
<file path=[Content_Types].xml><?xml version="1.0" encoding="utf-8"?>
<Types xmlns="http://schemas.openxmlformats.org/package/2006/content-types">
  <Default Extension="jpeg" ContentType="image/jpeg"/>
  <Default Extension="vml" ContentType="application/vnd.openxmlformats-officedocument.vmlDrawing"/>
  <Default Extension="doc" ContentType="application/msword"/>
  <Default Extension="bin" ContentType="application/vnd.openxmlformats-officedocument.oleObject"/>
  <Default Extension="wav" ContentType="audio/x-wav"/>
  <Default Extension="png" ContentType="image/png"/>
  <Default Extension="gif" ContentType="image/gi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67" r:id="rId3"/>
    <p:sldId id="277" r:id="rId4"/>
    <p:sldId id="276" r:id="rId5"/>
    <p:sldId id="303" r:id="rId6"/>
    <p:sldId id="280" r:id="rId7"/>
    <p:sldId id="301" r:id="rId9"/>
    <p:sldId id="302" r:id="rId10"/>
    <p:sldId id="304" r:id="rId11"/>
    <p:sldId id="306" r:id="rId12"/>
    <p:sldId id="307" r:id="rId13"/>
    <p:sldId id="308" r:id="rId14"/>
    <p:sldId id="309" r:id="rId15"/>
    <p:sldId id="305" r:id="rId16"/>
    <p:sldId id="298" r:id="rId17"/>
    <p:sldId id="310" r:id="rId18"/>
    <p:sldId id="273" r:id="rId19"/>
    <p:sldId id="269" r:id="rId20"/>
    <p:sldId id="311" r:id="rId21"/>
    <p:sldId id="313" r:id="rId22"/>
    <p:sldId id="312" r:id="rId23"/>
    <p:sldId id="314" r:id="rId24"/>
    <p:sldId id="315" r:id="rId25"/>
    <p:sldId id="316" r:id="rId26"/>
    <p:sldId id="318" r:id="rId27"/>
    <p:sldId id="320" r:id="rId28"/>
    <p:sldId id="321" r:id="rId29"/>
    <p:sldId id="322" r:id="rId30"/>
    <p:sldId id="259" r:id="rId31"/>
    <p:sldId id="260" r:id="rId32"/>
    <p:sldId id="261" r:id="rId33"/>
    <p:sldId id="262" r:id="rId34"/>
    <p:sldId id="264" r:id="rId35"/>
    <p:sldId id="265" r:id="rId3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32C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9" d="100"/>
          <a:sy n="89" d="100"/>
        </p:scale>
        <p:origin x="-57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0" Type="http://schemas.openxmlformats.org/officeDocument/2006/relationships/commentAuthors" Target="commentAuthors.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image" Target="../media/image2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image" Target="../media/image2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6.vml.rels><?xml version="1.0" encoding="UTF-8" standalone="yes"?>
<Relationships xmlns="http://schemas.openxmlformats.org/package/2006/relationships"><Relationship Id="rId5" Type="http://schemas.openxmlformats.org/officeDocument/2006/relationships/image" Target="../media/image31.emf"/><Relationship Id="rId4" Type="http://schemas.openxmlformats.org/officeDocument/2006/relationships/image" Target="../media/image30.emf"/><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image" Target="../media/image26.emf"/></Relationships>
</file>

<file path=ppt/drawings/_rels/vmlDrawing7.vml.rels><?xml version="1.0" encoding="UTF-8" standalone="yes"?>
<Relationships xmlns="http://schemas.openxmlformats.org/package/2006/relationships"><Relationship Id="rId7" Type="http://schemas.openxmlformats.org/officeDocument/2006/relationships/image" Target="../media/image37.emf"/><Relationship Id="rId6" Type="http://schemas.openxmlformats.org/officeDocument/2006/relationships/image" Target="../media/image36.emf"/><Relationship Id="rId5" Type="http://schemas.openxmlformats.org/officeDocument/2006/relationships/image" Target="../media/image35.emf"/><Relationship Id="rId4" Type="http://schemas.openxmlformats.org/officeDocument/2006/relationships/image" Target="../media/image34.emf"/><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image" Target="../media/image2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1" Type="http://schemas.openxmlformats.org/officeDocument/2006/relationships/tags" Target="../tags/tag46.xml"/><Relationship Id="rId30" Type="http://schemas.openxmlformats.org/officeDocument/2006/relationships/tags" Target="../tags/tag45.xml"/><Relationship Id="rId3" Type="http://schemas.openxmlformats.org/officeDocument/2006/relationships/tags" Target="../tags/tag18.xml"/><Relationship Id="rId29" Type="http://schemas.openxmlformats.org/officeDocument/2006/relationships/tags" Target="../tags/tag44.xml"/><Relationship Id="rId28" Type="http://schemas.openxmlformats.org/officeDocument/2006/relationships/tags" Target="../tags/tag43.xml"/><Relationship Id="rId27" Type="http://schemas.openxmlformats.org/officeDocument/2006/relationships/tags" Target="../tags/tag42.xml"/><Relationship Id="rId26" Type="http://schemas.openxmlformats.org/officeDocument/2006/relationships/tags" Target="../tags/tag41.xml"/><Relationship Id="rId25" Type="http://schemas.openxmlformats.org/officeDocument/2006/relationships/tags" Target="../tags/tag40.xml"/><Relationship Id="rId24" Type="http://schemas.openxmlformats.org/officeDocument/2006/relationships/tags" Target="../tags/tag39.xml"/><Relationship Id="rId23" Type="http://schemas.openxmlformats.org/officeDocument/2006/relationships/tags" Target="../tags/tag38.xml"/><Relationship Id="rId22" Type="http://schemas.openxmlformats.org/officeDocument/2006/relationships/tags" Target="../tags/tag37.xml"/><Relationship Id="rId21" Type="http://schemas.openxmlformats.org/officeDocument/2006/relationships/tags" Target="../tags/tag36.xml"/><Relationship Id="rId20" Type="http://schemas.openxmlformats.org/officeDocument/2006/relationships/tags" Target="../tags/tag35.xml"/><Relationship Id="rId2" Type="http://schemas.openxmlformats.org/officeDocument/2006/relationships/tags" Target="../tags/tag17.xml"/><Relationship Id="rId19" Type="http://schemas.openxmlformats.org/officeDocument/2006/relationships/tags" Target="../tags/tag34.xml"/><Relationship Id="rId18" Type="http://schemas.openxmlformats.org/officeDocument/2006/relationships/tags" Target="../tags/tag33.xml"/><Relationship Id="rId17" Type="http://schemas.openxmlformats.org/officeDocument/2006/relationships/tags" Target="../tags/tag32.xml"/><Relationship Id="rId16" Type="http://schemas.openxmlformats.org/officeDocument/2006/relationships/tags" Target="../tags/tag31.xml"/><Relationship Id="rId15" Type="http://schemas.openxmlformats.org/officeDocument/2006/relationships/tags" Target="../tags/tag30.xml"/><Relationship Id="rId14" Type="http://schemas.openxmlformats.org/officeDocument/2006/relationships/tags" Target="../tags/tag29.xml"/><Relationship Id="rId13" Type="http://schemas.openxmlformats.org/officeDocument/2006/relationships/tags" Target="../tags/tag28.xml"/><Relationship Id="rId12" Type="http://schemas.openxmlformats.org/officeDocument/2006/relationships/tags" Target="../tags/tag27.xml"/><Relationship Id="rId11" Type="http://schemas.openxmlformats.org/officeDocument/2006/relationships/tags" Target="../tags/tag26.xml"/><Relationship Id="rId10" Type="http://schemas.openxmlformats.org/officeDocument/2006/relationships/tags" Target="../tags/tag25.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54.xml"/><Relationship Id="rId8" Type="http://schemas.openxmlformats.org/officeDocument/2006/relationships/tags" Target="../tags/tag53.xml"/><Relationship Id="rId7" Type="http://schemas.openxmlformats.org/officeDocument/2006/relationships/tags" Target="../tags/tag52.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tags" Target="../tags/tag56.xml"/><Relationship Id="rId10" Type="http://schemas.openxmlformats.org/officeDocument/2006/relationships/tags" Target="../tags/tag55.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70.xml"/><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5" Type="http://schemas.openxmlformats.org/officeDocument/2006/relationships/tags" Target="../tags/tag86.xml"/><Relationship Id="rId24" Type="http://schemas.openxmlformats.org/officeDocument/2006/relationships/tags" Target="../tags/tag85.xml"/><Relationship Id="rId23" Type="http://schemas.openxmlformats.org/officeDocument/2006/relationships/tags" Target="../tags/tag84.xml"/><Relationship Id="rId22" Type="http://schemas.openxmlformats.org/officeDocument/2006/relationships/tags" Target="../tags/tag83.xml"/><Relationship Id="rId21" Type="http://schemas.openxmlformats.org/officeDocument/2006/relationships/tags" Target="../tags/tag82.xml"/><Relationship Id="rId20" Type="http://schemas.openxmlformats.org/officeDocument/2006/relationships/tags" Target="../tags/tag81.xml"/><Relationship Id="rId2" Type="http://schemas.openxmlformats.org/officeDocument/2006/relationships/tags" Target="../tags/tag63.xml"/><Relationship Id="rId19" Type="http://schemas.openxmlformats.org/officeDocument/2006/relationships/tags" Target="../tags/tag80.xml"/><Relationship Id="rId18" Type="http://schemas.openxmlformats.org/officeDocument/2006/relationships/tags" Target="../tags/tag79.xml"/><Relationship Id="rId17" Type="http://schemas.openxmlformats.org/officeDocument/2006/relationships/tags" Target="../tags/tag78.xml"/><Relationship Id="rId16" Type="http://schemas.openxmlformats.org/officeDocument/2006/relationships/tags" Target="../tags/tag77.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openxmlformats.org/officeDocument/2006/relationships/tags" Target="../tags/tag73.xml"/><Relationship Id="rId11" Type="http://schemas.openxmlformats.org/officeDocument/2006/relationships/tags" Target="../tags/tag72.xml"/><Relationship Id="rId10" Type="http://schemas.openxmlformats.org/officeDocument/2006/relationships/tags" Target="../tags/tag71.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94.xml"/><Relationship Id="rId8" Type="http://schemas.openxmlformats.org/officeDocument/2006/relationships/tags" Target="../tags/tag93.xml"/><Relationship Id="rId7" Type="http://schemas.openxmlformats.org/officeDocument/2006/relationships/tags" Target="../tags/tag92.xml"/><Relationship Id="rId6" Type="http://schemas.openxmlformats.org/officeDocument/2006/relationships/tags" Target="../tags/tag91.xml"/><Relationship Id="rId5" Type="http://schemas.openxmlformats.org/officeDocument/2006/relationships/tags" Target="../tags/tag90.xml"/><Relationship Id="rId4" Type="http://schemas.openxmlformats.org/officeDocument/2006/relationships/tags" Target="../tags/tag89.xml"/><Relationship Id="rId32" Type="http://schemas.openxmlformats.org/officeDocument/2006/relationships/tags" Target="../tags/tag117.xml"/><Relationship Id="rId31" Type="http://schemas.openxmlformats.org/officeDocument/2006/relationships/tags" Target="../tags/tag116.xml"/><Relationship Id="rId30" Type="http://schemas.openxmlformats.org/officeDocument/2006/relationships/tags" Target="../tags/tag115.xml"/><Relationship Id="rId3" Type="http://schemas.openxmlformats.org/officeDocument/2006/relationships/tags" Target="../tags/tag88.xml"/><Relationship Id="rId29" Type="http://schemas.openxmlformats.org/officeDocument/2006/relationships/tags" Target="../tags/tag114.xml"/><Relationship Id="rId28" Type="http://schemas.openxmlformats.org/officeDocument/2006/relationships/tags" Target="../tags/tag113.xml"/><Relationship Id="rId27" Type="http://schemas.openxmlformats.org/officeDocument/2006/relationships/tags" Target="../tags/tag112.xml"/><Relationship Id="rId26" Type="http://schemas.openxmlformats.org/officeDocument/2006/relationships/tags" Target="../tags/tag111.xml"/><Relationship Id="rId25" Type="http://schemas.openxmlformats.org/officeDocument/2006/relationships/tags" Target="../tags/tag110.xml"/><Relationship Id="rId24" Type="http://schemas.openxmlformats.org/officeDocument/2006/relationships/tags" Target="../tags/tag109.xml"/><Relationship Id="rId23" Type="http://schemas.openxmlformats.org/officeDocument/2006/relationships/tags" Target="../tags/tag108.xml"/><Relationship Id="rId22" Type="http://schemas.openxmlformats.org/officeDocument/2006/relationships/tags" Target="../tags/tag107.xml"/><Relationship Id="rId21" Type="http://schemas.openxmlformats.org/officeDocument/2006/relationships/tags" Target="../tags/tag106.xml"/><Relationship Id="rId20" Type="http://schemas.openxmlformats.org/officeDocument/2006/relationships/tags" Target="../tags/tag105.xml"/><Relationship Id="rId2" Type="http://schemas.openxmlformats.org/officeDocument/2006/relationships/tags" Target="../tags/tag87.xml"/><Relationship Id="rId19" Type="http://schemas.openxmlformats.org/officeDocument/2006/relationships/tags" Target="../tags/tag104.xml"/><Relationship Id="rId18" Type="http://schemas.openxmlformats.org/officeDocument/2006/relationships/tags" Target="../tags/tag103.xml"/><Relationship Id="rId17" Type="http://schemas.openxmlformats.org/officeDocument/2006/relationships/tags" Target="../tags/tag102.xml"/><Relationship Id="rId16" Type="http://schemas.openxmlformats.org/officeDocument/2006/relationships/tags" Target="../tags/tag101.xml"/><Relationship Id="rId15" Type="http://schemas.openxmlformats.org/officeDocument/2006/relationships/tags" Target="../tags/tag100.xml"/><Relationship Id="rId14" Type="http://schemas.openxmlformats.org/officeDocument/2006/relationships/tags" Target="../tags/tag99.xml"/><Relationship Id="rId13" Type="http://schemas.openxmlformats.org/officeDocument/2006/relationships/tags" Target="../tags/tag98.xml"/><Relationship Id="rId12" Type="http://schemas.openxmlformats.org/officeDocument/2006/relationships/tags" Target="../tags/tag97.xml"/><Relationship Id="rId11" Type="http://schemas.openxmlformats.org/officeDocument/2006/relationships/tags" Target="../tags/tag96.xml"/><Relationship Id="rId10" Type="http://schemas.openxmlformats.org/officeDocument/2006/relationships/tags" Target="../tags/tag95.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121.xml"/><Relationship Id="rId4" Type="http://schemas.openxmlformats.org/officeDocument/2006/relationships/tags" Target="../tags/tag120.xml"/><Relationship Id="rId3" Type="http://schemas.openxmlformats.org/officeDocument/2006/relationships/tags" Target="../tags/tag119.xml"/><Relationship Id="rId2" Type="http://schemas.openxmlformats.org/officeDocument/2006/relationships/tags" Target="../tags/tag118.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29.xml"/><Relationship Id="rId8" Type="http://schemas.openxmlformats.org/officeDocument/2006/relationships/tags" Target="../tags/tag128.xml"/><Relationship Id="rId7" Type="http://schemas.openxmlformats.org/officeDocument/2006/relationships/tags" Target="../tags/tag127.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 Id="rId3" Type="http://schemas.openxmlformats.org/officeDocument/2006/relationships/tags" Target="../tags/tag123.xml"/><Relationship Id="rId2" Type="http://schemas.openxmlformats.org/officeDocument/2006/relationships/tags" Target="../tags/tag122.xml"/><Relationship Id="rId13" Type="http://schemas.openxmlformats.org/officeDocument/2006/relationships/tags" Target="../tags/tag133.xml"/><Relationship Id="rId12" Type="http://schemas.openxmlformats.org/officeDocument/2006/relationships/tags" Target="../tags/tag132.xml"/><Relationship Id="rId11" Type="http://schemas.openxmlformats.org/officeDocument/2006/relationships/tags" Target="../tags/tag131.xml"/><Relationship Id="rId10" Type="http://schemas.openxmlformats.org/officeDocument/2006/relationships/tags" Target="../tags/tag130.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141.xml"/><Relationship Id="rId8" Type="http://schemas.openxmlformats.org/officeDocument/2006/relationships/tags" Target="../tags/tag140.xml"/><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3" Type="http://schemas.openxmlformats.org/officeDocument/2006/relationships/tags" Target="../tags/tag145.xml"/><Relationship Id="rId12" Type="http://schemas.openxmlformats.org/officeDocument/2006/relationships/tags" Target="../tags/tag144.xml"/><Relationship Id="rId11" Type="http://schemas.openxmlformats.org/officeDocument/2006/relationships/tags" Target="../tags/tag143.xml"/><Relationship Id="rId10" Type="http://schemas.openxmlformats.org/officeDocument/2006/relationships/tags" Target="../tags/tag142.xm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153.xml"/><Relationship Id="rId8" Type="http://schemas.openxmlformats.org/officeDocument/2006/relationships/tags" Target="../tags/tag152.xml"/><Relationship Id="rId7" Type="http://schemas.openxmlformats.org/officeDocument/2006/relationships/tags" Target="../tags/tag151.xml"/><Relationship Id="rId6" Type="http://schemas.openxmlformats.org/officeDocument/2006/relationships/tags" Target="../tags/tag150.xml"/><Relationship Id="rId5" Type="http://schemas.openxmlformats.org/officeDocument/2006/relationships/tags" Target="../tags/tag149.xml"/><Relationship Id="rId4" Type="http://schemas.openxmlformats.org/officeDocument/2006/relationships/tags" Target="../tags/tag148.xml"/><Relationship Id="rId3" Type="http://schemas.openxmlformats.org/officeDocument/2006/relationships/tags" Target="../tags/tag147.xml"/><Relationship Id="rId2" Type="http://schemas.openxmlformats.org/officeDocument/2006/relationships/tags" Target="../tags/tag146.xml"/><Relationship Id="rId13" Type="http://schemas.openxmlformats.org/officeDocument/2006/relationships/tags" Target="../tags/tag157.xml"/><Relationship Id="rId12" Type="http://schemas.openxmlformats.org/officeDocument/2006/relationships/tags" Target="../tags/tag156.xml"/><Relationship Id="rId11" Type="http://schemas.openxmlformats.org/officeDocument/2006/relationships/tags" Target="../tags/tag155.xml"/><Relationship Id="rId10" Type="http://schemas.openxmlformats.org/officeDocument/2006/relationships/tags" Target="../tags/tag154.xm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165.xml"/><Relationship Id="rId8" Type="http://schemas.openxmlformats.org/officeDocument/2006/relationships/tags" Target="../tags/tag164.xml"/><Relationship Id="rId7" Type="http://schemas.openxmlformats.org/officeDocument/2006/relationships/tags" Target="../tags/tag163.xml"/><Relationship Id="rId6" Type="http://schemas.openxmlformats.org/officeDocument/2006/relationships/tags" Target="../tags/tag162.xml"/><Relationship Id="rId5" Type="http://schemas.openxmlformats.org/officeDocument/2006/relationships/tags" Target="../tags/tag161.xml"/><Relationship Id="rId4" Type="http://schemas.openxmlformats.org/officeDocument/2006/relationships/tags" Target="../tags/tag160.xml"/><Relationship Id="rId3" Type="http://schemas.openxmlformats.org/officeDocument/2006/relationships/tags" Target="../tags/tag159.xml"/><Relationship Id="rId2" Type="http://schemas.openxmlformats.org/officeDocument/2006/relationships/tags" Target="../tags/tag158.xml"/><Relationship Id="rId15" Type="http://schemas.openxmlformats.org/officeDocument/2006/relationships/tags" Target="../tags/tag171.xml"/><Relationship Id="rId14" Type="http://schemas.openxmlformats.org/officeDocument/2006/relationships/tags" Target="../tags/tag170.xml"/><Relationship Id="rId13" Type="http://schemas.openxmlformats.org/officeDocument/2006/relationships/tags" Target="../tags/tag169.xml"/><Relationship Id="rId12" Type="http://schemas.openxmlformats.org/officeDocument/2006/relationships/tags" Target="../tags/tag168.xml"/><Relationship Id="rId11" Type="http://schemas.openxmlformats.org/officeDocument/2006/relationships/tags" Target="../tags/tag167.xml"/><Relationship Id="rId10" Type="http://schemas.openxmlformats.org/officeDocument/2006/relationships/tags" Target="../tags/tag166.xml"/><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79.xml"/><Relationship Id="rId8" Type="http://schemas.openxmlformats.org/officeDocument/2006/relationships/tags" Target="../tags/tag178.xml"/><Relationship Id="rId7" Type="http://schemas.openxmlformats.org/officeDocument/2006/relationships/tags" Target="../tags/tag177.xml"/><Relationship Id="rId6" Type="http://schemas.openxmlformats.org/officeDocument/2006/relationships/tags" Target="../tags/tag176.xml"/><Relationship Id="rId5" Type="http://schemas.openxmlformats.org/officeDocument/2006/relationships/tags" Target="../tags/tag175.xml"/><Relationship Id="rId4" Type="http://schemas.openxmlformats.org/officeDocument/2006/relationships/tags" Target="../tags/tag174.xml"/><Relationship Id="rId3" Type="http://schemas.openxmlformats.org/officeDocument/2006/relationships/tags" Target="../tags/tag173.xml"/><Relationship Id="rId2" Type="http://schemas.openxmlformats.org/officeDocument/2006/relationships/tags" Target="../tags/tag172.xml"/><Relationship Id="rId17" Type="http://schemas.openxmlformats.org/officeDocument/2006/relationships/tags" Target="../tags/tag187.xml"/><Relationship Id="rId16" Type="http://schemas.openxmlformats.org/officeDocument/2006/relationships/tags" Target="../tags/tag186.xml"/><Relationship Id="rId15" Type="http://schemas.openxmlformats.org/officeDocument/2006/relationships/tags" Target="../tags/tag185.xml"/><Relationship Id="rId14" Type="http://schemas.openxmlformats.org/officeDocument/2006/relationships/tags" Target="../tags/tag184.xml"/><Relationship Id="rId13" Type="http://schemas.openxmlformats.org/officeDocument/2006/relationships/tags" Target="../tags/tag183.xml"/><Relationship Id="rId12" Type="http://schemas.openxmlformats.org/officeDocument/2006/relationships/tags" Target="../tags/tag182.xml"/><Relationship Id="rId11" Type="http://schemas.openxmlformats.org/officeDocument/2006/relationships/tags" Target="../tags/tag181.xml"/><Relationship Id="rId10" Type="http://schemas.openxmlformats.org/officeDocument/2006/relationships/tags" Target="../tags/tag180.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endParaRPr kumimoji="0" lang="zh-CN" altLang="en-US" smtClean="0"/>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3"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dirty="0"/>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左右">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583200" y="770400"/>
            <a:ext cx="3960000" cy="882000"/>
          </a:xfrm>
        </p:spPr>
        <p:txBody>
          <a:bodyPr lIns="90000" tIns="46800" rIns="90000" bIns="46800" anchor="ctr">
            <a:normAutofit/>
          </a:bodyPr>
          <a:lstStyle>
            <a:lvl1pP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3"/>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7"/>
            </p:custDataLst>
          </p:nvPr>
        </p:nvSpPr>
        <p:spPr>
          <a:xfrm>
            <a:off x="5175885" y="770255"/>
            <a:ext cx="6405245" cy="508762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grpSp>
        <p:nvGrpSpPr>
          <p:cNvPr id="6" name="组合 26"/>
          <p:cNvGrpSpPr/>
          <p:nvPr>
            <p:custDataLst>
              <p:tags r:id="rId8"/>
            </p:custDataLst>
          </p:nvPr>
        </p:nvGrpSpPr>
        <p:grpSpPr>
          <a:xfrm rot="5400000">
            <a:off x="11321415" y="6070600"/>
            <a:ext cx="1134745" cy="224790"/>
            <a:chOff x="1489" y="4565"/>
            <a:chExt cx="1787" cy="354"/>
          </a:xfrm>
        </p:grpSpPr>
        <p:sp>
          <p:nvSpPr>
            <p:cNvPr id="28" name="菱形 27"/>
            <p:cNvSpPr/>
            <p:nvPr userDrawn="1">
              <p:custDataLst>
                <p:tags r:id="rId9"/>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userDrawn="1">
              <p:custDataLst>
                <p:tags r:id="rId10"/>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菱形 29"/>
            <p:cNvSpPr/>
            <p:nvPr userDrawn="1">
              <p:custDataLst>
                <p:tags r:id="rId11"/>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菱形 30"/>
            <p:cNvSpPr/>
            <p:nvPr userDrawn="1">
              <p:custDataLst>
                <p:tags r:id="rId12"/>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31"/>
          <p:cNvGrpSpPr/>
          <p:nvPr>
            <p:custDataLst>
              <p:tags r:id="rId13"/>
            </p:custDataLst>
          </p:nvPr>
        </p:nvGrpSpPr>
        <p:grpSpPr>
          <a:xfrm rot="10800000">
            <a:off x="10866755" y="205740"/>
            <a:ext cx="1134745" cy="224790"/>
            <a:chOff x="1489" y="4565"/>
            <a:chExt cx="1787" cy="354"/>
          </a:xfrm>
        </p:grpSpPr>
        <p:sp>
          <p:nvSpPr>
            <p:cNvPr id="33" name="菱形 32"/>
            <p:cNvSpPr/>
            <p:nvPr userDrawn="1">
              <p:custDataLst>
                <p:tags r:id="rId14"/>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菱形 33"/>
            <p:cNvSpPr/>
            <p:nvPr userDrawn="1">
              <p:custDataLst>
                <p:tags r:id="rId15"/>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userDrawn="1">
              <p:custDataLst>
                <p:tags r:id="rId16"/>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菱形 35"/>
            <p:cNvSpPr/>
            <p:nvPr userDrawn="1">
              <p:custDataLst>
                <p:tags r:id="rId17"/>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cxnSp>
        <p:nvCxnSpPr>
          <p:cNvPr id="34" name="直接连接符 33"/>
          <p:cNvCxnSpPr/>
          <p:nvPr>
            <p:custDataLst>
              <p:tags r:id="rId2"/>
            </p:custDataLst>
          </p:nvPr>
        </p:nvCxnSpPr>
        <p:spPr>
          <a:xfrm flipV="1">
            <a:off x="7860624" y="3268027"/>
            <a:ext cx="442927" cy="4741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3" name="菱形 32"/>
          <p:cNvSpPr/>
          <p:nvPr>
            <p:custDataLst>
              <p:tags r:id="rId3"/>
            </p:custDataLst>
          </p:nvPr>
        </p:nvSpPr>
        <p:spPr>
          <a:xfrm>
            <a:off x="1250129" y="3890942"/>
            <a:ext cx="442117" cy="442117"/>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47500" lnSpcReduction="10000"/>
          </a:bodyPr>
          <a:lstStyle/>
          <a:p>
            <a:pPr algn="ctr"/>
            <a:endParaRPr lang="zh-CN" altLang="en-US"/>
          </a:p>
        </p:txBody>
      </p:sp>
      <p:cxnSp>
        <p:nvCxnSpPr>
          <p:cNvPr id="32" name="直接连接符 31"/>
          <p:cNvCxnSpPr/>
          <p:nvPr>
            <p:custDataLst>
              <p:tags r:id="rId4"/>
            </p:custDataLst>
          </p:nvPr>
        </p:nvCxnSpPr>
        <p:spPr>
          <a:xfrm>
            <a:off x="4696027" y="3881216"/>
            <a:ext cx="2799945"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菱形 26"/>
          <p:cNvSpPr/>
          <p:nvPr>
            <p:custDataLst>
              <p:tags r:id="rId5"/>
            </p:custDataLst>
          </p:nvPr>
        </p:nvSpPr>
        <p:spPr>
          <a:xfrm>
            <a:off x="552856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8" name="菱形 27"/>
          <p:cNvSpPr/>
          <p:nvPr>
            <p:custDataLst>
              <p:tags r:id="rId6"/>
            </p:custDataLst>
          </p:nvPr>
        </p:nvSpPr>
        <p:spPr>
          <a:xfrm>
            <a:off x="583171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9" name="菱形 28"/>
          <p:cNvSpPr/>
          <p:nvPr>
            <p:custDataLst>
              <p:tags r:id="rId7"/>
            </p:custDataLst>
          </p:nvPr>
        </p:nvSpPr>
        <p:spPr>
          <a:xfrm>
            <a:off x="613486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30" name="菱形 29"/>
          <p:cNvSpPr/>
          <p:nvPr>
            <p:custDataLst>
              <p:tags r:id="rId8"/>
            </p:custDataLst>
          </p:nvPr>
        </p:nvSpPr>
        <p:spPr>
          <a:xfrm>
            <a:off x="6438018"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cxnSp>
        <p:nvCxnSpPr>
          <p:cNvPr id="31" name="直接连接符 30"/>
          <p:cNvCxnSpPr/>
          <p:nvPr>
            <p:custDataLst>
              <p:tags r:id="rId9"/>
            </p:custDataLst>
          </p:nvPr>
        </p:nvCxnSpPr>
        <p:spPr>
          <a:xfrm flipV="1">
            <a:off x="4696027" y="1483624"/>
            <a:ext cx="442927" cy="4741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日期占位符 15"/>
          <p:cNvSpPr>
            <a:spLocks noGrp="1"/>
          </p:cNvSpPr>
          <p:nvPr>
            <p:ph type="dt" sz="half" idx="10"/>
            <p:custDataLst>
              <p:tags r:id="rId10"/>
            </p:custDataLst>
          </p:nvPr>
        </p:nvSpPr>
        <p:spPr/>
        <p:txBody>
          <a:bodyPr lIns="90170" tIns="46990" rIns="90170" bIns="46990">
            <a:normAutofit/>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1"/>
            </p:custDataLst>
          </p:nvPr>
        </p:nvSpPr>
        <p:spPr/>
        <p:txBody>
          <a:bodyPr lIns="90170" tIns="46990" rIns="90170" bIns="46990">
            <a:normAutofit/>
          </a:bodyPr>
          <a:lstStyle/>
          <a:p>
            <a:endParaRPr lang="zh-CN" altLang="en-US" dirty="0"/>
          </a:p>
        </p:txBody>
      </p:sp>
      <p:sp>
        <p:nvSpPr>
          <p:cNvPr id="18" name="灯片编号占位符 17"/>
          <p:cNvSpPr>
            <a:spLocks noGrp="1"/>
          </p:cNvSpPr>
          <p:nvPr>
            <p:ph type="sldNum" sz="quarter" idx="12"/>
            <p:custDataLst>
              <p:tags r:id="rId12"/>
            </p:custDataLst>
          </p:nvPr>
        </p:nvSpPr>
        <p:spPr/>
        <p:txBody>
          <a:bodyPr lIns="90170" tIns="46990" rIns="90170" bIns="46990">
            <a:normAutofit/>
          </a:bodyPr>
          <a:lstStyle/>
          <a:p>
            <a:fld id="{49AE70B2-8BF9-45C0-BB95-33D1B9D3A854}" type="slidenum">
              <a:rPr lang="zh-CN" altLang="en-US" smtClean="0"/>
            </a:fld>
            <a:endParaRPr lang="zh-CN" altLang="en-US" dirty="0"/>
          </a:p>
        </p:txBody>
      </p:sp>
      <p:grpSp>
        <p:nvGrpSpPr>
          <p:cNvPr id="7" name="组合 6"/>
          <p:cNvGrpSpPr/>
          <p:nvPr>
            <p:custDataLst>
              <p:tags r:id="rId13"/>
            </p:custDataLst>
          </p:nvPr>
        </p:nvGrpSpPr>
        <p:grpSpPr>
          <a:xfrm>
            <a:off x="9738995" y="2426970"/>
            <a:ext cx="1783080" cy="1169035"/>
            <a:chOff x="7788812" y="2050366"/>
            <a:chExt cx="4205068" cy="2757268"/>
          </a:xfrm>
        </p:grpSpPr>
        <p:sp>
          <p:nvSpPr>
            <p:cNvPr id="8" name="菱形 7"/>
            <p:cNvSpPr/>
            <p:nvPr>
              <p:custDataLst>
                <p:tags r:id="rId14"/>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p>
          </p:txBody>
        </p:sp>
        <p:sp>
          <p:nvSpPr>
            <p:cNvPr id="9" name="菱形 8"/>
            <p:cNvSpPr/>
            <p:nvPr>
              <p:custDataLst>
                <p:tags r:id="rId15"/>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p>
          </p:txBody>
        </p:sp>
      </p:grpSp>
      <p:grpSp>
        <p:nvGrpSpPr>
          <p:cNvPr id="10" name="组合 9"/>
          <p:cNvGrpSpPr/>
          <p:nvPr>
            <p:custDataLst>
              <p:tags r:id="rId16"/>
            </p:custDataLst>
          </p:nvPr>
        </p:nvGrpSpPr>
        <p:grpSpPr>
          <a:xfrm flipH="1">
            <a:off x="668655" y="2453640"/>
            <a:ext cx="1783080" cy="1169035"/>
            <a:chOff x="7788812" y="2050366"/>
            <a:chExt cx="4205068" cy="2757268"/>
          </a:xfrm>
        </p:grpSpPr>
        <p:sp>
          <p:nvSpPr>
            <p:cNvPr id="11" name="菱形 10"/>
            <p:cNvSpPr/>
            <p:nvPr>
              <p:custDataLst>
                <p:tags r:id="rId17"/>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p>
          </p:txBody>
        </p:sp>
        <p:sp>
          <p:nvSpPr>
            <p:cNvPr id="12" name="菱形 11"/>
            <p:cNvSpPr/>
            <p:nvPr>
              <p:custDataLst>
                <p:tags r:id="rId18"/>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p>
          </p:txBody>
        </p:sp>
      </p:grpSp>
      <p:grpSp>
        <p:nvGrpSpPr>
          <p:cNvPr id="13" name="组合 12"/>
          <p:cNvGrpSpPr/>
          <p:nvPr>
            <p:custDataLst>
              <p:tags r:id="rId19"/>
            </p:custDataLst>
          </p:nvPr>
        </p:nvGrpSpPr>
        <p:grpSpPr>
          <a:xfrm>
            <a:off x="982980" y="2924810"/>
            <a:ext cx="1134745" cy="224790"/>
            <a:chOff x="1489" y="4565"/>
            <a:chExt cx="1787" cy="354"/>
          </a:xfrm>
        </p:grpSpPr>
        <p:sp>
          <p:nvSpPr>
            <p:cNvPr id="14" name="菱形 13"/>
            <p:cNvSpPr/>
            <p:nvPr userDrawn="1">
              <p:custDataLst>
                <p:tags r:id="rId20"/>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15" name="菱形 14"/>
            <p:cNvSpPr/>
            <p:nvPr userDrawn="1">
              <p:custDataLst>
                <p:tags r:id="rId21"/>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19" name="菱形 18"/>
            <p:cNvSpPr/>
            <p:nvPr userDrawn="1">
              <p:custDataLst>
                <p:tags r:id="rId22"/>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0" name="菱形 19"/>
            <p:cNvSpPr/>
            <p:nvPr userDrawn="1">
              <p:custDataLst>
                <p:tags r:id="rId23"/>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grpSp>
      <p:grpSp>
        <p:nvGrpSpPr>
          <p:cNvPr id="21" name="组合 20"/>
          <p:cNvGrpSpPr/>
          <p:nvPr>
            <p:custDataLst>
              <p:tags r:id="rId24"/>
            </p:custDataLst>
          </p:nvPr>
        </p:nvGrpSpPr>
        <p:grpSpPr>
          <a:xfrm>
            <a:off x="10076815" y="2888615"/>
            <a:ext cx="1134745" cy="224790"/>
            <a:chOff x="1489" y="4565"/>
            <a:chExt cx="1787" cy="354"/>
          </a:xfrm>
        </p:grpSpPr>
        <p:sp>
          <p:nvSpPr>
            <p:cNvPr id="22" name="菱形 21"/>
            <p:cNvSpPr/>
            <p:nvPr userDrawn="1">
              <p:custDataLst>
                <p:tags r:id="rId25"/>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3" name="菱形 22"/>
            <p:cNvSpPr/>
            <p:nvPr userDrawn="1">
              <p:custDataLst>
                <p:tags r:id="rId26"/>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4" name="菱形 23"/>
            <p:cNvSpPr/>
            <p:nvPr userDrawn="1">
              <p:custDataLst>
                <p:tags r:id="rId27"/>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sp>
          <p:nvSpPr>
            <p:cNvPr id="25" name="菱形 24"/>
            <p:cNvSpPr/>
            <p:nvPr userDrawn="1">
              <p:custDataLst>
                <p:tags r:id="rId28"/>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25000" lnSpcReduction="20000"/>
            </a:bodyPr>
            <a:lstStyle/>
            <a:p>
              <a:pPr algn="ctr"/>
              <a:endParaRPr lang="zh-CN" altLang="en-US"/>
            </a:p>
          </p:txBody>
        </p:sp>
      </p:grpSp>
      <p:sp>
        <p:nvSpPr>
          <p:cNvPr id="45" name="任意多边形: 形状 44"/>
          <p:cNvSpPr/>
          <p:nvPr>
            <p:custDataLst>
              <p:tags r:id="rId29"/>
            </p:custDataLst>
          </p:nvPr>
        </p:nvSpPr>
        <p:spPr>
          <a:xfrm>
            <a:off x="2184400" y="-10830"/>
            <a:ext cx="7823200" cy="6868830"/>
          </a:xfrm>
          <a:custGeom>
            <a:avLst/>
            <a:gdLst>
              <a:gd name="connsiteX0" fmla="*/ 3439831 w 7823200"/>
              <a:gd name="connsiteY0" fmla="*/ 0 h 6868830"/>
              <a:gd name="connsiteX1" fmla="*/ 4383369 w 7823200"/>
              <a:gd name="connsiteY1" fmla="*/ 0 h 6868830"/>
              <a:gd name="connsiteX2" fmla="*/ 7823200 w 7823200"/>
              <a:gd name="connsiteY2" fmla="*/ 3439831 h 6868830"/>
              <a:gd name="connsiteX3" fmla="*/ 4394201 w 7823200"/>
              <a:gd name="connsiteY3" fmla="*/ 6868830 h 6868830"/>
              <a:gd name="connsiteX4" fmla="*/ 3428999 w 7823200"/>
              <a:gd name="connsiteY4" fmla="*/ 6868830 h 6868830"/>
              <a:gd name="connsiteX5" fmla="*/ 0 w 7823200"/>
              <a:gd name="connsiteY5" fmla="*/ 3439831 h 6868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23200" h="6868830">
                <a:moveTo>
                  <a:pt x="3439831" y="0"/>
                </a:moveTo>
                <a:lnTo>
                  <a:pt x="4383369" y="0"/>
                </a:lnTo>
                <a:lnTo>
                  <a:pt x="7823200" y="3439831"/>
                </a:lnTo>
                <a:lnTo>
                  <a:pt x="4394201" y="6868830"/>
                </a:lnTo>
                <a:lnTo>
                  <a:pt x="3428999" y="6868830"/>
                </a:lnTo>
                <a:lnTo>
                  <a:pt x="0" y="3439831"/>
                </a:lnTo>
                <a:close/>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0170" tIns="46990" rIns="90170" bIns="46990" rtlCol="0" anchor="ctr">
            <a:normAutofit/>
          </a:bodyPr>
          <a:lstStyle/>
          <a:p>
            <a:pPr algn="ctr"/>
            <a:endParaRPr lang="zh-CN" altLang="en-US"/>
          </a:p>
        </p:txBody>
      </p:sp>
      <p:sp>
        <p:nvSpPr>
          <p:cNvPr id="2" name="标题 1"/>
          <p:cNvSpPr>
            <a:spLocks noGrp="1"/>
          </p:cNvSpPr>
          <p:nvPr>
            <p:ph type="ctrTitle" hasCustomPrompt="1"/>
            <p:custDataLst>
              <p:tags r:id="rId30"/>
            </p:custDataLst>
          </p:nvPr>
        </p:nvSpPr>
        <p:spPr>
          <a:xfrm>
            <a:off x="2529840" y="2139316"/>
            <a:ext cx="7310755" cy="1198880"/>
          </a:xfrm>
        </p:spPr>
        <p:txBody>
          <a:bodyPr lIns="90170" tIns="46990" rIns="90170" bIns="46990" anchor="b" anchorCtr="0">
            <a:normAutofit/>
          </a:bodyPr>
          <a:lstStyle>
            <a:lvl1pPr algn="ctr">
              <a:defRPr sz="6000" spc="600" baseline="0">
                <a:solidFill>
                  <a:schemeClr val="accent1"/>
                </a:solidFill>
                <a:latin typeface="Arial" panose="020B0604020202020204" pitchFamily="34" charset="0"/>
                <a:ea typeface="汉仪旗黑-85S" panose="00020600040101010101" charset="-122"/>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1"/>
            </p:custDataLst>
          </p:nvPr>
        </p:nvSpPr>
        <p:spPr>
          <a:xfrm>
            <a:off x="4559257" y="3429000"/>
            <a:ext cx="3072981" cy="398780"/>
          </a:xfrm>
        </p:spPr>
        <p:txBody>
          <a:bodyPr lIns="90170" tIns="46990" rIns="90170" bIns="46990">
            <a:normAutofit/>
          </a:bodyPr>
          <a:lstStyle>
            <a:lvl1pPr marL="0" indent="0" algn="ctr" eaLnBrk="1" fontAlgn="auto" latinLnBrk="0" hangingPunct="1">
              <a:lnSpc>
                <a:spcPct val="100000"/>
              </a:lnSpc>
              <a:buNone/>
              <a:defRPr sz="2000" u="none" strike="noStrike" kern="1200" cap="none" spc="200" normalizeH="0" baseline="0">
                <a:solidFill>
                  <a:schemeClr val="accent1"/>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10915650" y="142240"/>
            <a:ext cx="1134745" cy="224790"/>
            <a:chOff x="1489" y="4565"/>
            <a:chExt cx="1787" cy="354"/>
          </a:xfrm>
        </p:grpSpPr>
        <p:sp>
          <p:nvSpPr>
            <p:cNvPr id="9" name="菱形 8"/>
            <p:cNvSpPr/>
            <p:nvPr userDrawn="1">
              <p:custDataLst>
                <p:tags r:id="rId3"/>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userDrawn="1">
              <p:custDataLst>
                <p:tags r:id="rId4"/>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userDrawn="1">
              <p:custDataLst>
                <p:tags r:id="rId5"/>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userDrawn="1">
              <p:custDataLst>
                <p:tags r:id="rId6"/>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custDataLst>
              <p:tags r:id="rId7"/>
            </p:custDataLst>
          </p:nvPr>
        </p:nvGrpSpPr>
        <p:grpSpPr>
          <a:xfrm>
            <a:off x="231775" y="6426200"/>
            <a:ext cx="1134745" cy="224790"/>
            <a:chOff x="1489" y="4565"/>
            <a:chExt cx="1787" cy="354"/>
          </a:xfrm>
        </p:grpSpPr>
        <p:sp>
          <p:nvSpPr>
            <p:cNvPr id="14" name="菱形 13"/>
            <p:cNvSpPr/>
            <p:nvPr userDrawn="1">
              <p:custDataLst>
                <p:tags r:id="rId8"/>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userDrawn="1">
              <p:custDataLst>
                <p:tags r:id="rId9"/>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菱形 15"/>
            <p:cNvSpPr/>
            <p:nvPr userDrawn="1">
              <p:custDataLst>
                <p:tags r:id="rId10"/>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菱形 16"/>
            <p:cNvSpPr/>
            <p:nvPr userDrawn="1">
              <p:custDataLst>
                <p:tags r:id="rId11"/>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1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6"/>
            </p:custDataLst>
          </p:nvPr>
        </p:nvSpPr>
        <p:spPr/>
        <p:txBody>
          <a:bodyPr/>
          <a:lstStyle/>
          <a:p>
            <a:endParaRPr lang="zh-CN" altLang="en-US" dirty="0"/>
          </a:p>
        </p:txBody>
      </p:sp>
      <p:sp>
        <p:nvSpPr>
          <p:cNvPr id="7" name="灯片编号占位符 6"/>
          <p:cNvSpPr>
            <a:spLocks noGrp="1"/>
          </p:cNvSpPr>
          <p:nvPr>
            <p:ph type="sldNum" sz="quarter" idx="12"/>
            <p:custDataLst>
              <p:tags r:id="rId1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10923905" y="180975"/>
            <a:ext cx="1134745" cy="224790"/>
            <a:chOff x="1489" y="4565"/>
            <a:chExt cx="1787" cy="354"/>
          </a:xfrm>
        </p:grpSpPr>
        <p:sp>
          <p:nvSpPr>
            <p:cNvPr id="8" name="菱形 7"/>
            <p:cNvSpPr/>
            <p:nvPr userDrawn="1">
              <p:custDataLst>
                <p:tags r:id="rId3"/>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菱形 8"/>
            <p:cNvSpPr/>
            <p:nvPr userDrawn="1">
              <p:custDataLst>
                <p:tags r:id="rId4"/>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userDrawn="1">
              <p:custDataLst>
                <p:tags r:id="rId5"/>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userDrawn="1">
              <p:custDataLst>
                <p:tags r:id="rId6"/>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custDataLst>
              <p:tags r:id="rId7"/>
            </p:custDataLst>
          </p:nvPr>
        </p:nvGrpSpPr>
        <p:grpSpPr>
          <a:xfrm rot="5400000">
            <a:off x="11379200" y="944245"/>
            <a:ext cx="1134745" cy="224790"/>
            <a:chOff x="1489" y="4565"/>
            <a:chExt cx="1787" cy="354"/>
          </a:xfrm>
        </p:grpSpPr>
        <p:sp>
          <p:nvSpPr>
            <p:cNvPr id="13" name="菱形 12"/>
            <p:cNvSpPr/>
            <p:nvPr userDrawn="1">
              <p:custDataLst>
                <p:tags r:id="rId8"/>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菱形 13"/>
            <p:cNvSpPr/>
            <p:nvPr userDrawn="1">
              <p:custDataLst>
                <p:tags r:id="rId9"/>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userDrawn="1">
              <p:custDataLst>
                <p:tags r:id="rId10"/>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菱形 15"/>
            <p:cNvSpPr/>
            <p:nvPr userDrawn="1">
              <p:custDataLst>
                <p:tags r:id="rId11"/>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custDataLst>
              <p:tags r:id="rId12"/>
            </p:custDataLst>
          </p:nvPr>
        </p:nvGrpSpPr>
        <p:grpSpPr>
          <a:xfrm>
            <a:off x="9717405" y="180975"/>
            <a:ext cx="1134745" cy="224790"/>
            <a:chOff x="1489" y="4565"/>
            <a:chExt cx="1787" cy="354"/>
          </a:xfrm>
        </p:grpSpPr>
        <p:sp>
          <p:nvSpPr>
            <p:cNvPr id="18" name="菱形 17"/>
            <p:cNvSpPr/>
            <p:nvPr userDrawn="1">
              <p:custDataLst>
                <p:tags r:id="rId13"/>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userDrawn="1">
              <p:custDataLst>
                <p:tags r:id="rId14"/>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userDrawn="1">
              <p:custDataLst>
                <p:tags r:id="rId15"/>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userDrawn="1">
              <p:custDataLst>
                <p:tags r:id="rId16"/>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custDataLst>
              <p:tags r:id="rId17"/>
            </p:custDataLst>
          </p:nvPr>
        </p:nvGrpSpPr>
        <p:grpSpPr>
          <a:xfrm rot="5400000">
            <a:off x="11379200" y="2146300"/>
            <a:ext cx="1134745" cy="224790"/>
            <a:chOff x="1489" y="4565"/>
            <a:chExt cx="1787" cy="354"/>
          </a:xfrm>
        </p:grpSpPr>
        <p:sp>
          <p:nvSpPr>
            <p:cNvPr id="23" name="菱形 22"/>
            <p:cNvSpPr/>
            <p:nvPr userDrawn="1">
              <p:custDataLst>
                <p:tags r:id="rId18"/>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菱形 23"/>
            <p:cNvSpPr/>
            <p:nvPr userDrawn="1">
              <p:custDataLst>
                <p:tags r:id="rId19"/>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userDrawn="1">
              <p:custDataLst>
                <p:tags r:id="rId20"/>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userDrawn="1">
              <p:custDataLst>
                <p:tags r:id="rId21"/>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custDataLst>
              <p:tags r:id="rId2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23"/>
            </p:custDataLst>
          </p:nvPr>
        </p:nvSpPr>
        <p:spPr/>
        <p:txBody>
          <a:bodyPr/>
          <a:lstStyle/>
          <a:p>
            <a:endParaRPr lang="zh-CN" altLang="en-US"/>
          </a:p>
        </p:txBody>
      </p:sp>
      <p:sp>
        <p:nvSpPr>
          <p:cNvPr id="5" name="灯片编号占位符 4"/>
          <p:cNvSpPr>
            <a:spLocks noGrp="1"/>
          </p:cNvSpPr>
          <p:nvPr>
            <p:ph type="sldNum" sz="quarter" idx="12"/>
            <p:custDataLst>
              <p:tags r:id="rId2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25"/>
            </p:custDataLst>
          </p:nvPr>
        </p:nvSpPr>
        <p:spPr>
          <a:xfrm>
            <a:off x="669930" y="952508"/>
            <a:ext cx="10852237" cy="5388907"/>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cxnSp>
        <p:nvCxnSpPr>
          <p:cNvPr id="31" name="直接连接符 30"/>
          <p:cNvCxnSpPr/>
          <p:nvPr>
            <p:custDataLst>
              <p:tags r:id="rId2"/>
            </p:custDataLst>
          </p:nvPr>
        </p:nvCxnSpPr>
        <p:spPr>
          <a:xfrm>
            <a:off x="4696027" y="3881216"/>
            <a:ext cx="2799945"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custDataLst>
              <p:tags r:id="rId3"/>
            </p:custDataLst>
          </p:nvPr>
        </p:nvGrpSpPr>
        <p:grpSpPr>
          <a:xfrm flipH="1">
            <a:off x="668655" y="2453640"/>
            <a:ext cx="1783080" cy="1169035"/>
            <a:chOff x="7788812" y="2050366"/>
            <a:chExt cx="4205068" cy="2757268"/>
          </a:xfrm>
        </p:grpSpPr>
        <p:sp>
          <p:nvSpPr>
            <p:cNvPr id="7" name="菱形 6"/>
            <p:cNvSpPr/>
            <p:nvPr>
              <p:custDataLst>
                <p:tags r:id="rId4"/>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custDataLst>
                <p:tags r:id="rId5"/>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custDataLst>
              <p:tags r:id="rId6"/>
            </p:custDataLst>
          </p:nvPr>
        </p:nvGrpSpPr>
        <p:grpSpPr>
          <a:xfrm>
            <a:off x="982980" y="2924810"/>
            <a:ext cx="1134745" cy="224790"/>
            <a:chOff x="1489" y="4565"/>
            <a:chExt cx="1787" cy="354"/>
          </a:xfrm>
        </p:grpSpPr>
        <p:sp>
          <p:nvSpPr>
            <p:cNvPr id="10" name="菱形 9"/>
            <p:cNvSpPr/>
            <p:nvPr userDrawn="1">
              <p:custDataLst>
                <p:tags r:id="rId7"/>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userDrawn="1">
              <p:custDataLst>
                <p:tags r:id="rId8"/>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userDrawn="1">
              <p:custDataLst>
                <p:tags r:id="rId9"/>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12"/>
            <p:cNvSpPr/>
            <p:nvPr userDrawn="1">
              <p:custDataLst>
                <p:tags r:id="rId10"/>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custDataLst>
              <p:tags r:id="rId11"/>
            </p:custDataLst>
          </p:nvPr>
        </p:nvGrpSpPr>
        <p:grpSpPr>
          <a:xfrm>
            <a:off x="9738995" y="2426970"/>
            <a:ext cx="1783080" cy="1169035"/>
            <a:chOff x="7788812" y="2050366"/>
            <a:chExt cx="4205068" cy="2757268"/>
          </a:xfrm>
        </p:grpSpPr>
        <p:sp>
          <p:nvSpPr>
            <p:cNvPr id="15" name="菱形 14"/>
            <p:cNvSpPr/>
            <p:nvPr>
              <p:custDataLst>
                <p:tags r:id="rId12"/>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菱形 15"/>
            <p:cNvSpPr/>
            <p:nvPr>
              <p:custDataLst>
                <p:tags r:id="rId13"/>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custDataLst>
              <p:tags r:id="rId14"/>
            </p:custDataLst>
          </p:nvPr>
        </p:nvGrpSpPr>
        <p:grpSpPr>
          <a:xfrm>
            <a:off x="10076815" y="2888615"/>
            <a:ext cx="1134745" cy="224790"/>
            <a:chOff x="1489" y="4565"/>
            <a:chExt cx="1787" cy="354"/>
          </a:xfrm>
        </p:grpSpPr>
        <p:sp>
          <p:nvSpPr>
            <p:cNvPr id="18" name="菱形 17"/>
            <p:cNvSpPr/>
            <p:nvPr userDrawn="1">
              <p:custDataLst>
                <p:tags r:id="rId15"/>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菱形 18"/>
            <p:cNvSpPr/>
            <p:nvPr userDrawn="1">
              <p:custDataLst>
                <p:tags r:id="rId16"/>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菱形 19"/>
            <p:cNvSpPr/>
            <p:nvPr userDrawn="1">
              <p:custDataLst>
                <p:tags r:id="rId17"/>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userDrawn="1">
              <p:custDataLst>
                <p:tags r:id="rId18"/>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custDataLst>
              <p:tags r:id="rId1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20"/>
            </p:custDataLst>
          </p:nvPr>
        </p:nvSpPr>
        <p:spPr/>
        <p:txBody>
          <a:bodyPr/>
          <a:lstStyle/>
          <a:p>
            <a:endParaRPr lang="zh-CN" altLang="en-US"/>
          </a:p>
        </p:txBody>
      </p:sp>
      <p:sp>
        <p:nvSpPr>
          <p:cNvPr id="5" name="灯片编号占位符 4"/>
          <p:cNvSpPr>
            <a:spLocks noGrp="1"/>
          </p:cNvSpPr>
          <p:nvPr>
            <p:ph type="sldNum" sz="quarter" idx="12"/>
            <p:custDataLst>
              <p:tags r:id="rId21"/>
            </p:custDataLst>
          </p:nvPr>
        </p:nvSpPr>
        <p:spPr/>
        <p:txBody>
          <a:bodyPr/>
          <a:lstStyle/>
          <a:p>
            <a:fld id="{49AE70B2-8BF9-45C0-BB95-33D1B9D3A854}" type="slidenum">
              <a:rPr lang="zh-CN" altLang="en-US" smtClean="0"/>
            </a:fld>
            <a:endParaRPr lang="zh-CN" altLang="en-US"/>
          </a:p>
        </p:txBody>
      </p:sp>
      <p:sp>
        <p:nvSpPr>
          <p:cNvPr id="22" name="菱形 21"/>
          <p:cNvSpPr/>
          <p:nvPr>
            <p:custDataLst>
              <p:tags r:id="rId22"/>
            </p:custDataLst>
          </p:nvPr>
        </p:nvSpPr>
        <p:spPr>
          <a:xfrm>
            <a:off x="552856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菱形 22"/>
          <p:cNvSpPr/>
          <p:nvPr>
            <p:custDataLst>
              <p:tags r:id="rId23"/>
            </p:custDataLst>
          </p:nvPr>
        </p:nvSpPr>
        <p:spPr>
          <a:xfrm>
            <a:off x="583171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菱形 23"/>
          <p:cNvSpPr/>
          <p:nvPr>
            <p:custDataLst>
              <p:tags r:id="rId24"/>
            </p:custDataLst>
          </p:nvPr>
        </p:nvSpPr>
        <p:spPr>
          <a:xfrm>
            <a:off x="6134869"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custDataLst>
              <p:tags r:id="rId25"/>
            </p:custDataLst>
          </p:nvPr>
        </p:nvSpPr>
        <p:spPr>
          <a:xfrm>
            <a:off x="6438018" y="5940682"/>
            <a:ext cx="225413" cy="225413"/>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p:custDataLst>
              <p:tags r:id="rId26"/>
            </p:custDataLst>
          </p:nvPr>
        </p:nvSpPr>
        <p:spPr>
          <a:xfrm>
            <a:off x="10574893" y="1872448"/>
            <a:ext cx="442117" cy="442117"/>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菱形 26"/>
          <p:cNvSpPr/>
          <p:nvPr>
            <p:custDataLst>
              <p:tags r:id="rId27"/>
            </p:custDataLst>
          </p:nvPr>
        </p:nvSpPr>
        <p:spPr>
          <a:xfrm>
            <a:off x="1250129" y="3890942"/>
            <a:ext cx="442117" cy="442117"/>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custDataLst>
              <p:tags r:id="rId28"/>
            </p:custDataLst>
          </p:nvPr>
        </p:nvCxnSpPr>
        <p:spPr>
          <a:xfrm flipV="1">
            <a:off x="4696027" y="1483624"/>
            <a:ext cx="442927" cy="4741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custDataLst>
              <p:tags r:id="rId29"/>
            </p:custDataLst>
          </p:nvPr>
        </p:nvCxnSpPr>
        <p:spPr>
          <a:xfrm flipV="1">
            <a:off x="7860624" y="3268027"/>
            <a:ext cx="442927" cy="4741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任意多边形: 形状 29"/>
          <p:cNvSpPr/>
          <p:nvPr>
            <p:custDataLst>
              <p:tags r:id="rId30"/>
            </p:custDataLst>
          </p:nvPr>
        </p:nvSpPr>
        <p:spPr>
          <a:xfrm>
            <a:off x="2184400" y="-10830"/>
            <a:ext cx="7823200" cy="6868830"/>
          </a:xfrm>
          <a:custGeom>
            <a:avLst/>
            <a:gdLst>
              <a:gd name="connsiteX0" fmla="*/ 3439831 w 7823200"/>
              <a:gd name="connsiteY0" fmla="*/ 0 h 6868830"/>
              <a:gd name="connsiteX1" fmla="*/ 4383369 w 7823200"/>
              <a:gd name="connsiteY1" fmla="*/ 0 h 6868830"/>
              <a:gd name="connsiteX2" fmla="*/ 7823200 w 7823200"/>
              <a:gd name="connsiteY2" fmla="*/ 3439831 h 6868830"/>
              <a:gd name="connsiteX3" fmla="*/ 4394201 w 7823200"/>
              <a:gd name="connsiteY3" fmla="*/ 6868830 h 6868830"/>
              <a:gd name="connsiteX4" fmla="*/ 3428999 w 7823200"/>
              <a:gd name="connsiteY4" fmla="*/ 6868830 h 6868830"/>
              <a:gd name="connsiteX5" fmla="*/ 0 w 7823200"/>
              <a:gd name="connsiteY5" fmla="*/ 3439831 h 6868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23200" h="6868830">
                <a:moveTo>
                  <a:pt x="3439831" y="0"/>
                </a:moveTo>
                <a:lnTo>
                  <a:pt x="4383369" y="0"/>
                </a:lnTo>
                <a:lnTo>
                  <a:pt x="7823200" y="3439831"/>
                </a:lnTo>
                <a:lnTo>
                  <a:pt x="4394201" y="6868830"/>
                </a:lnTo>
                <a:lnTo>
                  <a:pt x="3428999" y="6868830"/>
                </a:lnTo>
                <a:lnTo>
                  <a:pt x="0" y="3439831"/>
                </a:lnTo>
                <a:close/>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 name="标题 1"/>
          <p:cNvSpPr>
            <a:spLocks noGrp="1"/>
          </p:cNvSpPr>
          <p:nvPr>
            <p:ph type="title" hasCustomPrompt="1"/>
            <p:custDataLst>
              <p:tags r:id="rId31"/>
            </p:custDataLst>
          </p:nvPr>
        </p:nvSpPr>
        <p:spPr>
          <a:xfrm>
            <a:off x="3162498" y="2141528"/>
            <a:ext cx="5867005" cy="1203652"/>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7200" b="1" i="0" u="none" strike="noStrike" kern="1200" cap="none" spc="600" normalizeH="0" baseline="0" noProof="1" dirty="0">
                <a:solidFill>
                  <a:schemeClr val="accent1"/>
                </a:solidFill>
                <a:uFillTx/>
                <a:latin typeface="Arial" panose="020B0604020202020204" pitchFamily="34" charset="0"/>
                <a:ea typeface="汉仪旗黑-85S" panose="00020600040101010101" charset="-122"/>
                <a:cs typeface="+mj-cs"/>
                <a:sym typeface="+mn-ea"/>
              </a:defRPr>
            </a:lvl1pPr>
          </a:lstStyle>
          <a:p>
            <a:pPr lvl="0"/>
            <a:r>
              <a:rPr dirty="0">
                <a:sym typeface="+mn-ea"/>
              </a:rPr>
              <a:t>编辑标题</a:t>
            </a:r>
            <a:endParaRPr dirty="0">
              <a:sym typeface="+mn-ea"/>
            </a:endParaRPr>
          </a:p>
        </p:txBody>
      </p:sp>
      <p:sp>
        <p:nvSpPr>
          <p:cNvPr id="37" name="文本占位符 36"/>
          <p:cNvSpPr>
            <a:spLocks noGrp="1"/>
          </p:cNvSpPr>
          <p:nvPr>
            <p:ph type="body" sz="quarter" idx="13" hasCustomPrompt="1"/>
            <p:custDataLst>
              <p:tags r:id="rId32"/>
            </p:custDataLst>
          </p:nvPr>
        </p:nvSpPr>
        <p:spPr>
          <a:xfrm>
            <a:off x="4559258" y="3459547"/>
            <a:ext cx="3084046" cy="375507"/>
          </a:xfrm>
        </p:spPr>
        <p:txBody>
          <a:bodyPr lIns="90000" tIns="46800" rIns="90000" bIns="46800">
            <a:normAutofit/>
          </a:bodyPr>
          <a:lstStyle>
            <a:lvl1pPr marL="0" indent="0" algn="ctr">
              <a:buNone/>
              <a:defRPr baseline="0">
                <a:solidFill>
                  <a:schemeClr val="accent1"/>
                </a:solidFill>
                <a:latin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单击此处编辑文本</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3"/>
            </p:custDataLst>
          </p:nvPr>
        </p:nvSpPr>
        <p:spPr/>
        <p:txBody>
          <a:bodyPr/>
          <a:lstStyle/>
          <a:p>
            <a:endParaRPr lang="zh-CN" altLang="en-US" dirty="0"/>
          </a:p>
        </p:txBody>
      </p:sp>
      <p:sp>
        <p:nvSpPr>
          <p:cNvPr id="7" name="灯片编号占位符 6"/>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sp>
        <p:nvSpPr>
          <p:cNvPr id="8" name="标题 7"/>
          <p:cNvSpPr>
            <a:spLocks noGrp="1"/>
          </p:cNvSpPr>
          <p:nvPr>
            <p:ph type="title"/>
            <p:custDataLst>
              <p:tags r:id="rId5"/>
            </p:custDataLst>
          </p:nvPr>
        </p:nvSpPr>
        <p:spPr/>
        <p:txBody>
          <a:bodyPr lIns="90000" tIns="46800" rIns="90000" bIns="46800">
            <a:normAutofit/>
          </a:bodyPr>
          <a:lstStyle>
            <a:lvl1pPr>
              <a:defRPr baseline="0">
                <a:latin typeface="Arial" panose="020B0604020202020204" pitchFamily="34" charset="0"/>
              </a:defRPr>
            </a:lvl1pPr>
          </a:lstStyle>
          <a:p>
            <a:r>
              <a:rPr lang="zh-CN" altLang="en-US"/>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6" name="矩形 5"/>
          <p:cNvSpPr/>
          <p:nvPr>
            <p:custDataLst>
              <p:tags r:id="rId2"/>
            </p:custDataLst>
          </p:nvPr>
        </p:nvSpPr>
        <p:spPr>
          <a:xfrm>
            <a:off x="286385" y="273050"/>
            <a:ext cx="11616055" cy="63119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dirty="0">
              <a:latin typeface="Arial" panose="020B0604020202020204" pitchFamily="34" charset="0"/>
              <a:ea typeface="微软雅黑" panose="020B0503020204020204" charset="-122"/>
              <a:sym typeface="+mn-ea"/>
            </a:endParaRPr>
          </a:p>
        </p:txBody>
      </p:sp>
      <p:sp>
        <p:nvSpPr>
          <p:cNvPr id="2" name="标题 1"/>
          <p:cNvSpPr>
            <a:spLocks noGrp="1"/>
          </p:cNvSpPr>
          <p:nvPr>
            <p:ph type="title" hasCustomPrompt="1"/>
            <p:custDataLst>
              <p:tags r:id="rId3"/>
            </p:custDataLst>
          </p:nvPr>
        </p:nvSpPr>
        <p:spPr>
          <a:xfrm>
            <a:off x="1281600" y="1249200"/>
            <a:ext cx="9626400" cy="723600"/>
          </a:xfrm>
        </p:spPr>
        <p:txBody>
          <a:bodyPr lIns="90000" tIns="46800" rIns="90000" bIns="46800"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4"/>
            </p:custDataLst>
          </p:nvPr>
        </p:nvSpPr>
        <p:spPr>
          <a:xfrm>
            <a:off x="1281113" y="2163600"/>
            <a:ext cx="9626600" cy="34452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页脚占位符 3"/>
          <p:cNvSpPr>
            <a:spLocks noGrp="1"/>
          </p:cNvSpPr>
          <p:nvPr>
            <p:ph type="ftr" sz="quarter" idx="11"/>
            <p:custDataLst>
              <p:tags r:id="rId5"/>
            </p:custDataLst>
          </p:nvPr>
        </p:nvSpPr>
        <p:spPr>
          <a:xfrm>
            <a:off x="4116000" y="6349833"/>
            <a:ext cx="3960000" cy="316800"/>
          </a:xfrm>
        </p:spPr>
        <p:txBody>
          <a:bodyPr/>
          <a:lstStyle>
            <a:lvl1pPr>
              <a:defRPr baseline="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lvl1pPr>
              <a:defRPr baseline="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grpSp>
        <p:nvGrpSpPr>
          <p:cNvPr id="31" name="组合 30"/>
          <p:cNvGrpSpPr/>
          <p:nvPr>
            <p:custDataLst>
              <p:tags r:id="rId7"/>
            </p:custDataLst>
          </p:nvPr>
        </p:nvGrpSpPr>
        <p:grpSpPr>
          <a:xfrm flipH="1">
            <a:off x="283210" y="6022340"/>
            <a:ext cx="857885" cy="562610"/>
            <a:chOff x="7788812" y="2050366"/>
            <a:chExt cx="4205068" cy="2757268"/>
          </a:xfrm>
        </p:grpSpPr>
        <p:sp>
          <p:nvSpPr>
            <p:cNvPr id="32" name="菱形 31"/>
            <p:cNvSpPr/>
            <p:nvPr>
              <p:custDataLst>
                <p:tags r:id="rId8"/>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微软雅黑" panose="020B0503020204020204" charset="-122"/>
              </a:endParaRPr>
            </a:p>
          </p:txBody>
        </p:sp>
        <p:sp>
          <p:nvSpPr>
            <p:cNvPr id="33" name="菱形 32"/>
            <p:cNvSpPr/>
            <p:nvPr>
              <p:custDataLst>
                <p:tags r:id="rId9"/>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微软雅黑" panose="020B0503020204020204" charset="-122"/>
              </a:endParaRPr>
            </a:p>
          </p:txBody>
        </p:sp>
      </p:grpSp>
      <p:sp>
        <p:nvSpPr>
          <p:cNvPr id="3" name="日期占位符 2"/>
          <p:cNvSpPr>
            <a:spLocks noGrp="1"/>
          </p:cNvSpPr>
          <p:nvPr>
            <p:ph type="dt" sz="half" idx="10"/>
            <p:custDataLst>
              <p:tags r:id="rId10"/>
            </p:custDataLst>
          </p:nvPr>
        </p:nvSpPr>
        <p:spPr>
          <a:xfrm>
            <a:off x="879742" y="6349833"/>
            <a:ext cx="2700000" cy="316800"/>
          </a:xfrm>
        </p:spPr>
        <p:txBody>
          <a:bodyPr/>
          <a:lstStyle>
            <a:lvl1pPr>
              <a:defRPr baseline="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grpSp>
        <p:nvGrpSpPr>
          <p:cNvPr id="8" name="组合 7"/>
          <p:cNvGrpSpPr/>
          <p:nvPr>
            <p:custDataLst>
              <p:tags r:id="rId11"/>
            </p:custDataLst>
          </p:nvPr>
        </p:nvGrpSpPr>
        <p:grpSpPr>
          <a:xfrm flipH="1">
            <a:off x="11044555" y="273050"/>
            <a:ext cx="857885" cy="562610"/>
            <a:chOff x="7788812" y="2050366"/>
            <a:chExt cx="4205068" cy="2757268"/>
          </a:xfrm>
        </p:grpSpPr>
        <p:sp>
          <p:nvSpPr>
            <p:cNvPr id="10" name="菱形 9"/>
            <p:cNvSpPr/>
            <p:nvPr>
              <p:custDataLst>
                <p:tags r:id="rId12"/>
              </p:custDataLst>
            </p:nvPr>
          </p:nvSpPr>
          <p:spPr>
            <a:xfrm>
              <a:off x="7788812" y="2050366"/>
              <a:ext cx="2757268" cy="2757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微软雅黑" panose="020B0503020204020204" charset="-122"/>
              </a:endParaRPr>
            </a:p>
          </p:txBody>
        </p:sp>
        <p:sp>
          <p:nvSpPr>
            <p:cNvPr id="16" name="菱形 15"/>
            <p:cNvSpPr/>
            <p:nvPr>
              <p:custDataLst>
                <p:tags r:id="rId13"/>
              </p:custDataLst>
            </p:nvPr>
          </p:nvSpPr>
          <p:spPr>
            <a:xfrm>
              <a:off x="9998612" y="2431366"/>
              <a:ext cx="1995268" cy="1995268"/>
            </a:xfrm>
            <a:prstGeom prst="diamond">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微软雅黑" panose="020B0503020204020204" charset="-122"/>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grpSp>
        <p:nvGrpSpPr>
          <p:cNvPr id="32" name="组合 31"/>
          <p:cNvGrpSpPr/>
          <p:nvPr>
            <p:custDataLst>
              <p:tags r:id="rId2"/>
            </p:custDataLst>
          </p:nvPr>
        </p:nvGrpSpPr>
        <p:grpSpPr>
          <a:xfrm rot="10800000">
            <a:off x="10850880" y="6442075"/>
            <a:ext cx="1134745" cy="224790"/>
            <a:chOff x="1489" y="4565"/>
            <a:chExt cx="1787" cy="354"/>
          </a:xfrm>
          <a:solidFill>
            <a:schemeClr val="accent2">
              <a:lumMod val="20000"/>
              <a:lumOff val="80000"/>
            </a:schemeClr>
          </a:solidFill>
        </p:grpSpPr>
        <p:sp>
          <p:nvSpPr>
            <p:cNvPr id="33" name="菱形 32"/>
            <p:cNvSpPr/>
            <p:nvPr userDrawn="1">
              <p:custDataLst>
                <p:tags r:id="rId3"/>
              </p:custDataLst>
            </p:nvPr>
          </p:nvSpPr>
          <p:spPr>
            <a:xfrm>
              <a:off x="1489" y="4565"/>
              <a:ext cx="355" cy="355"/>
            </a:xfrm>
            <a:prstGeom prst="diamond">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菱形 33"/>
            <p:cNvSpPr/>
            <p:nvPr userDrawn="1">
              <p:custDataLst>
                <p:tags r:id="rId4"/>
              </p:custDataLst>
            </p:nvPr>
          </p:nvSpPr>
          <p:spPr>
            <a:xfrm>
              <a:off x="1967" y="4565"/>
              <a:ext cx="355" cy="355"/>
            </a:xfrm>
            <a:prstGeom prst="diamond">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userDrawn="1">
              <p:custDataLst>
                <p:tags r:id="rId5"/>
              </p:custDataLst>
            </p:nvPr>
          </p:nvSpPr>
          <p:spPr>
            <a:xfrm>
              <a:off x="2444" y="4565"/>
              <a:ext cx="355" cy="355"/>
            </a:xfrm>
            <a:prstGeom prst="diamond">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菱形 35"/>
            <p:cNvSpPr/>
            <p:nvPr userDrawn="1">
              <p:custDataLst>
                <p:tags r:id="rId6"/>
              </p:custDataLst>
            </p:nvPr>
          </p:nvSpPr>
          <p:spPr>
            <a:xfrm>
              <a:off x="2922" y="4565"/>
              <a:ext cx="355" cy="355"/>
            </a:xfrm>
            <a:prstGeom prst="diamond">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custDataLst>
              <p:tags r:id="rId7"/>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8"/>
            </p:custDataLst>
          </p:nvPr>
        </p:nvSpPr>
        <p:spPr>
          <a:xfrm>
            <a:off x="612000" y="781200"/>
            <a:ext cx="10976400" cy="626400"/>
          </a:xfrm>
        </p:spPr>
        <p:txBody>
          <a:bodyPr lIns="90000" tIns="46800" rIns="90000" bIns="46800" anchor="ctr">
            <a:normAutofit/>
          </a:bodyPr>
          <a:lstStyle>
            <a:lvl1pPr algn="ct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612000" y="1659600"/>
            <a:ext cx="10975975" cy="828000"/>
          </a:xfrm>
        </p:spPr>
        <p:txBody>
          <a:bodyPr lIns="90000" tIns="46800" rIns="90000" bIns="46800">
            <a:normAutofit/>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3"/>
            </p:custDataLst>
          </p:nvPr>
        </p:nvSpPr>
        <p:spPr>
          <a:xfrm>
            <a:off x="612775" y="2808000"/>
            <a:ext cx="10965600" cy="34308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p:custDataLst>
              <p:tags r:id="rId2"/>
            </p:custDataLst>
          </p:nvPr>
        </p:nvSpPr>
        <p:spPr>
          <a:xfrm>
            <a:off x="3810" y="5039996"/>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604800" y="669600"/>
            <a:ext cx="10976400" cy="565200"/>
          </a:xfrm>
        </p:spPr>
        <p:txBody>
          <a:bodyPr lIns="90000" tIns="46800" rIns="90000" bIns="46800" anchor="ctr">
            <a:normAutofit/>
          </a:bodyPr>
          <a:lstStyle>
            <a:lvl1pPr algn="ct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4"/>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7"/>
            </p:custDataLst>
          </p:nvPr>
        </p:nvSpPr>
        <p:spPr>
          <a:xfrm>
            <a:off x="604837" y="1681200"/>
            <a:ext cx="10990800" cy="32112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8"/>
            </p:custDataLst>
          </p:nvPr>
        </p:nvSpPr>
        <p:spPr>
          <a:xfrm>
            <a:off x="594000" y="5180400"/>
            <a:ext cx="11001600" cy="1011600"/>
          </a:xfrm>
        </p:spPr>
        <p:txBody>
          <a:bodyPr lIns="90000" tIns="46800" rIns="90000" bIns="46800">
            <a:normAutofit/>
          </a:bodyPr>
          <a:lstStyle>
            <a:lvl1pPr marL="0" indent="0">
              <a:buNone/>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grpSp>
        <p:nvGrpSpPr>
          <p:cNvPr id="32" name="组合 31"/>
          <p:cNvGrpSpPr/>
          <p:nvPr>
            <p:custDataLst>
              <p:tags r:id="rId9"/>
            </p:custDataLst>
          </p:nvPr>
        </p:nvGrpSpPr>
        <p:grpSpPr>
          <a:xfrm rot="10800000">
            <a:off x="10866755" y="205740"/>
            <a:ext cx="1134745" cy="224790"/>
            <a:chOff x="1489" y="4565"/>
            <a:chExt cx="1787" cy="354"/>
          </a:xfrm>
        </p:grpSpPr>
        <p:sp>
          <p:nvSpPr>
            <p:cNvPr id="33" name="菱形 32"/>
            <p:cNvSpPr/>
            <p:nvPr userDrawn="1">
              <p:custDataLst>
                <p:tags r:id="rId10"/>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菱形 33"/>
            <p:cNvSpPr/>
            <p:nvPr userDrawn="1">
              <p:custDataLst>
                <p:tags r:id="rId11"/>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userDrawn="1">
              <p:custDataLst>
                <p:tags r:id="rId12"/>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菱形 35"/>
            <p:cNvSpPr/>
            <p:nvPr userDrawn="1">
              <p:custDataLst>
                <p:tags r:id="rId13"/>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grpSp>
        <p:nvGrpSpPr>
          <p:cNvPr id="32" name="组合 31"/>
          <p:cNvGrpSpPr/>
          <p:nvPr>
            <p:custDataLst>
              <p:tags r:id="rId2"/>
            </p:custDataLst>
          </p:nvPr>
        </p:nvGrpSpPr>
        <p:grpSpPr>
          <a:xfrm rot="10800000">
            <a:off x="10789920" y="6442075"/>
            <a:ext cx="1134745" cy="224790"/>
            <a:chOff x="1489" y="4565"/>
            <a:chExt cx="1787" cy="354"/>
          </a:xfrm>
        </p:grpSpPr>
        <p:sp>
          <p:nvSpPr>
            <p:cNvPr id="33" name="菱形 32"/>
            <p:cNvSpPr/>
            <p:nvPr userDrawn="1">
              <p:custDataLst>
                <p:tags r:id="rId3"/>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菱形 33"/>
            <p:cNvSpPr/>
            <p:nvPr userDrawn="1">
              <p:custDataLst>
                <p:tags r:id="rId4"/>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userDrawn="1">
              <p:custDataLst>
                <p:tags r:id="rId5"/>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菱形 35"/>
            <p:cNvSpPr/>
            <p:nvPr userDrawn="1">
              <p:custDataLst>
                <p:tags r:id="rId6"/>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custDataLst>
              <p:tags r:id="rId7"/>
            </p:custDataLst>
          </p:nvPr>
        </p:nvSpPr>
        <p:spPr>
          <a:xfrm>
            <a:off x="0" y="127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8"/>
            </p:custDataLst>
          </p:nvPr>
        </p:nvSpPr>
        <p:spPr>
          <a:xfrm>
            <a:off x="579600" y="237600"/>
            <a:ext cx="11037600" cy="441964"/>
          </a:xfrm>
        </p:spPr>
        <p:txBody>
          <a:bodyPr lIns="90000" tIns="46800" rIns="90000" bIns="46800">
            <a:normAutofit/>
          </a:bodyPr>
          <a:lstStyle>
            <a:lvl1pPr>
              <a:defRPr sz="28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579600" y="1663200"/>
            <a:ext cx="5342400" cy="28944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3"/>
            </p:custDataLst>
          </p:nvPr>
        </p:nvSpPr>
        <p:spPr>
          <a:xfrm>
            <a:off x="6242400" y="1663200"/>
            <a:ext cx="5367600" cy="28944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vl2pPr>
              <a:defRPr sz="1400" baseline="0">
                <a:solidFill>
                  <a:schemeClr val="tx1">
                    <a:lumMod val="85000"/>
                    <a:lumOff val="15000"/>
                  </a:schemeClr>
                </a:solidFill>
                <a:latin typeface="Arial" panose="020B0604020202020204" pitchFamily="34" charset="0"/>
                <a:ea typeface="微软雅黑" panose="020B0503020204020204" charset="-122"/>
              </a:defRPr>
            </a:lvl2pPr>
            <a:lvl3pPr>
              <a:defRPr sz="1400" baseline="0">
                <a:solidFill>
                  <a:schemeClr val="tx1">
                    <a:lumMod val="85000"/>
                    <a:lumOff val="15000"/>
                  </a:schemeClr>
                </a:solidFill>
                <a:latin typeface="Arial" panose="020B0604020202020204" pitchFamily="34" charset="0"/>
                <a:ea typeface="微软雅黑" panose="020B0503020204020204" charset="-122"/>
              </a:defRPr>
            </a:lvl3pPr>
            <a:lvl4pPr>
              <a:defRPr sz="1400" baseline="0">
                <a:solidFill>
                  <a:schemeClr val="tx1">
                    <a:lumMod val="85000"/>
                    <a:lumOff val="15000"/>
                  </a:schemeClr>
                </a:solidFill>
                <a:latin typeface="Arial" panose="020B0604020202020204" pitchFamily="34" charset="0"/>
                <a:ea typeface="微软雅黑" panose="020B0503020204020204" charset="-122"/>
              </a:defRPr>
            </a:lvl4pPr>
            <a:lvl5pPr>
              <a:defRPr sz="14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4"/>
            </p:custDataLst>
          </p:nvPr>
        </p:nvSpPr>
        <p:spPr>
          <a:xfrm>
            <a:off x="572400" y="4816800"/>
            <a:ext cx="5342400" cy="7812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5"/>
            </p:custDataLst>
          </p:nvPr>
        </p:nvSpPr>
        <p:spPr>
          <a:xfrm>
            <a:off x="6253200" y="4813200"/>
            <a:ext cx="5367600" cy="781200"/>
          </a:xfrm>
        </p:spPr>
        <p:txBody>
          <a:bodyPr lIns="90000" tIns="46800" rIns="90000" bIns="46800">
            <a:normAutofit/>
          </a:bodyPr>
          <a:lstStyle>
            <a:lvl1pPr>
              <a:defRPr sz="1400"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p:custDataLst>
              <p:tags r:id="rId2"/>
            </p:custDataLst>
          </p:nvPr>
        </p:nvSpPr>
        <p:spPr>
          <a:xfrm>
            <a:off x="0" y="958589"/>
            <a:ext cx="12192000" cy="4939553"/>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hasCustomPrompt="1"/>
            <p:custDataLst>
              <p:tags r:id="rId3"/>
            </p:custDataLst>
          </p:nvPr>
        </p:nvSpPr>
        <p:spPr>
          <a:xfrm>
            <a:off x="1522800" y="1339200"/>
            <a:ext cx="9144000" cy="2386800"/>
          </a:xfrm>
        </p:spPr>
        <p:txBody>
          <a:bodyPr lIns="90000" tIns="46800" rIns="90000" bIns="46800" anchor="b">
            <a:normAutofit/>
          </a:bodyPr>
          <a:lstStyle>
            <a:lvl1pPr algn="ctr">
              <a:defRPr sz="60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4"/>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7"/>
            </p:custDataLst>
          </p:nvPr>
        </p:nvSpPr>
        <p:spPr>
          <a:xfrm>
            <a:off x="1522413" y="3862800"/>
            <a:ext cx="9144000" cy="1656000"/>
          </a:xfrm>
        </p:spPr>
        <p:txBody>
          <a:bodyPr lIns="90000" tIns="46800" rIns="90000" bIns="46800">
            <a:normAutofit/>
          </a:bodyPr>
          <a:lstStyle>
            <a:lvl1pPr algn="ctr">
              <a:defRPr baseline="0">
                <a:solidFill>
                  <a:schemeClr val="tx1">
                    <a:lumMod val="85000"/>
                    <a:lumOff val="1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grpSp>
        <p:nvGrpSpPr>
          <p:cNvPr id="32" name="组合 31"/>
          <p:cNvGrpSpPr/>
          <p:nvPr>
            <p:custDataLst>
              <p:tags r:id="rId8"/>
            </p:custDataLst>
          </p:nvPr>
        </p:nvGrpSpPr>
        <p:grpSpPr>
          <a:xfrm rot="16200000">
            <a:off x="11275695" y="3243580"/>
            <a:ext cx="1134745" cy="224790"/>
            <a:chOff x="1489" y="4565"/>
            <a:chExt cx="1787" cy="354"/>
          </a:xfrm>
        </p:grpSpPr>
        <p:sp>
          <p:nvSpPr>
            <p:cNvPr id="33" name="菱形 32"/>
            <p:cNvSpPr/>
            <p:nvPr userDrawn="1">
              <p:custDataLst>
                <p:tags r:id="rId9"/>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菱形 33"/>
            <p:cNvSpPr/>
            <p:nvPr userDrawn="1">
              <p:custDataLst>
                <p:tags r:id="rId10"/>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菱形 34"/>
            <p:cNvSpPr/>
            <p:nvPr userDrawn="1">
              <p:custDataLst>
                <p:tags r:id="rId11"/>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菱形 35"/>
            <p:cNvSpPr/>
            <p:nvPr userDrawn="1">
              <p:custDataLst>
                <p:tags r:id="rId12"/>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custDataLst>
              <p:tags r:id="rId13"/>
            </p:custDataLst>
          </p:nvPr>
        </p:nvGrpSpPr>
        <p:grpSpPr>
          <a:xfrm rot="16200000">
            <a:off x="-299720" y="3243580"/>
            <a:ext cx="1134745" cy="224790"/>
            <a:chOff x="1489" y="4565"/>
            <a:chExt cx="1787" cy="354"/>
          </a:xfrm>
        </p:grpSpPr>
        <p:sp>
          <p:nvSpPr>
            <p:cNvPr id="12" name="菱形 11"/>
            <p:cNvSpPr/>
            <p:nvPr userDrawn="1">
              <p:custDataLst>
                <p:tags r:id="rId14"/>
              </p:custDataLst>
            </p:nvPr>
          </p:nvSpPr>
          <p:spPr>
            <a:xfrm>
              <a:off x="1489"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菱形 13"/>
            <p:cNvSpPr/>
            <p:nvPr userDrawn="1">
              <p:custDataLst>
                <p:tags r:id="rId15"/>
              </p:custDataLst>
            </p:nvPr>
          </p:nvSpPr>
          <p:spPr>
            <a:xfrm>
              <a:off x="1967"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userDrawn="1">
              <p:custDataLst>
                <p:tags r:id="rId16"/>
              </p:custDataLst>
            </p:nvPr>
          </p:nvSpPr>
          <p:spPr>
            <a:xfrm>
              <a:off x="2444"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菱形 15"/>
            <p:cNvSpPr/>
            <p:nvPr userDrawn="1">
              <p:custDataLst>
                <p:tags r:id="rId17"/>
              </p:custDataLst>
            </p:nvPr>
          </p:nvSpPr>
          <p:spPr>
            <a:xfrm>
              <a:off x="2922" y="4565"/>
              <a:ext cx="355" cy="355"/>
            </a:xfrm>
            <a:prstGeom prst="diamond">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3" Type="http://schemas.openxmlformats.org/officeDocument/2006/relationships/theme" Target="../theme/theme1.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dirty="0"/>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9AE70B2-8BF9-45C0-BB95-33D1B9D3A854}" type="slidenum">
              <a:rPr lang="zh-CN" altLang="en-US" smtClean="0"/>
            </a:fld>
            <a:endParaRPr lang="zh-CN" altLang="en-US" dirty="0"/>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panose="05020102010507070707"/>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panose="05020102010507070707"/>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panose="020B0604020202020204"/>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8.xml"/></Relationships>
</file>

<file path=ppt/slides/_rels/slide2.xml.rels><?xml version="1.0" encoding="UTF-8" standalone="yes"?>
<Relationships xmlns="http://schemas.openxmlformats.org/package/2006/relationships"><Relationship Id="rId9" Type="http://schemas.openxmlformats.org/officeDocument/2006/relationships/tags" Target="../tags/tag197.xml"/><Relationship Id="rId8" Type="http://schemas.openxmlformats.org/officeDocument/2006/relationships/tags" Target="../tags/tag196.xml"/><Relationship Id="rId7" Type="http://schemas.openxmlformats.org/officeDocument/2006/relationships/tags" Target="../tags/tag195.xml"/><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 Id="rId3" Type="http://schemas.openxmlformats.org/officeDocument/2006/relationships/tags" Target="../tags/tag191.xml"/><Relationship Id="rId23" Type="http://schemas.openxmlformats.org/officeDocument/2006/relationships/slideLayout" Target="../slideLayouts/slideLayout6.xml"/><Relationship Id="rId22" Type="http://schemas.openxmlformats.org/officeDocument/2006/relationships/tags" Target="../tags/tag210.xml"/><Relationship Id="rId21" Type="http://schemas.openxmlformats.org/officeDocument/2006/relationships/tags" Target="../tags/tag209.xml"/><Relationship Id="rId20" Type="http://schemas.openxmlformats.org/officeDocument/2006/relationships/tags" Target="../tags/tag208.xml"/><Relationship Id="rId2" Type="http://schemas.openxmlformats.org/officeDocument/2006/relationships/tags" Target="../tags/tag190.xml"/><Relationship Id="rId19" Type="http://schemas.openxmlformats.org/officeDocument/2006/relationships/tags" Target="../tags/tag207.xml"/><Relationship Id="rId18" Type="http://schemas.openxmlformats.org/officeDocument/2006/relationships/tags" Target="../tags/tag206.xml"/><Relationship Id="rId17" Type="http://schemas.openxmlformats.org/officeDocument/2006/relationships/tags" Target="../tags/tag205.xml"/><Relationship Id="rId16" Type="http://schemas.openxmlformats.org/officeDocument/2006/relationships/tags" Target="../tags/tag204.xml"/><Relationship Id="rId15" Type="http://schemas.openxmlformats.org/officeDocument/2006/relationships/tags" Target="../tags/tag203.xml"/><Relationship Id="rId14" Type="http://schemas.openxmlformats.org/officeDocument/2006/relationships/tags" Target="../tags/tag202.xml"/><Relationship Id="rId13" Type="http://schemas.openxmlformats.org/officeDocument/2006/relationships/tags" Target="../tags/tag201.xml"/><Relationship Id="rId12" Type="http://schemas.openxmlformats.org/officeDocument/2006/relationships/tags" Target="../tags/tag200.xml"/><Relationship Id="rId11" Type="http://schemas.openxmlformats.org/officeDocument/2006/relationships/tags" Target="../tags/tag199.xml"/><Relationship Id="rId10" Type="http://schemas.openxmlformats.org/officeDocument/2006/relationships/tags" Target="../tags/tag198.xml"/><Relationship Id="rId1" Type="http://schemas.openxmlformats.org/officeDocument/2006/relationships/tags" Target="../tags/tag189.xml"/></Relationships>
</file>

<file path=ppt/slides/_rels/slide3.xml.rels><?xml version="1.0" encoding="UTF-8" standalone="yes"?>
<Relationships xmlns="http://schemas.openxmlformats.org/package/2006/relationships"><Relationship Id="rId9" Type="http://schemas.openxmlformats.org/officeDocument/2006/relationships/tags" Target="../tags/tag219.xml"/><Relationship Id="rId8" Type="http://schemas.openxmlformats.org/officeDocument/2006/relationships/tags" Target="../tags/tag218.xml"/><Relationship Id="rId7" Type="http://schemas.openxmlformats.org/officeDocument/2006/relationships/tags" Target="../tags/tag217.xml"/><Relationship Id="rId6" Type="http://schemas.openxmlformats.org/officeDocument/2006/relationships/tags" Target="../tags/tag216.xml"/><Relationship Id="rId5" Type="http://schemas.openxmlformats.org/officeDocument/2006/relationships/tags" Target="../tags/tag215.xml"/><Relationship Id="rId4" Type="http://schemas.openxmlformats.org/officeDocument/2006/relationships/tags" Target="../tags/tag214.xml"/><Relationship Id="rId3" Type="http://schemas.openxmlformats.org/officeDocument/2006/relationships/tags" Target="../tags/tag213.xml"/><Relationship Id="rId2" Type="http://schemas.openxmlformats.org/officeDocument/2006/relationships/tags" Target="../tags/tag212.xml"/><Relationship Id="rId12" Type="http://schemas.openxmlformats.org/officeDocument/2006/relationships/slideLayout" Target="../slideLayouts/slideLayout6.xml"/><Relationship Id="rId11" Type="http://schemas.openxmlformats.org/officeDocument/2006/relationships/tags" Target="../tags/tag221.xml"/><Relationship Id="rId10" Type="http://schemas.openxmlformats.org/officeDocument/2006/relationships/tags" Target="../tags/tag220.xml"/><Relationship Id="rId1" Type="http://schemas.openxmlformats.org/officeDocument/2006/relationships/tags" Target="../tags/tag21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22.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2.xml"/><Relationship Id="rId3" Type="http://schemas.openxmlformats.org/officeDocument/2006/relationships/tags" Target="../tags/tag224.xml"/><Relationship Id="rId2" Type="http://schemas.openxmlformats.org/officeDocument/2006/relationships/image" Target="../media/image3.png"/><Relationship Id="rId1" Type="http://schemas.openxmlformats.org/officeDocument/2006/relationships/tags" Target="../tags/tag22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2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26.xm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227.xml"/><Relationship Id="rId2" Type="http://schemas.openxmlformats.org/officeDocument/2006/relationships/image" Target="../media/image5.png"/><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vmlDrawing" Target="../drawings/vmlDrawing1.vml"/><Relationship Id="rId5" Type="http://schemas.openxmlformats.org/officeDocument/2006/relationships/slideLayout" Target="../slideLayouts/slideLayout6.xml"/><Relationship Id="rId4" Type="http://schemas.openxmlformats.org/officeDocument/2006/relationships/tags" Target="../tags/tag228.xml"/><Relationship Id="rId3" Type="http://schemas.openxmlformats.org/officeDocument/2006/relationships/image" Target="../media/image6.png"/><Relationship Id="rId2" Type="http://schemas.openxmlformats.org/officeDocument/2006/relationships/oleObject" Target="../embeddings/oleObject1.bin"/><Relationship Id="rId1"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229.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3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231.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32.xml"/><Relationship Id="rId2" Type="http://schemas.openxmlformats.org/officeDocument/2006/relationships/image" Target="../media/image9.png"/><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33.xml"/><Relationship Id="rId2" Type="http://schemas.openxmlformats.org/officeDocument/2006/relationships/image" Target="../media/image11.png"/><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34.xml"/></Relationships>
</file>

<file path=ppt/slides/_rels/slide16.xml.rels><?xml version="1.0" encoding="UTF-8" standalone="yes"?>
<Relationships xmlns="http://schemas.openxmlformats.org/package/2006/relationships"><Relationship Id="rId9" Type="http://schemas.openxmlformats.org/officeDocument/2006/relationships/tags" Target="../tags/tag243.xml"/><Relationship Id="rId8" Type="http://schemas.openxmlformats.org/officeDocument/2006/relationships/tags" Target="../tags/tag242.xml"/><Relationship Id="rId7" Type="http://schemas.openxmlformats.org/officeDocument/2006/relationships/tags" Target="../tags/tag241.xml"/><Relationship Id="rId6" Type="http://schemas.openxmlformats.org/officeDocument/2006/relationships/tags" Target="../tags/tag240.xml"/><Relationship Id="rId5" Type="http://schemas.openxmlformats.org/officeDocument/2006/relationships/tags" Target="../tags/tag239.xml"/><Relationship Id="rId4" Type="http://schemas.openxmlformats.org/officeDocument/2006/relationships/tags" Target="../tags/tag238.xml"/><Relationship Id="rId3" Type="http://schemas.openxmlformats.org/officeDocument/2006/relationships/tags" Target="../tags/tag237.xml"/><Relationship Id="rId2" Type="http://schemas.openxmlformats.org/officeDocument/2006/relationships/tags" Target="../tags/tag236.xml"/><Relationship Id="rId15" Type="http://schemas.openxmlformats.org/officeDocument/2006/relationships/slideLayout" Target="../slideLayouts/slideLayout6.xml"/><Relationship Id="rId14" Type="http://schemas.openxmlformats.org/officeDocument/2006/relationships/tags" Target="../tags/tag248.xml"/><Relationship Id="rId13" Type="http://schemas.openxmlformats.org/officeDocument/2006/relationships/tags" Target="../tags/tag247.xml"/><Relationship Id="rId12" Type="http://schemas.openxmlformats.org/officeDocument/2006/relationships/tags" Target="../tags/tag246.xml"/><Relationship Id="rId11" Type="http://schemas.openxmlformats.org/officeDocument/2006/relationships/tags" Target="../tags/tag245.xml"/><Relationship Id="rId10" Type="http://schemas.openxmlformats.org/officeDocument/2006/relationships/tags" Target="../tags/tag244.xml"/><Relationship Id="rId1" Type="http://schemas.openxmlformats.org/officeDocument/2006/relationships/tags" Target="../tags/tag23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49.xml"/><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50.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51.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52.xml"/><Relationship Id="rId2" Type="http://schemas.openxmlformats.org/officeDocument/2006/relationships/image" Target="../media/image14.jpeg"/><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3.xml"/><Relationship Id="rId1"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4.xml"/><Relationship Id="rId1" Type="http://schemas.openxmlformats.org/officeDocument/2006/relationships/image" Target="../media/image16.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55.xml"/><Relationship Id="rId2" Type="http://schemas.openxmlformats.org/officeDocument/2006/relationships/image" Target="../media/image17.GIF"/><Relationship Id="rId1" Type="http://schemas.openxmlformats.org/officeDocument/2006/relationships/hyperlink" Target="file:///D:\My%20Documents\&#24187;&#28783;&#29255;\18&#35838;\&#20140;&#21095;&#20171;&#32461;.swf" TargetMode="Externa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6.xml"/><Relationship Id="rId1"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vmlDrawing" Target="../drawings/vmlDrawing2.vml"/><Relationship Id="rId7" Type="http://schemas.openxmlformats.org/officeDocument/2006/relationships/slideLayout" Target="../slideLayouts/slideLayout7.xml"/><Relationship Id="rId6" Type="http://schemas.openxmlformats.org/officeDocument/2006/relationships/tags" Target="../tags/tag257.xml"/><Relationship Id="rId5" Type="http://schemas.openxmlformats.org/officeDocument/2006/relationships/image" Target="../media/image23.emf"/><Relationship Id="rId4" Type="http://schemas.openxmlformats.org/officeDocument/2006/relationships/oleObject" Target="../embeddings/Document2.doc"/><Relationship Id="rId3" Type="http://schemas.openxmlformats.org/officeDocument/2006/relationships/image" Target="../media/image22.emf"/><Relationship Id="rId2" Type="http://schemas.openxmlformats.org/officeDocument/2006/relationships/oleObject" Target="../embeddings/Document1.doc"/><Relationship Id="rId1" Type="http://schemas.openxmlformats.org/officeDocument/2006/relationships/slide" Target="slide1.xml"/></Relationships>
</file>

<file path=ppt/slides/_rels/slide29.xml.rels><?xml version="1.0" encoding="UTF-8" standalone="yes"?>
<Relationships xmlns="http://schemas.openxmlformats.org/package/2006/relationships"><Relationship Id="rId8" Type="http://schemas.openxmlformats.org/officeDocument/2006/relationships/vmlDrawing" Target="../drawings/vmlDrawing3.vml"/><Relationship Id="rId7" Type="http://schemas.openxmlformats.org/officeDocument/2006/relationships/slideLayout" Target="../slideLayouts/slideLayout7.xml"/><Relationship Id="rId6" Type="http://schemas.openxmlformats.org/officeDocument/2006/relationships/tags" Target="../tags/tag258.xml"/><Relationship Id="rId5" Type="http://schemas.openxmlformats.org/officeDocument/2006/relationships/image" Target="../media/image25.emf"/><Relationship Id="rId4" Type="http://schemas.openxmlformats.org/officeDocument/2006/relationships/oleObject" Target="../embeddings/Document4.doc"/><Relationship Id="rId3" Type="http://schemas.openxmlformats.org/officeDocument/2006/relationships/image" Target="../media/image24.emf"/><Relationship Id="rId2" Type="http://schemas.openxmlformats.org/officeDocument/2006/relationships/oleObject" Target="../embeddings/Document3.doc"/><Relationship Id="rId1" Type="http://schemas.openxmlformats.org/officeDocument/2006/relationships/slide" Target="slide1.xml"/></Relationships>
</file>

<file path=ppt/slides/_rels/slide30.xml.rels><?xml version="1.0" encoding="UTF-8" standalone="yes"?>
<Relationships xmlns="http://schemas.openxmlformats.org/package/2006/relationships"><Relationship Id="rId7" Type="http://schemas.openxmlformats.org/officeDocument/2006/relationships/vmlDrawing" Target="../drawings/vmlDrawing4.vml"/><Relationship Id="rId6" Type="http://schemas.openxmlformats.org/officeDocument/2006/relationships/slideLayout" Target="../slideLayouts/slideLayout7.xml"/><Relationship Id="rId5" Type="http://schemas.openxmlformats.org/officeDocument/2006/relationships/tags" Target="../tags/tag259.xml"/><Relationship Id="rId4" Type="http://schemas.openxmlformats.org/officeDocument/2006/relationships/image" Target="../media/image27.emf"/><Relationship Id="rId3" Type="http://schemas.openxmlformats.org/officeDocument/2006/relationships/oleObject" Target="../embeddings/Document6.doc"/><Relationship Id="rId2" Type="http://schemas.openxmlformats.org/officeDocument/2006/relationships/image" Target="../media/image26.emf"/><Relationship Id="rId1" Type="http://schemas.openxmlformats.org/officeDocument/2006/relationships/oleObject" Target="../embeddings/Document5.doc"/></Relationships>
</file>

<file path=ppt/slides/_rels/slide31.xml.rels><?xml version="1.0" encoding="UTF-8" standalone="yes"?>
<Relationships xmlns="http://schemas.openxmlformats.org/package/2006/relationships"><Relationship Id="rId5" Type="http://schemas.openxmlformats.org/officeDocument/2006/relationships/vmlDrawing" Target="../drawings/vmlDrawing5.vml"/><Relationship Id="rId4" Type="http://schemas.openxmlformats.org/officeDocument/2006/relationships/slideLayout" Target="../slideLayouts/slideLayout7.xml"/><Relationship Id="rId3" Type="http://schemas.openxmlformats.org/officeDocument/2006/relationships/tags" Target="../tags/tag260.xml"/><Relationship Id="rId2" Type="http://schemas.openxmlformats.org/officeDocument/2006/relationships/image" Target="../media/image26.emf"/><Relationship Id="rId1" Type="http://schemas.openxmlformats.org/officeDocument/2006/relationships/oleObject" Target="../embeddings/Document7.doc"/></Relationships>
</file>

<file path=ppt/slides/_rels/slide32.xml.rels><?xml version="1.0" encoding="UTF-8" standalone="yes"?>
<Relationships xmlns="http://schemas.openxmlformats.org/package/2006/relationships"><Relationship Id="rId9" Type="http://schemas.openxmlformats.org/officeDocument/2006/relationships/oleObject" Target="../embeddings/Document12.doc"/><Relationship Id="rId8" Type="http://schemas.openxmlformats.org/officeDocument/2006/relationships/image" Target="../media/image30.emf"/><Relationship Id="rId7" Type="http://schemas.openxmlformats.org/officeDocument/2006/relationships/oleObject" Target="../embeddings/Document11.doc"/><Relationship Id="rId6" Type="http://schemas.openxmlformats.org/officeDocument/2006/relationships/image" Target="../media/image29.emf"/><Relationship Id="rId5" Type="http://schemas.openxmlformats.org/officeDocument/2006/relationships/oleObject" Target="../embeddings/Document10.doc"/><Relationship Id="rId4" Type="http://schemas.openxmlformats.org/officeDocument/2006/relationships/image" Target="../media/image28.emf"/><Relationship Id="rId3" Type="http://schemas.openxmlformats.org/officeDocument/2006/relationships/oleObject" Target="../embeddings/Document9.doc"/><Relationship Id="rId2" Type="http://schemas.openxmlformats.org/officeDocument/2006/relationships/image" Target="../media/image26.emf"/><Relationship Id="rId13" Type="http://schemas.openxmlformats.org/officeDocument/2006/relationships/vmlDrawing" Target="../drawings/vmlDrawing6.vml"/><Relationship Id="rId12" Type="http://schemas.openxmlformats.org/officeDocument/2006/relationships/slideLayout" Target="../slideLayouts/slideLayout7.xml"/><Relationship Id="rId11" Type="http://schemas.openxmlformats.org/officeDocument/2006/relationships/tags" Target="../tags/tag261.xml"/><Relationship Id="rId10" Type="http://schemas.openxmlformats.org/officeDocument/2006/relationships/image" Target="../media/image31.emf"/><Relationship Id="rId1" Type="http://schemas.openxmlformats.org/officeDocument/2006/relationships/oleObject" Target="../embeddings/Document8.doc"/></Relationships>
</file>

<file path=ppt/slides/_rels/slide33.xml.rels><?xml version="1.0" encoding="UTF-8" standalone="yes"?>
<Relationships xmlns="http://schemas.openxmlformats.org/package/2006/relationships"><Relationship Id="rId9" Type="http://schemas.openxmlformats.org/officeDocument/2006/relationships/oleObject" Target="../embeddings/Document17.doc"/><Relationship Id="rId8" Type="http://schemas.openxmlformats.org/officeDocument/2006/relationships/image" Target="../media/image34.emf"/><Relationship Id="rId7" Type="http://schemas.openxmlformats.org/officeDocument/2006/relationships/oleObject" Target="../embeddings/Document16.doc"/><Relationship Id="rId6" Type="http://schemas.openxmlformats.org/officeDocument/2006/relationships/image" Target="../media/image33.emf"/><Relationship Id="rId5" Type="http://schemas.openxmlformats.org/officeDocument/2006/relationships/oleObject" Target="../embeddings/Document15.doc"/><Relationship Id="rId4" Type="http://schemas.openxmlformats.org/officeDocument/2006/relationships/image" Target="../media/image32.emf"/><Relationship Id="rId3" Type="http://schemas.openxmlformats.org/officeDocument/2006/relationships/oleObject" Target="../embeddings/Document14.doc"/><Relationship Id="rId2" Type="http://schemas.openxmlformats.org/officeDocument/2006/relationships/image" Target="../media/image26.emf"/><Relationship Id="rId17" Type="http://schemas.openxmlformats.org/officeDocument/2006/relationships/vmlDrawing" Target="../drawings/vmlDrawing7.vml"/><Relationship Id="rId16" Type="http://schemas.openxmlformats.org/officeDocument/2006/relationships/slideLayout" Target="../slideLayouts/slideLayout7.xml"/><Relationship Id="rId15" Type="http://schemas.openxmlformats.org/officeDocument/2006/relationships/tags" Target="../tags/tag262.xml"/><Relationship Id="rId14" Type="http://schemas.openxmlformats.org/officeDocument/2006/relationships/image" Target="../media/image37.emf"/><Relationship Id="rId13" Type="http://schemas.openxmlformats.org/officeDocument/2006/relationships/oleObject" Target="../embeddings/Document19.doc"/><Relationship Id="rId12" Type="http://schemas.openxmlformats.org/officeDocument/2006/relationships/image" Target="../media/image36.emf"/><Relationship Id="rId11" Type="http://schemas.openxmlformats.org/officeDocument/2006/relationships/oleObject" Target="../embeddings/Document18.doc"/><Relationship Id="rId10" Type="http://schemas.openxmlformats.org/officeDocument/2006/relationships/image" Target="../media/image35.emf"/><Relationship Id="rId1" Type="http://schemas.openxmlformats.org/officeDocument/2006/relationships/oleObject" Target="../embeddings/Document13.doc"/></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342515" y="2623821"/>
            <a:ext cx="7310755" cy="1198880"/>
          </a:xfrm>
        </p:spPr>
        <p:txBody>
          <a:bodyPr>
            <a:normAutofit fontScale="90000"/>
          </a:bodyPr>
          <a:lstStyle/>
          <a:p>
            <a:r>
              <a:rPr lang="zh-CN" altLang="en-US">
                <a:solidFill>
                  <a:srgbClr val="232CF6"/>
                </a:solidFill>
              </a:rPr>
              <a:t>第15课 </a:t>
            </a:r>
            <a:br>
              <a:rPr lang="zh-CN" altLang="en-US">
                <a:solidFill>
                  <a:srgbClr val="232CF6"/>
                </a:solidFill>
              </a:rPr>
            </a:br>
            <a:r>
              <a:rPr lang="zh-CN" altLang="en-US">
                <a:solidFill>
                  <a:srgbClr val="232CF6"/>
                </a:solidFill>
              </a:rPr>
              <a:t> 明清经济与文化</a:t>
            </a:r>
            <a:endParaRPr lang="zh-CN" altLang="en-US">
              <a:solidFill>
                <a:srgbClr val="232CF6"/>
              </a:solidFill>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custDataLst>
              <p:tags r:id="rId1"/>
            </p:custDataLst>
          </p:nvPr>
        </p:nvGrpSpPr>
        <p:grpSpPr>
          <a:xfrm>
            <a:off x="6257925" y="1412240"/>
            <a:ext cx="4858385" cy="871220"/>
            <a:chOff x="9855" y="2224"/>
            <a:chExt cx="7651" cy="1372"/>
          </a:xfrm>
        </p:grpSpPr>
        <p:sp>
          <p:nvSpPr>
            <p:cNvPr id="33" name="文本框 32"/>
            <p:cNvSpPr txBox="1"/>
            <p:nvPr>
              <p:custDataLst>
                <p:tags r:id="rId2"/>
              </p:custDataLst>
            </p:nvPr>
          </p:nvSpPr>
          <p:spPr>
            <a:xfrm>
              <a:off x="11058" y="2224"/>
              <a:ext cx="6449" cy="822"/>
            </a:xfrm>
            <a:prstGeom prst="rect">
              <a:avLst/>
            </a:prstGeom>
            <a:noFill/>
          </p:spPr>
          <p:txBody>
            <a:bodyPr vert="horz" wrap="square" rtlCol="0"/>
            <a:lstStyle/>
            <a:p>
              <a:r>
                <a:rPr lang="zh-CN" altLang="en-US" sz="2800" b="1" spc="300" dirty="0">
                  <a:solidFill>
                    <a:srgbClr val="FF0000"/>
                  </a:solidFill>
                  <a:latin typeface="微软雅黑" panose="020B0503020204020204" charset="-122"/>
                  <a:ea typeface="微软雅黑" panose="020B0503020204020204" charset="-122"/>
                </a:rPr>
                <a:t>经济的发展与局限</a:t>
              </a:r>
              <a:endParaRPr lang="zh-CN" altLang="en-US" sz="2800" b="1" spc="300" dirty="0">
                <a:solidFill>
                  <a:srgbClr val="FF0000"/>
                </a:solidFill>
                <a:latin typeface="微软雅黑" panose="020B0503020204020204" charset="-122"/>
                <a:ea typeface="微软雅黑" panose="020B0503020204020204" charset="-122"/>
              </a:endParaRPr>
            </a:p>
          </p:txBody>
        </p:sp>
        <p:sp>
          <p:nvSpPr>
            <p:cNvPr id="34" name="文本框 33"/>
            <p:cNvSpPr txBox="1"/>
            <p:nvPr>
              <p:custDataLst>
                <p:tags r:id="rId3"/>
              </p:custDataLst>
            </p:nvPr>
          </p:nvSpPr>
          <p:spPr>
            <a:xfrm>
              <a:off x="11125" y="2960"/>
              <a:ext cx="6090" cy="637"/>
            </a:xfrm>
            <a:prstGeom prst="rect">
              <a:avLst/>
            </a:prstGeom>
            <a:noFill/>
          </p:spPr>
          <p:txBody>
            <a:bodyPr vert="horz" wrap="square" rtlCol="0">
              <a:noAutofit/>
            </a:bodyPr>
            <a:lstStyle/>
            <a:p>
              <a:pPr>
                <a:lnSpc>
                  <a:spcPct val="125000"/>
                </a:lnSpc>
              </a:pPr>
              <a:r>
                <a:rPr lang="zh-CN" altLang="en-US" dirty="0">
                  <a:solidFill>
                    <a:srgbClr val="3BB7B7"/>
                  </a:solidFill>
                  <a:latin typeface="微软雅黑" panose="020B0503020204020204" charset="-122"/>
                  <a:ea typeface="微软雅黑" panose="020B0503020204020204" charset="-122"/>
                  <a:cs typeface="Arial" panose="020B0604020202020204" pitchFamily="34" charset="0"/>
                </a:rPr>
                <a:t>农业、手工业、商业</a:t>
              </a:r>
              <a:endParaRPr lang="zh-CN" altLang="en-US" dirty="0">
                <a:solidFill>
                  <a:srgbClr val="3BB7B7"/>
                </a:solidFill>
                <a:latin typeface="微软雅黑" panose="020B0503020204020204" charset="-122"/>
                <a:ea typeface="微软雅黑" panose="020B0503020204020204" charset="-122"/>
                <a:cs typeface="Arial" panose="020B0604020202020204" pitchFamily="34" charset="0"/>
              </a:endParaRPr>
            </a:p>
          </p:txBody>
        </p:sp>
        <p:sp>
          <p:nvSpPr>
            <p:cNvPr id="35" name="椭圆 34"/>
            <p:cNvSpPr/>
            <p:nvPr>
              <p:custDataLst>
                <p:tags r:id="rId4"/>
              </p:custDataLst>
            </p:nvPr>
          </p:nvSpPr>
          <p:spPr>
            <a:xfrm>
              <a:off x="9855" y="2296"/>
              <a:ext cx="1301" cy="1022"/>
            </a:xfrm>
            <a:prstGeom prst="ellipse">
              <a:avLst/>
            </a:prstGeom>
            <a:ln w="12700">
              <a:noFill/>
            </a:ln>
          </p:spPr>
          <p:txBody>
            <a:bodyPr wrap="square">
              <a:normAutofit fontScale="97500"/>
            </a:bodyPr>
            <a:lstStyle/>
            <a:p>
              <a:pPr algn="ctr"/>
              <a:r>
                <a:rPr lang="en-US" altLang="zh-CN" sz="2400" dirty="0">
                  <a:solidFill>
                    <a:srgbClr val="3BB7B7"/>
                  </a:solidFill>
                  <a:latin typeface="微软雅黑" panose="020B0503020204020204" charset="-122"/>
                  <a:ea typeface="微软雅黑" panose="020B0503020204020204" charset="-122"/>
                </a:rPr>
                <a:t>01</a:t>
              </a:r>
              <a:endParaRPr lang="en-US" altLang="zh-CN" sz="2400" dirty="0">
                <a:solidFill>
                  <a:srgbClr val="3BB7B7"/>
                </a:solidFill>
                <a:latin typeface="微软雅黑" panose="020B0503020204020204" charset="-122"/>
                <a:ea typeface="微软雅黑" panose="020B0503020204020204" charset="-122"/>
              </a:endParaRPr>
            </a:p>
          </p:txBody>
        </p:sp>
        <p:sp>
          <p:nvSpPr>
            <p:cNvPr id="36" name="矩形 35"/>
            <p:cNvSpPr/>
            <p:nvPr>
              <p:custDataLst>
                <p:tags r:id="rId5"/>
              </p:custDataLst>
            </p:nvPr>
          </p:nvSpPr>
          <p:spPr>
            <a:xfrm rot="2700000">
              <a:off x="10179" y="2456"/>
              <a:ext cx="653" cy="653"/>
            </a:xfrm>
            <a:prstGeom prst="rect">
              <a:avLst/>
            </a:prstGeom>
            <a:noFill/>
            <a:ln w="12700">
              <a:solidFill>
                <a:srgbClr val="83D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rgbClr val="3BB7B7"/>
                </a:solidFill>
              </a:endParaRPr>
            </a:p>
          </p:txBody>
        </p:sp>
      </p:grpSp>
      <p:grpSp>
        <p:nvGrpSpPr>
          <p:cNvPr id="3" name="组合 2"/>
          <p:cNvGrpSpPr/>
          <p:nvPr>
            <p:custDataLst>
              <p:tags r:id="rId6"/>
            </p:custDataLst>
          </p:nvPr>
        </p:nvGrpSpPr>
        <p:grpSpPr>
          <a:xfrm>
            <a:off x="6257925" y="2465070"/>
            <a:ext cx="4858385" cy="871220"/>
            <a:chOff x="9855" y="3882"/>
            <a:chExt cx="7651" cy="1372"/>
          </a:xfrm>
        </p:grpSpPr>
        <p:sp>
          <p:nvSpPr>
            <p:cNvPr id="37" name="文本框 36"/>
            <p:cNvSpPr txBox="1"/>
            <p:nvPr>
              <p:custDataLst>
                <p:tags r:id="rId7"/>
              </p:custDataLst>
            </p:nvPr>
          </p:nvSpPr>
          <p:spPr>
            <a:xfrm>
              <a:off x="11058" y="3882"/>
              <a:ext cx="6449" cy="824"/>
            </a:xfrm>
            <a:prstGeom prst="rect">
              <a:avLst/>
            </a:prstGeom>
            <a:noFill/>
          </p:spPr>
          <p:txBody>
            <a:bodyPr vert="horz" wrap="square" rtlCol="0"/>
            <a:lstStyle/>
            <a:p>
              <a:r>
                <a:rPr lang="zh-CN" altLang="en-US" sz="2800" b="1" spc="300" dirty="0">
                  <a:solidFill>
                    <a:srgbClr val="FF0000"/>
                  </a:solidFill>
                  <a:latin typeface="微软雅黑" panose="020B0503020204020204" charset="-122"/>
                  <a:ea typeface="微软雅黑" panose="020B0503020204020204" charset="-122"/>
                </a:rPr>
                <a:t>思想领域的新变化</a:t>
              </a:r>
              <a:endParaRPr lang="zh-CN" altLang="en-US" sz="2800" b="1" spc="300" dirty="0">
                <a:solidFill>
                  <a:srgbClr val="FF0000"/>
                </a:solidFill>
                <a:latin typeface="微软雅黑" panose="020B0503020204020204" charset="-122"/>
                <a:ea typeface="微软雅黑" panose="020B0503020204020204" charset="-122"/>
              </a:endParaRPr>
            </a:p>
          </p:txBody>
        </p:sp>
        <p:sp>
          <p:nvSpPr>
            <p:cNvPr id="38" name="文本框 37"/>
            <p:cNvSpPr txBox="1"/>
            <p:nvPr>
              <p:custDataLst>
                <p:tags r:id="rId8"/>
              </p:custDataLst>
            </p:nvPr>
          </p:nvSpPr>
          <p:spPr>
            <a:xfrm>
              <a:off x="11058" y="4614"/>
              <a:ext cx="6090" cy="641"/>
            </a:xfrm>
            <a:prstGeom prst="rect">
              <a:avLst/>
            </a:prstGeom>
            <a:noFill/>
          </p:spPr>
          <p:txBody>
            <a:bodyPr vert="horz" wrap="square" rtlCol="0"/>
            <a:lstStyle/>
            <a:p>
              <a:pPr>
                <a:lnSpc>
                  <a:spcPct val="125000"/>
                </a:lnSpc>
              </a:pPr>
              <a:r>
                <a:rPr lang="zh-CN" altLang="en-US" dirty="0">
                  <a:solidFill>
                    <a:srgbClr val="3BB7B7"/>
                  </a:solidFill>
                  <a:latin typeface="微软雅黑" panose="020B0503020204020204" charset="-122"/>
                  <a:ea typeface="微软雅黑" panose="020B0503020204020204" charset="-122"/>
                  <a:cs typeface="Arial" panose="020B0604020202020204" pitchFamily="34" charset="0"/>
                </a:rPr>
                <a:t>心学、进步思想</a:t>
              </a:r>
              <a:endParaRPr lang="zh-CN" altLang="en-US" dirty="0">
                <a:solidFill>
                  <a:srgbClr val="3BB7B7"/>
                </a:solidFill>
                <a:latin typeface="微软雅黑" panose="020B0503020204020204" charset="-122"/>
                <a:ea typeface="微软雅黑" panose="020B0503020204020204" charset="-122"/>
                <a:cs typeface="Arial" panose="020B0604020202020204" pitchFamily="34" charset="0"/>
              </a:endParaRPr>
            </a:p>
          </p:txBody>
        </p:sp>
        <p:sp>
          <p:nvSpPr>
            <p:cNvPr id="39" name="椭圆 38"/>
            <p:cNvSpPr/>
            <p:nvPr>
              <p:custDataLst>
                <p:tags r:id="rId9"/>
              </p:custDataLst>
            </p:nvPr>
          </p:nvSpPr>
          <p:spPr>
            <a:xfrm>
              <a:off x="9855" y="3954"/>
              <a:ext cx="1301" cy="1022"/>
            </a:xfrm>
            <a:prstGeom prst="ellipse">
              <a:avLst/>
            </a:prstGeom>
            <a:ln w="12700">
              <a:noFill/>
            </a:ln>
          </p:spPr>
          <p:txBody>
            <a:bodyPr wrap="square">
              <a:normAutofit fontScale="97500"/>
            </a:bodyPr>
            <a:lstStyle/>
            <a:p>
              <a:pPr algn="ctr"/>
              <a:r>
                <a:rPr lang="en-US" altLang="zh-CN" sz="2400" dirty="0">
                  <a:solidFill>
                    <a:srgbClr val="3BB7B7"/>
                  </a:solidFill>
                  <a:latin typeface="微软雅黑" panose="020B0503020204020204" charset="-122"/>
                  <a:ea typeface="微软雅黑" panose="020B0503020204020204" charset="-122"/>
                </a:rPr>
                <a:t>02</a:t>
              </a:r>
              <a:endParaRPr lang="en-US" altLang="zh-CN" sz="2400" dirty="0">
                <a:solidFill>
                  <a:srgbClr val="3BB7B7"/>
                </a:solidFill>
                <a:latin typeface="微软雅黑" panose="020B0503020204020204" charset="-122"/>
                <a:ea typeface="微软雅黑" panose="020B0503020204020204" charset="-122"/>
              </a:endParaRPr>
            </a:p>
          </p:txBody>
        </p:sp>
        <p:sp>
          <p:nvSpPr>
            <p:cNvPr id="40" name="矩形 39"/>
            <p:cNvSpPr/>
            <p:nvPr>
              <p:custDataLst>
                <p:tags r:id="rId10"/>
              </p:custDataLst>
            </p:nvPr>
          </p:nvSpPr>
          <p:spPr>
            <a:xfrm rot="2700000">
              <a:off x="10179" y="4113"/>
              <a:ext cx="653" cy="653"/>
            </a:xfrm>
            <a:prstGeom prst="rect">
              <a:avLst/>
            </a:prstGeom>
            <a:noFill/>
            <a:ln w="12700">
              <a:solidFill>
                <a:srgbClr val="83D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rgbClr val="3BB7B7"/>
                </a:solidFill>
              </a:endParaRPr>
            </a:p>
          </p:txBody>
        </p:sp>
      </p:grpSp>
      <p:grpSp>
        <p:nvGrpSpPr>
          <p:cNvPr id="4" name="组合 3"/>
          <p:cNvGrpSpPr/>
          <p:nvPr>
            <p:custDataLst>
              <p:tags r:id="rId11"/>
            </p:custDataLst>
          </p:nvPr>
        </p:nvGrpSpPr>
        <p:grpSpPr>
          <a:xfrm>
            <a:off x="6257925" y="3517265"/>
            <a:ext cx="4858385" cy="875030"/>
            <a:chOff x="9855" y="5539"/>
            <a:chExt cx="7651" cy="1378"/>
          </a:xfrm>
        </p:grpSpPr>
        <p:sp>
          <p:nvSpPr>
            <p:cNvPr id="41" name="文本框 40"/>
            <p:cNvSpPr txBox="1"/>
            <p:nvPr>
              <p:custDataLst>
                <p:tags r:id="rId12"/>
              </p:custDataLst>
            </p:nvPr>
          </p:nvSpPr>
          <p:spPr>
            <a:xfrm>
              <a:off x="11058" y="5539"/>
              <a:ext cx="6449" cy="824"/>
            </a:xfrm>
            <a:prstGeom prst="rect">
              <a:avLst/>
            </a:prstGeom>
            <a:noFill/>
          </p:spPr>
          <p:txBody>
            <a:bodyPr vert="horz" wrap="square" rtlCol="0"/>
            <a:lstStyle/>
            <a:p>
              <a:r>
                <a:rPr lang="zh-CN" altLang="en-US" sz="2800" b="1" spc="300" dirty="0">
                  <a:solidFill>
                    <a:srgbClr val="FF0000"/>
                  </a:solidFill>
                  <a:latin typeface="微软雅黑" panose="020B0503020204020204" charset="-122"/>
                  <a:ea typeface="微软雅黑" panose="020B0503020204020204" charset="-122"/>
                </a:rPr>
                <a:t>世俗文化的发展</a:t>
              </a:r>
              <a:endParaRPr lang="zh-CN" altLang="en-US" sz="2800" b="1" spc="300" dirty="0">
                <a:solidFill>
                  <a:srgbClr val="FF0000"/>
                </a:solidFill>
                <a:latin typeface="微软雅黑" panose="020B0503020204020204" charset="-122"/>
                <a:ea typeface="微软雅黑" panose="020B0503020204020204" charset="-122"/>
              </a:endParaRPr>
            </a:p>
          </p:txBody>
        </p:sp>
        <p:sp>
          <p:nvSpPr>
            <p:cNvPr id="42" name="文本框 41"/>
            <p:cNvSpPr txBox="1"/>
            <p:nvPr>
              <p:custDataLst>
                <p:tags r:id="rId13"/>
              </p:custDataLst>
            </p:nvPr>
          </p:nvSpPr>
          <p:spPr>
            <a:xfrm>
              <a:off x="11125" y="6275"/>
              <a:ext cx="6090" cy="643"/>
            </a:xfrm>
            <a:prstGeom prst="rect">
              <a:avLst/>
            </a:prstGeom>
            <a:noFill/>
          </p:spPr>
          <p:txBody>
            <a:bodyPr vert="horz" wrap="square" rtlCol="0">
              <a:noAutofit/>
            </a:bodyPr>
            <a:lstStyle/>
            <a:p>
              <a:pPr>
                <a:lnSpc>
                  <a:spcPct val="125000"/>
                </a:lnSpc>
              </a:pPr>
              <a:r>
                <a:rPr lang="zh-CN" altLang="en-US" dirty="0">
                  <a:solidFill>
                    <a:srgbClr val="3BB7B7"/>
                  </a:solidFill>
                  <a:latin typeface="微软雅黑" panose="020B0503020204020204" charset="-122"/>
                  <a:ea typeface="微软雅黑" panose="020B0503020204020204" charset="-122"/>
                  <a:cs typeface="Arial" panose="020B0604020202020204" pitchFamily="34" charset="0"/>
                </a:rPr>
                <a:t>小说、戏曲</a:t>
              </a:r>
              <a:endParaRPr lang="zh-CN" altLang="en-US" dirty="0">
                <a:solidFill>
                  <a:srgbClr val="3BB7B7"/>
                </a:solidFill>
                <a:latin typeface="微软雅黑" panose="020B0503020204020204" charset="-122"/>
                <a:ea typeface="微软雅黑" panose="020B0503020204020204" charset="-122"/>
                <a:cs typeface="Arial" panose="020B0604020202020204" pitchFamily="34" charset="0"/>
              </a:endParaRPr>
            </a:p>
          </p:txBody>
        </p:sp>
        <p:sp>
          <p:nvSpPr>
            <p:cNvPr id="43" name="椭圆 42"/>
            <p:cNvSpPr/>
            <p:nvPr>
              <p:custDataLst>
                <p:tags r:id="rId14"/>
              </p:custDataLst>
            </p:nvPr>
          </p:nvSpPr>
          <p:spPr>
            <a:xfrm>
              <a:off x="9855" y="5612"/>
              <a:ext cx="1301" cy="1022"/>
            </a:xfrm>
            <a:prstGeom prst="ellipse">
              <a:avLst/>
            </a:prstGeom>
            <a:ln w="12700">
              <a:noFill/>
            </a:ln>
          </p:spPr>
          <p:txBody>
            <a:bodyPr wrap="square">
              <a:normAutofit fontScale="97500"/>
            </a:bodyPr>
            <a:lstStyle/>
            <a:p>
              <a:pPr algn="ctr"/>
              <a:r>
                <a:rPr lang="en-US" altLang="zh-CN" sz="2400" dirty="0">
                  <a:solidFill>
                    <a:srgbClr val="3BB7B7"/>
                  </a:solidFill>
                  <a:latin typeface="微软雅黑" panose="020B0503020204020204" charset="-122"/>
                  <a:ea typeface="微软雅黑" panose="020B0503020204020204" charset="-122"/>
                </a:rPr>
                <a:t>03</a:t>
              </a:r>
              <a:endParaRPr lang="en-US" altLang="zh-CN" sz="2400" dirty="0">
                <a:solidFill>
                  <a:srgbClr val="3BB7B7"/>
                </a:solidFill>
                <a:latin typeface="微软雅黑" panose="020B0503020204020204" charset="-122"/>
                <a:ea typeface="微软雅黑" panose="020B0503020204020204" charset="-122"/>
              </a:endParaRPr>
            </a:p>
          </p:txBody>
        </p:sp>
        <p:sp>
          <p:nvSpPr>
            <p:cNvPr id="44" name="矩形 43"/>
            <p:cNvSpPr/>
            <p:nvPr>
              <p:custDataLst>
                <p:tags r:id="rId15"/>
              </p:custDataLst>
            </p:nvPr>
          </p:nvSpPr>
          <p:spPr>
            <a:xfrm rot="2700000">
              <a:off x="10179" y="5771"/>
              <a:ext cx="653" cy="653"/>
            </a:xfrm>
            <a:prstGeom prst="rect">
              <a:avLst/>
            </a:prstGeom>
            <a:noFill/>
            <a:ln w="12700">
              <a:solidFill>
                <a:srgbClr val="83D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rgbClr val="3BB7B7"/>
                </a:solidFill>
              </a:endParaRPr>
            </a:p>
          </p:txBody>
        </p:sp>
      </p:grpSp>
      <p:grpSp>
        <p:nvGrpSpPr>
          <p:cNvPr id="5" name="组合 4"/>
          <p:cNvGrpSpPr/>
          <p:nvPr>
            <p:custDataLst>
              <p:tags r:id="rId16"/>
            </p:custDataLst>
          </p:nvPr>
        </p:nvGrpSpPr>
        <p:grpSpPr>
          <a:xfrm>
            <a:off x="6257925" y="4558665"/>
            <a:ext cx="5109210" cy="887095"/>
            <a:chOff x="9855" y="7179"/>
            <a:chExt cx="8046" cy="1397"/>
          </a:xfrm>
        </p:grpSpPr>
        <p:sp>
          <p:nvSpPr>
            <p:cNvPr id="45" name="文本框 44"/>
            <p:cNvSpPr txBox="1"/>
            <p:nvPr>
              <p:custDataLst>
                <p:tags r:id="rId17"/>
              </p:custDataLst>
            </p:nvPr>
          </p:nvSpPr>
          <p:spPr>
            <a:xfrm>
              <a:off x="11058" y="7197"/>
              <a:ext cx="6843" cy="824"/>
            </a:xfrm>
            <a:prstGeom prst="rect">
              <a:avLst/>
            </a:prstGeom>
            <a:noFill/>
          </p:spPr>
          <p:txBody>
            <a:bodyPr vert="horz" wrap="square" rtlCol="0"/>
            <a:lstStyle/>
            <a:p>
              <a:r>
                <a:rPr lang="zh-CN" altLang="en-US" sz="2400" b="1" spc="300" dirty="0">
                  <a:solidFill>
                    <a:srgbClr val="FF0000"/>
                  </a:solidFill>
                  <a:latin typeface="微软雅黑" panose="020B0503020204020204" charset="-122"/>
                  <a:ea typeface="微软雅黑" panose="020B0503020204020204" charset="-122"/>
                </a:rPr>
                <a:t>科技著作的编纂与西学东渐</a:t>
              </a:r>
              <a:endParaRPr lang="zh-CN" altLang="en-US" sz="2400" b="1" spc="300" dirty="0">
                <a:solidFill>
                  <a:srgbClr val="FF0000"/>
                </a:solidFill>
                <a:latin typeface="微软雅黑" panose="020B0503020204020204" charset="-122"/>
                <a:ea typeface="微软雅黑" panose="020B0503020204020204" charset="-122"/>
              </a:endParaRPr>
            </a:p>
          </p:txBody>
        </p:sp>
        <p:sp>
          <p:nvSpPr>
            <p:cNvPr id="46" name="文本框 45"/>
            <p:cNvSpPr txBox="1"/>
            <p:nvPr>
              <p:custDataLst>
                <p:tags r:id="rId18"/>
              </p:custDataLst>
            </p:nvPr>
          </p:nvSpPr>
          <p:spPr>
            <a:xfrm>
              <a:off x="11125" y="7933"/>
              <a:ext cx="6090" cy="643"/>
            </a:xfrm>
            <a:prstGeom prst="rect">
              <a:avLst/>
            </a:prstGeom>
            <a:noFill/>
          </p:spPr>
          <p:txBody>
            <a:bodyPr vert="horz" wrap="square" rtlCol="0">
              <a:noAutofit/>
            </a:bodyPr>
            <a:lstStyle/>
            <a:p>
              <a:pPr>
                <a:lnSpc>
                  <a:spcPct val="125000"/>
                </a:lnSpc>
              </a:pPr>
              <a:r>
                <a:rPr lang="zh-CN" altLang="en-US" dirty="0">
                  <a:solidFill>
                    <a:srgbClr val="3BB7B7"/>
                  </a:solidFill>
                  <a:latin typeface="微软雅黑" panose="020B0503020204020204" charset="-122"/>
                  <a:ea typeface="微软雅黑" panose="020B0503020204020204" charset="-122"/>
                  <a:cs typeface="Arial" panose="020B0604020202020204" pitchFamily="34" charset="0"/>
                </a:rPr>
                <a:t>古典科技巨著、类书丛书、西学东渐</a:t>
              </a:r>
              <a:endParaRPr lang="zh-CN" altLang="en-US" dirty="0">
                <a:solidFill>
                  <a:srgbClr val="3BB7B7"/>
                </a:solidFill>
                <a:latin typeface="微软雅黑" panose="020B0503020204020204" charset="-122"/>
                <a:ea typeface="微软雅黑" panose="020B0503020204020204" charset="-122"/>
                <a:cs typeface="Arial" panose="020B0604020202020204" pitchFamily="34" charset="0"/>
              </a:endParaRPr>
            </a:p>
          </p:txBody>
        </p:sp>
        <p:sp>
          <p:nvSpPr>
            <p:cNvPr id="47" name="椭圆 46"/>
            <p:cNvSpPr/>
            <p:nvPr>
              <p:custDataLst>
                <p:tags r:id="rId19"/>
              </p:custDataLst>
            </p:nvPr>
          </p:nvSpPr>
          <p:spPr>
            <a:xfrm>
              <a:off x="9855" y="7179"/>
              <a:ext cx="1301" cy="1022"/>
            </a:xfrm>
            <a:prstGeom prst="ellipse">
              <a:avLst/>
            </a:prstGeom>
            <a:ln w="12700">
              <a:noFill/>
            </a:ln>
          </p:spPr>
          <p:txBody>
            <a:bodyPr wrap="square">
              <a:normAutofit fontScale="97500"/>
            </a:bodyPr>
            <a:lstStyle/>
            <a:p>
              <a:pPr algn="ctr"/>
              <a:r>
                <a:rPr lang="en-US" altLang="zh-CN" sz="2400" dirty="0">
                  <a:solidFill>
                    <a:srgbClr val="3BB7B7"/>
                  </a:solidFill>
                  <a:latin typeface="微软雅黑" panose="020B0503020204020204" charset="-122"/>
                  <a:ea typeface="微软雅黑" panose="020B0503020204020204" charset="-122"/>
                </a:rPr>
                <a:t>04</a:t>
              </a:r>
              <a:endParaRPr lang="en-US" altLang="zh-CN" sz="2400" dirty="0">
                <a:solidFill>
                  <a:srgbClr val="3BB7B7"/>
                </a:solidFill>
                <a:latin typeface="微软雅黑" panose="020B0503020204020204" charset="-122"/>
                <a:ea typeface="微软雅黑" panose="020B0503020204020204" charset="-122"/>
              </a:endParaRPr>
            </a:p>
          </p:txBody>
        </p:sp>
        <p:sp>
          <p:nvSpPr>
            <p:cNvPr id="48" name="矩形 47"/>
            <p:cNvSpPr/>
            <p:nvPr>
              <p:custDataLst>
                <p:tags r:id="rId20"/>
              </p:custDataLst>
            </p:nvPr>
          </p:nvSpPr>
          <p:spPr>
            <a:xfrm rot="2700000">
              <a:off x="10179" y="7338"/>
              <a:ext cx="653" cy="653"/>
            </a:xfrm>
            <a:prstGeom prst="rect">
              <a:avLst/>
            </a:prstGeom>
            <a:noFill/>
            <a:ln w="12700">
              <a:solidFill>
                <a:srgbClr val="83D9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rgbClr val="3BB7B7"/>
                </a:solidFill>
              </a:endParaRPr>
            </a:p>
          </p:txBody>
        </p:sp>
      </p:grpSp>
      <p:sp>
        <p:nvSpPr>
          <p:cNvPr id="30" name="文本框 29"/>
          <p:cNvSpPr txBox="1"/>
          <p:nvPr>
            <p:custDataLst>
              <p:tags r:id="rId21"/>
            </p:custDataLst>
          </p:nvPr>
        </p:nvSpPr>
        <p:spPr>
          <a:xfrm>
            <a:off x="2131493" y="2929636"/>
            <a:ext cx="2141674" cy="843556"/>
          </a:xfrm>
          <a:prstGeom prst="rect">
            <a:avLst/>
          </a:prstGeom>
          <a:noFill/>
        </p:spPr>
        <p:txBody>
          <a:bodyPr vert="horz" wrap="square" rtlCol="0">
            <a:normAutofit/>
          </a:bodyPr>
          <a:lstStyle/>
          <a:p>
            <a:pPr algn="ctr"/>
            <a:r>
              <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rPr>
              <a:t>要点</a:t>
            </a:r>
            <a:endPar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endParaRPr>
          </a:p>
        </p:txBody>
      </p:sp>
    </p:spTree>
    <p:custDataLst>
      <p:tags r:id="rId2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1.2"/>
                                          </p:val>
                                        </p:tav>
                                      </p:tavLst>
                                    </p:anim>
                                    <p:anim calcmode="lin" valueType="num">
                                      <p:cBhvr>
                                        <p:cTn id="8" dur="500" fill="hold"/>
                                        <p:tgtEl>
                                          <p:spTgt spid="2"/>
                                        </p:tgtEl>
                                        <p:attrNameLst>
                                          <p:attrName>ppt_h</p:attrName>
                                        </p:attrNameLst>
                                      </p:cBhvr>
                                      <p:tavLst>
                                        <p:tav tm="0">
                                          <p:val>
                                            <p:fltVal val="0"/>
                                          </p:val>
                                        </p:tav>
                                        <p:tav tm="100000">
                                          <p:val>
                                            <p:strVal val="#ppt_h*1.2"/>
                                          </p:val>
                                        </p:tav>
                                      </p:tavLst>
                                    </p:anim>
                                    <p:animEffect transition="in" filter="fade">
                                      <p:cBhvr>
                                        <p:cTn id="9" dur="500"/>
                                        <p:tgtEl>
                                          <p:spTgt spid="2"/>
                                        </p:tgtEl>
                                      </p:cBhvr>
                                    </p:animEffect>
                                    <p:anim to="" calcmode="lin" valueType="num">
                                      <p:cBhvr>
                                        <p:cTn id="10" dur="500" fill="hold">
                                          <p:stCondLst>
                                            <p:cond delay="0"/>
                                          </p:stCondLst>
                                        </p:cTn>
                                        <p:tgtEl>
                                          <p:spTgt spid="2"/>
                                        </p:tgtEl>
                                        <p:attrNameLst>
                                          <p:attrName>ppt_x</p:attrName>
                                        </p:attrNameLst>
                                      </p:cBhvr>
                                      <p:tavLst>
                                        <p:tav tm="0">
                                          <p:val>
                                            <p:fltVal val="0.64909"/>
                                          </p:val>
                                        </p:tav>
                                        <p:tav tm="100000">
                                          <p:val>
                                            <p:fltVal val="0.71254"/>
                                          </p:val>
                                        </p:tav>
                                      </p:tavLst>
                                    </p:anim>
                                    <p:anim to="" calcmode="lin" valueType="num">
                                      <p:cBhvr>
                                        <p:cTn id="11" dur="500" fill="hold">
                                          <p:stCondLst>
                                            <p:cond delay="0"/>
                                          </p:stCondLst>
                                        </p:cTn>
                                        <p:tgtEl>
                                          <p:spTgt spid="2"/>
                                        </p:tgtEl>
                                        <p:attrNameLst>
                                          <p:attrName>ppt_y</p:attrName>
                                        </p:attrNameLst>
                                      </p:cBhvr>
                                      <p:tavLst>
                                        <p:tav tm="0">
                                          <p:val>
                                            <p:fltVal val="0.5"/>
                                          </p:val>
                                        </p:tav>
                                        <p:tav tm="100000">
                                          <p:val>
                                            <p:fltVal val="0.5"/>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1.2"/>
                                          </p:val>
                                        </p:tav>
                                      </p:tavLst>
                                    </p:anim>
                                    <p:anim calcmode="lin" valueType="num">
                                      <p:cBhvr>
                                        <p:cTn id="17" dur="500" fill="hold"/>
                                        <p:tgtEl>
                                          <p:spTgt spid="3"/>
                                        </p:tgtEl>
                                        <p:attrNameLst>
                                          <p:attrName>ppt_h</p:attrName>
                                        </p:attrNameLst>
                                      </p:cBhvr>
                                      <p:tavLst>
                                        <p:tav tm="0">
                                          <p:val>
                                            <p:fltVal val="0"/>
                                          </p:val>
                                        </p:tav>
                                        <p:tav tm="100000">
                                          <p:val>
                                            <p:strVal val="#ppt_h*1.2"/>
                                          </p:val>
                                        </p:tav>
                                      </p:tavLst>
                                    </p:anim>
                                    <p:animEffect transition="in" filter="fade">
                                      <p:cBhvr>
                                        <p:cTn id="18" dur="500"/>
                                        <p:tgtEl>
                                          <p:spTgt spid="3"/>
                                        </p:tgtEl>
                                      </p:cBhvr>
                                    </p:animEffect>
                                    <p:anim to="" calcmode="lin" valueType="num">
                                      <p:cBhvr>
                                        <p:cTn id="19" dur="500" fill="hold">
                                          <p:stCondLst>
                                            <p:cond delay="0"/>
                                          </p:stCondLst>
                                        </p:cTn>
                                        <p:tgtEl>
                                          <p:spTgt spid="3"/>
                                        </p:tgtEl>
                                        <p:attrNameLst>
                                          <p:attrName>ppt_x</p:attrName>
                                        </p:attrNameLst>
                                      </p:cBhvr>
                                      <p:tavLst>
                                        <p:tav tm="0">
                                          <p:val>
                                            <p:fltVal val="0.64909"/>
                                          </p:val>
                                        </p:tav>
                                        <p:tav tm="100000">
                                          <p:val>
                                            <p:fltVal val="0.71254"/>
                                          </p:val>
                                        </p:tav>
                                      </p:tavLst>
                                    </p:anim>
                                    <p:anim to="" calcmode="lin" valueType="num">
                                      <p:cBhvr>
                                        <p:cTn id="20" dur="500" fill="hold">
                                          <p:stCondLst>
                                            <p:cond delay="0"/>
                                          </p:stCondLst>
                                        </p:cTn>
                                        <p:tgtEl>
                                          <p:spTgt spid="3"/>
                                        </p:tgtEl>
                                        <p:attrNameLst>
                                          <p:attrName>ppt_y</p:attrName>
                                        </p:attrNameLst>
                                      </p:cBhvr>
                                      <p:tavLst>
                                        <p:tav tm="0">
                                          <p:val>
                                            <p:fltVal val="0.5"/>
                                          </p:val>
                                        </p:tav>
                                        <p:tav tm="100000">
                                          <p:val>
                                            <p:fltVal val="0.57674"/>
                                          </p:val>
                                        </p:tav>
                                      </p:tavLst>
                                    </p:anim>
                                  </p:childTnLst>
                                </p:cTn>
                              </p:par>
                              <p:par>
                                <p:cTn id="21" presetID="35" presetClass="path" presetSubtype="0" accel="50000" decel="50000" fill="hold" nodeType="withEffect">
                                  <p:stCondLst>
                                    <p:cond delay="0"/>
                                  </p:stCondLst>
                                  <p:childTnLst>
                                    <p:anim calcmode="lin" valueType="num">
                                      <p:cBhvr additive="base">
                                        <p:cTn id="22" dur="500" fill="hold">
                                          <p:stCondLst>
                                            <p:cond delay="0"/>
                                          </p:stCondLst>
                                        </p:cTn>
                                        <p:tgtEl>
                                          <p:spTgt spid="2"/>
                                        </p:tgtEl>
                                        <p:attrNameLst>
                                          <p:attrName>ppt_x</p:attrName>
                                        </p:attrNameLst>
                                      </p:cBhvr>
                                      <p:tavLst>
                                        <p:tav tm="0">
                                          <p:val>
                                            <p:strVal val="ppt_x"/>
                                          </p:val>
                                        </p:tav>
                                        <p:tav tm="100000">
                                          <p:val>
                                            <p:fltVal val="0.71254"/>
                                          </p:val>
                                        </p:tav>
                                      </p:tavLst>
                                    </p:anim>
                                    <p:anim calcmode="lin" valueType="num">
                                      <p:cBhvr additive="base">
                                        <p:cTn id="23" dur="500" fill="hold">
                                          <p:stCondLst>
                                            <p:cond delay="0"/>
                                          </p:stCondLst>
                                        </p:cTn>
                                        <p:tgtEl>
                                          <p:spTgt spid="2"/>
                                        </p:tgtEl>
                                        <p:attrNameLst>
                                          <p:attrName>ppt_y</p:attrName>
                                        </p:attrNameLst>
                                      </p:cBhvr>
                                      <p:tavLst>
                                        <p:tav tm="0">
                                          <p:val>
                                            <p:strVal val="ppt_y"/>
                                          </p:val>
                                        </p:tav>
                                        <p:tav tm="100000">
                                          <p:val>
                                            <p:fltVal val="0.42326"/>
                                          </p:val>
                                        </p:tav>
                                      </p:tavLst>
                                    </p:anim>
                                    <p:anim calcmode="lin" valueType="num">
                                      <p:cBhvr additive="base">
                                        <p:cTn id="24" dur="500" fill="hold">
                                          <p:stCondLst>
                                            <p:cond delay="0"/>
                                          </p:stCondLst>
                                        </p:cTn>
                                        <p:tgtEl>
                                          <p:spTgt spid="2"/>
                                        </p:tgtEl>
                                        <p:attrNameLst>
                                          <p:attrName>ppt_w</p:attrName>
                                        </p:attrNameLst>
                                      </p:cBhvr>
                                      <p:tavLst>
                                        <p:tav tm="0">
                                          <p:val>
                                            <p:strVal val="ppt_w"/>
                                          </p:val>
                                        </p:tav>
                                        <p:tav tm="100000">
                                          <p:val>
                                            <p:strVal val="#ppt_w"/>
                                          </p:val>
                                        </p:tav>
                                      </p:tavLst>
                                    </p:anim>
                                    <p:anim calcmode="lin" valueType="num">
                                      <p:cBhvr additive="base">
                                        <p:cTn id="25" dur="500" fill="hold">
                                          <p:stCondLst>
                                            <p:cond delay="0"/>
                                          </p:stCondLst>
                                        </p:cTn>
                                        <p:tgtEl>
                                          <p:spTgt spid="2"/>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1.2"/>
                                          </p:val>
                                        </p:tav>
                                      </p:tavLst>
                                    </p:anim>
                                    <p:anim calcmode="lin" valueType="num">
                                      <p:cBhvr>
                                        <p:cTn id="31" dur="500" fill="hold"/>
                                        <p:tgtEl>
                                          <p:spTgt spid="4"/>
                                        </p:tgtEl>
                                        <p:attrNameLst>
                                          <p:attrName>ppt_h</p:attrName>
                                        </p:attrNameLst>
                                      </p:cBhvr>
                                      <p:tavLst>
                                        <p:tav tm="0">
                                          <p:val>
                                            <p:fltVal val="0"/>
                                          </p:val>
                                        </p:tav>
                                        <p:tav tm="100000">
                                          <p:val>
                                            <p:strVal val="#ppt_h*1.2"/>
                                          </p:val>
                                        </p:tav>
                                      </p:tavLst>
                                    </p:anim>
                                    <p:animEffect transition="in" filter="fade">
                                      <p:cBhvr>
                                        <p:cTn id="32" dur="500"/>
                                        <p:tgtEl>
                                          <p:spTgt spid="4"/>
                                        </p:tgtEl>
                                      </p:cBhvr>
                                    </p:animEffect>
                                    <p:anim to="" calcmode="lin" valueType="num">
                                      <p:cBhvr>
                                        <p:cTn id="33" dur="500" fill="hold">
                                          <p:stCondLst>
                                            <p:cond delay="0"/>
                                          </p:stCondLst>
                                        </p:cTn>
                                        <p:tgtEl>
                                          <p:spTgt spid="4"/>
                                        </p:tgtEl>
                                        <p:attrNameLst>
                                          <p:attrName>ppt_x</p:attrName>
                                        </p:attrNameLst>
                                      </p:cBhvr>
                                      <p:tavLst>
                                        <p:tav tm="0">
                                          <p:val>
                                            <p:fltVal val="0.64909"/>
                                          </p:val>
                                        </p:tav>
                                        <p:tav tm="100000">
                                          <p:val>
                                            <p:fltVal val="0.71254"/>
                                          </p:val>
                                        </p:tav>
                                      </p:tavLst>
                                    </p:anim>
                                    <p:anim to="" calcmode="lin" valueType="num">
                                      <p:cBhvr>
                                        <p:cTn id="34" dur="500" fill="hold">
                                          <p:stCondLst>
                                            <p:cond delay="0"/>
                                          </p:stCondLst>
                                        </p:cTn>
                                        <p:tgtEl>
                                          <p:spTgt spid="4"/>
                                        </p:tgtEl>
                                        <p:attrNameLst>
                                          <p:attrName>ppt_y</p:attrName>
                                        </p:attrNameLst>
                                      </p:cBhvr>
                                      <p:tavLst>
                                        <p:tav tm="0">
                                          <p:val>
                                            <p:fltVal val="0.5"/>
                                          </p:val>
                                        </p:tav>
                                        <p:tav tm="100000">
                                          <p:val>
                                            <p:fltVal val="0.65348"/>
                                          </p:val>
                                        </p:tav>
                                      </p:tavLst>
                                    </p:anim>
                                  </p:childTnLst>
                                </p:cTn>
                              </p:par>
                              <p:par>
                                <p:cTn id="35" presetID="35" presetClass="path" presetSubtype="0" accel="50000" decel="50000" fill="hold" nodeType="withEffect">
                                  <p:stCondLst>
                                    <p:cond delay="0"/>
                                  </p:stCondLst>
                                  <p:childTnLst>
                                    <p:anim calcmode="lin" valueType="num">
                                      <p:cBhvr additive="base">
                                        <p:cTn id="36" dur="500" fill="hold">
                                          <p:stCondLst>
                                            <p:cond delay="0"/>
                                          </p:stCondLst>
                                        </p:cTn>
                                        <p:tgtEl>
                                          <p:spTgt spid="2"/>
                                        </p:tgtEl>
                                        <p:attrNameLst>
                                          <p:attrName>ppt_x</p:attrName>
                                        </p:attrNameLst>
                                      </p:cBhvr>
                                      <p:tavLst>
                                        <p:tav tm="0">
                                          <p:val>
                                            <p:strVal val="ppt_x"/>
                                          </p:val>
                                        </p:tav>
                                        <p:tav tm="100000">
                                          <p:val>
                                            <p:fltVal val="0.71254"/>
                                          </p:val>
                                        </p:tav>
                                      </p:tavLst>
                                    </p:anim>
                                    <p:anim calcmode="lin" valueType="num">
                                      <p:cBhvr additive="base">
                                        <p:cTn id="37" dur="500" fill="hold">
                                          <p:stCondLst>
                                            <p:cond delay="0"/>
                                          </p:stCondLst>
                                        </p:cTn>
                                        <p:tgtEl>
                                          <p:spTgt spid="2"/>
                                        </p:tgtEl>
                                        <p:attrNameLst>
                                          <p:attrName>ppt_y</p:attrName>
                                        </p:attrNameLst>
                                      </p:cBhvr>
                                      <p:tavLst>
                                        <p:tav tm="0">
                                          <p:val>
                                            <p:strVal val="ppt_y"/>
                                          </p:val>
                                        </p:tav>
                                        <p:tav tm="100000">
                                          <p:val>
                                            <p:fltVal val="0.34624"/>
                                          </p:val>
                                        </p:tav>
                                      </p:tavLst>
                                    </p:anim>
                                    <p:anim calcmode="lin" valueType="num">
                                      <p:cBhvr additive="base">
                                        <p:cTn id="38" dur="500" fill="hold">
                                          <p:stCondLst>
                                            <p:cond delay="0"/>
                                          </p:stCondLst>
                                        </p:cTn>
                                        <p:tgtEl>
                                          <p:spTgt spid="2"/>
                                        </p:tgtEl>
                                        <p:attrNameLst>
                                          <p:attrName>ppt_w</p:attrName>
                                        </p:attrNameLst>
                                      </p:cBhvr>
                                      <p:tavLst>
                                        <p:tav tm="0">
                                          <p:val>
                                            <p:strVal val="ppt_w"/>
                                          </p:val>
                                        </p:tav>
                                        <p:tav tm="100000">
                                          <p:val>
                                            <p:strVal val="#ppt_w"/>
                                          </p:val>
                                        </p:tav>
                                      </p:tavLst>
                                    </p:anim>
                                    <p:anim calcmode="lin" valueType="num">
                                      <p:cBhvr additive="base">
                                        <p:cTn id="39" dur="500" fill="hold">
                                          <p:stCondLst>
                                            <p:cond delay="0"/>
                                          </p:stCondLst>
                                        </p:cTn>
                                        <p:tgtEl>
                                          <p:spTgt spid="2"/>
                                        </p:tgtEl>
                                        <p:attrNameLst>
                                          <p:attrName>ppt_h</p:attrName>
                                        </p:attrNameLst>
                                      </p:cBhvr>
                                      <p:tavLst>
                                        <p:tav tm="0">
                                          <p:val>
                                            <p:strVal val="ppt_h"/>
                                          </p:val>
                                        </p:tav>
                                        <p:tav tm="100000">
                                          <p:val>
                                            <p:strVal val="#ppt_h"/>
                                          </p:val>
                                        </p:tav>
                                      </p:tavLst>
                                    </p:anim>
                                  </p:childTnLst>
                                </p:cTn>
                              </p:par>
                              <p:par>
                                <p:cTn id="40" presetID="35" presetClass="path" presetSubtype="0" accel="50000" decel="50000" fill="hold" nodeType="withEffect">
                                  <p:stCondLst>
                                    <p:cond delay="0"/>
                                  </p:stCondLst>
                                  <p:childTnLst>
                                    <p:anim calcmode="lin" valueType="num">
                                      <p:cBhvr additive="base">
                                        <p:cTn id="41" dur="500" fill="hold">
                                          <p:stCondLst>
                                            <p:cond delay="0"/>
                                          </p:stCondLst>
                                        </p:cTn>
                                        <p:tgtEl>
                                          <p:spTgt spid="3"/>
                                        </p:tgtEl>
                                        <p:attrNameLst>
                                          <p:attrName>ppt_x</p:attrName>
                                        </p:attrNameLst>
                                      </p:cBhvr>
                                      <p:tavLst>
                                        <p:tav tm="0">
                                          <p:val>
                                            <p:strVal val="ppt_x"/>
                                          </p:val>
                                        </p:tav>
                                        <p:tav tm="100000">
                                          <p:val>
                                            <p:fltVal val="0.71254"/>
                                          </p:val>
                                        </p:tav>
                                      </p:tavLst>
                                    </p:anim>
                                    <p:anim calcmode="lin" valueType="num">
                                      <p:cBhvr additive="base">
                                        <p:cTn id="42" dur="500" fill="hold">
                                          <p:stCondLst>
                                            <p:cond delay="0"/>
                                          </p:stCondLst>
                                        </p:cTn>
                                        <p:tgtEl>
                                          <p:spTgt spid="3"/>
                                        </p:tgtEl>
                                        <p:attrNameLst>
                                          <p:attrName>ppt_y</p:attrName>
                                        </p:attrNameLst>
                                      </p:cBhvr>
                                      <p:tavLst>
                                        <p:tav tm="0">
                                          <p:val>
                                            <p:strVal val="ppt_y"/>
                                          </p:val>
                                        </p:tav>
                                        <p:tav tm="100000">
                                          <p:val>
                                            <p:fltVal val="0.49973"/>
                                          </p:val>
                                        </p:tav>
                                      </p:tavLst>
                                    </p:anim>
                                    <p:anim calcmode="lin" valueType="num">
                                      <p:cBhvr additive="base">
                                        <p:cTn id="43" dur="500" fill="hold">
                                          <p:stCondLst>
                                            <p:cond delay="0"/>
                                          </p:stCondLst>
                                        </p:cTn>
                                        <p:tgtEl>
                                          <p:spTgt spid="3"/>
                                        </p:tgtEl>
                                        <p:attrNameLst>
                                          <p:attrName>ppt_w</p:attrName>
                                        </p:attrNameLst>
                                      </p:cBhvr>
                                      <p:tavLst>
                                        <p:tav tm="0">
                                          <p:val>
                                            <p:strVal val="ppt_w"/>
                                          </p:val>
                                        </p:tav>
                                        <p:tav tm="100000">
                                          <p:val>
                                            <p:strVal val="#ppt_w"/>
                                          </p:val>
                                        </p:tav>
                                      </p:tavLst>
                                    </p:anim>
                                    <p:anim calcmode="lin" valueType="num">
                                      <p:cBhvr additive="base">
                                        <p:cTn id="44" dur="500" fill="hold">
                                          <p:stCondLst>
                                            <p:cond delay="0"/>
                                          </p:stCondLst>
                                        </p:cTn>
                                        <p:tgtEl>
                                          <p:spTgt spid="3"/>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1.2"/>
                                          </p:val>
                                        </p:tav>
                                      </p:tavLst>
                                    </p:anim>
                                    <p:anim calcmode="lin" valueType="num">
                                      <p:cBhvr>
                                        <p:cTn id="50" dur="500" fill="hold"/>
                                        <p:tgtEl>
                                          <p:spTgt spid="5"/>
                                        </p:tgtEl>
                                        <p:attrNameLst>
                                          <p:attrName>ppt_h</p:attrName>
                                        </p:attrNameLst>
                                      </p:cBhvr>
                                      <p:tavLst>
                                        <p:tav tm="0">
                                          <p:val>
                                            <p:fltVal val="0"/>
                                          </p:val>
                                        </p:tav>
                                        <p:tav tm="100000">
                                          <p:val>
                                            <p:strVal val="#ppt_h*1.2"/>
                                          </p:val>
                                        </p:tav>
                                      </p:tavLst>
                                    </p:anim>
                                    <p:animEffect transition="in" filter="fade">
                                      <p:cBhvr>
                                        <p:cTn id="51" dur="500"/>
                                        <p:tgtEl>
                                          <p:spTgt spid="5"/>
                                        </p:tgtEl>
                                      </p:cBhvr>
                                    </p:animEffect>
                                    <p:anim to="" calcmode="lin" valueType="num">
                                      <p:cBhvr>
                                        <p:cTn id="52" dur="500" fill="hold">
                                          <p:stCondLst>
                                            <p:cond delay="0"/>
                                          </p:stCondLst>
                                        </p:cTn>
                                        <p:tgtEl>
                                          <p:spTgt spid="5"/>
                                        </p:tgtEl>
                                        <p:attrNameLst>
                                          <p:attrName>ppt_x</p:attrName>
                                        </p:attrNameLst>
                                      </p:cBhvr>
                                      <p:tavLst>
                                        <p:tav tm="0">
                                          <p:val>
                                            <p:fltVal val="0.64909"/>
                                          </p:val>
                                        </p:tav>
                                        <p:tav tm="100000">
                                          <p:val>
                                            <p:fltVal val="0.71254"/>
                                          </p:val>
                                        </p:tav>
                                      </p:tavLst>
                                    </p:anim>
                                    <p:anim to="" calcmode="lin" valueType="num">
                                      <p:cBhvr>
                                        <p:cTn id="53" dur="500" fill="hold">
                                          <p:stCondLst>
                                            <p:cond delay="0"/>
                                          </p:stCondLst>
                                        </p:cTn>
                                        <p:tgtEl>
                                          <p:spTgt spid="5"/>
                                        </p:tgtEl>
                                        <p:attrNameLst>
                                          <p:attrName>ppt_y</p:attrName>
                                        </p:attrNameLst>
                                      </p:cBhvr>
                                      <p:tavLst>
                                        <p:tav tm="0">
                                          <p:val>
                                            <p:fltVal val="0.5"/>
                                          </p:val>
                                        </p:tav>
                                        <p:tav tm="100000">
                                          <p:val>
                                            <p:fltVal val="0.73022"/>
                                          </p:val>
                                        </p:tav>
                                      </p:tavLst>
                                    </p:anim>
                                  </p:childTnLst>
                                </p:cTn>
                              </p:par>
                              <p:par>
                                <p:cTn id="54" presetID="35" presetClass="path" presetSubtype="0" accel="50000" decel="50000" fill="hold" nodeType="withEffect">
                                  <p:stCondLst>
                                    <p:cond delay="0"/>
                                  </p:stCondLst>
                                  <p:childTnLst>
                                    <p:anim calcmode="lin" valueType="num">
                                      <p:cBhvr additive="base">
                                        <p:cTn id="55" dur="500" fill="hold">
                                          <p:stCondLst>
                                            <p:cond delay="0"/>
                                          </p:stCondLst>
                                        </p:cTn>
                                        <p:tgtEl>
                                          <p:spTgt spid="2"/>
                                        </p:tgtEl>
                                        <p:attrNameLst>
                                          <p:attrName>ppt_x</p:attrName>
                                        </p:attrNameLst>
                                      </p:cBhvr>
                                      <p:tavLst>
                                        <p:tav tm="0">
                                          <p:val>
                                            <p:strVal val="ppt_x"/>
                                          </p:val>
                                        </p:tav>
                                        <p:tav tm="100000">
                                          <p:val>
                                            <p:fltVal val="0.71254"/>
                                          </p:val>
                                        </p:tav>
                                      </p:tavLst>
                                    </p:anim>
                                    <p:anim calcmode="lin" valueType="num">
                                      <p:cBhvr additive="base">
                                        <p:cTn id="56" dur="500" fill="hold">
                                          <p:stCondLst>
                                            <p:cond delay="0"/>
                                          </p:stCondLst>
                                        </p:cTn>
                                        <p:tgtEl>
                                          <p:spTgt spid="2"/>
                                        </p:tgtEl>
                                        <p:attrNameLst>
                                          <p:attrName>ppt_y</p:attrName>
                                        </p:attrNameLst>
                                      </p:cBhvr>
                                      <p:tavLst>
                                        <p:tav tm="0">
                                          <p:val>
                                            <p:strVal val="ppt_y"/>
                                          </p:val>
                                        </p:tav>
                                        <p:tav tm="100000">
                                          <p:val>
                                            <p:fltVal val="0.2695"/>
                                          </p:val>
                                        </p:tav>
                                      </p:tavLst>
                                    </p:anim>
                                    <p:anim calcmode="lin" valueType="num">
                                      <p:cBhvr additive="base">
                                        <p:cTn id="57" dur="500" fill="hold">
                                          <p:stCondLst>
                                            <p:cond delay="0"/>
                                          </p:stCondLst>
                                        </p:cTn>
                                        <p:tgtEl>
                                          <p:spTgt spid="2"/>
                                        </p:tgtEl>
                                        <p:attrNameLst>
                                          <p:attrName>ppt_w</p:attrName>
                                        </p:attrNameLst>
                                      </p:cBhvr>
                                      <p:tavLst>
                                        <p:tav tm="0">
                                          <p:val>
                                            <p:strVal val="ppt_w"/>
                                          </p:val>
                                        </p:tav>
                                        <p:tav tm="100000">
                                          <p:val>
                                            <p:strVal val="#ppt_w"/>
                                          </p:val>
                                        </p:tav>
                                      </p:tavLst>
                                    </p:anim>
                                    <p:anim calcmode="lin" valueType="num">
                                      <p:cBhvr additive="base">
                                        <p:cTn id="58" dur="500" fill="hold">
                                          <p:stCondLst>
                                            <p:cond delay="0"/>
                                          </p:stCondLst>
                                        </p:cTn>
                                        <p:tgtEl>
                                          <p:spTgt spid="2"/>
                                        </p:tgtEl>
                                        <p:attrNameLst>
                                          <p:attrName>ppt_h</p:attrName>
                                        </p:attrNameLst>
                                      </p:cBhvr>
                                      <p:tavLst>
                                        <p:tav tm="0">
                                          <p:val>
                                            <p:strVal val="ppt_h"/>
                                          </p:val>
                                        </p:tav>
                                        <p:tav tm="100000">
                                          <p:val>
                                            <p:strVal val="#ppt_h"/>
                                          </p:val>
                                        </p:tav>
                                      </p:tavLst>
                                    </p:anim>
                                  </p:childTnLst>
                                </p:cTn>
                              </p:par>
                              <p:par>
                                <p:cTn id="59" presetID="35" presetClass="path" presetSubtype="0" accel="50000" decel="50000" fill="hold" nodeType="withEffect">
                                  <p:stCondLst>
                                    <p:cond delay="0"/>
                                  </p:stCondLst>
                                  <p:childTnLst>
                                    <p:anim calcmode="lin" valueType="num">
                                      <p:cBhvr additive="base">
                                        <p:cTn id="60" dur="500" fill="hold">
                                          <p:stCondLst>
                                            <p:cond delay="0"/>
                                          </p:stCondLst>
                                        </p:cTn>
                                        <p:tgtEl>
                                          <p:spTgt spid="3"/>
                                        </p:tgtEl>
                                        <p:attrNameLst>
                                          <p:attrName>ppt_x</p:attrName>
                                        </p:attrNameLst>
                                      </p:cBhvr>
                                      <p:tavLst>
                                        <p:tav tm="0">
                                          <p:val>
                                            <p:strVal val="ppt_x"/>
                                          </p:val>
                                        </p:tav>
                                        <p:tav tm="100000">
                                          <p:val>
                                            <p:fltVal val="0.71254"/>
                                          </p:val>
                                        </p:tav>
                                      </p:tavLst>
                                    </p:anim>
                                    <p:anim calcmode="lin" valueType="num">
                                      <p:cBhvr additive="base">
                                        <p:cTn id="61" dur="500" fill="hold">
                                          <p:stCondLst>
                                            <p:cond delay="0"/>
                                          </p:stCondLst>
                                        </p:cTn>
                                        <p:tgtEl>
                                          <p:spTgt spid="3"/>
                                        </p:tgtEl>
                                        <p:attrNameLst>
                                          <p:attrName>ppt_y</p:attrName>
                                        </p:attrNameLst>
                                      </p:cBhvr>
                                      <p:tavLst>
                                        <p:tav tm="0">
                                          <p:val>
                                            <p:strVal val="ppt_y"/>
                                          </p:val>
                                        </p:tav>
                                        <p:tav tm="100000">
                                          <p:val>
                                            <p:fltVal val="0.42299"/>
                                          </p:val>
                                        </p:tav>
                                      </p:tavLst>
                                    </p:anim>
                                    <p:anim calcmode="lin" valueType="num">
                                      <p:cBhvr additive="base">
                                        <p:cTn id="62" dur="500" fill="hold">
                                          <p:stCondLst>
                                            <p:cond delay="0"/>
                                          </p:stCondLst>
                                        </p:cTn>
                                        <p:tgtEl>
                                          <p:spTgt spid="3"/>
                                        </p:tgtEl>
                                        <p:attrNameLst>
                                          <p:attrName>ppt_w</p:attrName>
                                        </p:attrNameLst>
                                      </p:cBhvr>
                                      <p:tavLst>
                                        <p:tav tm="0">
                                          <p:val>
                                            <p:strVal val="ppt_w"/>
                                          </p:val>
                                        </p:tav>
                                        <p:tav tm="100000">
                                          <p:val>
                                            <p:strVal val="#ppt_w"/>
                                          </p:val>
                                        </p:tav>
                                      </p:tavLst>
                                    </p:anim>
                                    <p:anim calcmode="lin" valueType="num">
                                      <p:cBhvr additive="base">
                                        <p:cTn id="63" dur="500" fill="hold">
                                          <p:stCondLst>
                                            <p:cond delay="0"/>
                                          </p:stCondLst>
                                        </p:cTn>
                                        <p:tgtEl>
                                          <p:spTgt spid="3"/>
                                        </p:tgtEl>
                                        <p:attrNameLst>
                                          <p:attrName>ppt_h</p:attrName>
                                        </p:attrNameLst>
                                      </p:cBhvr>
                                      <p:tavLst>
                                        <p:tav tm="0">
                                          <p:val>
                                            <p:strVal val="ppt_h"/>
                                          </p:val>
                                        </p:tav>
                                        <p:tav tm="100000">
                                          <p:val>
                                            <p:strVal val="#ppt_h"/>
                                          </p:val>
                                        </p:tav>
                                      </p:tavLst>
                                    </p:anim>
                                  </p:childTnLst>
                                </p:cTn>
                              </p:par>
                              <p:par>
                                <p:cTn id="64" presetID="35" presetClass="path" presetSubtype="0" accel="50000" decel="50000" fill="hold" nodeType="withEffect">
                                  <p:stCondLst>
                                    <p:cond delay="0"/>
                                  </p:stCondLst>
                                  <p:childTnLst>
                                    <p:anim calcmode="lin" valueType="num">
                                      <p:cBhvr additive="base">
                                        <p:cTn id="65" dur="500" fill="hold">
                                          <p:stCondLst>
                                            <p:cond delay="0"/>
                                          </p:stCondLst>
                                        </p:cTn>
                                        <p:tgtEl>
                                          <p:spTgt spid="4"/>
                                        </p:tgtEl>
                                        <p:attrNameLst>
                                          <p:attrName>ppt_x</p:attrName>
                                        </p:attrNameLst>
                                      </p:cBhvr>
                                      <p:tavLst>
                                        <p:tav tm="0">
                                          <p:val>
                                            <p:strVal val="ppt_x"/>
                                          </p:val>
                                        </p:tav>
                                        <p:tav tm="100000">
                                          <p:val>
                                            <p:fltVal val="0.71254"/>
                                          </p:val>
                                        </p:tav>
                                      </p:tavLst>
                                    </p:anim>
                                    <p:anim calcmode="lin" valueType="num">
                                      <p:cBhvr additive="base">
                                        <p:cTn id="66" dur="500" fill="hold">
                                          <p:stCondLst>
                                            <p:cond delay="0"/>
                                          </p:stCondLst>
                                        </p:cTn>
                                        <p:tgtEl>
                                          <p:spTgt spid="4"/>
                                        </p:tgtEl>
                                        <p:attrNameLst>
                                          <p:attrName>ppt_y</p:attrName>
                                        </p:attrNameLst>
                                      </p:cBhvr>
                                      <p:tavLst>
                                        <p:tav tm="0">
                                          <p:val>
                                            <p:strVal val="ppt_y"/>
                                          </p:val>
                                        </p:tav>
                                        <p:tav tm="100000">
                                          <p:val>
                                            <p:fltVal val="0.57674"/>
                                          </p:val>
                                        </p:tav>
                                      </p:tavLst>
                                    </p:anim>
                                    <p:anim calcmode="lin" valueType="num">
                                      <p:cBhvr additive="base">
                                        <p:cTn id="67" dur="500" fill="hold">
                                          <p:stCondLst>
                                            <p:cond delay="0"/>
                                          </p:stCondLst>
                                        </p:cTn>
                                        <p:tgtEl>
                                          <p:spTgt spid="4"/>
                                        </p:tgtEl>
                                        <p:attrNameLst>
                                          <p:attrName>ppt_w</p:attrName>
                                        </p:attrNameLst>
                                      </p:cBhvr>
                                      <p:tavLst>
                                        <p:tav tm="0">
                                          <p:val>
                                            <p:strVal val="ppt_w"/>
                                          </p:val>
                                        </p:tav>
                                        <p:tav tm="100000">
                                          <p:val>
                                            <p:strVal val="#ppt_w"/>
                                          </p:val>
                                        </p:tav>
                                      </p:tavLst>
                                    </p:anim>
                                    <p:anim calcmode="lin" valueType="num">
                                      <p:cBhvr additive="base">
                                        <p:cTn id="68" dur="500" fill="hold">
                                          <p:stCondLst>
                                            <p:cond delay="0"/>
                                          </p:stCondLst>
                                        </p:cTn>
                                        <p:tgtEl>
                                          <p:spTgt spid="4"/>
                                        </p:tgtEl>
                                        <p:attrNameLst>
                                          <p:attrName>ppt_h</p:attrName>
                                        </p:attrNameLst>
                                      </p:cBhvr>
                                      <p:tavLst>
                                        <p:tav tm="0">
                                          <p:val>
                                            <p:strVal val="ppt_h"/>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35" presetClass="path" presetSubtype="0" accel="50000" decel="50000" fill="hold" nodeType="clickEffect">
                                  <p:stCondLst>
                                    <p:cond delay="0"/>
                                  </p:stCondLst>
                                  <p:childTnLst>
                                    <p:anim calcmode="lin" valueType="num">
                                      <p:cBhvr additive="base">
                                        <p:cTn id="72" dur="250" fill="hold">
                                          <p:stCondLst>
                                            <p:cond delay="0"/>
                                          </p:stCondLst>
                                        </p:cTn>
                                        <p:tgtEl>
                                          <p:spTgt spid="5"/>
                                        </p:tgtEl>
                                        <p:attrNameLst>
                                          <p:attrName>ppt_x</p:attrName>
                                        </p:attrNameLst>
                                      </p:cBhvr>
                                      <p:tavLst>
                                        <p:tav tm="0">
                                          <p:val>
                                            <p:strVal val="ppt_x"/>
                                          </p:val>
                                        </p:tav>
                                        <p:tav tm="100000">
                                          <p:val>
                                            <p:fltVal val="0.71254"/>
                                          </p:val>
                                        </p:tav>
                                      </p:tavLst>
                                    </p:anim>
                                    <p:anim calcmode="lin" valueType="num">
                                      <p:cBhvr additive="base">
                                        <p:cTn id="73" dur="250" fill="hold">
                                          <p:stCondLst>
                                            <p:cond delay="0"/>
                                          </p:stCondLst>
                                        </p:cTn>
                                        <p:tgtEl>
                                          <p:spTgt spid="5"/>
                                        </p:tgtEl>
                                        <p:attrNameLst>
                                          <p:attrName>ppt_y</p:attrName>
                                        </p:attrNameLst>
                                      </p:cBhvr>
                                      <p:tavLst>
                                        <p:tav tm="0">
                                          <p:val>
                                            <p:strVal val="ppt_y"/>
                                          </p:val>
                                        </p:tav>
                                        <p:tav tm="100000">
                                          <p:val>
                                            <p:fltVal val="0.73022"/>
                                          </p:val>
                                        </p:tav>
                                      </p:tavLst>
                                    </p:anim>
                                    <p:anim calcmode="lin" valueType="num">
                                      <p:cBhvr additive="base">
                                        <p:cTn id="74" dur="250" fill="hold">
                                          <p:stCondLst>
                                            <p:cond delay="0"/>
                                          </p:stCondLst>
                                        </p:cTn>
                                        <p:tgtEl>
                                          <p:spTgt spid="5"/>
                                        </p:tgtEl>
                                        <p:attrNameLst>
                                          <p:attrName>ppt_w</p:attrName>
                                        </p:attrNameLst>
                                      </p:cBhvr>
                                      <p:tavLst>
                                        <p:tav tm="0">
                                          <p:val>
                                            <p:strVal val="ppt_w"/>
                                          </p:val>
                                        </p:tav>
                                        <p:tav tm="100000">
                                          <p:val>
                                            <p:strVal val="#ppt_w"/>
                                          </p:val>
                                        </p:tav>
                                      </p:tavLst>
                                    </p:anim>
                                    <p:anim calcmode="lin" valueType="num">
                                      <p:cBhvr additive="base">
                                        <p:cTn id="75" dur="250" fill="hold">
                                          <p:stCondLst>
                                            <p:cond delay="0"/>
                                          </p:stCondLst>
                                        </p:cTn>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custDataLst>
              <p:tags r:id="rId1"/>
            </p:custDataLst>
          </p:nvPr>
        </p:nvSpPr>
        <p:spPr>
          <a:xfrm>
            <a:off x="2131493" y="2887726"/>
            <a:ext cx="2141674" cy="843556"/>
          </a:xfrm>
          <a:prstGeom prst="rect">
            <a:avLst/>
          </a:prstGeom>
          <a:noFill/>
        </p:spPr>
        <p:txBody>
          <a:bodyPr vert="horz" wrap="square" rtlCol="0">
            <a:normAutofit/>
          </a:bodyPr>
          <a:lstStyle/>
          <a:p>
            <a:pPr algn="ctr"/>
            <a:r>
              <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rPr>
              <a:t>经济</a:t>
            </a:r>
            <a:endPar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endParaRPr>
          </a:p>
        </p:txBody>
      </p:sp>
      <p:sp>
        <p:nvSpPr>
          <p:cNvPr id="33" name="文本框 32"/>
          <p:cNvSpPr txBox="1"/>
          <p:nvPr>
            <p:custDataLst>
              <p:tags r:id="rId2"/>
            </p:custDataLst>
          </p:nvPr>
        </p:nvSpPr>
        <p:spPr>
          <a:xfrm>
            <a:off x="6707505" y="2061845"/>
            <a:ext cx="4095115" cy="521970"/>
          </a:xfrm>
          <a:prstGeom prst="rect">
            <a:avLst/>
          </a:prstGeom>
          <a:noFill/>
        </p:spPr>
        <p:txBody>
          <a:bodyPr vert="horz" wrap="square" rtlCol="0"/>
          <a:lstStyle/>
          <a:p>
            <a:r>
              <a:rPr lang="zh-CN" altLang="en-US" sz="2800" b="1" spc="300" dirty="0">
                <a:solidFill>
                  <a:srgbClr val="FF0000"/>
                </a:solidFill>
                <a:latin typeface="Arial" panose="020B0604020202020204" pitchFamily="34" charset="0"/>
                <a:ea typeface="微软雅黑" panose="020B0503020204020204" charset="-122"/>
              </a:rPr>
              <a:t>高度发展的农耕经济</a:t>
            </a:r>
            <a:endParaRPr lang="zh-CN" altLang="en-US" sz="2800" b="1" spc="300" dirty="0">
              <a:solidFill>
                <a:srgbClr val="FF0000"/>
              </a:solidFill>
              <a:latin typeface="Arial" panose="020B0604020202020204" pitchFamily="34" charset="0"/>
              <a:ea typeface="微软雅黑" panose="020B0503020204020204" charset="-122"/>
            </a:endParaRPr>
          </a:p>
        </p:txBody>
      </p:sp>
      <p:sp>
        <p:nvSpPr>
          <p:cNvPr id="35" name="椭圆 34"/>
          <p:cNvSpPr/>
          <p:nvPr>
            <p:custDataLst>
              <p:tags r:id="rId3"/>
            </p:custDataLst>
          </p:nvPr>
        </p:nvSpPr>
        <p:spPr>
          <a:xfrm>
            <a:off x="5943600" y="1926590"/>
            <a:ext cx="826135" cy="648970"/>
          </a:xfrm>
          <a:prstGeom prst="ellipse">
            <a:avLst/>
          </a:prstGeom>
          <a:ln w="12700">
            <a:noFill/>
          </a:ln>
        </p:spPr>
        <p:txBody>
          <a:bodyPr wrap="square">
            <a:normAutofit/>
          </a:bodyPr>
          <a:lstStyle/>
          <a:p>
            <a:pPr algn="ctr"/>
            <a:r>
              <a:rPr lang="en-US" altLang="zh-CN" sz="2400" dirty="0">
                <a:solidFill>
                  <a:srgbClr val="3AB7B7"/>
                </a:solidFill>
                <a:latin typeface="Arial" panose="020B0604020202020204" pitchFamily="34" charset="0"/>
                <a:ea typeface="微软雅黑" panose="020B0503020204020204" charset="-122"/>
              </a:rPr>
              <a:t>01</a:t>
            </a:r>
            <a:endParaRPr lang="zh-CN" altLang="en-US" sz="2400" dirty="0">
              <a:solidFill>
                <a:srgbClr val="3AB7B7"/>
              </a:solidFill>
              <a:latin typeface="Arial" panose="020B0604020202020204" pitchFamily="34" charset="0"/>
            </a:endParaRPr>
          </a:p>
        </p:txBody>
      </p:sp>
      <p:sp>
        <p:nvSpPr>
          <p:cNvPr id="36" name="矩形 35"/>
          <p:cNvSpPr/>
          <p:nvPr>
            <p:custDataLst>
              <p:tags r:id="rId4"/>
            </p:custDataLst>
          </p:nvPr>
        </p:nvSpPr>
        <p:spPr>
          <a:xfrm rot="2700000">
            <a:off x="6149340" y="2027555"/>
            <a:ext cx="414655" cy="414655"/>
          </a:xfrm>
          <a:prstGeom prst="rect">
            <a:avLst/>
          </a:prstGeom>
          <a:noFill/>
          <a:ln w="12700">
            <a:solidFill>
              <a:srgbClr val="4EBDA5"/>
            </a:solidFill>
          </a:ln>
        </p:spPr>
        <p:style>
          <a:lnRef idx="2">
            <a:srgbClr val="3AB7B7">
              <a:shade val="50000"/>
            </a:srgbClr>
          </a:lnRef>
          <a:fillRef idx="1">
            <a:srgbClr val="3AB7B7"/>
          </a:fillRef>
          <a:effectRef idx="0">
            <a:srgbClr val="3AB7B7"/>
          </a:effectRef>
          <a:fontRef idx="minor">
            <a:srgbClr val="FFFFFF"/>
          </a:fontRef>
        </p:style>
        <p:txBody>
          <a:bodyPr rtlCol="0" anchor="ctr">
            <a:normAutofit fontScale="90000" lnSpcReduction="10000"/>
          </a:bodyPr>
          <a:lstStyle/>
          <a:p>
            <a:pPr algn="ctr"/>
            <a:endParaRPr lang="zh-CN" altLang="en-US" sz="2400">
              <a:solidFill>
                <a:srgbClr val="3AB7B7"/>
              </a:solidFill>
              <a:latin typeface="Arial" panose="020B0604020202020204" pitchFamily="34" charset="0"/>
            </a:endParaRPr>
          </a:p>
        </p:txBody>
      </p:sp>
      <p:sp>
        <p:nvSpPr>
          <p:cNvPr id="37" name="文本框 36"/>
          <p:cNvSpPr txBox="1"/>
          <p:nvPr>
            <p:custDataLst>
              <p:tags r:id="rId5"/>
            </p:custDataLst>
          </p:nvPr>
        </p:nvSpPr>
        <p:spPr>
          <a:xfrm>
            <a:off x="6707505" y="3086100"/>
            <a:ext cx="4095115" cy="523240"/>
          </a:xfrm>
          <a:prstGeom prst="rect">
            <a:avLst/>
          </a:prstGeom>
          <a:noFill/>
        </p:spPr>
        <p:txBody>
          <a:bodyPr vert="horz" wrap="square" rtlCol="0"/>
          <a:lstStyle/>
          <a:p>
            <a:r>
              <a:rPr lang="zh-CN" altLang="en-US" sz="2800" b="1" spc="300" dirty="0">
                <a:solidFill>
                  <a:srgbClr val="FF0000"/>
                </a:solidFill>
                <a:latin typeface="Arial" panose="020B0604020202020204" pitchFamily="34" charset="0"/>
                <a:ea typeface="微软雅黑" panose="020B0503020204020204" charset="-122"/>
              </a:rPr>
              <a:t>持续发展的手工业</a:t>
            </a:r>
            <a:endParaRPr lang="zh-CN" altLang="en-US" sz="2800" b="1" spc="300" dirty="0">
              <a:solidFill>
                <a:srgbClr val="FF0000"/>
              </a:solidFill>
              <a:latin typeface="Arial" panose="020B0604020202020204" pitchFamily="34" charset="0"/>
              <a:ea typeface="微软雅黑" panose="020B0503020204020204" charset="-122"/>
            </a:endParaRPr>
          </a:p>
        </p:txBody>
      </p:sp>
      <p:sp>
        <p:nvSpPr>
          <p:cNvPr id="39" name="椭圆 38"/>
          <p:cNvSpPr/>
          <p:nvPr>
            <p:custDataLst>
              <p:tags r:id="rId6"/>
            </p:custDataLst>
          </p:nvPr>
        </p:nvSpPr>
        <p:spPr>
          <a:xfrm>
            <a:off x="5943600" y="2979420"/>
            <a:ext cx="826135" cy="648970"/>
          </a:xfrm>
          <a:prstGeom prst="ellipse">
            <a:avLst/>
          </a:prstGeom>
          <a:ln w="12700">
            <a:noFill/>
          </a:ln>
        </p:spPr>
        <p:txBody>
          <a:bodyPr wrap="square">
            <a:normAutofit/>
          </a:bodyPr>
          <a:lstStyle/>
          <a:p>
            <a:pPr algn="ctr"/>
            <a:r>
              <a:rPr lang="en-US" altLang="zh-CN" sz="2400" dirty="0">
                <a:solidFill>
                  <a:srgbClr val="3AB7B7"/>
                </a:solidFill>
                <a:latin typeface="Arial" panose="020B0604020202020204" pitchFamily="34" charset="0"/>
                <a:ea typeface="微软雅黑" panose="020B0503020204020204" charset="-122"/>
              </a:rPr>
              <a:t>02</a:t>
            </a:r>
            <a:endParaRPr lang="zh-CN" altLang="en-US" sz="2400" dirty="0">
              <a:solidFill>
                <a:srgbClr val="3AB7B7"/>
              </a:solidFill>
              <a:latin typeface="Arial" panose="020B0604020202020204" pitchFamily="34" charset="0"/>
            </a:endParaRPr>
          </a:p>
        </p:txBody>
      </p:sp>
      <p:sp>
        <p:nvSpPr>
          <p:cNvPr id="40" name="矩形 39"/>
          <p:cNvSpPr/>
          <p:nvPr>
            <p:custDataLst>
              <p:tags r:id="rId7"/>
            </p:custDataLst>
          </p:nvPr>
        </p:nvSpPr>
        <p:spPr>
          <a:xfrm rot="2700000">
            <a:off x="6149340" y="3080385"/>
            <a:ext cx="414655" cy="414655"/>
          </a:xfrm>
          <a:prstGeom prst="rect">
            <a:avLst/>
          </a:prstGeom>
          <a:noFill/>
          <a:ln w="12700">
            <a:solidFill>
              <a:srgbClr val="4EBDA5"/>
            </a:solidFill>
          </a:ln>
        </p:spPr>
        <p:style>
          <a:lnRef idx="2">
            <a:srgbClr val="3AB7B7">
              <a:shade val="50000"/>
            </a:srgbClr>
          </a:lnRef>
          <a:fillRef idx="1">
            <a:srgbClr val="3AB7B7"/>
          </a:fillRef>
          <a:effectRef idx="0">
            <a:srgbClr val="3AB7B7"/>
          </a:effectRef>
          <a:fontRef idx="minor">
            <a:srgbClr val="FFFFFF"/>
          </a:fontRef>
        </p:style>
        <p:txBody>
          <a:bodyPr rtlCol="0" anchor="ctr">
            <a:normAutofit fontScale="90000" lnSpcReduction="10000"/>
          </a:bodyPr>
          <a:lstStyle/>
          <a:p>
            <a:pPr algn="ctr"/>
            <a:endParaRPr lang="zh-CN" altLang="en-US" sz="2400">
              <a:solidFill>
                <a:srgbClr val="3AB7B7"/>
              </a:solidFill>
              <a:latin typeface="Arial" panose="020B0604020202020204" pitchFamily="34" charset="0"/>
            </a:endParaRPr>
          </a:p>
        </p:txBody>
      </p:sp>
      <p:sp>
        <p:nvSpPr>
          <p:cNvPr id="41" name="文本框 40"/>
          <p:cNvSpPr txBox="1"/>
          <p:nvPr>
            <p:custDataLst>
              <p:tags r:id="rId8"/>
            </p:custDataLst>
          </p:nvPr>
        </p:nvSpPr>
        <p:spPr>
          <a:xfrm>
            <a:off x="6707505" y="4166870"/>
            <a:ext cx="4095115" cy="523240"/>
          </a:xfrm>
          <a:prstGeom prst="rect">
            <a:avLst/>
          </a:prstGeom>
          <a:noFill/>
        </p:spPr>
        <p:txBody>
          <a:bodyPr vert="horz" wrap="square" rtlCol="0"/>
          <a:lstStyle/>
          <a:p>
            <a:r>
              <a:rPr lang="zh-CN" altLang="en-US" sz="2800" b="1" spc="300" dirty="0">
                <a:solidFill>
                  <a:srgbClr val="FF0000"/>
                </a:solidFill>
                <a:latin typeface="Arial" panose="020B0604020202020204" pitchFamily="34" charset="0"/>
                <a:ea typeface="微软雅黑" panose="020B0503020204020204" charset="-122"/>
              </a:rPr>
              <a:t>高度繁荣的工商业</a:t>
            </a:r>
            <a:endParaRPr lang="zh-CN" altLang="en-US" sz="2800" b="1" spc="300" dirty="0">
              <a:solidFill>
                <a:srgbClr val="FF0000"/>
              </a:solidFill>
              <a:latin typeface="Arial" panose="020B0604020202020204" pitchFamily="34" charset="0"/>
              <a:ea typeface="微软雅黑" panose="020B0503020204020204" charset="-122"/>
            </a:endParaRPr>
          </a:p>
        </p:txBody>
      </p:sp>
      <p:sp>
        <p:nvSpPr>
          <p:cNvPr id="43" name="椭圆 42"/>
          <p:cNvSpPr/>
          <p:nvPr>
            <p:custDataLst>
              <p:tags r:id="rId9"/>
            </p:custDataLst>
          </p:nvPr>
        </p:nvSpPr>
        <p:spPr>
          <a:xfrm>
            <a:off x="5943600" y="4031615"/>
            <a:ext cx="826135" cy="648970"/>
          </a:xfrm>
          <a:prstGeom prst="ellipse">
            <a:avLst/>
          </a:prstGeom>
          <a:ln w="12700">
            <a:noFill/>
          </a:ln>
        </p:spPr>
        <p:txBody>
          <a:bodyPr wrap="square">
            <a:normAutofit/>
          </a:bodyPr>
          <a:lstStyle/>
          <a:p>
            <a:pPr algn="ctr"/>
            <a:r>
              <a:rPr lang="en-US" altLang="zh-CN" sz="2400" dirty="0">
                <a:solidFill>
                  <a:srgbClr val="3AB7B7"/>
                </a:solidFill>
                <a:latin typeface="Arial" panose="020B0604020202020204" pitchFamily="34" charset="0"/>
                <a:ea typeface="微软雅黑" panose="020B0503020204020204" charset="-122"/>
              </a:rPr>
              <a:t>03</a:t>
            </a:r>
            <a:endParaRPr lang="zh-CN" altLang="en-US" sz="2400" dirty="0">
              <a:solidFill>
                <a:srgbClr val="3AB7B7"/>
              </a:solidFill>
              <a:latin typeface="Arial" panose="020B0604020202020204" pitchFamily="34" charset="0"/>
            </a:endParaRPr>
          </a:p>
        </p:txBody>
      </p:sp>
      <p:sp>
        <p:nvSpPr>
          <p:cNvPr id="44" name="矩形 43"/>
          <p:cNvSpPr/>
          <p:nvPr>
            <p:custDataLst>
              <p:tags r:id="rId10"/>
            </p:custDataLst>
          </p:nvPr>
        </p:nvSpPr>
        <p:spPr>
          <a:xfrm rot="2700000">
            <a:off x="6149340" y="4133215"/>
            <a:ext cx="414655" cy="414655"/>
          </a:xfrm>
          <a:prstGeom prst="rect">
            <a:avLst/>
          </a:prstGeom>
          <a:noFill/>
          <a:ln w="12700">
            <a:solidFill>
              <a:srgbClr val="4EBDA5"/>
            </a:solidFill>
          </a:ln>
        </p:spPr>
        <p:style>
          <a:lnRef idx="2">
            <a:srgbClr val="3AB7B7">
              <a:shade val="50000"/>
            </a:srgbClr>
          </a:lnRef>
          <a:fillRef idx="1">
            <a:srgbClr val="3AB7B7"/>
          </a:fillRef>
          <a:effectRef idx="0">
            <a:srgbClr val="3AB7B7"/>
          </a:effectRef>
          <a:fontRef idx="minor">
            <a:srgbClr val="FFFFFF"/>
          </a:fontRef>
        </p:style>
        <p:txBody>
          <a:bodyPr rtlCol="0" anchor="ctr">
            <a:normAutofit fontScale="90000" lnSpcReduction="10000"/>
          </a:bodyPr>
          <a:lstStyle/>
          <a:p>
            <a:pPr algn="ctr"/>
            <a:endParaRPr lang="zh-CN" altLang="en-US" sz="2400">
              <a:solidFill>
                <a:srgbClr val="3AB7B7"/>
              </a:solidFill>
              <a:latin typeface="Arial" panose="020B0604020202020204" pitchFamily="34" charset="0"/>
            </a:endParaRPr>
          </a:p>
        </p:txBody>
      </p:sp>
    </p:spTree>
    <p:custDataLst>
      <p:tags r:id="rId1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93707" y="795655"/>
            <a:ext cx="10852237" cy="441964"/>
          </a:xfrm>
        </p:spPr>
        <p:txBody>
          <a:bodyPr>
            <a:normAutofit fontScale="90000"/>
          </a:bodyPr>
          <a:lstStyle/>
          <a:p>
            <a:r>
              <a:rPr lang="zh-CN" altLang="en-US" sz="3600">
                <a:solidFill>
                  <a:srgbClr val="FF0000"/>
                </a:solidFill>
              </a:rPr>
              <a:t>一、高度发展的农耕经济</a:t>
            </a:r>
            <a:endParaRPr lang="zh-CN" altLang="en-US" sz="3600">
              <a:solidFill>
                <a:srgbClr val="FF0000"/>
              </a:solidFill>
            </a:endParaRPr>
          </a:p>
        </p:txBody>
      </p:sp>
      <p:sp>
        <p:nvSpPr>
          <p:cNvPr id="9" name="文本框 8"/>
          <p:cNvSpPr txBox="1"/>
          <p:nvPr/>
        </p:nvSpPr>
        <p:spPr>
          <a:xfrm>
            <a:off x="1450975" y="1809750"/>
            <a:ext cx="8649970" cy="583565"/>
          </a:xfrm>
          <a:prstGeom prst="rect">
            <a:avLst/>
          </a:prstGeom>
          <a:noFill/>
        </p:spPr>
        <p:txBody>
          <a:bodyPr wrap="none" rtlCol="0">
            <a:spAutoFit/>
          </a:bodyPr>
          <a:lstStyle/>
          <a:p>
            <a:r>
              <a:rPr lang="en-US" altLang="zh-CN" sz="3200" b="1">
                <a:solidFill>
                  <a:srgbClr val="232CF6"/>
                </a:solidFill>
              </a:rPr>
              <a:t>1.</a:t>
            </a:r>
            <a:r>
              <a:rPr lang="zh-CN" altLang="en-US" sz="3200" b="1">
                <a:solidFill>
                  <a:srgbClr val="232CF6"/>
                </a:solidFill>
              </a:rPr>
              <a:t>新的农作物品种输入中国（玉米、甘薯等）；</a:t>
            </a:r>
            <a:endParaRPr lang="zh-CN" altLang="en-US" sz="3200" b="1">
              <a:solidFill>
                <a:srgbClr val="232CF6"/>
              </a:solidFill>
            </a:endParaRPr>
          </a:p>
        </p:txBody>
      </p:sp>
      <p:sp>
        <p:nvSpPr>
          <p:cNvPr id="4" name="文本框 3"/>
          <p:cNvSpPr txBox="1"/>
          <p:nvPr/>
        </p:nvSpPr>
        <p:spPr>
          <a:xfrm>
            <a:off x="1450975" y="2651125"/>
            <a:ext cx="6617970" cy="583565"/>
          </a:xfrm>
          <a:prstGeom prst="rect">
            <a:avLst/>
          </a:prstGeom>
          <a:noFill/>
        </p:spPr>
        <p:txBody>
          <a:bodyPr wrap="none" rtlCol="0" anchor="t">
            <a:spAutoFit/>
          </a:bodyPr>
          <a:lstStyle/>
          <a:p>
            <a:pPr algn="l">
              <a:buClrTx/>
              <a:buSzTx/>
              <a:buFontTx/>
            </a:pPr>
            <a:r>
              <a:rPr lang="zh-CN" altLang="en-US" sz="3200" b="1">
                <a:solidFill>
                  <a:srgbClr val="232CF6"/>
                </a:solidFill>
                <a:sym typeface="+mn-ea"/>
              </a:rPr>
              <a:t>2.多种经营与经济作物种植的推广；</a:t>
            </a:r>
            <a:endParaRPr lang="zh-CN" altLang="en-US" sz="3200" b="1">
              <a:solidFill>
                <a:srgbClr val="232CF6"/>
              </a:solidFill>
            </a:endParaRPr>
          </a:p>
        </p:txBody>
      </p:sp>
      <p:sp>
        <p:nvSpPr>
          <p:cNvPr id="3" name="文本框 2"/>
          <p:cNvSpPr txBox="1"/>
          <p:nvPr/>
        </p:nvSpPr>
        <p:spPr>
          <a:xfrm>
            <a:off x="1450975" y="3492500"/>
            <a:ext cx="10126345" cy="583565"/>
          </a:xfrm>
          <a:prstGeom prst="rect">
            <a:avLst/>
          </a:prstGeom>
          <a:noFill/>
        </p:spPr>
        <p:txBody>
          <a:bodyPr wrap="square" rtlCol="0" anchor="t">
            <a:spAutoFit/>
          </a:bodyPr>
          <a:lstStyle/>
          <a:p>
            <a:pPr>
              <a:buClrTx/>
              <a:buSzTx/>
              <a:buFontTx/>
            </a:pPr>
            <a:r>
              <a:rPr lang="en-US" altLang="zh-CN" sz="3200" b="1">
                <a:solidFill>
                  <a:srgbClr val="232CF6"/>
                </a:solidFill>
                <a:sym typeface="+mn-ea"/>
              </a:rPr>
              <a:t>3.</a:t>
            </a:r>
            <a:r>
              <a:rPr lang="zh-CN" altLang="en-US" sz="3200" b="1">
                <a:solidFill>
                  <a:srgbClr val="232CF6"/>
                </a:solidFill>
                <a:sym typeface="+mn-ea"/>
              </a:rPr>
              <a:t>农业生产区域分工的出现和农产品商品化程度的提升；</a:t>
            </a:r>
            <a:endParaRPr lang="zh-CN" altLang="en-US" sz="3200" b="1">
              <a:solidFill>
                <a:srgbClr val="232CF6"/>
              </a:solidFill>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4"/>
          <p:cNvSpPr>
            <a:spLocks noGrp="1"/>
          </p:cNvSpPr>
          <p:nvPr>
            <p:custDataLst>
              <p:tags r:id="rId1"/>
            </p:custDataLst>
          </p:nvPr>
        </p:nvSpPr>
        <p:spPr>
          <a:xfrm>
            <a:off x="834390" y="1625600"/>
            <a:ext cx="5488305" cy="4530725"/>
          </a:xfrm>
        </p:spPr>
        <p:txBody>
          <a:bodyPr>
            <a:noAutofit/>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solidFill>
                <a:uFillTx/>
                <a:latin typeface="(使用中文字体)"/>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400" u="none" strike="noStrike" kern="1200" cap="none" spc="150" normalizeH="0" baseline="0">
                <a:solidFill>
                  <a:schemeClr val="tx1"/>
                </a:solidFill>
                <a:uFillTx/>
                <a:latin typeface="(使用中文字体)"/>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solidFill>
                <a:uFillTx/>
                <a:latin typeface="(使用中文字体)"/>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solidFill>
                <a:uFillTx/>
                <a:latin typeface="(使用中文字体)"/>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400" u="none" strike="noStrike" kern="1200" cap="none" spc="150" normalizeH="0" baseline="0">
                <a:solidFill>
                  <a:schemeClr val="tx1"/>
                </a:solidFill>
                <a:uFillTx/>
                <a:latin typeface="(使用中文字体)"/>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2800" dirty="0">
                <a:latin typeface="宋体" panose="02010600030101010101" pitchFamily="2" charset="-122"/>
                <a:ea typeface="宋体" panose="02010600030101010101" pitchFamily="2" charset="-122"/>
                <a:cs typeface="宋体" panose="02010600030101010101" pitchFamily="2" charset="-122"/>
              </a:rPr>
              <a:t>考古材料证明，玉米最早是在美洲培育出来的。……清嘉庆年间大面积种植玉米，到鸦片战争前已在中国大部分地区引种而居杂粮之首。玉米等作物的引进与大面积种植，大大缓解了18世纪中叶到19世纪中叶中国因人口大幅度增长而带来的巨大粮食压力。 </a:t>
            </a:r>
            <a:endParaRPr lang="zh-CN" altLang="en-US" sz="2800" dirty="0">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2800" dirty="0">
                <a:latin typeface="宋体" panose="02010600030101010101" pitchFamily="2" charset="-122"/>
                <a:ea typeface="宋体" panose="02010600030101010101" pitchFamily="2" charset="-122"/>
                <a:cs typeface="宋体" panose="02010600030101010101" pitchFamily="2" charset="-122"/>
              </a:rPr>
              <a:t>——摘编自《通向现代世界的500年》</a:t>
            </a:r>
            <a:endParaRPr lang="zh-CN" altLang="en-US" sz="2800" dirty="0">
              <a:latin typeface="宋体" panose="02010600030101010101" pitchFamily="2" charset="-122"/>
              <a:ea typeface="宋体" panose="02010600030101010101" pitchFamily="2" charset="-122"/>
              <a:cs typeface="宋体" panose="02010600030101010101" pitchFamily="2" charset="-122"/>
            </a:endParaRPr>
          </a:p>
        </p:txBody>
      </p:sp>
      <p:pic>
        <p:nvPicPr>
          <p:cNvPr id="7" name="内容占位符 6" descr="C:\Users\wfy114\Desktop\微信截图_20191023200017.png微信截图_20191023200017"/>
          <p:cNvPicPr>
            <a:picLocks noGrp="1" noChangeAspect="1"/>
          </p:cNvPicPr>
          <p:nvPr>
            <p:ph sz="quarter" idx="14"/>
          </p:nvPr>
        </p:nvPicPr>
        <p:blipFill>
          <a:blip r:embed="rId2" cstate="print"/>
          <a:srcRect/>
          <a:stretch>
            <a:fillRect/>
          </a:stretch>
        </p:blipFill>
        <p:spPr>
          <a:xfrm>
            <a:off x="6481445" y="683260"/>
            <a:ext cx="4986020" cy="4921250"/>
          </a:xfrm>
          <a:prstGeom prst="rect">
            <a:avLst/>
          </a:prstGeom>
        </p:spPr>
      </p:pic>
      <p:sp>
        <p:nvSpPr>
          <p:cNvPr id="8" name="文本框 7"/>
          <p:cNvSpPr txBox="1"/>
          <p:nvPr/>
        </p:nvSpPr>
        <p:spPr>
          <a:xfrm>
            <a:off x="6749415" y="5695950"/>
            <a:ext cx="4450080" cy="460375"/>
          </a:xfrm>
          <a:prstGeom prst="rect">
            <a:avLst/>
          </a:prstGeom>
          <a:noFill/>
        </p:spPr>
        <p:txBody>
          <a:bodyPr wrap="none" rtlCol="0">
            <a:spAutoFit/>
          </a:bodyPr>
          <a:lstStyle/>
          <a:p>
            <a:r>
              <a:rPr lang="zh-CN" altLang="en-US" sz="2400"/>
              <a:t>清朝前期玉米、甘薯推广种植图</a:t>
            </a:r>
            <a:endParaRPr lang="zh-CN" altLang="en-US" sz="2400"/>
          </a:p>
        </p:txBody>
      </p:sp>
      <p:sp>
        <p:nvSpPr>
          <p:cNvPr id="9" name="文本框 8"/>
          <p:cNvSpPr txBox="1"/>
          <p:nvPr/>
        </p:nvSpPr>
        <p:spPr>
          <a:xfrm>
            <a:off x="895350" y="790575"/>
            <a:ext cx="4992370" cy="583565"/>
          </a:xfrm>
          <a:prstGeom prst="rect">
            <a:avLst/>
          </a:prstGeom>
          <a:noFill/>
        </p:spPr>
        <p:txBody>
          <a:bodyPr wrap="none" rtlCol="0">
            <a:spAutoFit/>
          </a:bodyPr>
          <a:lstStyle/>
          <a:p>
            <a:r>
              <a:rPr lang="en-US" altLang="zh-CN" sz="3200" b="1">
                <a:solidFill>
                  <a:srgbClr val="232CF6"/>
                </a:solidFill>
              </a:rPr>
              <a:t>1.</a:t>
            </a:r>
            <a:r>
              <a:rPr lang="zh-CN" altLang="en-US" sz="3200" b="1">
                <a:solidFill>
                  <a:srgbClr val="232CF6"/>
                </a:solidFill>
              </a:rPr>
              <a:t>新的农作物品种输入中国</a:t>
            </a:r>
            <a:endParaRPr lang="zh-CN" altLang="en-US" sz="3200" b="1">
              <a:solidFill>
                <a:srgbClr val="232CF6"/>
              </a:solidFill>
            </a:endParaRPr>
          </a:p>
        </p:txBody>
      </p:sp>
      <p:sp>
        <p:nvSpPr>
          <p:cNvPr id="10" name="文本框 9"/>
          <p:cNvSpPr txBox="1"/>
          <p:nvPr/>
        </p:nvSpPr>
        <p:spPr>
          <a:xfrm>
            <a:off x="714375" y="6156325"/>
            <a:ext cx="8361680" cy="521970"/>
          </a:xfrm>
          <a:prstGeom prst="rect">
            <a:avLst/>
          </a:prstGeom>
          <a:noFill/>
        </p:spPr>
        <p:txBody>
          <a:bodyPr wrap="none" rtlCol="0">
            <a:spAutoFit/>
          </a:bodyPr>
          <a:lstStyle/>
          <a:p>
            <a:pPr algn="l"/>
            <a:r>
              <a:rPr lang="zh-CN" altLang="en-US" sz="2800" b="1">
                <a:solidFill>
                  <a:srgbClr val="FF0000"/>
                </a:solidFill>
                <a:effectLst>
                  <a:outerShdw blurRad="38100" dist="25400" dir="5400000" algn="ctr" rotWithShape="0">
                    <a:srgbClr val="6E747A">
                      <a:alpha val="43000"/>
                    </a:srgbClr>
                  </a:outerShdw>
                </a:effectLst>
              </a:rPr>
              <a:t>改变传统饮食结构；缓解粮食压力；促进人口增长。</a:t>
            </a:r>
            <a:endParaRPr lang="zh-CN" altLang="en-US" sz="2800" b="1">
              <a:solidFill>
                <a:srgbClr val="FF0000"/>
              </a:solidFill>
              <a:effectLst>
                <a:outerShdw blurRad="38100" dist="25400" dir="5400000" algn="ctr" rotWithShape="0">
                  <a:srgbClr val="6E747A">
                    <a:alpha val="43000"/>
                  </a:srgbClr>
                </a:outerShdw>
              </a:effectLst>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0" grpId="0"/>
      <p:bldP spid="10"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79475" y="1441450"/>
            <a:ext cx="10575925" cy="3538220"/>
          </a:xfrm>
          <a:prstGeom prst="rect">
            <a:avLst/>
          </a:prstGeom>
          <a:noFill/>
          <a:ln w="9525">
            <a:noFill/>
          </a:ln>
        </p:spPr>
        <p:txBody>
          <a:bodyPr wrap="square">
            <a:spAutoFit/>
          </a:bodyPr>
          <a:lstStyle/>
          <a:p>
            <a:pPr indent="285750"/>
            <a:r>
              <a:rPr lang="en-US" altLang="zh-CN" sz="2800">
                <a:ea typeface="宋体" panose="02010600030101010101" pitchFamily="2" charset="-122"/>
              </a:rPr>
              <a:t>    </a:t>
            </a:r>
            <a:r>
              <a:rPr lang="zh-CN" sz="2800">
                <a:ea typeface="宋体" panose="02010600030101010101" pitchFamily="2" charset="-122"/>
              </a:rPr>
              <a:t>明中叶以后，由于赋役沉重，农民单纯种植粮食作物已不能维持正常的生活，便纷纷种植具有较高经济效益的经济作物或兼营其他副业。以生产粮食为主的单一的农业结构开始向多种经营方向发展，导致了粮食作物生产相应减少。随着这种现象的日益加剧，许多农村中的自给自足的自然经济出现了一定的解体征兆。随着经济作物种植面积的增加，农业与商业发生了越来越密切的联系。</a:t>
            </a:r>
            <a:endParaRPr lang="zh-CN" sz="2800">
              <a:ea typeface="宋体" panose="02010600030101010101" pitchFamily="2" charset="-122"/>
            </a:endParaRPr>
          </a:p>
          <a:p>
            <a:r>
              <a:rPr lang="zh-CN" sz="2800">
                <a:ea typeface="宋体" panose="02010600030101010101" pitchFamily="2" charset="-122"/>
              </a:rPr>
              <a:t>——摘编自王言锋《中国十六一十八世纪社会心理变迁与白话短篇小说之兴衰》</a:t>
            </a:r>
            <a:endParaRPr lang="zh-CN" altLang="en-US" sz="2800">
              <a:ea typeface="宋体" panose="02010600030101010101" pitchFamily="2" charset="-122"/>
            </a:endParaRPr>
          </a:p>
        </p:txBody>
      </p:sp>
      <p:sp>
        <p:nvSpPr>
          <p:cNvPr id="4" name="文本框 3"/>
          <p:cNvSpPr txBox="1"/>
          <p:nvPr/>
        </p:nvSpPr>
        <p:spPr>
          <a:xfrm>
            <a:off x="784860" y="701675"/>
            <a:ext cx="6211570" cy="583565"/>
          </a:xfrm>
          <a:prstGeom prst="rect">
            <a:avLst/>
          </a:prstGeom>
          <a:noFill/>
        </p:spPr>
        <p:txBody>
          <a:bodyPr wrap="none" rtlCol="0" anchor="t">
            <a:spAutoFit/>
          </a:bodyPr>
          <a:lstStyle/>
          <a:p>
            <a:pPr algn="l">
              <a:buClrTx/>
              <a:buSzTx/>
              <a:buFontTx/>
            </a:pPr>
            <a:r>
              <a:rPr lang="zh-CN" altLang="en-US" sz="3200" b="1">
                <a:solidFill>
                  <a:srgbClr val="232CF6"/>
                </a:solidFill>
                <a:sym typeface="+mn-ea"/>
              </a:rPr>
              <a:t>2.多种经营与经济作物种植的推广</a:t>
            </a:r>
            <a:endParaRPr lang="zh-CN" altLang="en-US" sz="3200" b="1">
              <a:solidFill>
                <a:srgbClr val="232CF6"/>
              </a:solidFill>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75335" y="682625"/>
            <a:ext cx="10126345" cy="583565"/>
          </a:xfrm>
          <a:prstGeom prst="rect">
            <a:avLst/>
          </a:prstGeom>
          <a:noFill/>
        </p:spPr>
        <p:txBody>
          <a:bodyPr wrap="square" rtlCol="0" anchor="t">
            <a:spAutoFit/>
          </a:bodyPr>
          <a:lstStyle/>
          <a:p>
            <a:pPr>
              <a:buClrTx/>
              <a:buSzTx/>
              <a:buFontTx/>
            </a:pPr>
            <a:r>
              <a:rPr lang="en-US" altLang="zh-CN" sz="3200" b="1">
                <a:solidFill>
                  <a:srgbClr val="232CF6"/>
                </a:solidFill>
                <a:sym typeface="+mn-ea"/>
              </a:rPr>
              <a:t>3.</a:t>
            </a:r>
            <a:r>
              <a:rPr lang="zh-CN" altLang="en-US" sz="3200" b="1">
                <a:solidFill>
                  <a:srgbClr val="232CF6"/>
                </a:solidFill>
                <a:sym typeface="+mn-ea"/>
              </a:rPr>
              <a:t>农业生产区域分工的出现和农产品商品化程度的提升</a:t>
            </a:r>
            <a:endParaRPr lang="zh-CN" altLang="en-US" sz="3200" b="1">
              <a:solidFill>
                <a:srgbClr val="232CF6"/>
              </a:solidFill>
            </a:endParaRPr>
          </a:p>
        </p:txBody>
      </p:sp>
      <p:sp>
        <p:nvSpPr>
          <p:cNvPr id="100" name="文本框 99"/>
          <p:cNvSpPr txBox="1"/>
          <p:nvPr/>
        </p:nvSpPr>
        <p:spPr>
          <a:xfrm>
            <a:off x="955675" y="1684020"/>
            <a:ext cx="10433050" cy="2676525"/>
          </a:xfrm>
          <a:prstGeom prst="rect">
            <a:avLst/>
          </a:prstGeom>
          <a:noFill/>
          <a:ln w="9525">
            <a:noFill/>
          </a:ln>
        </p:spPr>
        <p:txBody>
          <a:bodyPr wrap="square">
            <a:spAutoFit/>
          </a:bodyPr>
          <a:lstStyle/>
          <a:p>
            <a:pPr indent="285750"/>
            <a:r>
              <a:rPr lang="en-US" sz="2800">
                <a:latin typeface="宋体" panose="02010600030101010101" pitchFamily="2" charset="-122"/>
                <a:ea typeface="宋体" panose="02010600030101010101" pitchFamily="2" charset="-122"/>
                <a:cs typeface="宋体" panose="02010600030101010101" pitchFamily="2" charset="-122"/>
              </a:rPr>
              <a:t>  </a:t>
            </a:r>
            <a:r>
              <a:rPr lang="zh-CN" sz="2800">
                <a:latin typeface="宋体" panose="02010600030101010101" pitchFamily="2" charset="-122"/>
                <a:ea typeface="宋体" panose="02010600030101010101" pitchFamily="2" charset="-122"/>
                <a:cs typeface="宋体" panose="02010600030101010101" pitchFamily="2" charset="-122"/>
              </a:rPr>
              <a:t>明清时期精细经营得到进一步发展，所有权与经营权分离现象日益普遍，佃农人身依附关系相对减弱，由于纺织、酿造等手工业迅速发展及城镇兴起，社会对农产品需求增加，上海、山东、河南等地出现</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专业性产区</a:t>
            </a:r>
            <a:r>
              <a:rPr lang="zh-CN" sz="2800">
                <a:latin typeface="宋体" panose="02010600030101010101" pitchFamily="2" charset="-122"/>
                <a:ea typeface="宋体" panose="02010600030101010101" pitchFamily="2" charset="-122"/>
                <a:cs typeface="宋体" panose="02010600030101010101" pitchFamily="2" charset="-122"/>
              </a:rPr>
              <a:t>，茶叶、甘蔗等其他经济作物的种植也迅速发展，农业生产的</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区域性分工</a:t>
            </a:r>
            <a:r>
              <a:rPr lang="zh-CN" sz="2800">
                <a:latin typeface="宋体" panose="02010600030101010101" pitchFamily="2" charset="-122"/>
                <a:ea typeface="宋体" panose="02010600030101010101" pitchFamily="2" charset="-122"/>
                <a:cs typeface="宋体" panose="02010600030101010101" pitchFamily="2" charset="-122"/>
              </a:rPr>
              <a:t>进一步促进了农产品的</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商品化</a:t>
            </a:r>
            <a:r>
              <a:rPr lang="zh-CN" sz="2800">
                <a:latin typeface="宋体" panose="02010600030101010101" pitchFamily="2" charset="-122"/>
                <a:ea typeface="宋体" panose="02010600030101010101" pitchFamily="2" charset="-122"/>
                <a:cs typeface="宋体" panose="02010600030101010101" pitchFamily="2" charset="-122"/>
              </a:rPr>
              <a:t>。</a:t>
            </a:r>
            <a:endParaRPr lang="zh-CN" sz="2800">
              <a:latin typeface="宋体" panose="02010600030101010101" pitchFamily="2" charset="-122"/>
              <a:ea typeface="宋体" panose="02010600030101010101" pitchFamily="2" charset="-122"/>
              <a:cs typeface="宋体" panose="02010600030101010101" pitchFamily="2" charset="-122"/>
            </a:endParaRPr>
          </a:p>
          <a:p>
            <a:r>
              <a:rPr lang="zh-CN" sz="2800">
                <a:latin typeface="宋体" panose="02010600030101010101" pitchFamily="2" charset="-122"/>
                <a:ea typeface="宋体" panose="02010600030101010101" pitchFamily="2" charset="-122"/>
                <a:cs typeface="宋体" panose="02010600030101010101" pitchFamily="2" charset="-122"/>
              </a:rPr>
              <a:t>——摘编自高德步《中外经济简史》</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93707" y="795655"/>
            <a:ext cx="10852237" cy="441964"/>
          </a:xfrm>
        </p:spPr>
        <p:txBody>
          <a:bodyPr>
            <a:normAutofit fontScale="90000"/>
          </a:bodyPr>
          <a:lstStyle/>
          <a:p>
            <a:r>
              <a:rPr lang="zh-CN" altLang="en-US" sz="3600">
                <a:solidFill>
                  <a:srgbClr val="FF0000"/>
                </a:solidFill>
              </a:rPr>
              <a:t>二、持续发展的手工业</a:t>
            </a:r>
            <a:endParaRPr lang="zh-CN" altLang="en-US" sz="3600">
              <a:solidFill>
                <a:srgbClr val="FF0000"/>
              </a:solidFill>
            </a:endParaRPr>
          </a:p>
        </p:txBody>
      </p:sp>
      <p:sp>
        <p:nvSpPr>
          <p:cNvPr id="5" name="文本框 4"/>
          <p:cNvSpPr txBox="1"/>
          <p:nvPr/>
        </p:nvSpPr>
        <p:spPr>
          <a:xfrm>
            <a:off x="1489075" y="1505585"/>
            <a:ext cx="8243570" cy="583565"/>
          </a:xfrm>
          <a:prstGeom prst="rect">
            <a:avLst/>
          </a:prstGeom>
          <a:noFill/>
        </p:spPr>
        <p:txBody>
          <a:bodyPr wrap="none" rtlCol="0">
            <a:spAutoFit/>
          </a:bodyPr>
          <a:lstStyle/>
          <a:p>
            <a:pPr algn="l">
              <a:buClrTx/>
              <a:buSzTx/>
              <a:buFontTx/>
            </a:pPr>
            <a:r>
              <a:rPr lang="en-US" altLang="zh-CN" sz="3200" b="1">
                <a:solidFill>
                  <a:srgbClr val="232CF6"/>
                </a:solidFill>
              </a:rPr>
              <a:t>1.</a:t>
            </a:r>
            <a:r>
              <a:rPr lang="zh-CN" altLang="en-US" sz="3200" b="1">
                <a:solidFill>
                  <a:srgbClr val="232CF6"/>
                </a:solidFill>
                <a:sym typeface="+mn-ea"/>
              </a:rPr>
              <a:t>私营手工业超过官营手工业占据主导地位；</a:t>
            </a:r>
            <a:endParaRPr lang="zh-CN" altLang="en-US" sz="3200" b="1">
              <a:solidFill>
                <a:srgbClr val="232CF6"/>
              </a:solidFill>
            </a:endParaRPr>
          </a:p>
        </p:txBody>
      </p:sp>
      <p:pic>
        <p:nvPicPr>
          <p:cNvPr id="12" name="Picture 3"/>
          <p:cNvPicPr>
            <a:picLocks noChangeAspect="1"/>
          </p:cNvPicPr>
          <p:nvPr/>
        </p:nvPicPr>
        <p:blipFill>
          <a:blip r:embed="rId1" cstate="print"/>
          <a:stretch>
            <a:fillRect/>
          </a:stretch>
        </p:blipFill>
        <p:spPr>
          <a:xfrm>
            <a:off x="1945640" y="2228850"/>
            <a:ext cx="3657600" cy="3581400"/>
          </a:xfrm>
          <a:prstGeom prst="rect">
            <a:avLst/>
          </a:prstGeom>
          <a:noFill/>
          <a:ln w="9525">
            <a:noFill/>
          </a:ln>
        </p:spPr>
      </p:pic>
      <p:sp>
        <p:nvSpPr>
          <p:cNvPr id="20483" name="Text Box 4"/>
          <p:cNvSpPr txBox="1"/>
          <p:nvPr/>
        </p:nvSpPr>
        <p:spPr>
          <a:xfrm>
            <a:off x="1945640" y="5858510"/>
            <a:ext cx="3657600" cy="519430"/>
          </a:xfrm>
          <a:prstGeom prst="rect">
            <a:avLst/>
          </a:prstGeom>
          <a:solidFill>
            <a:srgbClr val="FF9900"/>
          </a:solidFill>
          <a:ln w="9525">
            <a:noFill/>
          </a:ln>
        </p:spPr>
        <p:txBody>
          <a:bodyPr anchor="t">
            <a:spAutoFit/>
          </a:bodyPr>
          <a:lstStyle/>
          <a:p>
            <a:pPr>
              <a:spcBef>
                <a:spcPct val="50000"/>
              </a:spcBef>
            </a:pPr>
            <a:r>
              <a:rPr lang="zh-CN" altLang="en-US" sz="2800" dirty="0">
                <a:latin typeface="Verdana" panose="020B0604030504040204" pitchFamily="34" charset="0"/>
                <a:ea typeface="黑体" panose="02010609060101010101" charset="-122"/>
              </a:rPr>
              <a:t>青花海水行龙瓷扁瓶</a:t>
            </a:r>
            <a:endParaRPr lang="zh-CN" altLang="en-US" sz="2800" dirty="0">
              <a:latin typeface="Verdana" panose="020B0604030504040204" pitchFamily="34" charset="0"/>
              <a:ea typeface="黑体" panose="02010609060101010101" charset="-122"/>
            </a:endParaRPr>
          </a:p>
        </p:txBody>
      </p:sp>
      <p:grpSp>
        <p:nvGrpSpPr>
          <p:cNvPr id="13" name="Group 5"/>
          <p:cNvGrpSpPr/>
          <p:nvPr/>
        </p:nvGrpSpPr>
        <p:grpSpPr>
          <a:xfrm>
            <a:off x="5986145" y="2199640"/>
            <a:ext cx="3962400" cy="4178300"/>
            <a:chOff x="0" y="0"/>
            <a:chExt cx="5760" cy="4250"/>
          </a:xfrm>
        </p:grpSpPr>
        <p:pic>
          <p:nvPicPr>
            <p:cNvPr id="14" name="Picture 6"/>
            <p:cNvPicPr preferRelativeResize="0">
              <a:picLocks noChangeAspect="1"/>
            </p:cNvPicPr>
            <p:nvPr/>
          </p:nvPicPr>
          <p:blipFill>
            <a:blip r:embed="rId2" cstate="print"/>
            <a:stretch>
              <a:fillRect/>
            </a:stretch>
          </p:blipFill>
          <p:spPr>
            <a:xfrm>
              <a:off x="0" y="0"/>
              <a:ext cx="5760" cy="3669"/>
            </a:xfrm>
            <a:prstGeom prst="rect">
              <a:avLst/>
            </a:prstGeom>
            <a:solidFill>
              <a:srgbClr val="FF9900"/>
            </a:solidFill>
            <a:ln w="9525">
              <a:noFill/>
            </a:ln>
          </p:spPr>
        </p:pic>
        <p:sp>
          <p:nvSpPr>
            <p:cNvPr id="15" name="Text Box 7"/>
            <p:cNvSpPr txBox="1"/>
            <p:nvPr/>
          </p:nvSpPr>
          <p:spPr>
            <a:xfrm>
              <a:off x="0" y="3722"/>
              <a:ext cx="5760" cy="528"/>
            </a:xfrm>
            <a:prstGeom prst="rect">
              <a:avLst/>
            </a:prstGeom>
            <a:solidFill>
              <a:srgbClr val="FF9900"/>
            </a:solidFill>
            <a:ln w="9525">
              <a:noFill/>
            </a:ln>
          </p:spPr>
          <p:txBody>
            <a:bodyPr anchor="t">
              <a:spAutoFit/>
            </a:bodyPr>
            <a:lstStyle/>
            <a:p>
              <a:pPr algn="ctr"/>
              <a:r>
                <a:rPr lang="zh-CN" altLang="en-US" sz="2800" dirty="0">
                  <a:latin typeface="Verdana" panose="020B0604030504040204" pitchFamily="34" charset="0"/>
                  <a:ea typeface="黑体" panose="02010609060101010101" charset="-122"/>
                </a:rPr>
                <a:t>明朝青花盘</a:t>
              </a:r>
              <a:endParaRPr lang="zh-CN" altLang="en-US" sz="2800" dirty="0">
                <a:latin typeface="Verdana" panose="020B0604030504040204" pitchFamily="34" charset="0"/>
                <a:ea typeface="黑体" panose="02010609060101010101" charset="-122"/>
              </a:endParaRPr>
            </a:p>
          </p:txBody>
        </p:sp>
      </p:grpSp>
    </p:spTree>
    <p:custDataLst>
      <p:tags r:id="rId3"/>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31850" y="880110"/>
            <a:ext cx="7005955" cy="5692775"/>
          </a:xfrm>
          <a:prstGeom prst="rect">
            <a:avLst/>
          </a:prstGeom>
          <a:noFill/>
          <a:ln w="9525">
            <a:noFill/>
          </a:ln>
        </p:spPr>
        <p:txBody>
          <a:bodyPr wrap="square">
            <a:spAutoFit/>
          </a:bodyPr>
          <a:lstStyle/>
          <a:p>
            <a:pPr indent="285750"/>
            <a:r>
              <a:rPr lang="en-US" altLang="zh-CN" sz="2800">
                <a:latin typeface="宋体" panose="02010600030101010101" pitchFamily="2" charset="-122"/>
                <a:ea typeface="宋体" panose="02010600030101010101" pitchFamily="2" charset="-122"/>
                <a:cs typeface="宋体" panose="02010600030101010101" pitchFamily="2" charset="-122"/>
              </a:rPr>
              <a:t>  </a:t>
            </a:r>
            <a:r>
              <a:rPr lang="zh-CN" sz="2800">
                <a:latin typeface="宋体" panose="02010600030101010101" pitchFamily="2" charset="-122"/>
                <a:ea typeface="宋体" panose="02010600030101010101" pitchFamily="2" charset="-122"/>
                <a:cs typeface="宋体" panose="02010600030101010101" pitchFamily="2" charset="-122"/>
              </a:rPr>
              <a:t>明清时期手工业的兴盛突出反映在民间私营手工业迅速发展，取代官办工场、作坊，占据了</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主导地位</a:t>
            </a:r>
            <a:r>
              <a:rPr lang="zh-CN" sz="2800">
                <a:latin typeface="宋体" panose="02010600030101010101" pitchFamily="2" charset="-122"/>
                <a:ea typeface="宋体" panose="02010600030101010101" pitchFamily="2" charset="-122"/>
                <a:cs typeface="宋体" panose="02010600030101010101" pitchFamily="2" charset="-122"/>
              </a:rPr>
              <a:t>。……在这种背景下，开始孕育出主要通过对运用生产技术和调配劳动力等环节加强管理来提高经济效益的</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新型地主经营</a:t>
            </a:r>
            <a:r>
              <a:rPr lang="zh-CN" sz="2800">
                <a:latin typeface="宋体" panose="02010600030101010101" pitchFamily="2" charset="-122"/>
                <a:ea typeface="宋体" panose="02010600030101010101" pitchFamily="2" charset="-122"/>
                <a:cs typeface="宋体" panose="02010600030101010101" pitchFamily="2" charset="-122"/>
              </a:rPr>
              <a:t>；从手工场主、包买商中转化出类似西方资本主义劳动组合中的早期“资本家”。……据《明神宗实录》、乾隆《苏州府志》等文献记载，“明万历苏民无积聚，多以丝织为生。东北半城皆居机户，郡城之东皆习机业”。</a:t>
            </a:r>
            <a:endParaRPr lang="zh-CN" sz="2800">
              <a:latin typeface="宋体" panose="02010600030101010101" pitchFamily="2" charset="-122"/>
              <a:ea typeface="宋体" panose="02010600030101010101" pitchFamily="2" charset="-122"/>
              <a:cs typeface="宋体" panose="02010600030101010101" pitchFamily="2" charset="-122"/>
            </a:endParaRPr>
          </a:p>
          <a:p>
            <a:pPr indent="285750"/>
            <a:r>
              <a:rPr lang="zh-CN" sz="2800">
                <a:latin typeface="宋体" panose="02010600030101010101" pitchFamily="2" charset="-122"/>
                <a:ea typeface="宋体" panose="02010600030101010101" pitchFamily="2" charset="-122"/>
                <a:cs typeface="宋体" panose="02010600030101010101" pitchFamily="2" charset="-122"/>
              </a:rPr>
              <a:t>——曹大为《明清农耕文明的鼎盛及其在世界工业文明潮流中的殒落》</a:t>
            </a:r>
            <a:endParaRPr lang="zh-CN" altLang="en-US" sz="2800">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7837170" y="4730750"/>
            <a:ext cx="3585210" cy="1076325"/>
          </a:xfrm>
          <a:prstGeom prst="rect">
            <a:avLst/>
          </a:prstGeom>
          <a:solidFill>
            <a:srgbClr val="FF0000"/>
          </a:solidFill>
        </p:spPr>
        <p:txBody>
          <a:bodyPr wrap="square" rtlCol="0" anchor="t">
            <a:spAutoFit/>
            <a:scene3d>
              <a:camera prst="orthographicFront"/>
              <a:lightRig rig="soft" dir="t">
                <a:rot lat="0" lon="0" rev="15600000"/>
              </a:lightRig>
            </a:scene3d>
            <a:sp3d extrusionH="57150" prstMaterial="softEdge">
              <a:bevelT w="25400" h="38100"/>
            </a:sp3d>
          </a:bodyPr>
          <a:lstStyle/>
          <a:p>
            <a:pPr algn="ctr">
              <a:buClrTx/>
              <a:buSzTx/>
              <a:buFontTx/>
            </a:pPr>
            <a:r>
              <a:rPr lang="zh-CN" altLang="en-US" sz="3200" b="1">
                <a:ln>
                  <a:noFill/>
                </a:ln>
                <a:solidFill>
                  <a:schemeClr val="accent4"/>
                </a:solidFill>
                <a:effectLst/>
                <a:sym typeface="+mn-ea"/>
              </a:rPr>
              <a:t>学者观点：</a:t>
            </a:r>
            <a:endParaRPr lang="zh-CN" altLang="en-US" sz="3200" b="1">
              <a:ln>
                <a:noFill/>
              </a:ln>
              <a:solidFill>
                <a:schemeClr val="accent4"/>
              </a:solidFill>
              <a:effectLst/>
              <a:sym typeface="+mn-ea"/>
            </a:endParaRPr>
          </a:p>
          <a:p>
            <a:pPr algn="ctr">
              <a:buClrTx/>
              <a:buSzTx/>
              <a:buFontTx/>
            </a:pPr>
            <a:r>
              <a:rPr lang="zh-CN" altLang="en-US" sz="3200" b="1">
                <a:ln>
                  <a:noFill/>
                </a:ln>
                <a:solidFill>
                  <a:schemeClr val="accent4"/>
                </a:solidFill>
                <a:effectLst/>
                <a:sym typeface="+mn-ea"/>
              </a:rPr>
              <a:t>出现资本主义萌芽</a:t>
            </a:r>
            <a:endParaRPr lang="zh-CN" altLang="en-US" sz="3200" b="1">
              <a:ln>
                <a:noFill/>
              </a:ln>
              <a:solidFill>
                <a:schemeClr val="accent4"/>
              </a:solidFill>
              <a:effectLst/>
              <a:sym typeface="+mn-ea"/>
            </a:endParaRPr>
          </a:p>
        </p:txBody>
      </p:sp>
      <p:sp>
        <p:nvSpPr>
          <p:cNvPr id="4" name="文本框 3"/>
          <p:cNvSpPr txBox="1"/>
          <p:nvPr/>
        </p:nvSpPr>
        <p:spPr>
          <a:xfrm>
            <a:off x="7920990" y="3315335"/>
            <a:ext cx="3501390" cy="953135"/>
          </a:xfrm>
          <a:prstGeom prst="rect">
            <a:avLst/>
          </a:prstGeom>
          <a:noFill/>
        </p:spPr>
        <p:txBody>
          <a:bodyPr wrap="square" rtlCol="0">
            <a:spAutoFit/>
          </a:bodyPr>
          <a:lstStyle/>
          <a:p>
            <a:r>
              <a:rPr lang="zh-CN" altLang="en-US" sz="2800" b="1">
                <a:solidFill>
                  <a:srgbClr val="232CF6"/>
                </a:solidFill>
                <a:sym typeface="+mn-ea"/>
              </a:rPr>
              <a:t>出现工场，雇佣劳动</a:t>
            </a:r>
            <a:endParaRPr lang="zh-CN" altLang="en-US" sz="2800" b="1">
              <a:solidFill>
                <a:srgbClr val="232CF6"/>
              </a:solidFill>
            </a:endParaRPr>
          </a:p>
          <a:p>
            <a:r>
              <a:rPr lang="zh-CN" altLang="en-US" sz="2800" b="1">
                <a:solidFill>
                  <a:srgbClr val="232CF6"/>
                </a:solidFill>
              </a:rPr>
              <a:t>机户出资、机工出力</a:t>
            </a:r>
            <a:endParaRPr lang="zh-CN" altLang="en-US" sz="2800" b="1">
              <a:solidFill>
                <a:srgbClr val="232CF6"/>
              </a:solidFill>
            </a:endParaRPr>
          </a:p>
        </p:txBody>
      </p:sp>
      <p:graphicFrame>
        <p:nvGraphicFramePr>
          <p:cNvPr id="19471" name="Object 2">
            <a:hlinkClick r:id="rId1" action="ppaction://hlinksldjump"/>
          </p:cNvPr>
          <p:cNvGraphicFramePr/>
          <p:nvPr/>
        </p:nvGraphicFramePr>
        <p:xfrm>
          <a:off x="7837805" y="1002030"/>
          <a:ext cx="3523615" cy="2218055"/>
        </p:xfrm>
        <a:graphic>
          <a:graphicData uri="http://schemas.openxmlformats.org/presentationml/2006/ole">
            <mc:AlternateContent xmlns:mc="http://schemas.openxmlformats.org/markup-compatibility/2006">
              <mc:Choice xmlns:v="urn:schemas-microsoft-com:vml" Requires="v">
                <p:oleObj spid="_x0000_s1025" name="" r:id="rId2" imgW="9626600" imgH="6057900" progId="">
                  <p:embed/>
                </p:oleObj>
              </mc:Choice>
              <mc:Fallback>
                <p:oleObj name="" r:id="rId2" imgW="9626600" imgH="6057900" progId="">
                  <p:embed/>
                  <p:pic>
                    <p:nvPicPr>
                      <p:cNvPr id="0" name="图片 1024" descr="image1"/>
                      <p:cNvPicPr/>
                      <p:nvPr/>
                    </p:nvPicPr>
                    <p:blipFill>
                      <a:blip r:embed="rId3"/>
                      <a:stretch>
                        <a:fillRect/>
                      </a:stretch>
                    </p:blipFill>
                    <p:spPr>
                      <a:xfrm>
                        <a:off x="7837805" y="1002030"/>
                        <a:ext cx="3523615" cy="2218055"/>
                      </a:xfrm>
                      <a:prstGeom prst="rect">
                        <a:avLst/>
                      </a:prstGeom>
                      <a:noFill/>
                      <a:ln w="9525" cap="flat" cmpd="sng">
                        <a:solidFill>
                          <a:srgbClr val="F3F8F8"/>
                        </a:solidFill>
                        <a:prstDash val="solid"/>
                        <a:miter/>
                        <a:headEnd type="none" w="med" len="med"/>
                        <a:tailEnd type="none" w="med" len="med"/>
                      </a:ln>
                    </p:spPr>
                  </p:pic>
                </p:oleObj>
              </mc:Fallback>
            </mc:AlternateContent>
          </a:graphicData>
        </a:graphic>
      </p:graphicFrame>
      <p:sp>
        <p:nvSpPr>
          <p:cNvPr id="5" name="文本框 4"/>
          <p:cNvSpPr txBox="1"/>
          <p:nvPr/>
        </p:nvSpPr>
        <p:spPr>
          <a:xfrm>
            <a:off x="831850" y="357505"/>
            <a:ext cx="9869170" cy="583565"/>
          </a:xfrm>
          <a:prstGeom prst="rect">
            <a:avLst/>
          </a:prstGeom>
          <a:noFill/>
        </p:spPr>
        <p:txBody>
          <a:bodyPr wrap="none" rtlCol="0" anchor="t">
            <a:spAutoFit/>
          </a:bodyPr>
          <a:lstStyle/>
          <a:p>
            <a:pPr algn="l">
              <a:buClrTx/>
              <a:buSzTx/>
              <a:buFontTx/>
            </a:pPr>
            <a:r>
              <a:rPr lang="zh-CN" altLang="en-US" sz="3200" b="1">
                <a:solidFill>
                  <a:srgbClr val="232CF6"/>
                </a:solidFill>
                <a:sym typeface="+mn-ea"/>
              </a:rPr>
              <a:t>2.新的经营手段的出现（开设工场，自由雇佣劳动）；</a:t>
            </a:r>
            <a:endParaRPr lang="zh-CN" altLang="en-US" sz="3200" b="1">
              <a:solidFill>
                <a:srgbClr val="232CF6"/>
              </a:solidFill>
            </a:endParaRPr>
          </a:p>
        </p:txBody>
      </p:sp>
    </p:spTree>
    <p:custDataLst>
      <p:tags r:id="rId4"/>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93707" y="795655"/>
            <a:ext cx="10852237" cy="441964"/>
          </a:xfrm>
        </p:spPr>
        <p:txBody>
          <a:bodyPr>
            <a:normAutofit fontScale="90000"/>
          </a:bodyPr>
          <a:lstStyle/>
          <a:p>
            <a:r>
              <a:rPr lang="zh-CN" altLang="en-US" sz="3600">
                <a:solidFill>
                  <a:srgbClr val="FF0000"/>
                </a:solidFill>
              </a:rPr>
              <a:t>三、高度繁荣的工商业</a:t>
            </a:r>
            <a:endParaRPr lang="zh-CN" altLang="en-US" sz="3600">
              <a:solidFill>
                <a:srgbClr val="FF0000"/>
              </a:solidFill>
            </a:endParaRPr>
          </a:p>
        </p:txBody>
      </p:sp>
      <p:sp>
        <p:nvSpPr>
          <p:cNvPr id="5" name="文本框 4"/>
          <p:cNvSpPr txBox="1"/>
          <p:nvPr/>
        </p:nvSpPr>
        <p:spPr>
          <a:xfrm>
            <a:off x="1374775" y="4324350"/>
            <a:ext cx="10126345" cy="583565"/>
          </a:xfrm>
          <a:prstGeom prst="rect">
            <a:avLst/>
          </a:prstGeom>
          <a:noFill/>
        </p:spPr>
        <p:txBody>
          <a:bodyPr wrap="square" rtlCol="0" anchor="t">
            <a:spAutoFit/>
          </a:bodyPr>
          <a:lstStyle/>
          <a:p>
            <a:pPr indent="0"/>
            <a:r>
              <a:rPr lang="en-US" altLang="zh-CN" sz="3200" b="1">
                <a:solidFill>
                  <a:srgbClr val="232CF6"/>
                </a:solidFill>
                <a:sym typeface="+mn-ea"/>
              </a:rPr>
              <a:t>4.工商业市镇的兴起；</a:t>
            </a:r>
            <a:endParaRPr lang="en-US" altLang="zh-CN" sz="3200" b="1">
              <a:solidFill>
                <a:srgbClr val="232CF6"/>
              </a:solidFill>
            </a:endParaRPr>
          </a:p>
        </p:txBody>
      </p:sp>
      <p:sp>
        <p:nvSpPr>
          <p:cNvPr id="6" name="文本框 5"/>
          <p:cNvSpPr txBox="1"/>
          <p:nvPr/>
        </p:nvSpPr>
        <p:spPr>
          <a:xfrm>
            <a:off x="1374775" y="1819275"/>
            <a:ext cx="5805170" cy="583565"/>
          </a:xfrm>
          <a:prstGeom prst="rect">
            <a:avLst/>
          </a:prstGeom>
          <a:noFill/>
        </p:spPr>
        <p:txBody>
          <a:bodyPr wrap="none" rtlCol="0">
            <a:spAutoFit/>
          </a:bodyPr>
          <a:lstStyle/>
          <a:p>
            <a:pPr algn="l"/>
            <a:r>
              <a:rPr lang="en-US" altLang="zh-CN" sz="3200" b="1">
                <a:solidFill>
                  <a:srgbClr val="232CF6"/>
                </a:solidFill>
              </a:rPr>
              <a:t>1.</a:t>
            </a:r>
            <a:r>
              <a:rPr lang="en-US" altLang="zh-CN" sz="3200" b="1">
                <a:solidFill>
                  <a:srgbClr val="232CF6"/>
                </a:solidFill>
                <a:sym typeface="+mn-ea"/>
              </a:rPr>
              <a:t>白银大量流入并实现货币化；</a:t>
            </a:r>
            <a:endParaRPr lang="zh-CN" altLang="en-US" sz="3200" b="1">
              <a:solidFill>
                <a:srgbClr val="232CF6"/>
              </a:solidFill>
            </a:endParaRPr>
          </a:p>
        </p:txBody>
      </p:sp>
      <p:sp>
        <p:nvSpPr>
          <p:cNvPr id="7" name="文本框 6"/>
          <p:cNvSpPr txBox="1"/>
          <p:nvPr/>
        </p:nvSpPr>
        <p:spPr>
          <a:xfrm>
            <a:off x="1374775" y="2660650"/>
            <a:ext cx="5805170" cy="583565"/>
          </a:xfrm>
          <a:prstGeom prst="rect">
            <a:avLst/>
          </a:prstGeom>
          <a:noFill/>
        </p:spPr>
        <p:txBody>
          <a:bodyPr wrap="none" rtlCol="0" anchor="t">
            <a:spAutoFit/>
          </a:bodyPr>
          <a:lstStyle/>
          <a:p>
            <a:pPr algn="l">
              <a:buClrTx/>
              <a:buSzTx/>
              <a:buFontTx/>
            </a:pPr>
            <a:r>
              <a:rPr lang="zh-CN" altLang="en-US" sz="3200" b="1">
                <a:solidFill>
                  <a:srgbClr val="232CF6"/>
                </a:solidFill>
                <a:sym typeface="+mn-ea"/>
              </a:rPr>
              <a:t>2.</a:t>
            </a:r>
            <a:r>
              <a:rPr lang="en-US" altLang="zh-CN" sz="3200" b="1">
                <a:solidFill>
                  <a:srgbClr val="232CF6"/>
                </a:solidFill>
                <a:sym typeface="+mn-ea"/>
              </a:rPr>
              <a:t>长途贸易和大额贸易的发展；</a:t>
            </a:r>
            <a:endParaRPr lang="en-US" altLang="zh-CN" sz="3200" b="1">
              <a:solidFill>
                <a:srgbClr val="232CF6"/>
              </a:solidFill>
            </a:endParaRPr>
          </a:p>
        </p:txBody>
      </p:sp>
      <p:sp>
        <p:nvSpPr>
          <p:cNvPr id="8" name="文本框 7"/>
          <p:cNvSpPr txBox="1"/>
          <p:nvPr/>
        </p:nvSpPr>
        <p:spPr>
          <a:xfrm>
            <a:off x="1374775" y="3502025"/>
            <a:ext cx="4497705" cy="583565"/>
          </a:xfrm>
          <a:prstGeom prst="rect">
            <a:avLst/>
          </a:prstGeom>
          <a:noFill/>
        </p:spPr>
        <p:txBody>
          <a:bodyPr wrap="square" rtlCol="0" anchor="t">
            <a:spAutoFit/>
          </a:bodyPr>
          <a:lstStyle/>
          <a:p>
            <a:pPr algn="l">
              <a:buClrTx/>
              <a:buSzTx/>
              <a:buFontTx/>
            </a:pPr>
            <a:r>
              <a:rPr lang="en-US" altLang="zh-CN" sz="3200" b="1">
                <a:solidFill>
                  <a:srgbClr val="232CF6"/>
                </a:solidFill>
                <a:sym typeface="+mn-ea"/>
              </a:rPr>
              <a:t>3.商帮和会馆的出现；</a:t>
            </a:r>
            <a:endParaRPr lang="en-US" altLang="zh-CN" sz="3200" b="1">
              <a:solidFill>
                <a:srgbClr val="232CF6"/>
              </a:solidFill>
            </a:endParaRPr>
          </a:p>
        </p:txBody>
      </p:sp>
      <p:pic>
        <p:nvPicPr>
          <p:cNvPr id="14342" name="Picture 6"/>
          <p:cNvPicPr>
            <a:picLocks noChangeAspect="1"/>
          </p:cNvPicPr>
          <p:nvPr/>
        </p:nvPicPr>
        <p:blipFill>
          <a:blip r:embed="rId1" cstate="print"/>
          <a:stretch>
            <a:fillRect/>
          </a:stretch>
        </p:blipFill>
        <p:spPr>
          <a:xfrm>
            <a:off x="7348220" y="961390"/>
            <a:ext cx="4038600" cy="3362960"/>
          </a:xfrm>
          <a:prstGeom prst="rect">
            <a:avLst/>
          </a:prstGeom>
          <a:noFill/>
          <a:ln w="57150" cap="flat" cmpd="thickThin">
            <a:solidFill>
              <a:srgbClr val="FF6600"/>
            </a:solidFill>
            <a:prstDash val="solid"/>
            <a:miter/>
            <a:headEnd type="none" w="med" len="med"/>
            <a:tailEnd type="none" w="med" len="med"/>
          </a:ln>
        </p:spPr>
      </p:pic>
      <p:sp>
        <p:nvSpPr>
          <p:cNvPr id="14343" name="Rectangle 5"/>
          <p:cNvSpPr/>
          <p:nvPr/>
        </p:nvSpPr>
        <p:spPr>
          <a:xfrm>
            <a:off x="7631430" y="4536758"/>
            <a:ext cx="3472180" cy="521970"/>
          </a:xfrm>
          <a:prstGeom prst="rect">
            <a:avLst/>
          </a:prstGeom>
          <a:noFill/>
          <a:ln w="9525">
            <a:noFill/>
          </a:ln>
        </p:spPr>
        <p:txBody>
          <a:bodyPr wrap="square" anchor="ctr">
            <a:spAutoFit/>
          </a:bodyPr>
          <a:lstStyle/>
          <a:p>
            <a:pPr eaLnBrk="1" hangingPunct="1"/>
            <a:r>
              <a:rPr lang="en-US" altLang="zh-CN" sz="2800" dirty="0">
                <a:latin typeface="Arial" panose="020B0604020202020204" pitchFamily="34" charset="0"/>
                <a:ea typeface="黑体" panose="02010609060101010101" charset="-122"/>
              </a:rPr>
              <a:t>《</a:t>
            </a:r>
            <a:r>
              <a:rPr lang="zh-CN" altLang="en-US" sz="2800" dirty="0">
                <a:latin typeface="Arial" panose="020B0604020202020204" pitchFamily="34" charset="0"/>
                <a:ea typeface="黑体" panose="02010609060101010101" charset="-122"/>
              </a:rPr>
              <a:t>盛世滋生图</a:t>
            </a:r>
            <a:r>
              <a:rPr lang="en-US" altLang="zh-CN" sz="2800" dirty="0">
                <a:latin typeface="Arial" panose="020B0604020202020204" pitchFamily="34" charset="0"/>
                <a:ea typeface="黑体" panose="02010609060101010101" charset="-122"/>
              </a:rPr>
              <a:t>》</a:t>
            </a:r>
            <a:r>
              <a:rPr lang="zh-CN" altLang="en-US" sz="2800" dirty="0">
                <a:latin typeface="Arial" panose="020B0604020202020204" pitchFamily="34" charset="0"/>
                <a:ea typeface="黑体" panose="02010609060101010101" charset="-122"/>
              </a:rPr>
              <a:t>局部）</a:t>
            </a:r>
            <a:r>
              <a:rPr lang="zh-CN" altLang="en-US" dirty="0">
                <a:latin typeface="Arial" panose="020B0604020202020204" pitchFamily="34" charset="0"/>
              </a:rPr>
              <a:t> </a:t>
            </a:r>
            <a:endParaRPr lang="zh-CN" altLang="en-US" dirty="0">
              <a:latin typeface="Arial" panose="020B0604020202020204" pitchFamily="34" charset="0"/>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4342"/>
                                        </p:tgtEl>
                                        <p:attrNameLst>
                                          <p:attrName>style.visibility</p:attrName>
                                        </p:attrNameLst>
                                      </p:cBhvr>
                                      <p:to>
                                        <p:strVal val="visible"/>
                                      </p:to>
                                    </p:set>
                                    <p:animEffect transition="in" filter="diamond(in)">
                                      <p:cBhvr>
                                        <p:cTn id="7" dur="2000"/>
                                        <p:tgtEl>
                                          <p:spTgt spid="1434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4343"/>
                                        </p:tgtEl>
                                        <p:attrNameLst>
                                          <p:attrName>style.visibility</p:attrName>
                                        </p:attrNameLst>
                                      </p:cBhvr>
                                      <p:to>
                                        <p:strVal val="visible"/>
                                      </p:to>
                                    </p:set>
                                    <p:animEffect transition="in" filter="diamond(in)">
                                      <p:cBhvr>
                                        <p:cTn id="10" dur="2000"/>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916940" y="1250950"/>
            <a:ext cx="10556875" cy="3969385"/>
          </a:xfrm>
          <a:prstGeom prst="rect">
            <a:avLst/>
          </a:prstGeom>
          <a:noFill/>
          <a:ln w="9525">
            <a:noFill/>
          </a:ln>
        </p:spPr>
        <p:txBody>
          <a:bodyPr wrap="square">
            <a:spAutoFit/>
          </a:bodyPr>
          <a:lstStyle/>
          <a:p>
            <a:pPr indent="285750"/>
            <a:r>
              <a:rPr lang="en-US" altLang="zh-CN" sz="2800">
                <a:ea typeface="宋体" panose="02010600030101010101" pitchFamily="2" charset="-122"/>
              </a:rPr>
              <a:t>    </a:t>
            </a:r>
            <a:r>
              <a:rPr lang="zh-CN" sz="2800">
                <a:ea typeface="宋体" panose="02010600030101010101" pitchFamily="2" charset="-122"/>
              </a:rPr>
              <a:t>明朝嘉靖、万历年间，民间海外贸易兴起，中国海商的足迹几乎遍布东南亚各国。他们用瓷器、丝织品换取南洋的香料、药材和珠宝。欧洲的葡萄牙人、西班牙人到来后，则用白银换取中国的生丝和瓷器。</a:t>
            </a:r>
            <a:r>
              <a:rPr lang="zh-CN" sz="2800" u="sng">
                <a:solidFill>
                  <a:srgbClr val="232CF6"/>
                </a:solidFill>
                <a:ea typeface="宋体" panose="02010600030101010101" pitchFamily="2" charset="-122"/>
              </a:rPr>
              <a:t>隆庆</a:t>
            </a:r>
            <a:r>
              <a:rPr lang="zh-CN" sz="2800">
                <a:ea typeface="宋体" panose="02010600030101010101" pitchFamily="2" charset="-122"/>
              </a:rPr>
              <a:t>元年（1567年），明朝政府开放海禁，在漳州府的月港设督饷馆，私人海上贸易取得某种程度的合法地位。在明朝的海外贸易中，中国始终处于</a:t>
            </a:r>
            <a:r>
              <a:rPr lang="zh-CN" sz="2800" b="1">
                <a:solidFill>
                  <a:srgbClr val="232CF6"/>
                </a:solidFill>
                <a:ea typeface="宋体" panose="02010600030101010101" pitchFamily="2" charset="-122"/>
              </a:rPr>
              <a:t>出超</a:t>
            </a:r>
            <a:r>
              <a:rPr lang="zh-CN" sz="2800">
                <a:ea typeface="宋体" panose="02010600030101010101" pitchFamily="2" charset="-122"/>
              </a:rPr>
              <a:t>地位，葡萄牙人和西班牙人不得不用大量白银来支付贸易逆差。</a:t>
            </a:r>
            <a:r>
              <a:rPr lang="zh-CN" sz="2800" b="1">
                <a:solidFill>
                  <a:srgbClr val="232CF6"/>
                </a:solidFill>
                <a:ea typeface="宋体" panose="02010600030101010101" pitchFamily="2" charset="-122"/>
              </a:rPr>
              <a:t>海外白银的流入</a:t>
            </a:r>
            <a:r>
              <a:rPr lang="zh-CN" sz="2800">
                <a:ea typeface="宋体" panose="02010600030101010101" pitchFamily="2" charset="-122"/>
              </a:rPr>
              <a:t>，增加了国内白银的总量，扩大了白银的流通范围。</a:t>
            </a:r>
            <a:r>
              <a:rPr lang="zh-CN" sz="2800" b="1">
                <a:solidFill>
                  <a:srgbClr val="232CF6"/>
                </a:solidFill>
                <a:ea typeface="宋体" panose="02010600030101010101" pitchFamily="2" charset="-122"/>
              </a:rPr>
              <a:t>货币开始以白银为主</a:t>
            </a:r>
            <a:r>
              <a:rPr lang="zh-CN" sz="2800">
                <a:ea typeface="宋体" panose="02010600030101010101" pitchFamily="2" charset="-122"/>
              </a:rPr>
              <a:t>。</a:t>
            </a:r>
            <a:endParaRPr lang="zh-CN" sz="2800">
              <a:ea typeface="宋体" panose="02010600030101010101" pitchFamily="2" charset="-122"/>
            </a:endParaRPr>
          </a:p>
          <a:p>
            <a:r>
              <a:rPr lang="zh-CN" sz="2800">
                <a:ea typeface="宋体" panose="02010600030101010101" pitchFamily="2" charset="-122"/>
              </a:rPr>
              <a:t>                            ——以上材料摘编自卜宪群《简明中国历史读本》</a:t>
            </a:r>
            <a:endParaRPr lang="zh-CN" altLang="en-US" sz="2800"/>
          </a:p>
        </p:txBody>
      </p:sp>
      <p:sp>
        <p:nvSpPr>
          <p:cNvPr id="6" name="文本框 5"/>
          <p:cNvSpPr txBox="1"/>
          <p:nvPr/>
        </p:nvSpPr>
        <p:spPr>
          <a:xfrm>
            <a:off x="3489325" y="5391785"/>
            <a:ext cx="5466080" cy="583565"/>
          </a:xfrm>
          <a:prstGeom prst="rect">
            <a:avLst/>
          </a:prstGeom>
          <a:noFill/>
        </p:spPr>
        <p:txBody>
          <a:bodyPr wrap="none" rtlCol="0">
            <a:spAutoFit/>
          </a:bodyPr>
          <a:lstStyle/>
          <a:p>
            <a:pPr algn="l"/>
            <a:r>
              <a:rPr lang="en-US" altLang="zh-CN" sz="3200" b="1">
                <a:solidFill>
                  <a:srgbClr val="232CF6"/>
                </a:solidFill>
                <a:sym typeface="+mn-ea"/>
              </a:rPr>
              <a:t>白银大量流入并实现货币化；</a:t>
            </a:r>
            <a:endParaRPr lang="zh-CN" altLang="en-US" sz="3200" b="1">
              <a:solidFill>
                <a:srgbClr val="232CF6"/>
              </a:solidFill>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775335" y="551180"/>
            <a:ext cx="10793730" cy="4523105"/>
          </a:xfrm>
          <a:prstGeom prst="rect">
            <a:avLst/>
          </a:prstGeom>
          <a:noFill/>
          <a:ln w="9525">
            <a:noFill/>
          </a:ln>
        </p:spPr>
        <p:txBody>
          <a:bodyPr wrap="square">
            <a:spAutoFit/>
          </a:bodyPr>
          <a:lstStyle/>
          <a:p>
            <a:pPr indent="285750"/>
            <a:r>
              <a:rPr lang="en-US" altLang="zh-CN" sz="2800">
                <a:ea typeface="宋体" panose="02010600030101010101" pitchFamily="2" charset="-122"/>
              </a:rPr>
              <a:t>    </a:t>
            </a:r>
            <a:r>
              <a:rPr lang="zh-CN" sz="3200">
                <a:ea typeface="宋体" panose="02010600030101010101" pitchFamily="2" charset="-122"/>
              </a:rPr>
              <a:t>明清时期，商品经济的发展水平超越了以往的历史年代，也出现了许多的新特点。除北京、南京外，全国还出现了数十座较大的商贸城市，另兴起了一大批以经济功能为主的</a:t>
            </a:r>
            <a:r>
              <a:rPr lang="zh-CN" sz="3200" b="1">
                <a:solidFill>
                  <a:srgbClr val="232CF6"/>
                </a:solidFill>
                <a:ea typeface="宋体" panose="02010600030101010101" pitchFamily="2" charset="-122"/>
              </a:rPr>
              <a:t>中小工商业城市</a:t>
            </a:r>
            <a:r>
              <a:rPr lang="zh-CN" sz="3200">
                <a:ea typeface="宋体" panose="02010600030101010101" pitchFamily="2" charset="-122"/>
              </a:rPr>
              <a:t>，尤以江南地区为盛。</a:t>
            </a:r>
            <a:r>
              <a:rPr lang="zh-CN" sz="3200" u="dashHeavy">
                <a:solidFill>
                  <a:srgbClr val="232CF6"/>
                </a:solidFill>
                <a:uFill>
                  <a:solidFill>
                    <a:srgbClr val="FF0000"/>
                  </a:solidFill>
                </a:uFill>
                <a:ea typeface="宋体" panose="02010600030101010101" pitchFamily="2" charset="-122"/>
              </a:rPr>
              <a:t>也出现了高效农业与丝、棉纺织业并重的江南经济，全国最大的商品粮输出区——长江中上游地区。</a:t>
            </a:r>
            <a:r>
              <a:rPr lang="zh-CN" sz="3200">
                <a:ea typeface="宋体" panose="02010600030101010101" pitchFamily="2" charset="-122"/>
              </a:rPr>
              <a:t>国内市场空前扩大，地区间商品交换空前繁荣，四通八达的海陆、陆路和内河航运便利了商品的流通，</a:t>
            </a:r>
            <a:r>
              <a:rPr lang="zh-CN" sz="3200" b="1">
                <a:solidFill>
                  <a:srgbClr val="232CF6"/>
                </a:solidFill>
                <a:ea typeface="宋体" panose="02010600030101010101" pitchFamily="2" charset="-122"/>
              </a:rPr>
              <a:t>长途贩运贸易</a:t>
            </a:r>
            <a:r>
              <a:rPr lang="zh-CN" sz="3200">
                <a:ea typeface="宋体" panose="02010600030101010101" pitchFamily="2" charset="-122"/>
              </a:rPr>
              <a:t>发展较快。</a:t>
            </a:r>
            <a:endParaRPr lang="zh-CN" sz="3200">
              <a:ea typeface="宋体" panose="02010600030101010101" pitchFamily="2" charset="-122"/>
            </a:endParaRPr>
          </a:p>
          <a:p>
            <a:r>
              <a:rPr lang="zh-CN" sz="3200">
                <a:ea typeface="宋体" panose="02010600030101010101" pitchFamily="2" charset="-122"/>
              </a:rPr>
              <a:t>                        ——摘编自百度《明清时期商品经济的特点》</a:t>
            </a:r>
            <a:endParaRPr lang="zh-CN" altLang="en-US" sz="3200">
              <a:ea typeface="宋体" panose="02010600030101010101" pitchFamily="2" charset="-122"/>
            </a:endParaRPr>
          </a:p>
        </p:txBody>
      </p:sp>
      <p:sp>
        <p:nvSpPr>
          <p:cNvPr id="3" name="文本框 2"/>
          <p:cNvSpPr txBox="1"/>
          <p:nvPr/>
        </p:nvSpPr>
        <p:spPr>
          <a:xfrm>
            <a:off x="3184525" y="5055235"/>
            <a:ext cx="4908550" cy="1383665"/>
          </a:xfrm>
          <a:prstGeom prst="rect">
            <a:avLst/>
          </a:prstGeom>
          <a:noFill/>
          <a:ln w="9525">
            <a:noFill/>
          </a:ln>
        </p:spPr>
        <p:txBody>
          <a:bodyPr wrap="square">
            <a:spAutoFit/>
          </a:bodyPr>
          <a:lstStyle/>
          <a:p>
            <a:pPr indent="0"/>
            <a:r>
              <a:rPr lang="zh-CN" sz="2800" b="1">
                <a:solidFill>
                  <a:srgbClr val="FF0000"/>
                </a:solidFill>
                <a:ea typeface="宋体" panose="02010600030101010101" pitchFamily="2" charset="-122"/>
              </a:rPr>
              <a:t>商业市镇的兴起与发展；</a:t>
            </a:r>
            <a:endParaRPr lang="zh-CN" sz="2800" b="1">
              <a:solidFill>
                <a:srgbClr val="FF0000"/>
              </a:solidFill>
              <a:ea typeface="宋体" panose="02010600030101010101" pitchFamily="2" charset="-122"/>
            </a:endParaRPr>
          </a:p>
          <a:p>
            <a:pPr indent="0"/>
            <a:r>
              <a:rPr lang="zh-CN" sz="2800" b="1">
                <a:solidFill>
                  <a:srgbClr val="FF0000"/>
                </a:solidFill>
                <a:ea typeface="宋体" panose="02010600030101010101" pitchFamily="2" charset="-122"/>
              </a:rPr>
              <a:t>区域经济的发展；</a:t>
            </a:r>
            <a:endParaRPr lang="zh-CN" sz="2800" b="1">
              <a:solidFill>
                <a:srgbClr val="FF0000"/>
              </a:solidFill>
              <a:ea typeface="宋体" panose="02010600030101010101" pitchFamily="2" charset="-122"/>
            </a:endParaRPr>
          </a:p>
          <a:p>
            <a:pPr indent="0"/>
            <a:r>
              <a:rPr lang="zh-CN" sz="2800" b="1">
                <a:solidFill>
                  <a:srgbClr val="FF0000"/>
                </a:solidFill>
                <a:ea typeface="宋体" panose="02010600030101010101" pitchFamily="2" charset="-122"/>
              </a:rPr>
              <a:t>长途贩运贸易的发展；</a:t>
            </a:r>
            <a:endParaRPr lang="zh-CN" altLang="en-US" sz="2800" b="1">
              <a:solidFill>
                <a:srgbClr val="FF0000"/>
              </a:solidFill>
              <a:ea typeface="宋体" panose="02010600030101010101" pitchFamily="2" charset="-122"/>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p:cNvPicPr>
            <a:picLocks noChangeAspect="1"/>
          </p:cNvPicPr>
          <p:nvPr/>
        </p:nvPicPr>
        <p:blipFill>
          <a:blip r:embed="rId1" cstate="print"/>
          <a:stretch>
            <a:fillRect/>
          </a:stretch>
        </p:blipFill>
        <p:spPr>
          <a:xfrm>
            <a:off x="1133475" y="1238250"/>
            <a:ext cx="6096000" cy="3351213"/>
          </a:xfrm>
          <a:prstGeom prst="rect">
            <a:avLst/>
          </a:prstGeom>
          <a:noFill/>
          <a:ln w="9525">
            <a:noFill/>
          </a:ln>
        </p:spPr>
      </p:pic>
      <p:pic>
        <p:nvPicPr>
          <p:cNvPr id="53254" name="Picture 6"/>
          <p:cNvPicPr>
            <a:picLocks noChangeAspect="1"/>
          </p:cNvPicPr>
          <p:nvPr/>
        </p:nvPicPr>
        <p:blipFill>
          <a:blip r:embed="rId2" cstate="print"/>
          <a:stretch>
            <a:fillRect/>
          </a:stretch>
        </p:blipFill>
        <p:spPr>
          <a:xfrm>
            <a:off x="5286375" y="2381250"/>
            <a:ext cx="5743575" cy="3914775"/>
          </a:xfrm>
          <a:prstGeom prst="rect">
            <a:avLst/>
          </a:prstGeom>
          <a:noFill/>
          <a:ln w="9525">
            <a:noFill/>
          </a:ln>
        </p:spPr>
      </p:pic>
      <p:sp>
        <p:nvSpPr>
          <p:cNvPr id="53255" name="Rectangle 6"/>
          <p:cNvSpPr/>
          <p:nvPr/>
        </p:nvSpPr>
        <p:spPr>
          <a:xfrm>
            <a:off x="1323975" y="609600"/>
            <a:ext cx="8261350" cy="457200"/>
          </a:xfrm>
          <a:prstGeom prst="rect">
            <a:avLst/>
          </a:prstGeom>
          <a:noFill/>
          <a:ln w="9525">
            <a:noFill/>
          </a:ln>
        </p:spPr>
        <p:txBody>
          <a:bodyPr wrap="none" anchor="ctr">
            <a:spAutoFit/>
          </a:bodyPr>
          <a:lstStyle/>
          <a:p>
            <a:pPr eaLnBrk="1" hangingPunct="1"/>
            <a:r>
              <a:rPr lang="zh-CN" altLang="en-US" sz="2400" dirty="0">
                <a:latin typeface="黑体" panose="02010609060101010101" charset="-122"/>
                <a:ea typeface="黑体" panose="02010609060101010101" charset="-122"/>
              </a:rPr>
              <a:t>清代当地地方志中的佛山镇（上图）、汉口镇（下图）一景 </a:t>
            </a:r>
            <a:endParaRPr lang="zh-CN" altLang="en-US" sz="2400" dirty="0">
              <a:latin typeface="黑体" panose="02010609060101010101" charset="-122"/>
              <a:ea typeface="黑体" panose="02010609060101010101"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anim calcmode="lin" valueType="num">
                                      <p:cBhvr additive="base">
                                        <p:cTn id="7" dur="500" fill="hold"/>
                                        <p:tgtEl>
                                          <p:spTgt spid="53252"/>
                                        </p:tgtEl>
                                        <p:attrNameLst>
                                          <p:attrName>ppt_x</p:attrName>
                                        </p:attrNameLst>
                                      </p:cBhvr>
                                      <p:tavLst>
                                        <p:tav tm="0">
                                          <p:val>
                                            <p:strVal val="#ppt_x"/>
                                          </p:val>
                                        </p:tav>
                                        <p:tav tm="100000">
                                          <p:val>
                                            <p:strVal val="#ppt_x"/>
                                          </p:val>
                                        </p:tav>
                                      </p:tavLst>
                                    </p:anim>
                                    <p:anim calcmode="lin" valueType="num">
                                      <p:cBhvr additive="base">
                                        <p:cTn id="8" dur="500" fill="hold"/>
                                        <p:tgtEl>
                                          <p:spTgt spid="5325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3255"/>
                                        </p:tgtEl>
                                        <p:attrNameLst>
                                          <p:attrName>style.visibility</p:attrName>
                                        </p:attrNameLst>
                                      </p:cBhvr>
                                      <p:to>
                                        <p:strVal val="visible"/>
                                      </p:to>
                                    </p:set>
                                    <p:anim calcmode="lin" valueType="num">
                                      <p:cBhvr additive="base">
                                        <p:cTn id="11" dur="500" fill="hold"/>
                                        <p:tgtEl>
                                          <p:spTgt spid="53255"/>
                                        </p:tgtEl>
                                        <p:attrNameLst>
                                          <p:attrName>ppt_x</p:attrName>
                                        </p:attrNameLst>
                                      </p:cBhvr>
                                      <p:tavLst>
                                        <p:tav tm="0">
                                          <p:val>
                                            <p:strVal val="#ppt_x"/>
                                          </p:val>
                                        </p:tav>
                                        <p:tav tm="100000">
                                          <p:val>
                                            <p:strVal val="#ppt_x"/>
                                          </p:val>
                                        </p:tav>
                                      </p:tavLst>
                                    </p:anim>
                                    <p:anim calcmode="lin" valueType="num">
                                      <p:cBhvr additive="base">
                                        <p:cTn id="12" dur="500" fill="hold"/>
                                        <p:tgtEl>
                                          <p:spTgt spid="5325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3254"/>
                                        </p:tgtEl>
                                        <p:attrNameLst>
                                          <p:attrName>style.visibility</p:attrName>
                                        </p:attrNameLst>
                                      </p:cBhvr>
                                      <p:to>
                                        <p:strVal val="visible"/>
                                      </p:to>
                                    </p:set>
                                    <p:anim calcmode="lin" valueType="num">
                                      <p:cBhvr additive="base">
                                        <p:cTn id="17" dur="500" fill="hold"/>
                                        <p:tgtEl>
                                          <p:spTgt spid="53254"/>
                                        </p:tgtEl>
                                        <p:attrNameLst>
                                          <p:attrName>ppt_x</p:attrName>
                                        </p:attrNameLst>
                                      </p:cBhvr>
                                      <p:tavLst>
                                        <p:tav tm="0">
                                          <p:val>
                                            <p:strVal val="#ppt_x"/>
                                          </p:val>
                                        </p:tav>
                                        <p:tav tm="100000">
                                          <p:val>
                                            <p:strVal val="#ppt_x"/>
                                          </p:val>
                                        </p:tav>
                                      </p:tavLst>
                                    </p:anim>
                                    <p:anim calcmode="lin" valueType="num">
                                      <p:cBhvr additive="base">
                                        <p:cTn id="18" dur="500" fill="hold"/>
                                        <p:tgtEl>
                                          <p:spTgt spid="532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stretch>
            <a:fillRect/>
          </a:stretch>
        </p:blipFill>
        <p:spPr>
          <a:xfrm>
            <a:off x="7258050" y="847090"/>
            <a:ext cx="3486785" cy="2614930"/>
          </a:xfrm>
          <a:prstGeom prst="bevel">
            <a:avLst/>
          </a:prstGeom>
        </p:spPr>
      </p:pic>
      <p:grpSp>
        <p:nvGrpSpPr>
          <p:cNvPr id="10" name="组合 9"/>
          <p:cNvGrpSpPr/>
          <p:nvPr/>
        </p:nvGrpSpPr>
        <p:grpSpPr>
          <a:xfrm>
            <a:off x="954405" y="961390"/>
            <a:ext cx="5457190" cy="4832350"/>
            <a:chOff x="2553" y="1664"/>
            <a:chExt cx="8594" cy="7610"/>
          </a:xfrm>
        </p:grpSpPr>
        <p:pic>
          <p:nvPicPr>
            <p:cNvPr id="3" name="图片 2" descr="C:/Users/wfy114/AppData/Local/Temp/kaimatting_20191023193303/output_20191023193318..pngoutput_20191023193318."/>
            <p:cNvPicPr>
              <a:picLocks noChangeAspect="1"/>
            </p:cNvPicPr>
            <p:nvPr/>
          </p:nvPicPr>
          <p:blipFill>
            <a:blip r:embed="rId2" cstate="print"/>
            <a:stretch>
              <a:fillRect/>
            </a:stretch>
          </p:blipFill>
          <p:spPr>
            <a:xfrm>
              <a:off x="2553" y="1664"/>
              <a:ext cx="8595" cy="7156"/>
            </a:xfrm>
            <a:prstGeom prst="rect">
              <a:avLst/>
            </a:prstGeom>
          </p:spPr>
        </p:pic>
        <p:cxnSp>
          <p:nvCxnSpPr>
            <p:cNvPr id="5" name="直接连接符 4"/>
            <p:cNvCxnSpPr/>
            <p:nvPr/>
          </p:nvCxnSpPr>
          <p:spPr>
            <a:xfrm flipH="1">
              <a:off x="9945" y="8055"/>
              <a:ext cx="360" cy="12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10305" y="7425"/>
              <a:ext cx="45" cy="3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9270" y="7895"/>
              <a:ext cx="110" cy="10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9372" y="9150"/>
              <a:ext cx="455" cy="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4285" name="Rectangle 6"/>
          <p:cNvSpPr/>
          <p:nvPr/>
        </p:nvSpPr>
        <p:spPr>
          <a:xfrm>
            <a:off x="6619875" y="3695700"/>
            <a:ext cx="4400550" cy="2438400"/>
          </a:xfrm>
          <a:prstGeom prst="rect">
            <a:avLst/>
          </a:prstGeom>
          <a:noFill/>
          <a:ln w="9525">
            <a:noFill/>
          </a:ln>
        </p:spPr>
        <p:txBody>
          <a:bodyPr/>
          <a:lstStyle/>
          <a:p>
            <a:pPr marL="342900" indent="-342900" algn="l" eaLnBrk="1" hangingPunct="1">
              <a:spcBef>
                <a:spcPct val="20000"/>
              </a:spcBef>
            </a:pPr>
            <a:r>
              <a:rPr lang="en-US" altLang="zh-CN" sz="2000">
                <a:latin typeface="宋体" panose="02010600030101010101" pitchFamily="2" charset="-122"/>
                <a:ea typeface="宋体" panose="02010600030101010101" pitchFamily="2" charset="-122"/>
                <a:cs typeface="宋体" panose="02010600030101010101" pitchFamily="2" charset="-122"/>
              </a:rPr>
              <a:t>       </a:t>
            </a:r>
            <a:r>
              <a:rPr lang="zh-CN" altLang="en-US" sz="2000">
                <a:latin typeface="宋体" panose="02010600030101010101" pitchFamily="2" charset="-122"/>
                <a:ea typeface="宋体" panose="02010600030101010101" pitchFamily="2" charset="-122"/>
                <a:cs typeface="宋体" panose="02010600030101010101" pitchFamily="2" charset="-122"/>
              </a:rPr>
              <a:t>明代山西商人范世逵“占良田数百亩”。清代山西商人亢氏建造的亢园“长里许</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临河造屋一百间，土人呼之为白间屋”。 “中国晋商多于各省设立汇兑庄</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每一字号不下数十万” 。</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342900" indent="-342900" algn="l" eaLnBrk="1" hangingPunct="1">
              <a:spcBef>
                <a:spcPct val="20000"/>
              </a:spcBef>
            </a:pPr>
            <a:r>
              <a:rPr lang="en-US" altLang="zh-CN" sz="2000">
                <a:latin typeface="宋体" panose="02010600030101010101" pitchFamily="2" charset="-122"/>
                <a:ea typeface="宋体" panose="02010600030101010101" pitchFamily="2" charset="-122"/>
                <a:cs typeface="宋体" panose="02010600030101010101" pitchFamily="2" charset="-122"/>
              </a:rPr>
              <a:t>         ——</a:t>
            </a:r>
            <a:r>
              <a:rPr lang="zh-CN" altLang="en-US" sz="2000">
                <a:latin typeface="宋体" panose="02010600030101010101" pitchFamily="2" charset="-122"/>
                <a:ea typeface="宋体" panose="02010600030101010101" pitchFamily="2" charset="-122"/>
                <a:cs typeface="宋体" panose="02010600030101010101" pitchFamily="2" charset="-122"/>
              </a:rPr>
              <a:t>摘编自</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晋商兴衰史</a:t>
            </a:r>
            <a:r>
              <a:rPr lang="en-US" altLang="zh-CN" sz="2000">
                <a:latin typeface="宋体" panose="02010600030101010101" pitchFamily="2" charset="-122"/>
                <a:ea typeface="宋体" panose="02010600030101010101" pitchFamily="2" charset="-122"/>
                <a:cs typeface="宋体" panose="02010600030101010101" pitchFamily="2" charset="-122"/>
              </a:rPr>
              <a:t>》</a:t>
            </a:r>
            <a:endParaRPr lang="en-US" altLang="zh-CN" sz="2000">
              <a:latin typeface="宋体" panose="02010600030101010101" pitchFamily="2" charset="-122"/>
              <a:ea typeface="宋体" panose="02010600030101010101" pitchFamily="2" charset="-122"/>
              <a:cs typeface="宋体" panose="02010600030101010101" pitchFamily="2"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4285"/>
                                        </p:tgtEl>
                                        <p:attrNameLst>
                                          <p:attrName>style.visibility</p:attrName>
                                        </p:attrNameLst>
                                      </p:cBhvr>
                                      <p:to>
                                        <p:strVal val="visible"/>
                                      </p:to>
                                    </p:set>
                                    <p:animEffect transition="in" filter="box(in)">
                                      <p:cBhvr>
                                        <p:cTn id="7" dur="500"/>
                                        <p:tgtEl>
                                          <p:spTgt spid="54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93707" y="795655"/>
            <a:ext cx="10852237" cy="441964"/>
          </a:xfrm>
        </p:spPr>
        <p:txBody>
          <a:bodyPr>
            <a:normAutofit fontScale="90000"/>
          </a:bodyPr>
          <a:lstStyle/>
          <a:p>
            <a:r>
              <a:rPr lang="zh-CN" altLang="en-US" sz="3600">
                <a:solidFill>
                  <a:srgbClr val="FF0000"/>
                </a:solidFill>
              </a:rPr>
              <a:t>四、明清经济的局限</a:t>
            </a:r>
            <a:endParaRPr lang="zh-CN" altLang="en-US" sz="3600">
              <a:solidFill>
                <a:srgbClr val="FF0000"/>
              </a:solidFill>
            </a:endParaRPr>
          </a:p>
        </p:txBody>
      </p:sp>
      <p:sp>
        <p:nvSpPr>
          <p:cNvPr id="4" name="文本框 3"/>
          <p:cNvSpPr txBox="1"/>
          <p:nvPr/>
        </p:nvSpPr>
        <p:spPr>
          <a:xfrm>
            <a:off x="793750" y="2234565"/>
            <a:ext cx="5398770" cy="583565"/>
          </a:xfrm>
          <a:prstGeom prst="rect">
            <a:avLst/>
          </a:prstGeom>
          <a:noFill/>
        </p:spPr>
        <p:txBody>
          <a:bodyPr wrap="none" rtlCol="0" anchor="t">
            <a:spAutoFit/>
          </a:bodyPr>
          <a:lstStyle/>
          <a:p>
            <a:pPr>
              <a:buClrTx/>
              <a:buSzTx/>
              <a:buFontTx/>
            </a:pPr>
            <a:r>
              <a:rPr lang="zh-CN" altLang="en-US" sz="3200" b="1">
                <a:solidFill>
                  <a:srgbClr val="232CF6"/>
                </a:solidFill>
                <a:sym typeface="+mn-ea"/>
              </a:rPr>
              <a:t>2.闭关锁国和重农抑商政策；</a:t>
            </a:r>
            <a:endParaRPr lang="zh-CN" altLang="en-US" sz="3200" b="1">
              <a:solidFill>
                <a:srgbClr val="232CF6"/>
              </a:solidFill>
            </a:endParaRPr>
          </a:p>
        </p:txBody>
      </p:sp>
      <p:sp>
        <p:nvSpPr>
          <p:cNvPr id="5" name="文本框 4"/>
          <p:cNvSpPr txBox="1"/>
          <p:nvPr/>
        </p:nvSpPr>
        <p:spPr>
          <a:xfrm>
            <a:off x="793750" y="1651000"/>
            <a:ext cx="4992370" cy="583565"/>
          </a:xfrm>
          <a:prstGeom prst="rect">
            <a:avLst/>
          </a:prstGeom>
          <a:noFill/>
        </p:spPr>
        <p:txBody>
          <a:bodyPr wrap="none" rtlCol="0">
            <a:spAutoFit/>
          </a:bodyPr>
          <a:lstStyle/>
          <a:p>
            <a:pPr>
              <a:buClrTx/>
              <a:buSzTx/>
              <a:buFontTx/>
            </a:pPr>
            <a:r>
              <a:rPr lang="en-US" altLang="zh-CN" sz="3200" b="1">
                <a:solidFill>
                  <a:srgbClr val="232CF6"/>
                </a:solidFill>
              </a:rPr>
              <a:t>1.</a:t>
            </a:r>
            <a:r>
              <a:rPr lang="zh-CN" altLang="en-US" sz="3200" b="1">
                <a:solidFill>
                  <a:srgbClr val="232CF6"/>
                </a:solidFill>
                <a:sym typeface="+mn-ea"/>
              </a:rPr>
              <a:t>小农经济占据主导地位；</a:t>
            </a:r>
            <a:endParaRPr lang="zh-CN" altLang="en-US" sz="3200" b="1">
              <a:solidFill>
                <a:srgbClr val="232CF6"/>
              </a:solidFill>
            </a:endParaRPr>
          </a:p>
        </p:txBody>
      </p:sp>
      <p:sp>
        <p:nvSpPr>
          <p:cNvPr id="100" name="文本框 99"/>
          <p:cNvSpPr txBox="1"/>
          <p:nvPr/>
        </p:nvSpPr>
        <p:spPr>
          <a:xfrm>
            <a:off x="6192520" y="749935"/>
            <a:ext cx="5157470" cy="5631180"/>
          </a:xfrm>
          <a:prstGeom prst="rect">
            <a:avLst/>
          </a:prstGeom>
          <a:noFill/>
          <a:ln w="9525">
            <a:noFill/>
          </a:ln>
        </p:spPr>
        <p:txBody>
          <a:bodyPr wrap="square">
            <a:spAutoFit/>
          </a:bodyPr>
          <a:lstStyle/>
          <a:p>
            <a:pPr indent="0"/>
            <a:r>
              <a:rPr lang="en-US" altLang="zh-CN" sz="2400">
                <a:ea typeface="宋体" panose="02010600030101010101" pitchFamily="2" charset="-122"/>
              </a:rPr>
              <a:t>       </a:t>
            </a:r>
            <a:r>
              <a:rPr lang="zh-CN" sz="2400">
                <a:ea typeface="宋体" panose="02010600030101010101" pitchFamily="2" charset="-122"/>
              </a:rPr>
              <a:t>在对外贸易中，清政府又实行商行制度，即广州十三行,以进行垄断。清政府只允许少数殷实富商设立“公行”,负责与外商进行进出口贸易,并代表清政府与洋商交涉。乾隆二十四年,两广总督李侍尧奏请制订《防范夷商规条》使闭关政策形成为制度。嘉庆十四年(1809年),清政府又颁布《民夷交易章程》;道光十一年(1831年),先后制订了《防范夷人章程》和《八条章程》。这些章程,除重申“防夷五事”的规定外,又规定外国兵船只许外洋停泊,禁外国商人携带妇人以及在省城乘坐肩舆,等等。</a:t>
            </a:r>
            <a:endParaRPr lang="zh-CN" sz="2400">
              <a:ea typeface="宋体" panose="02010600030101010101" pitchFamily="2" charset="-122"/>
            </a:endParaRPr>
          </a:p>
          <a:p>
            <a:r>
              <a:rPr lang="zh-CN" sz="2400">
                <a:ea typeface="宋体" panose="02010600030101010101" pitchFamily="2" charset="-122"/>
              </a:rPr>
              <a:t>    ——摘编自齐涛《中国古代经济史》 </a:t>
            </a:r>
            <a:endParaRPr lang="zh-CN" altLang="en-US" sz="2400">
              <a:ea typeface="宋体" panose="02010600030101010101" pitchFamily="2" charset="-122"/>
            </a:endParaRPr>
          </a:p>
        </p:txBody>
      </p:sp>
      <p:sp>
        <p:nvSpPr>
          <p:cNvPr id="3" name="文本框 2"/>
          <p:cNvSpPr txBox="1"/>
          <p:nvPr/>
        </p:nvSpPr>
        <p:spPr>
          <a:xfrm>
            <a:off x="869950" y="2903538"/>
            <a:ext cx="5080000" cy="3415030"/>
          </a:xfrm>
          <a:prstGeom prst="rect">
            <a:avLst/>
          </a:prstGeom>
          <a:noFill/>
          <a:ln w="9525">
            <a:noFill/>
          </a:ln>
        </p:spPr>
        <p:txBody>
          <a:bodyPr>
            <a:spAutoFit/>
          </a:bodyPr>
          <a:lstStyle/>
          <a:p>
            <a:pPr indent="285750"/>
            <a:r>
              <a:rPr lang="en-US" altLang="zh-CN" sz="2400">
                <a:ea typeface="宋体" panose="02010600030101010101" pitchFamily="2" charset="-122"/>
              </a:rPr>
              <a:t>   </a:t>
            </a:r>
            <a:r>
              <a:rPr lang="zh-CN" sz="2400">
                <a:ea typeface="宋体" panose="02010600030101010101" pitchFamily="2" charset="-122"/>
              </a:rPr>
              <a:t>以（明清）徽商为代表的富商大贾……贿赂官府关卡，广结政界要人，宴请送礼，也包括主动被动地“捐帑”“报效”。其费占其利润比例，有人估计约不低于40%。……他们或以捐纳的方式，谋一“功名”虚衔，更将希望寄托于子孙后裔“光宗耀祖”，投资科举，以摆脱“贱籍”。</a:t>
            </a:r>
            <a:endParaRPr lang="zh-CN" sz="2400">
              <a:ea typeface="宋体" panose="02010600030101010101" pitchFamily="2" charset="-122"/>
            </a:endParaRPr>
          </a:p>
          <a:p>
            <a:pPr indent="285750"/>
            <a:r>
              <a:rPr lang="zh-CN" sz="2400">
                <a:ea typeface="宋体" panose="02010600030101010101" pitchFamily="2" charset="-122"/>
              </a:rPr>
              <a:t>        ——王家范《中国历史通论》</a:t>
            </a:r>
            <a:endParaRPr lang="zh-CN" altLang="en-US" sz="2400">
              <a:ea typeface="宋体" panose="02010600030101010101" pitchFamily="2" charset="-122"/>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custDataLst>
              <p:tags r:id="rId1"/>
            </p:custDataLst>
          </p:nvPr>
        </p:nvSpPr>
        <p:spPr>
          <a:xfrm>
            <a:off x="7021520" y="1938656"/>
            <a:ext cx="4095272" cy="521970"/>
          </a:xfrm>
          <a:prstGeom prst="rect">
            <a:avLst/>
          </a:prstGeom>
          <a:noFill/>
        </p:spPr>
        <p:txBody>
          <a:bodyPr vert="horz" wrap="square" rtlCol="0"/>
          <a:lstStyle/>
          <a:p>
            <a:r>
              <a:rPr lang="zh-CN" altLang="en-US" sz="2800" b="1" spc="300" dirty="0">
                <a:solidFill>
                  <a:srgbClr val="FF0000"/>
                </a:solidFill>
                <a:latin typeface="微软雅黑" panose="020B0503020204020204" charset="-122"/>
                <a:ea typeface="微软雅黑" panose="020B0503020204020204" charset="-122"/>
              </a:rPr>
              <a:t>思想领域的变化</a:t>
            </a:r>
            <a:endParaRPr lang="zh-CN" altLang="en-US" sz="2800" b="1" spc="300" dirty="0">
              <a:solidFill>
                <a:srgbClr val="FF0000"/>
              </a:solidFill>
              <a:latin typeface="微软雅黑" panose="020B0503020204020204" charset="-122"/>
              <a:ea typeface="微软雅黑" panose="020B0503020204020204" charset="-122"/>
            </a:endParaRPr>
          </a:p>
        </p:txBody>
      </p:sp>
      <p:sp>
        <p:nvSpPr>
          <p:cNvPr id="17" name="文本框 16"/>
          <p:cNvSpPr txBox="1"/>
          <p:nvPr>
            <p:custDataLst>
              <p:tags r:id="rId2"/>
            </p:custDataLst>
          </p:nvPr>
        </p:nvSpPr>
        <p:spPr>
          <a:xfrm>
            <a:off x="7064456" y="2405879"/>
            <a:ext cx="3867141" cy="404564"/>
          </a:xfrm>
          <a:prstGeom prst="rect">
            <a:avLst/>
          </a:prstGeom>
          <a:noFill/>
        </p:spPr>
        <p:txBody>
          <a:bodyPr vert="horz" wrap="square" rtlCol="0"/>
          <a:lstStyle/>
          <a:p>
            <a:pPr>
              <a:lnSpc>
                <a:spcPct val="125000"/>
              </a:lnSpc>
            </a:pPr>
            <a:r>
              <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sym typeface="+mn-ea"/>
              </a:rPr>
              <a:t>对传统的继承与批判</a:t>
            </a:r>
            <a:endPar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endParaRPr>
          </a:p>
          <a:p>
            <a:pPr>
              <a:lnSpc>
                <a:spcPct val="125000"/>
              </a:lnSpc>
            </a:pPr>
            <a:endPar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endParaRPr>
          </a:p>
        </p:txBody>
      </p:sp>
      <p:sp>
        <p:nvSpPr>
          <p:cNvPr id="18" name="椭圆 17"/>
          <p:cNvSpPr/>
          <p:nvPr>
            <p:custDataLst>
              <p:tags r:id="rId3"/>
            </p:custDataLst>
          </p:nvPr>
        </p:nvSpPr>
        <p:spPr>
          <a:xfrm>
            <a:off x="6257746" y="1984522"/>
            <a:ext cx="826203" cy="649188"/>
          </a:xfrm>
          <a:prstGeom prst="ellipse">
            <a:avLst/>
          </a:prstGeom>
          <a:ln w="12700">
            <a:noFill/>
          </a:ln>
        </p:spPr>
        <p:txBody>
          <a:bodyPr wrap="square">
            <a:normAutofit fontScale="97500"/>
          </a:bodyPr>
          <a:lstStyle/>
          <a:p>
            <a:pPr algn="ctr"/>
            <a:r>
              <a:rPr lang="en-US" altLang="zh-CN" sz="2400" dirty="0">
                <a:solidFill>
                  <a:schemeClr val="accent1"/>
                </a:solidFill>
                <a:latin typeface="微软雅黑" panose="020B0503020204020204" charset="-122"/>
                <a:ea typeface="微软雅黑" panose="020B0503020204020204" charset="-122"/>
              </a:rPr>
              <a:t>01</a:t>
            </a:r>
            <a:endParaRPr lang="zh-CN" altLang="en-US" sz="2400" dirty="0">
              <a:solidFill>
                <a:schemeClr val="accent1"/>
              </a:solidFill>
            </a:endParaRPr>
          </a:p>
        </p:txBody>
      </p:sp>
      <p:sp>
        <p:nvSpPr>
          <p:cNvPr id="19" name="矩形 18"/>
          <p:cNvSpPr/>
          <p:nvPr>
            <p:custDataLst>
              <p:tags r:id="rId4"/>
            </p:custDataLst>
          </p:nvPr>
        </p:nvSpPr>
        <p:spPr>
          <a:xfrm rot="2700000">
            <a:off x="6463515" y="2085602"/>
            <a:ext cx="414665" cy="414665"/>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chemeClr val="accent1"/>
              </a:solidFill>
            </a:endParaRPr>
          </a:p>
        </p:txBody>
      </p:sp>
      <p:sp>
        <p:nvSpPr>
          <p:cNvPr id="20" name="文本框 19"/>
          <p:cNvSpPr txBox="1"/>
          <p:nvPr>
            <p:custDataLst>
              <p:tags r:id="rId5"/>
            </p:custDataLst>
          </p:nvPr>
        </p:nvSpPr>
        <p:spPr>
          <a:xfrm>
            <a:off x="7021520" y="2991241"/>
            <a:ext cx="4095272" cy="523220"/>
          </a:xfrm>
          <a:prstGeom prst="rect">
            <a:avLst/>
          </a:prstGeom>
          <a:noFill/>
        </p:spPr>
        <p:txBody>
          <a:bodyPr vert="horz" wrap="square" rtlCol="0"/>
          <a:lstStyle/>
          <a:p>
            <a:pPr algn="l">
              <a:buClrTx/>
              <a:buSzTx/>
              <a:buFontTx/>
            </a:pPr>
            <a:r>
              <a:rPr lang="zh-CN" altLang="en-US" sz="2800" b="1" dirty="0">
                <a:solidFill>
                  <a:srgbClr val="FF0000"/>
                </a:solidFill>
                <a:latin typeface="微软雅黑" panose="020B0503020204020204" charset="-122"/>
                <a:ea typeface="微软雅黑" panose="020B0503020204020204" charset="-122"/>
                <a:cs typeface="Arial" panose="020B0604020202020204" pitchFamily="34" charset="0"/>
                <a:sym typeface="+mn-ea"/>
              </a:rPr>
              <a:t>文</a:t>
            </a:r>
            <a:r>
              <a:rPr lang="zh-CN" altLang="en-US" sz="2800" b="1" spc="300" dirty="0">
                <a:solidFill>
                  <a:srgbClr val="FF0000"/>
                </a:solidFill>
                <a:latin typeface="微软雅黑" panose="020B0503020204020204" charset="-122"/>
                <a:ea typeface="微软雅黑" panose="020B0503020204020204" charset="-122"/>
                <a:sym typeface="+mn-ea"/>
              </a:rPr>
              <a:t>艺的世俗化发展</a:t>
            </a:r>
            <a:endParaRPr lang="zh-CN" altLang="en-US" sz="2800" b="1" spc="300" dirty="0">
              <a:solidFill>
                <a:srgbClr val="FF0000"/>
              </a:solidFill>
              <a:latin typeface="微软雅黑" panose="020B0503020204020204" charset="-122"/>
              <a:ea typeface="微软雅黑" panose="020B0503020204020204" charset="-122"/>
            </a:endParaRPr>
          </a:p>
          <a:p>
            <a:endParaRPr lang="zh-CN" altLang="en-US" sz="2800" b="1" spc="300" dirty="0">
              <a:solidFill>
                <a:srgbClr val="FF0000"/>
              </a:solidFill>
              <a:latin typeface="微软雅黑" panose="020B0503020204020204" charset="-122"/>
              <a:ea typeface="微软雅黑" panose="020B0503020204020204" charset="-122"/>
            </a:endParaRPr>
          </a:p>
        </p:txBody>
      </p:sp>
      <p:sp>
        <p:nvSpPr>
          <p:cNvPr id="21" name="文本框 20"/>
          <p:cNvSpPr txBox="1"/>
          <p:nvPr>
            <p:custDataLst>
              <p:tags r:id="rId6"/>
            </p:custDataLst>
          </p:nvPr>
        </p:nvSpPr>
        <p:spPr>
          <a:xfrm>
            <a:off x="7021520" y="3456073"/>
            <a:ext cx="3867141" cy="406956"/>
          </a:xfrm>
          <a:prstGeom prst="rect">
            <a:avLst/>
          </a:prstGeom>
          <a:noFill/>
        </p:spPr>
        <p:txBody>
          <a:bodyPr vert="horz" wrap="square" rtlCol="0"/>
          <a:lstStyle/>
          <a:p>
            <a:pPr algn="l">
              <a:lnSpc>
                <a:spcPct val="125000"/>
              </a:lnSpc>
              <a:buClrTx/>
              <a:buSzTx/>
              <a:buFontTx/>
            </a:pPr>
            <a:r>
              <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sym typeface="+mn-ea"/>
              </a:rPr>
              <a:t>小说与戏曲</a:t>
            </a:r>
            <a:endPar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endParaRPr>
          </a:p>
        </p:txBody>
      </p:sp>
      <p:sp>
        <p:nvSpPr>
          <p:cNvPr id="22" name="椭圆 21"/>
          <p:cNvSpPr/>
          <p:nvPr>
            <p:custDataLst>
              <p:tags r:id="rId7"/>
            </p:custDataLst>
          </p:nvPr>
        </p:nvSpPr>
        <p:spPr>
          <a:xfrm>
            <a:off x="6257746" y="3037107"/>
            <a:ext cx="826203" cy="649188"/>
          </a:xfrm>
          <a:prstGeom prst="ellipse">
            <a:avLst/>
          </a:prstGeom>
          <a:ln w="12700">
            <a:noFill/>
          </a:ln>
        </p:spPr>
        <p:txBody>
          <a:bodyPr wrap="square">
            <a:normAutofit fontScale="97500"/>
          </a:bodyPr>
          <a:lstStyle/>
          <a:p>
            <a:pPr algn="ctr"/>
            <a:r>
              <a:rPr lang="en-US" altLang="zh-CN" sz="2400" dirty="0">
                <a:solidFill>
                  <a:schemeClr val="accent1"/>
                </a:solidFill>
                <a:latin typeface="微软雅黑" panose="020B0503020204020204" charset="-122"/>
                <a:ea typeface="微软雅黑" panose="020B0503020204020204" charset="-122"/>
              </a:rPr>
              <a:t>02</a:t>
            </a:r>
            <a:endParaRPr lang="zh-CN" altLang="en-US" sz="2400" dirty="0">
              <a:solidFill>
                <a:schemeClr val="accent1"/>
              </a:solidFill>
            </a:endParaRPr>
          </a:p>
        </p:txBody>
      </p:sp>
      <p:sp>
        <p:nvSpPr>
          <p:cNvPr id="23" name="矩形 22"/>
          <p:cNvSpPr/>
          <p:nvPr>
            <p:custDataLst>
              <p:tags r:id="rId8"/>
            </p:custDataLst>
          </p:nvPr>
        </p:nvSpPr>
        <p:spPr>
          <a:xfrm rot="2700000">
            <a:off x="6463515" y="3138187"/>
            <a:ext cx="414665" cy="414665"/>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chemeClr val="accent1"/>
              </a:solidFill>
            </a:endParaRPr>
          </a:p>
        </p:txBody>
      </p:sp>
      <p:sp>
        <p:nvSpPr>
          <p:cNvPr id="24" name="文本框 23"/>
          <p:cNvSpPr txBox="1"/>
          <p:nvPr>
            <p:custDataLst>
              <p:tags r:id="rId9"/>
            </p:custDataLst>
          </p:nvPr>
        </p:nvSpPr>
        <p:spPr>
          <a:xfrm>
            <a:off x="7021520" y="4043827"/>
            <a:ext cx="4095272" cy="523220"/>
          </a:xfrm>
          <a:prstGeom prst="rect">
            <a:avLst/>
          </a:prstGeom>
          <a:noFill/>
        </p:spPr>
        <p:txBody>
          <a:bodyPr vert="horz" wrap="square" rtlCol="0"/>
          <a:lstStyle/>
          <a:p>
            <a:r>
              <a:rPr lang="zh-CN" altLang="en-US" sz="2800" b="1" dirty="0">
                <a:solidFill>
                  <a:srgbClr val="FF0000"/>
                </a:solidFill>
                <a:latin typeface="微软雅黑" panose="020B0503020204020204" charset="-122"/>
                <a:ea typeface="微软雅黑" panose="020B0503020204020204" charset="-122"/>
                <a:cs typeface="Arial" panose="020B0604020202020204" pitchFamily="34" charset="0"/>
                <a:sym typeface="+mn-ea"/>
              </a:rPr>
              <a:t>传统科技的大总结</a:t>
            </a:r>
            <a:endParaRPr lang="zh-CN" altLang="en-US" sz="2800" b="1" dirty="0">
              <a:solidFill>
                <a:srgbClr val="FF0000"/>
              </a:solidFill>
              <a:latin typeface="微软雅黑" panose="020B0503020204020204" charset="-122"/>
              <a:ea typeface="微软雅黑" panose="020B0503020204020204" charset="-122"/>
              <a:cs typeface="Arial" panose="020B0604020202020204" pitchFamily="34" charset="0"/>
            </a:endParaRPr>
          </a:p>
          <a:p>
            <a:endParaRPr lang="zh-CN" altLang="en-US" sz="2800" b="1" spc="300" dirty="0">
              <a:solidFill>
                <a:srgbClr val="FF0000"/>
              </a:solidFill>
              <a:latin typeface="微软雅黑" panose="020B0503020204020204" charset="-122"/>
              <a:ea typeface="微软雅黑" panose="020B0503020204020204" charset="-122"/>
              <a:cs typeface="Arial" panose="020B0604020202020204" pitchFamily="34" charset="0"/>
            </a:endParaRPr>
          </a:p>
        </p:txBody>
      </p:sp>
      <p:sp>
        <p:nvSpPr>
          <p:cNvPr id="25" name="文本框 24"/>
          <p:cNvSpPr txBox="1"/>
          <p:nvPr>
            <p:custDataLst>
              <p:tags r:id="rId10"/>
            </p:custDataLst>
          </p:nvPr>
        </p:nvSpPr>
        <p:spPr>
          <a:xfrm>
            <a:off x="7064456" y="4511050"/>
            <a:ext cx="3867141" cy="408294"/>
          </a:xfrm>
          <a:prstGeom prst="rect">
            <a:avLst/>
          </a:prstGeom>
          <a:noFill/>
        </p:spPr>
        <p:txBody>
          <a:bodyPr vert="horz" wrap="square" rtlCol="0"/>
          <a:lstStyle/>
          <a:p>
            <a:pPr algn="l">
              <a:lnSpc>
                <a:spcPct val="125000"/>
              </a:lnSpc>
              <a:buClrTx/>
              <a:buSzTx/>
              <a:buFontTx/>
            </a:pPr>
            <a:r>
              <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sym typeface="+mn-ea"/>
              </a:rPr>
              <a:t>科技、西学东渐</a:t>
            </a:r>
            <a:endParaRPr lang="zh-CN" altLang="en-US" sz="1600" dirty="0">
              <a:solidFill>
                <a:schemeClr val="accent1"/>
              </a:solidFill>
              <a:latin typeface="微软雅黑" panose="020B0503020204020204" charset="-122"/>
              <a:ea typeface="微软雅黑" panose="020B0503020204020204" charset="-122"/>
              <a:cs typeface="Arial" panose="020B0604020202020204" pitchFamily="34" charset="0"/>
            </a:endParaRPr>
          </a:p>
        </p:txBody>
      </p:sp>
      <p:sp>
        <p:nvSpPr>
          <p:cNvPr id="26" name="椭圆 25"/>
          <p:cNvSpPr/>
          <p:nvPr>
            <p:custDataLst>
              <p:tags r:id="rId11"/>
            </p:custDataLst>
          </p:nvPr>
        </p:nvSpPr>
        <p:spPr>
          <a:xfrm>
            <a:off x="6257746" y="4089693"/>
            <a:ext cx="826203" cy="649188"/>
          </a:xfrm>
          <a:prstGeom prst="ellipse">
            <a:avLst/>
          </a:prstGeom>
          <a:ln w="12700">
            <a:noFill/>
          </a:ln>
        </p:spPr>
        <p:txBody>
          <a:bodyPr wrap="square">
            <a:normAutofit fontScale="97500"/>
          </a:bodyPr>
          <a:lstStyle/>
          <a:p>
            <a:pPr algn="ctr"/>
            <a:r>
              <a:rPr lang="en-US" altLang="zh-CN" sz="2400" dirty="0">
                <a:solidFill>
                  <a:schemeClr val="accent1"/>
                </a:solidFill>
                <a:latin typeface="微软雅黑" panose="020B0503020204020204" charset="-122"/>
                <a:ea typeface="微软雅黑" panose="020B0503020204020204" charset="-122"/>
              </a:rPr>
              <a:t>03</a:t>
            </a:r>
            <a:endParaRPr lang="zh-CN" altLang="en-US" sz="2400" dirty="0">
              <a:solidFill>
                <a:schemeClr val="accent1"/>
              </a:solidFill>
            </a:endParaRPr>
          </a:p>
        </p:txBody>
      </p:sp>
      <p:sp>
        <p:nvSpPr>
          <p:cNvPr id="27" name="矩形 26"/>
          <p:cNvSpPr/>
          <p:nvPr>
            <p:custDataLst>
              <p:tags r:id="rId12"/>
            </p:custDataLst>
          </p:nvPr>
        </p:nvSpPr>
        <p:spPr>
          <a:xfrm rot="2700000">
            <a:off x="6463515" y="4190773"/>
            <a:ext cx="414665" cy="414665"/>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lnSpcReduction="10000"/>
          </a:bodyPr>
          <a:lstStyle/>
          <a:p>
            <a:pPr algn="ctr"/>
            <a:endParaRPr lang="zh-CN" altLang="en-US" sz="2400">
              <a:solidFill>
                <a:schemeClr val="accent1"/>
              </a:solidFill>
            </a:endParaRPr>
          </a:p>
        </p:txBody>
      </p:sp>
      <p:sp>
        <p:nvSpPr>
          <p:cNvPr id="28" name="文本框 27"/>
          <p:cNvSpPr txBox="1"/>
          <p:nvPr>
            <p:custDataLst>
              <p:tags r:id="rId13"/>
            </p:custDataLst>
          </p:nvPr>
        </p:nvSpPr>
        <p:spPr>
          <a:xfrm>
            <a:off x="2131493" y="2693416"/>
            <a:ext cx="2141674" cy="843556"/>
          </a:xfrm>
          <a:prstGeom prst="rect">
            <a:avLst/>
          </a:prstGeom>
          <a:noFill/>
        </p:spPr>
        <p:txBody>
          <a:bodyPr vert="horz" wrap="square" rtlCol="0">
            <a:normAutofit/>
          </a:bodyPr>
          <a:lstStyle/>
          <a:p>
            <a:pPr algn="ctr"/>
            <a:r>
              <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rPr>
              <a:t>文化</a:t>
            </a:r>
            <a:endParaRPr lang="zh-CN" altLang="en-US" sz="4800" spc="600" dirty="0">
              <a:solidFill>
                <a:schemeClr val="accent1"/>
              </a:solidFill>
              <a:latin typeface="Arial" panose="020B0604020202020204" pitchFamily="34" charset="0"/>
              <a:ea typeface="汉仪旗黑-85S" panose="00020600040101010101" charset="-122"/>
              <a:cs typeface="微软雅黑" panose="020B0503020204020204" charset="-122"/>
            </a:endParaRPr>
          </a:p>
        </p:txBody>
      </p:sp>
    </p:spTree>
    <p:custDataLst>
      <p:tags r:id="rId14"/>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cstate="print"/>
          <a:srcRect l="-9262" t="-11853" r="-8333" b="-11226"/>
          <a:stretch>
            <a:fillRect/>
          </a:stretch>
        </p:blipFill>
        <p:spPr>
          <a:xfrm>
            <a:off x="518795" y="1294130"/>
            <a:ext cx="3136265" cy="3244215"/>
          </a:xfrm>
          <a:prstGeom prst="ellipse">
            <a:avLst/>
          </a:prstGeom>
        </p:spPr>
      </p:pic>
      <p:sp>
        <p:nvSpPr>
          <p:cNvPr id="5" name="文本框 4"/>
          <p:cNvSpPr txBox="1"/>
          <p:nvPr/>
        </p:nvSpPr>
        <p:spPr>
          <a:xfrm>
            <a:off x="3433445" y="732155"/>
            <a:ext cx="8265160" cy="4892675"/>
          </a:xfrm>
          <a:prstGeom prst="rect">
            <a:avLst/>
          </a:prstGeom>
          <a:noFill/>
          <a:ln w="9525">
            <a:noFill/>
          </a:ln>
        </p:spPr>
        <p:txBody>
          <a:bodyPr wrap="square">
            <a:spAutoFit/>
          </a:bodyPr>
          <a:lstStyle/>
          <a:p>
            <a:pPr indent="285750"/>
            <a:r>
              <a:rPr lang="en-US" altLang="zh-CN" sz="2400">
                <a:ea typeface="宋体" panose="02010600030101010101" pitchFamily="2" charset="-122"/>
              </a:rPr>
              <a:t>    </a:t>
            </a:r>
            <a:r>
              <a:rPr lang="zh-CN" sz="2400">
                <a:ea typeface="宋体" panose="02010600030101010101" pitchFamily="2" charset="-122"/>
              </a:rPr>
              <a:t>进入明代中叶以后，</a:t>
            </a:r>
            <a:r>
              <a:rPr lang="zh-CN" sz="2400" b="1">
                <a:solidFill>
                  <a:srgbClr val="FF0000"/>
                </a:solidFill>
                <a:ea typeface="宋体" panose="02010600030101010101" pitchFamily="2" charset="-122"/>
              </a:rPr>
              <a:t>新经济因素</a:t>
            </a:r>
            <a:r>
              <a:rPr lang="zh-CN" sz="2400">
                <a:ea typeface="宋体" panose="02010600030101010101" pitchFamily="2" charset="-122"/>
              </a:rPr>
              <a:t>滋长，城镇规模不断扩大，</a:t>
            </a:r>
            <a:r>
              <a:rPr lang="zh-CN" sz="2400" b="1">
                <a:solidFill>
                  <a:srgbClr val="FF0000"/>
                </a:solidFill>
                <a:ea typeface="宋体" panose="02010600030101010101" pitchFamily="2" charset="-122"/>
              </a:rPr>
              <a:t>社会危机</a:t>
            </a:r>
            <a:r>
              <a:rPr lang="zh-CN" sz="2400">
                <a:ea typeface="宋体" panose="02010600030101010101" pitchFamily="2" charset="-122"/>
              </a:rPr>
              <a:t>在不断加深。王阳明以为当时读书人</a:t>
            </a:r>
            <a:r>
              <a:rPr lang="zh-CN" sz="2400" b="1">
                <a:solidFill>
                  <a:srgbClr val="FF0000"/>
                </a:solidFill>
                <a:ea typeface="宋体" panose="02010600030101010101" pitchFamily="2" charset="-122"/>
              </a:rPr>
              <a:t>沉溺于理学</a:t>
            </a:r>
            <a:r>
              <a:rPr lang="zh-CN" sz="2400">
                <a:ea typeface="宋体" panose="02010600030101010101" pitchFamily="2" charset="-122"/>
              </a:rPr>
              <a:t>，无补于社稷安危。他力求建立有效的统治学说，认为一切事物都产生于人心，说“心外无物，心外无理”。同时王阳明也提出人人皆有良知，人人都可以成为圣人，“见父自然知孝，见兄自然知悌，见孺子入井，自然知恻隐，此便是良知”。他还提出“以吾心之是非为是非”，不必以孔丘和朱熹的语录为真理。程朱理学主张天理的他律性，天理成为外在的道德律令。王阳明良知自律思想架起了道德内化与道德外化的桥梁，高扬了</a:t>
            </a:r>
            <a:r>
              <a:rPr lang="zh-CN" sz="2400" b="1">
                <a:solidFill>
                  <a:srgbClr val="232CF6"/>
                </a:solidFill>
                <a:ea typeface="宋体" panose="02010600030101010101" pitchFamily="2" charset="-122"/>
              </a:rPr>
              <a:t>个体的自主性和自律性</a:t>
            </a:r>
            <a:r>
              <a:rPr lang="zh-CN" sz="2400">
                <a:ea typeface="宋体" panose="02010600030101010101" pitchFamily="2" charset="-122"/>
              </a:rPr>
              <a:t>，从而把人从外在天理的奴性中</a:t>
            </a:r>
            <a:r>
              <a:rPr lang="zh-CN" sz="2400" b="1">
                <a:solidFill>
                  <a:srgbClr val="232CF6"/>
                </a:solidFill>
                <a:ea typeface="宋体" panose="02010600030101010101" pitchFamily="2" charset="-122"/>
              </a:rPr>
              <a:t>解放</a:t>
            </a:r>
            <a:r>
              <a:rPr lang="zh-CN" sz="2400">
                <a:ea typeface="宋体" panose="02010600030101010101" pitchFamily="2" charset="-122"/>
              </a:rPr>
              <a:t>出来，从这个意义上说，有人称王阳明为中国的马丁•路德，确有一定道理。</a:t>
            </a:r>
            <a:endParaRPr lang="zh-CN" sz="2400">
              <a:ea typeface="宋体" panose="02010600030101010101" pitchFamily="2" charset="-122"/>
            </a:endParaRPr>
          </a:p>
          <a:p>
            <a:r>
              <a:rPr lang="zh-CN" sz="2400">
                <a:ea typeface="宋体" panose="02010600030101010101" pitchFamily="2" charset="-122"/>
              </a:rPr>
              <a:t>                  ——摘编自胡万年《王阳明良知自律的研究》等</a:t>
            </a:r>
            <a:endParaRPr lang="zh-CN" altLang="en-US" sz="2400">
              <a:ea typeface="宋体" panose="02010600030101010101" pitchFamily="2" charset="-122"/>
            </a:endParaRPr>
          </a:p>
        </p:txBody>
      </p:sp>
      <p:sp>
        <p:nvSpPr>
          <p:cNvPr id="6" name="文本框 5"/>
          <p:cNvSpPr txBox="1"/>
          <p:nvPr/>
        </p:nvSpPr>
        <p:spPr>
          <a:xfrm>
            <a:off x="1767840" y="5518785"/>
            <a:ext cx="5142230" cy="1383665"/>
          </a:xfrm>
          <a:prstGeom prst="rect">
            <a:avLst/>
          </a:prstGeom>
          <a:noFill/>
          <a:ln w="9525">
            <a:noFill/>
          </a:ln>
        </p:spPr>
        <p:txBody>
          <a:bodyPr wrap="square">
            <a:spAutoFit/>
          </a:bodyPr>
          <a:lstStyle/>
          <a:p>
            <a:pPr indent="0"/>
            <a:r>
              <a:rPr lang="zh-CN" sz="2800" b="1">
                <a:solidFill>
                  <a:srgbClr val="232CF6"/>
                </a:solidFill>
                <a:ea typeface="宋体" panose="02010600030101010101" pitchFamily="2" charset="-122"/>
              </a:rPr>
              <a:t>背景：新经济因素出现并发展；</a:t>
            </a:r>
            <a:endParaRPr lang="zh-CN" sz="2800" b="1">
              <a:solidFill>
                <a:srgbClr val="232CF6"/>
              </a:solidFill>
              <a:ea typeface="宋体" panose="02010600030101010101" pitchFamily="2" charset="-122"/>
            </a:endParaRPr>
          </a:p>
          <a:p>
            <a:pPr indent="0"/>
            <a:r>
              <a:rPr lang="zh-CN" sz="2800" b="1">
                <a:solidFill>
                  <a:srgbClr val="232CF6"/>
                </a:solidFill>
                <a:ea typeface="宋体" panose="02010600030101010101" pitchFamily="2" charset="-122"/>
              </a:rPr>
              <a:t>          面临严重社会危机；</a:t>
            </a:r>
            <a:endParaRPr lang="zh-CN" sz="2800" b="1">
              <a:solidFill>
                <a:srgbClr val="232CF6"/>
              </a:solidFill>
              <a:ea typeface="宋体" panose="02010600030101010101" pitchFamily="2" charset="-122"/>
            </a:endParaRPr>
          </a:p>
          <a:p>
            <a:pPr indent="0"/>
            <a:r>
              <a:rPr lang="zh-CN" sz="2800" b="1">
                <a:solidFill>
                  <a:srgbClr val="232CF6"/>
                </a:solidFill>
                <a:ea typeface="宋体" panose="02010600030101010101" pitchFamily="2" charset="-122"/>
              </a:rPr>
              <a:t>          传统思想束缚发展。</a:t>
            </a:r>
            <a:endParaRPr lang="zh-CN" altLang="en-US" sz="2800" b="1">
              <a:solidFill>
                <a:srgbClr val="232CF6"/>
              </a:solidFill>
              <a:ea typeface="宋体" panose="02010600030101010101" pitchFamily="2" charset="-122"/>
            </a:endParaRPr>
          </a:p>
        </p:txBody>
      </p:sp>
      <p:sp>
        <p:nvSpPr>
          <p:cNvPr id="7" name="文本框 6"/>
          <p:cNvSpPr txBox="1"/>
          <p:nvPr/>
        </p:nvSpPr>
        <p:spPr>
          <a:xfrm>
            <a:off x="7299325" y="5518785"/>
            <a:ext cx="4762500" cy="1383665"/>
          </a:xfrm>
          <a:prstGeom prst="rect">
            <a:avLst/>
          </a:prstGeom>
          <a:noFill/>
          <a:ln w="9525">
            <a:noFill/>
          </a:ln>
        </p:spPr>
        <p:txBody>
          <a:bodyPr wrap="square">
            <a:spAutoFit/>
          </a:bodyPr>
          <a:lstStyle/>
          <a:p>
            <a:pPr indent="0"/>
            <a:r>
              <a:rPr lang="zh-CN" sz="2800" b="1">
                <a:solidFill>
                  <a:srgbClr val="232CF6"/>
                </a:solidFill>
                <a:ea typeface="宋体" panose="02010600030101010101" pitchFamily="2" charset="-122"/>
              </a:rPr>
              <a:t>主张：内心反省、致良知、</a:t>
            </a:r>
            <a:endParaRPr lang="zh-CN" sz="2800" b="1">
              <a:solidFill>
                <a:srgbClr val="232CF6"/>
              </a:solidFill>
              <a:ea typeface="宋体" panose="02010600030101010101" pitchFamily="2" charset="-122"/>
            </a:endParaRPr>
          </a:p>
          <a:p>
            <a:pPr indent="0"/>
            <a:r>
              <a:rPr lang="zh-CN" sz="2800" b="1">
                <a:solidFill>
                  <a:srgbClr val="232CF6"/>
                </a:solidFill>
                <a:ea typeface="宋体" panose="02010600030101010101" pitchFamily="2" charset="-122"/>
              </a:rPr>
              <a:t>          重视个体的主体作用、</a:t>
            </a:r>
            <a:endParaRPr lang="zh-CN" sz="2800" b="1">
              <a:solidFill>
                <a:srgbClr val="232CF6"/>
              </a:solidFill>
              <a:ea typeface="宋体" panose="02010600030101010101" pitchFamily="2" charset="-122"/>
            </a:endParaRPr>
          </a:p>
          <a:p>
            <a:pPr indent="0"/>
            <a:r>
              <a:rPr lang="zh-CN" sz="2800" b="1">
                <a:solidFill>
                  <a:srgbClr val="232CF6"/>
                </a:solidFill>
                <a:ea typeface="宋体" panose="02010600030101010101" pitchFamily="2" charset="-122"/>
              </a:rPr>
              <a:t>          具有平等色彩。</a:t>
            </a:r>
            <a:endParaRPr lang="zh-CN" altLang="en-US" sz="2800" b="1">
              <a:solidFill>
                <a:srgbClr val="232CF6"/>
              </a:solidFill>
              <a:ea typeface="宋体" panose="02010600030101010101" pitchFamily="2" charset="-122"/>
            </a:endParaRPr>
          </a:p>
        </p:txBody>
      </p:sp>
      <p:sp>
        <p:nvSpPr>
          <p:cNvPr id="8" name="标题 1"/>
          <p:cNvSpPr>
            <a:spLocks noGrp="1"/>
          </p:cNvSpPr>
          <p:nvPr/>
        </p:nvSpPr>
        <p:spPr>
          <a:xfrm>
            <a:off x="761957" y="229235"/>
            <a:ext cx="10852237" cy="441964"/>
          </a:xfrm>
          <a:prstGeom prst="rect">
            <a:avLst/>
          </a:prstGeom>
        </p:spPr>
        <p:txBody>
          <a:bodyPr vert="horz" lIns="101600" tIns="38100" rIns="76200" bIns="38100" rtlCol="0" anchor="t" anchorCtr="0">
            <a:no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r>
              <a:rPr lang="zh-CN" altLang="en-US" sz="3600">
                <a:solidFill>
                  <a:srgbClr val="FF0000"/>
                </a:solidFill>
              </a:rPr>
              <a:t>一、对传统思想的批判继承</a:t>
            </a:r>
            <a:endParaRPr lang="zh-CN" altLang="en-US" sz="3600">
              <a:solidFill>
                <a:srgbClr val="FF0000"/>
              </a:solidFill>
            </a:endParaRPr>
          </a:p>
        </p:txBody>
      </p:sp>
    </p:spTree>
    <p:custDataLst>
      <p:tags r:id="rId2"/>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836295" y="682625"/>
            <a:ext cx="10518775" cy="3107690"/>
          </a:xfrm>
          <a:prstGeom prst="rect">
            <a:avLst/>
          </a:prstGeom>
          <a:noFill/>
          <a:ln w="9525">
            <a:noFill/>
          </a:ln>
        </p:spPr>
        <p:txBody>
          <a:bodyPr wrap="square">
            <a:spAutoFit/>
          </a:bodyPr>
          <a:lstStyle/>
          <a:p>
            <a:pPr indent="285750"/>
            <a:r>
              <a:rPr lang="en-US" altLang="zh-CN" sz="2800">
                <a:ea typeface="宋体" panose="02010600030101010101" pitchFamily="2" charset="-122"/>
              </a:rPr>
              <a:t>    </a:t>
            </a:r>
            <a:r>
              <a:rPr lang="zh-CN" sz="2800">
                <a:ea typeface="宋体" panose="02010600030101010101" pitchFamily="2" charset="-122"/>
              </a:rPr>
              <a:t>明清之际，中国处在由传统社会向近代社会过渡的关键时期，……人们对理学产生了深深的信仰危机。为了矫正理学所带来的社会弊端，……于是，明朝中后期，在复兴古学（经学）的潜流中，从封建社会的母体中产生了一股在批判宋明理学过程中逐渐形成的……实学思潮……从而开启了明清之际怀疑、揭露、批判封建专制制度的序幕，成为明清之际人文启蒙思潮的一个重要内容。</a:t>
            </a:r>
            <a:endParaRPr lang="zh-CN" sz="2800">
              <a:ea typeface="宋体" panose="02010600030101010101" pitchFamily="2" charset="-122"/>
            </a:endParaRPr>
          </a:p>
          <a:p>
            <a:r>
              <a:rPr lang="zh-CN" sz="2800">
                <a:ea typeface="宋体" panose="02010600030101010101" pitchFamily="2" charset="-122"/>
              </a:rPr>
              <a:t>                         ——王杰《明清之际：思想的冲突、批判与创新》</a:t>
            </a:r>
            <a:endParaRPr lang="zh-CN" altLang="en-US" sz="2800"/>
          </a:p>
        </p:txBody>
      </p:sp>
      <p:sp>
        <p:nvSpPr>
          <p:cNvPr id="2" name="文本框 1"/>
          <p:cNvSpPr txBox="1"/>
          <p:nvPr/>
        </p:nvSpPr>
        <p:spPr>
          <a:xfrm>
            <a:off x="757555" y="4152900"/>
            <a:ext cx="11258550" cy="2040255"/>
          </a:xfrm>
          <a:prstGeom prst="rect">
            <a:avLst/>
          </a:prstGeom>
          <a:noFill/>
          <a:ln w="9525">
            <a:noFill/>
          </a:ln>
        </p:spPr>
        <p:txBody>
          <a:bodyPr wrap="square">
            <a:spAutoFit/>
          </a:bodyPr>
          <a:lstStyle/>
          <a:p>
            <a:pPr indent="266700" fontAlgn="auto">
              <a:lnSpc>
                <a:spcPts val="3800"/>
              </a:lnSpc>
            </a:pPr>
            <a:r>
              <a:rPr lang="zh-CN" sz="2800">
                <a:solidFill>
                  <a:srgbClr val="232CF6"/>
                </a:solidFill>
              </a:rPr>
              <a:t>李贽（明朝中后期）：提倡个性自由、反对权威的反正统的思想</a:t>
            </a:r>
            <a:endParaRPr lang="zh-CN" sz="2800">
              <a:solidFill>
                <a:srgbClr val="232CF6"/>
              </a:solidFill>
            </a:endParaRPr>
          </a:p>
          <a:p>
            <a:r>
              <a:rPr lang="zh-CN" sz="2800">
                <a:solidFill>
                  <a:srgbClr val="232CF6"/>
                </a:solidFill>
              </a:rPr>
              <a:t>   黄宗羲（明末清初）：严厉抨击君主专制制度，提出“工商皆本”</a:t>
            </a:r>
            <a:endParaRPr lang="zh-CN" sz="2800">
              <a:solidFill>
                <a:srgbClr val="232CF6"/>
              </a:solidFill>
            </a:endParaRPr>
          </a:p>
          <a:p>
            <a:r>
              <a:rPr lang="zh-CN" sz="2800">
                <a:solidFill>
                  <a:srgbClr val="232CF6"/>
                </a:solidFill>
              </a:rPr>
              <a:t>   王夫之（明末清初）：批判专制（孤秦陋宋）、主张革新</a:t>
            </a:r>
            <a:endParaRPr lang="zh-CN" sz="2800">
              <a:solidFill>
                <a:srgbClr val="232CF6"/>
              </a:solidFill>
            </a:endParaRPr>
          </a:p>
          <a:p>
            <a:r>
              <a:rPr lang="zh-CN" sz="2800">
                <a:solidFill>
                  <a:srgbClr val="232CF6"/>
                </a:solidFill>
              </a:rPr>
              <a:t>   顾炎武（明末清初）：经世致用</a:t>
            </a:r>
            <a:endParaRPr lang="zh-CN" altLang="en-US" sz="2800">
              <a:solidFill>
                <a:srgbClr val="232CF6"/>
              </a:solidFill>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106170" y="1544320"/>
            <a:ext cx="10329545" cy="3553460"/>
          </a:xfrm>
          <a:prstGeom prst="rect">
            <a:avLst/>
          </a:prstGeom>
          <a:noFill/>
          <a:ln w="9525">
            <a:noFill/>
          </a:ln>
        </p:spPr>
        <p:txBody>
          <a:bodyPr wrap="square">
            <a:spAutoFit/>
          </a:bodyPr>
          <a:lstStyle/>
          <a:p>
            <a:pPr indent="266700" fontAlgn="auto">
              <a:lnSpc>
                <a:spcPts val="4500"/>
              </a:lnSpc>
            </a:pPr>
            <a:r>
              <a:rPr lang="en-US" altLang="zh-CN" sz="3200" b="0">
                <a:ea typeface="宋体" panose="02010600030101010101" pitchFamily="2" charset="-122"/>
              </a:rPr>
              <a:t>1.</a:t>
            </a:r>
            <a:r>
              <a:rPr lang="zh-CN" sz="3200" b="0">
                <a:ea typeface="宋体" panose="02010600030101010101" pitchFamily="2" charset="-122"/>
              </a:rPr>
              <a:t>小说（元末明初）</a:t>
            </a:r>
            <a:endParaRPr lang="zh-CN" sz="3200" b="0">
              <a:ea typeface="宋体" panose="02010600030101010101" pitchFamily="2" charset="-122"/>
            </a:endParaRPr>
          </a:p>
          <a:p>
            <a:pPr indent="266700" fontAlgn="auto">
              <a:lnSpc>
                <a:spcPts val="4500"/>
              </a:lnSpc>
            </a:pPr>
            <a:r>
              <a:rPr lang="zh-CN" sz="3200" b="0">
                <a:ea typeface="宋体" panose="02010600030101010101" pitchFamily="2" charset="-122"/>
              </a:rPr>
              <a:t>《水浒传》、《三国志通俗演义》、《西游记》、</a:t>
            </a:r>
            <a:endParaRPr lang="zh-CN" sz="3200" b="0">
              <a:ea typeface="宋体" panose="02010600030101010101" pitchFamily="2" charset="-122"/>
            </a:endParaRPr>
          </a:p>
          <a:p>
            <a:pPr indent="266700" fontAlgn="auto">
              <a:lnSpc>
                <a:spcPts val="4500"/>
              </a:lnSpc>
            </a:pPr>
            <a:r>
              <a:rPr lang="zh-CN" sz="3200" b="0">
                <a:ea typeface="宋体" panose="02010600030101010101" pitchFamily="2" charset="-122"/>
              </a:rPr>
              <a:t>《儒林外史》、《红楼梦》</a:t>
            </a:r>
            <a:endParaRPr lang="zh-CN" sz="3200" b="0">
              <a:ea typeface="宋体" panose="02010600030101010101" pitchFamily="2" charset="-122"/>
            </a:endParaRPr>
          </a:p>
          <a:p>
            <a:r>
              <a:rPr lang="zh-CN" sz="3200" b="0">
                <a:ea typeface="宋体" panose="02010600030101010101" pitchFamily="2" charset="-122"/>
              </a:rPr>
              <a:t>   2.戏曲（明清之际）</a:t>
            </a:r>
            <a:endParaRPr lang="zh-CN" sz="3200" b="0">
              <a:ea typeface="宋体" panose="02010600030101010101" pitchFamily="2" charset="-122"/>
            </a:endParaRPr>
          </a:p>
          <a:p>
            <a:pPr indent="266700" fontAlgn="auto">
              <a:lnSpc>
                <a:spcPts val="4500"/>
              </a:lnSpc>
            </a:pPr>
            <a:r>
              <a:rPr lang="zh-CN" sz="3200" b="0">
                <a:ea typeface="宋体" panose="02010600030101010101" pitchFamily="2" charset="-122"/>
              </a:rPr>
              <a:t>  长篇化、复杂化（传奇）；汤显祖、孔尚任；</a:t>
            </a:r>
            <a:endParaRPr lang="zh-CN" sz="3200" b="0">
              <a:ea typeface="宋体" panose="02010600030101010101" pitchFamily="2" charset="-122"/>
            </a:endParaRPr>
          </a:p>
          <a:p>
            <a:pPr indent="266700" fontAlgn="auto">
              <a:lnSpc>
                <a:spcPts val="4500"/>
              </a:lnSpc>
            </a:pPr>
            <a:r>
              <a:rPr lang="zh-CN" sz="3200" b="0">
                <a:ea typeface="宋体" panose="02010600030101010101" pitchFamily="2" charset="-122"/>
              </a:rPr>
              <a:t>  昆曲、京剧流行</a:t>
            </a:r>
            <a:endParaRPr lang="zh-CN" altLang="en-US" sz="3200" b="0">
              <a:ea typeface="宋体" panose="02010600030101010101" pitchFamily="2" charset="-122"/>
            </a:endParaRPr>
          </a:p>
        </p:txBody>
      </p:sp>
      <p:sp>
        <p:nvSpPr>
          <p:cNvPr id="8" name="标题 1"/>
          <p:cNvSpPr>
            <a:spLocks noGrp="1"/>
          </p:cNvSpPr>
          <p:nvPr/>
        </p:nvSpPr>
        <p:spPr>
          <a:xfrm>
            <a:off x="741002" y="572135"/>
            <a:ext cx="10852237" cy="441964"/>
          </a:xfrm>
          <a:prstGeom prst="rect">
            <a:avLst/>
          </a:prstGeom>
        </p:spPr>
        <p:txBody>
          <a:bodyPr vert="horz" lIns="101600" tIns="38100" rIns="76200" bIns="38100" rtlCol="0" anchor="t" anchorCtr="0">
            <a:no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r>
              <a:rPr lang="zh-CN" altLang="en-US" sz="3600">
                <a:solidFill>
                  <a:srgbClr val="FF0000"/>
                </a:solidFill>
              </a:rPr>
              <a:t>二、文艺的世俗化发展</a:t>
            </a:r>
            <a:endParaRPr lang="zh-CN" altLang="en-US" sz="3600">
              <a:solidFill>
                <a:srgbClr val="FF0000"/>
              </a:solidFill>
            </a:endParaRPr>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p:nvPr/>
        </p:nvSpPr>
        <p:spPr>
          <a:xfrm>
            <a:off x="2234565" y="5212080"/>
            <a:ext cx="2524760" cy="861695"/>
          </a:xfrm>
          <a:prstGeom prst="rect">
            <a:avLst/>
          </a:prstGeom>
          <a:noFill/>
          <a:ln w="9525">
            <a:noFill/>
          </a:ln>
        </p:spPr>
        <p:txBody>
          <a:bodyPr wrap="square" lIns="0" tIns="0" rIns="0" bIns="0">
            <a:spAutoFit/>
          </a:bodyPr>
          <a:lstStyle/>
          <a:p>
            <a:pPr algn="ctr">
              <a:buFont typeface="Arial" panose="020B0604020202020204" pitchFamily="34" charset="0"/>
            </a:pPr>
            <a:r>
              <a:rPr lang="zh-CN" altLang="en-US" sz="2800" b="1" dirty="0">
                <a:solidFill>
                  <a:srgbClr val="0000FF"/>
                </a:solidFill>
                <a:latin typeface="黑体" panose="02010609060101010101" charset="-122"/>
                <a:ea typeface="黑体" panose="02010609060101010101" charset="-122"/>
              </a:rPr>
              <a:t>孙悟空大战</a:t>
            </a:r>
            <a:endParaRPr lang="zh-CN" altLang="en-US" sz="2800" b="1" dirty="0">
              <a:solidFill>
                <a:srgbClr val="0000FF"/>
              </a:solidFill>
              <a:latin typeface="黑体" panose="02010609060101010101" charset="-122"/>
              <a:ea typeface="黑体" panose="02010609060101010101" charset="-122"/>
            </a:endParaRPr>
          </a:p>
          <a:p>
            <a:pPr algn="ctr">
              <a:buFont typeface="Arial" panose="020B0604020202020204" pitchFamily="34" charset="0"/>
            </a:pPr>
            <a:r>
              <a:rPr lang="zh-CN" altLang="en-US" sz="2800" b="1" dirty="0">
                <a:solidFill>
                  <a:srgbClr val="0000FF"/>
                </a:solidFill>
                <a:latin typeface="黑体" panose="02010609060101010101" charset="-122"/>
                <a:ea typeface="黑体" panose="02010609060101010101" charset="-122"/>
              </a:rPr>
              <a:t>二郎神杨戬</a:t>
            </a:r>
            <a:endParaRPr lang="zh-CN" altLang="en-US" sz="2800" b="1" dirty="0">
              <a:solidFill>
                <a:srgbClr val="0000FF"/>
              </a:solidFill>
              <a:latin typeface="黑体" panose="02010609060101010101" charset="-122"/>
              <a:ea typeface="黑体" panose="02010609060101010101" charset="-122"/>
            </a:endParaRPr>
          </a:p>
        </p:txBody>
      </p:sp>
      <p:sp>
        <p:nvSpPr>
          <p:cNvPr id="84995" name="Text Box 5"/>
          <p:cNvSpPr txBox="1"/>
          <p:nvPr/>
        </p:nvSpPr>
        <p:spPr>
          <a:xfrm>
            <a:off x="6468110" y="5212080"/>
            <a:ext cx="4016375" cy="861695"/>
          </a:xfrm>
          <a:prstGeom prst="rect">
            <a:avLst/>
          </a:prstGeom>
          <a:noFill/>
          <a:ln w="9525">
            <a:noFill/>
          </a:ln>
        </p:spPr>
        <p:txBody>
          <a:bodyPr wrap="square" lIns="0" tIns="0" rIns="0" bIns="0">
            <a:spAutoFit/>
          </a:bodyPr>
          <a:lstStyle/>
          <a:p>
            <a:pPr algn="ctr">
              <a:buFont typeface="Arial" panose="020B0604020202020204" pitchFamily="34" charset="0"/>
            </a:pPr>
            <a:r>
              <a:rPr lang="en-US" altLang="zh-CN" sz="2800" b="1" dirty="0">
                <a:solidFill>
                  <a:srgbClr val="0000FF"/>
                </a:solidFill>
                <a:latin typeface="黑体" panose="02010609060101010101" charset="-122"/>
                <a:ea typeface="黑体" panose="02010609060101010101" charset="-122"/>
              </a:rPr>
              <a:t>《</a:t>
            </a:r>
            <a:r>
              <a:rPr lang="zh-CN" altLang="en-US" sz="2800" b="1" dirty="0">
                <a:solidFill>
                  <a:srgbClr val="0000FF"/>
                </a:solidFill>
                <a:latin typeface="黑体" panose="02010609060101010101" charset="-122"/>
                <a:ea typeface="黑体" panose="02010609060101010101" charset="-122"/>
              </a:rPr>
              <a:t>西游记</a:t>
            </a:r>
            <a:r>
              <a:rPr lang="en-US" altLang="zh-CN" sz="2800" b="1" dirty="0">
                <a:solidFill>
                  <a:srgbClr val="0000FF"/>
                </a:solidFill>
                <a:latin typeface="黑体" panose="02010609060101010101" charset="-122"/>
                <a:ea typeface="黑体" panose="02010609060101010101" charset="-122"/>
              </a:rPr>
              <a:t>》</a:t>
            </a:r>
            <a:r>
              <a:rPr lang="zh-CN" altLang="en-US" sz="2800" b="1" dirty="0">
                <a:solidFill>
                  <a:srgbClr val="0000FF"/>
                </a:solidFill>
                <a:latin typeface="黑体" panose="02010609060101010101" charset="-122"/>
                <a:ea typeface="黑体" panose="02010609060101010101" charset="-122"/>
              </a:rPr>
              <a:t>插图</a:t>
            </a:r>
            <a:endParaRPr lang="zh-CN" altLang="en-US" sz="2800" b="1" dirty="0">
              <a:solidFill>
                <a:srgbClr val="0000FF"/>
              </a:solidFill>
              <a:latin typeface="黑体" panose="02010609060101010101" charset="-122"/>
              <a:ea typeface="黑体" panose="02010609060101010101" charset="-122"/>
            </a:endParaRPr>
          </a:p>
          <a:p>
            <a:pPr algn="ctr">
              <a:buFont typeface="Arial" panose="020B0604020202020204" pitchFamily="34" charset="0"/>
            </a:pPr>
            <a:r>
              <a:rPr lang="zh-CN" altLang="en-US" sz="2800" b="1" dirty="0">
                <a:solidFill>
                  <a:srgbClr val="0000FF"/>
                </a:solidFill>
                <a:latin typeface="黑体" panose="02010609060101010101" charset="-122"/>
                <a:ea typeface="黑体" panose="02010609060101010101" charset="-122"/>
              </a:rPr>
              <a:t>孙行者智降妖怪</a:t>
            </a:r>
            <a:endParaRPr lang="zh-CN" altLang="en-US" sz="2800" b="1" dirty="0">
              <a:solidFill>
                <a:srgbClr val="0000FF"/>
              </a:solidFill>
              <a:latin typeface="黑体" panose="02010609060101010101" charset="-122"/>
              <a:ea typeface="黑体" panose="02010609060101010101" charset="-122"/>
            </a:endParaRPr>
          </a:p>
        </p:txBody>
      </p:sp>
      <p:pic>
        <p:nvPicPr>
          <p:cNvPr id="84996" name="Picture 6" descr="x"/>
          <p:cNvPicPr>
            <a:picLocks noChangeAspect="1"/>
          </p:cNvPicPr>
          <p:nvPr/>
        </p:nvPicPr>
        <p:blipFill>
          <a:blip r:embed="rId1" cstate="print"/>
          <a:srcRect t="2962" b="4931"/>
          <a:stretch>
            <a:fillRect/>
          </a:stretch>
        </p:blipFill>
        <p:spPr>
          <a:xfrm>
            <a:off x="7070090" y="1133475"/>
            <a:ext cx="2812415" cy="3949700"/>
          </a:xfrm>
          <a:prstGeom prst="rect">
            <a:avLst/>
          </a:prstGeom>
          <a:noFill/>
          <a:ln w="9525">
            <a:noFill/>
          </a:ln>
        </p:spPr>
      </p:pic>
      <p:pic>
        <p:nvPicPr>
          <p:cNvPr id="84997" name="Picture 7" descr="s"/>
          <p:cNvPicPr>
            <a:picLocks noChangeAspect="1"/>
          </p:cNvPicPr>
          <p:nvPr/>
        </p:nvPicPr>
        <p:blipFill>
          <a:blip r:embed="rId2" cstate="print"/>
          <a:stretch>
            <a:fillRect/>
          </a:stretch>
        </p:blipFill>
        <p:spPr>
          <a:xfrm>
            <a:off x="2233930" y="1148715"/>
            <a:ext cx="2525395" cy="3934460"/>
          </a:xfrm>
          <a:prstGeom prst="rect">
            <a:avLst/>
          </a:prstGeom>
          <a:noFill/>
          <a:ln w="9525">
            <a:noFill/>
          </a:ln>
        </p:spPr>
      </p:pic>
    </p:spTree>
    <p:custDataLst>
      <p:tags r:id="rId3"/>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红楼梦》插图"/>
          <p:cNvPicPr>
            <a:picLocks noChangeAspect="1"/>
          </p:cNvPicPr>
          <p:nvPr/>
        </p:nvPicPr>
        <p:blipFill>
          <a:blip r:embed="rId1" cstate="print"/>
          <a:stretch>
            <a:fillRect/>
          </a:stretch>
        </p:blipFill>
        <p:spPr>
          <a:xfrm>
            <a:off x="3503930" y="747713"/>
            <a:ext cx="5754688" cy="4117975"/>
          </a:xfrm>
          <a:prstGeom prst="rect">
            <a:avLst/>
          </a:prstGeom>
          <a:noFill/>
          <a:ln w="9525">
            <a:noFill/>
          </a:ln>
        </p:spPr>
      </p:pic>
      <p:sp>
        <p:nvSpPr>
          <p:cNvPr id="100" name="文本框 99"/>
          <p:cNvSpPr txBox="1"/>
          <p:nvPr/>
        </p:nvSpPr>
        <p:spPr>
          <a:xfrm>
            <a:off x="2855276" y="5076821"/>
            <a:ext cx="6887210" cy="1249680"/>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marL="0" indent="0" algn="l" fontAlgn="base"/>
            <a:r>
              <a:rPr lang="zh-CN" altLang="en-US" sz="2800" b="0" u="none" strike="noStrike" noProof="1">
                <a:ln w="22225">
                  <a:solidFill>
                    <a:schemeClr val="accent2"/>
                  </a:solidFill>
                  <a:prstDash val="solid"/>
                </a:ln>
                <a:solidFill>
                  <a:schemeClr val="accent2">
                    <a:lumMod val="40000"/>
                    <a:lumOff val="60000"/>
                  </a:schemeClr>
                </a:solidFill>
                <a:effectLst/>
                <a:latin typeface="宋体" panose="02010600030101010101" pitchFamily="2" charset="-122"/>
                <a:ea typeface="宋体" panose="02010600030101010101" pitchFamily="2" charset="-122"/>
                <a:cs typeface="宋体" panose="02010600030101010101" pitchFamily="2" charset="-122"/>
              </a:rPr>
              <a:t>金陵十二钗：</a:t>
            </a:r>
            <a:r>
              <a:rPr lang="zh-CN" altLang="en-US" sz="2400" b="0" u="none" strike="noStrike" noProof="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rPr>
              <a:t>林黛玉、薛宝钗、贾元春、贾探春、史湘云、妙玉、贾迎春、贾惜春、王熙凤、贾巧姐、李纨、秦可卿。</a:t>
            </a:r>
            <a:endParaRPr lang="zh-CN" altLang="en-US" sz="2400" b="0" u="none" strike="noStrike" noProof="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宋体" panose="02010600030101010101" pitchFamily="2"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heel(1)">
                                      <p:cBhvr>
                                        <p:cTn id="7"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descr="bg"/>
          <p:cNvSpPr txBox="1">
            <a:spLocks noChangeArrowheads="1"/>
          </p:cNvSpPr>
          <p:nvPr/>
        </p:nvSpPr>
        <p:spPr bwMode="auto">
          <a:xfrm>
            <a:off x="2536825" y="755650"/>
            <a:ext cx="7267575" cy="1533525"/>
          </a:xfrm>
          <a:prstGeom prst="rect">
            <a:avLst/>
          </a:prstGeom>
          <a:blipFill dpi="0" rotWithShape="0">
            <a:blip r:embed="rId1" cstate="print"/>
            <a:srcRect/>
            <a:tile tx="0" ty="0" sx="100000" sy="100000" flip="none" algn="tl"/>
          </a:blipFill>
          <a:ln w="6350">
            <a:solidFill>
              <a:schemeClr val="tx1"/>
            </a:solidFill>
            <a:miter lim="800000"/>
          </a:ln>
          <a:effectLst>
            <a:outerShdw dist="117088" dir="2963922" algn="ctr" rotWithShape="0">
              <a:schemeClr val="bg2">
                <a:alpha val="50000"/>
              </a:schemeClr>
            </a:outerShdw>
          </a:effectLst>
        </p:spPr>
        <p:txBody>
          <a:bodyPr wrap="square" lIns="36000" tIns="36000" rIns="36000" bIns="36000">
            <a:spAutoFit/>
          </a:bodyPr>
          <a:lstStyle/>
          <a:p>
            <a:pPr marR="0" algn="ctr" defTabSz="914400">
              <a:spcBef>
                <a:spcPct val="50000"/>
              </a:spcBef>
              <a:buClrTx/>
              <a:buSzTx/>
              <a:buFontTx/>
              <a:defRPr/>
            </a:pPr>
            <a:r>
              <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rPr>
              <a:t>满纸荒唐言，一把辛酸泪。                  </a:t>
            </a:r>
            <a:endPar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endParaRPr>
          </a:p>
          <a:p>
            <a:pPr marR="0" algn="ctr" defTabSz="914400">
              <a:spcBef>
                <a:spcPct val="50000"/>
              </a:spcBef>
              <a:buClrTx/>
              <a:buSzTx/>
              <a:buFontTx/>
              <a:defRPr/>
            </a:pPr>
            <a:r>
              <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rPr>
              <a:t>都云作者痴，谁解其中味。</a:t>
            </a:r>
            <a:endPar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endParaRPr>
          </a:p>
          <a:p>
            <a:pPr marR="0" algn="ctr" defTabSz="914400">
              <a:spcBef>
                <a:spcPct val="50000"/>
              </a:spcBef>
              <a:buClrTx/>
              <a:buSzTx/>
              <a:buFontTx/>
              <a:defRPr/>
            </a:pPr>
            <a:r>
              <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rPr>
              <a:t>　　　　　　　　　　　　　　　　</a:t>
            </a:r>
            <a:r>
              <a:rPr kumimoji="1" lang="en-US" altLang="zh-CN"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rPr>
              <a:t>——</a:t>
            </a:r>
            <a:r>
              <a:rPr kumimoji="1" lang="zh-CN" altLang="en-US" sz="2400" b="1" kern="1200" cap="none" spc="0" normalizeH="0" baseline="0" noProof="0" smtClean="0">
                <a:effectLst>
                  <a:outerShdw blurRad="38100" dist="38100" dir="2700000" algn="tl">
                    <a:srgbClr val="FFFFFF"/>
                  </a:outerShdw>
                </a:effectLst>
                <a:latin typeface="Times New Roman" panose="02020603050405020304" pitchFamily="18" charset="0"/>
                <a:ea typeface="宋体" panose="02010600030101010101" pitchFamily="2" charset="-122"/>
                <a:cs typeface="+mn-cs"/>
              </a:rPr>
              <a:t>曹雪芹</a:t>
            </a:r>
            <a:endParaRPr kumimoji="1" lang="zh-CN" altLang="en-US" sz="2400" b="1" kern="1200" cap="none" spc="0" normalizeH="0" baseline="0" noProof="0" smtClean="0">
              <a:effectLst>
                <a:outerShdw blurRad="38100" dist="38100" dir="2700000" algn="tl">
                  <a:srgbClr val="FFFFFF"/>
                </a:outerShdw>
              </a:effectLst>
              <a:latin typeface="隶书" panose="02010509060101010101" pitchFamily="49" charset="-122"/>
              <a:ea typeface="隶书" panose="02010509060101010101" pitchFamily="49" charset="-122"/>
              <a:cs typeface="+mn-cs"/>
            </a:endParaRPr>
          </a:p>
        </p:txBody>
      </p:sp>
      <p:sp>
        <p:nvSpPr>
          <p:cNvPr id="92163" name="Text Box 3"/>
          <p:cNvSpPr txBox="1"/>
          <p:nvPr/>
        </p:nvSpPr>
        <p:spPr>
          <a:xfrm>
            <a:off x="2673350" y="4519613"/>
            <a:ext cx="6669088" cy="822325"/>
          </a:xfrm>
          <a:prstGeom prst="rect">
            <a:avLst/>
          </a:prstGeom>
          <a:noFill/>
          <a:ln w="9525">
            <a:noFill/>
          </a:ln>
        </p:spPr>
        <p:txBody>
          <a:bodyPr>
            <a:spAutoFit/>
          </a:bodyPr>
          <a:lstStyle/>
          <a:p>
            <a:pPr>
              <a:buFont typeface="Arial" panose="020B0604020202020204" pitchFamily="34" charset="0"/>
            </a:pPr>
            <a:r>
              <a:rPr lang="zh-CN" altLang="en-US" sz="2400" b="1" dirty="0">
                <a:latin typeface="黑体" panose="02010609060101010101" charset="-122"/>
                <a:ea typeface="黑体" panose="02010609060101010101" charset="-122"/>
              </a:rPr>
              <a:t>从上面的材料中，可以看出</a:t>
            </a:r>
            <a:r>
              <a:rPr lang="en-US" altLang="zh-CN" sz="2400" b="1" dirty="0">
                <a:latin typeface="黑体" panose="02010609060101010101" charset="-122"/>
                <a:ea typeface="黑体" panose="02010609060101010101" charset="-122"/>
              </a:rPr>
              <a:t>《</a:t>
            </a:r>
            <a:r>
              <a:rPr lang="zh-CN" altLang="en-US" sz="2400" b="1" dirty="0">
                <a:latin typeface="黑体" panose="02010609060101010101" charset="-122"/>
                <a:ea typeface="黑体" panose="02010609060101010101" charset="-122"/>
              </a:rPr>
              <a:t>红楼梦</a:t>
            </a:r>
            <a:r>
              <a:rPr lang="en-US" altLang="zh-CN" sz="2400" b="1" dirty="0">
                <a:latin typeface="黑体" panose="02010609060101010101" charset="-122"/>
                <a:ea typeface="黑体" panose="02010609060101010101" charset="-122"/>
              </a:rPr>
              <a:t>》</a:t>
            </a:r>
            <a:r>
              <a:rPr lang="zh-CN" altLang="en-US" sz="2400" b="1" dirty="0">
                <a:latin typeface="黑体" panose="02010609060101010101" charset="-122"/>
                <a:ea typeface="黑体" panose="02010609060101010101" charset="-122"/>
              </a:rPr>
              <a:t>的主题意义该怎样认识？</a:t>
            </a:r>
            <a:endParaRPr lang="zh-CN" altLang="en-US" sz="2400" b="1" dirty="0">
              <a:latin typeface="黑体" panose="02010609060101010101" charset="-122"/>
              <a:ea typeface="黑体" panose="02010609060101010101" charset="-122"/>
            </a:endParaRPr>
          </a:p>
        </p:txBody>
      </p:sp>
      <p:sp>
        <p:nvSpPr>
          <p:cNvPr id="62468" name="Text Box 4" descr="bg"/>
          <p:cNvSpPr txBox="1">
            <a:spLocks noChangeArrowheads="1"/>
          </p:cNvSpPr>
          <p:nvPr/>
        </p:nvSpPr>
        <p:spPr bwMode="auto">
          <a:xfrm>
            <a:off x="2536825" y="2603500"/>
            <a:ext cx="7315200" cy="1722438"/>
          </a:xfrm>
          <a:prstGeom prst="rect">
            <a:avLst/>
          </a:prstGeom>
          <a:blipFill dpi="0" rotWithShape="0">
            <a:blip r:embed="rId1" cstate="print"/>
            <a:srcRect/>
            <a:tile tx="0" ty="0" sx="100000" sy="100000" flip="none" algn="tl"/>
          </a:blipFill>
          <a:ln w="6350">
            <a:solidFill>
              <a:schemeClr val="tx1"/>
            </a:solidFill>
            <a:miter lim="800000"/>
          </a:ln>
          <a:effectLst>
            <a:outerShdw dist="117088" dir="2963922" algn="ctr" rotWithShape="0">
              <a:schemeClr val="bg2">
                <a:alpha val="50000"/>
              </a:schemeClr>
            </a:outerShdw>
          </a:effectLst>
        </p:spPr>
        <p:txBody>
          <a:bodyPr lIns="36000" tIns="36000" rIns="36000" bIns="36000">
            <a:spAutoFit/>
          </a:bodyPr>
          <a:lstStyle/>
          <a:p>
            <a:pPr>
              <a:spcBef>
                <a:spcPct val="50000"/>
              </a:spcBef>
              <a:buFont typeface="Arial" panose="020B0604020202020204" pitchFamily="34" charset="0"/>
            </a:pPr>
            <a:r>
              <a:rPr lang="en-US" altLang="zh-CN" sz="2400" b="1">
                <a:effectLst>
                  <a:outerShdw blurRad="38100" dist="38100" dir="2700000">
                    <a:srgbClr val="C0C0C0"/>
                  </a:outerShdw>
                </a:effectLst>
                <a:latin typeface="Times New Roman" panose="02020603050405020304" pitchFamily="18" charset="0"/>
              </a:rPr>
              <a:t>       </a:t>
            </a:r>
            <a:r>
              <a:rPr lang="zh-CN" altLang="en-US" sz="2400" b="1">
                <a:effectLst>
                  <a:outerShdw blurRad="38100" dist="38100" dir="2700000">
                    <a:srgbClr val="C0C0C0"/>
                  </a:outerShdw>
                </a:effectLst>
                <a:latin typeface="Times New Roman" panose="02020603050405020304" pitchFamily="18" charset="0"/>
              </a:rPr>
              <a:t>（把）</a:t>
            </a:r>
            <a:r>
              <a:rPr lang="en-US" altLang="zh-CN" sz="2400" b="1">
                <a:effectLst>
                  <a:outerShdw blurRad="38100" dist="38100" dir="2700000">
                    <a:srgbClr val="C0C0C0"/>
                  </a:outerShdw>
                </a:effectLst>
                <a:latin typeface="Times New Roman" panose="02020603050405020304" pitchFamily="18" charset="0"/>
              </a:rPr>
              <a:t>《</a:t>
            </a:r>
            <a:r>
              <a:rPr lang="zh-CN" altLang="en-US" sz="2400" b="1">
                <a:effectLst>
                  <a:outerShdw blurRad="38100" dist="38100" dir="2700000">
                    <a:srgbClr val="C0C0C0"/>
                  </a:outerShdw>
                </a:effectLst>
                <a:latin typeface="Times New Roman" panose="02020603050405020304" pitchFamily="18" charset="0"/>
              </a:rPr>
              <a:t>红楼梦</a:t>
            </a:r>
            <a:r>
              <a:rPr lang="en-US" altLang="zh-CN" sz="2400" b="1">
                <a:effectLst>
                  <a:outerShdw blurRad="38100" dist="38100" dir="2700000">
                    <a:srgbClr val="C0C0C0"/>
                  </a:outerShdw>
                </a:effectLst>
                <a:latin typeface="Times New Roman" panose="02020603050405020304" pitchFamily="18" charset="0"/>
              </a:rPr>
              <a:t>》</a:t>
            </a:r>
            <a:r>
              <a:rPr lang="zh-CN" altLang="en-US" sz="2400" b="1">
                <a:effectLst>
                  <a:outerShdw blurRad="38100" dist="38100" dir="2700000">
                    <a:srgbClr val="C0C0C0"/>
                  </a:outerShdw>
                </a:effectLst>
                <a:latin typeface="Times New Roman" panose="02020603050405020304" pitchFamily="18" charset="0"/>
              </a:rPr>
              <a:t>当历史读，这是读（这部）小说的一个重要视角，一个高明的视角，马克思主义者读</a:t>
            </a:r>
            <a:r>
              <a:rPr lang="en-US" altLang="zh-CN" sz="2400" b="1">
                <a:effectLst>
                  <a:outerShdw blurRad="38100" dist="38100" dir="2700000">
                    <a:srgbClr val="C0C0C0"/>
                  </a:outerShdw>
                </a:effectLst>
                <a:latin typeface="Times New Roman" panose="02020603050405020304" pitchFamily="18" charset="0"/>
              </a:rPr>
              <a:t>《</a:t>
            </a:r>
            <a:r>
              <a:rPr lang="zh-CN" altLang="en-US" sz="2400" b="1">
                <a:effectLst>
                  <a:outerShdw blurRad="38100" dist="38100" dir="2700000">
                    <a:srgbClr val="C0C0C0"/>
                  </a:outerShdw>
                </a:effectLst>
                <a:latin typeface="Times New Roman" panose="02020603050405020304" pitchFamily="18" charset="0"/>
              </a:rPr>
              <a:t>红楼梦</a:t>
            </a:r>
            <a:r>
              <a:rPr lang="en-US" altLang="zh-CN" sz="2400" b="1">
                <a:effectLst>
                  <a:outerShdw blurRad="38100" dist="38100" dir="2700000">
                    <a:srgbClr val="C0C0C0"/>
                  </a:outerShdw>
                </a:effectLst>
                <a:latin typeface="Times New Roman" panose="02020603050405020304" pitchFamily="18" charset="0"/>
              </a:rPr>
              <a:t>》</a:t>
            </a:r>
            <a:r>
              <a:rPr lang="zh-CN" altLang="en-US" sz="2400" b="1">
                <a:effectLst>
                  <a:outerShdw blurRad="38100" dist="38100" dir="2700000">
                    <a:srgbClr val="C0C0C0"/>
                  </a:outerShdw>
                </a:effectLst>
                <a:latin typeface="Times New Roman" panose="02020603050405020304" pitchFamily="18" charset="0"/>
              </a:rPr>
              <a:t>这样的小说，尤其不能忽视这个视角。</a:t>
            </a:r>
            <a:endParaRPr lang="zh-CN" altLang="en-US" sz="2400" b="1">
              <a:effectLst>
                <a:outerShdw blurRad="38100" dist="38100" dir="2700000">
                  <a:srgbClr val="C0C0C0"/>
                </a:outerShdw>
              </a:effectLst>
              <a:latin typeface="Times New Roman" panose="02020603050405020304" pitchFamily="18" charset="0"/>
            </a:endParaRPr>
          </a:p>
          <a:p>
            <a:pPr algn="ctr">
              <a:spcBef>
                <a:spcPct val="50000"/>
              </a:spcBef>
              <a:buFont typeface="Arial" panose="020B0604020202020204" pitchFamily="34" charset="0"/>
            </a:pPr>
            <a:r>
              <a:rPr lang="zh-CN" altLang="en-US" sz="2400" b="1">
                <a:effectLst>
                  <a:outerShdw blurRad="38100" dist="38100" dir="2700000">
                    <a:srgbClr val="C0C0C0"/>
                  </a:outerShdw>
                </a:effectLst>
                <a:latin typeface="Times New Roman" panose="02020603050405020304" pitchFamily="18" charset="0"/>
              </a:rPr>
              <a:t>　　　　　　　　　　　　　　　　</a:t>
            </a:r>
            <a:r>
              <a:rPr lang="en-US" altLang="zh-CN" sz="2400" b="1">
                <a:effectLst>
                  <a:outerShdw blurRad="38100" dist="38100" dir="2700000">
                    <a:srgbClr val="C0C0C0"/>
                  </a:outerShdw>
                </a:effectLst>
                <a:latin typeface="Times New Roman" panose="02020603050405020304" pitchFamily="18" charset="0"/>
              </a:rPr>
              <a:t>——</a:t>
            </a:r>
            <a:r>
              <a:rPr lang="zh-CN" altLang="en-US" sz="2400" b="1">
                <a:effectLst>
                  <a:outerShdw blurRad="38100" dist="38100" dir="2700000">
                    <a:srgbClr val="C0C0C0"/>
                  </a:outerShdw>
                </a:effectLst>
                <a:latin typeface="Times New Roman" panose="02020603050405020304" pitchFamily="18" charset="0"/>
              </a:rPr>
              <a:t>毛泽东</a:t>
            </a:r>
            <a:endParaRPr lang="zh-CN" altLang="en-US" sz="2400" b="1">
              <a:effectLst>
                <a:outerShdw blurRad="38100" dist="38100" dir="2700000">
                  <a:srgbClr val="C0C0C0"/>
                </a:outerShdw>
              </a:effectLst>
              <a:latin typeface="隶书" panose="02010509060101010101" pitchFamily="49" charset="-122"/>
              <a:ea typeface="隶书" panose="02010509060101010101" pitchFamily="49" charset="-122"/>
            </a:endParaRPr>
          </a:p>
        </p:txBody>
      </p:sp>
      <p:sp>
        <p:nvSpPr>
          <p:cNvPr id="62469" name="Rectangle 5"/>
          <p:cNvSpPr/>
          <p:nvPr/>
        </p:nvSpPr>
        <p:spPr>
          <a:xfrm>
            <a:off x="2690813" y="5459413"/>
            <a:ext cx="6477000" cy="525463"/>
          </a:xfrm>
          <a:prstGeom prst="rect">
            <a:avLst/>
          </a:prstGeom>
        </p:spPr>
        <p:style>
          <a:lnRef idx="1">
            <a:schemeClr val="accent1"/>
          </a:lnRef>
          <a:fillRef idx="3">
            <a:schemeClr val="accent1"/>
          </a:fillRef>
          <a:effectRef idx="2">
            <a:schemeClr val="accent1"/>
          </a:effectRef>
          <a:fontRef idx="minor">
            <a:schemeClr val="lt1"/>
          </a:fontRef>
        </p:style>
        <p:txBody>
          <a:bodyPr wrap="square" anchor="t">
            <a:spAutoFit/>
          </a:bodyPr>
          <a:lst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stStyle>
          <a:p>
            <a:pPr lvl="0" fontAlgn="base"/>
            <a:r>
              <a:rPr lang="zh-CN" altLang="en-US" sz="2800" b="1" strike="noStrike" noProof="1">
                <a:solidFill>
                  <a:srgbClr val="FF3399"/>
                </a:solidFill>
                <a:latin typeface="黑体" panose="02010609060101010101" charset="-122"/>
                <a:ea typeface="黑体" panose="02010609060101010101" charset="-122"/>
              </a:rPr>
              <a:t>腐朽没落的封建社会必然走向灭亡。</a:t>
            </a:r>
            <a:endParaRPr lang="zh-CN" altLang="en-US" sz="2800" b="1" strike="noStrike" noProof="1">
              <a:solidFill>
                <a:srgbClr val="FF3399"/>
              </a:solidFill>
              <a:latin typeface="黑体" panose="02010609060101010101" charset="-122"/>
              <a:ea typeface="黑体" panose="02010609060101010101"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blinds(horizontal)">
                                      <p:cBhvr>
                                        <p:cTn id="7" dur="500"/>
                                        <p:tgtEl>
                                          <p:spTgt spid="62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WordArt 3">
            <a:hlinkClick r:id="rId1" action="ppaction://hlinkfile"/>
          </p:cNvPr>
          <p:cNvSpPr>
            <a:spLocks noTextEdit="1"/>
          </p:cNvSpPr>
          <p:nvPr/>
        </p:nvSpPr>
        <p:spPr>
          <a:xfrm>
            <a:off x="4470718" y="946150"/>
            <a:ext cx="3810000" cy="914400"/>
          </a:xfrm>
          <a:prstGeom prst="rect">
            <a:avLst/>
          </a:prstGeom>
        </p:spPr>
        <p:txBody>
          <a:bodyPr wrap="none" fromWordArt="1">
            <a:prstTxWarp prst="textFadeUp">
              <a:avLst>
                <a:gd name="adj" fmla="val 9991"/>
              </a:avLst>
            </a:prstTxWarp>
            <a:normAutofit/>
          </a:bodyPr>
          <a:lstStyle/>
          <a:p>
            <a:pPr algn="ctr"/>
            <a:r>
              <a:rPr lang="zh-CN" altLang="en-US" sz="3600">
                <a:ln w="22225" cap="flat" cmpd="sng">
                  <a:solidFill>
                    <a:schemeClr val="accent2"/>
                  </a:solidFill>
                  <a:prstDash val="solid"/>
                  <a:headEnd type="none" w="med" len="med"/>
                  <a:tailEnd type="none" w="med" len="med"/>
                </a:ln>
                <a:solidFill>
                  <a:srgbClr val="A3A3E0"/>
                </a:solidFill>
                <a:latin typeface="宋体" panose="02010600030101010101" pitchFamily="2" charset="-122"/>
                <a:ea typeface="宋体" panose="02010600030101010101" pitchFamily="2" charset="-122"/>
              </a:rPr>
              <a:t>京剧小百科</a:t>
            </a:r>
            <a:endParaRPr lang="zh-CN" altLang="en-US" sz="3600">
              <a:ln w="22225" cap="flat" cmpd="sng">
                <a:solidFill>
                  <a:schemeClr val="accent2"/>
                </a:solidFill>
                <a:prstDash val="solid"/>
                <a:headEnd type="none" w="med" len="med"/>
                <a:tailEnd type="none" w="med" len="med"/>
              </a:ln>
              <a:solidFill>
                <a:srgbClr val="A3A3E0"/>
              </a:solidFill>
              <a:latin typeface="宋体" panose="02010600030101010101" pitchFamily="2" charset="-122"/>
              <a:ea typeface="宋体" panose="02010600030101010101" pitchFamily="2" charset="-122"/>
            </a:endParaRPr>
          </a:p>
        </p:txBody>
      </p:sp>
      <p:grpSp>
        <p:nvGrpSpPr>
          <p:cNvPr id="95235" name="Group 6"/>
          <p:cNvGrpSpPr/>
          <p:nvPr/>
        </p:nvGrpSpPr>
        <p:grpSpPr>
          <a:xfrm>
            <a:off x="1921193" y="2278063"/>
            <a:ext cx="8497887" cy="3881437"/>
            <a:chOff x="0" y="13263"/>
            <a:chExt cx="3150" cy="2738"/>
          </a:xfrm>
        </p:grpSpPr>
        <p:sp>
          <p:nvSpPr>
            <p:cNvPr id="95236" name="Rectangle 4"/>
            <p:cNvSpPr/>
            <p:nvPr/>
          </p:nvSpPr>
          <p:spPr>
            <a:xfrm>
              <a:off x="0" y="13263"/>
              <a:ext cx="3150" cy="286"/>
            </a:xfrm>
            <a:prstGeom prst="rect">
              <a:avLst/>
            </a:prstGeom>
            <a:solidFill>
              <a:srgbClr val="FAF0C9"/>
            </a:solidFill>
            <a:ln w="38100" cap="flat" cmpd="sng">
              <a:solidFill>
                <a:srgbClr val="CC6600"/>
              </a:solidFill>
              <a:prstDash val="solid"/>
              <a:miter/>
              <a:headEnd type="none" w="med" len="med"/>
              <a:tailEnd type="none" w="med" len="med"/>
            </a:ln>
          </p:spPr>
          <p:txBody>
            <a:bodyPr>
              <a:spAutoFit/>
            </a:bodyPr>
            <a:lstStyle/>
            <a:p>
              <a:pPr>
                <a:buFont typeface="Arial" panose="020B0604020202020204" pitchFamily="34" charset="0"/>
              </a:pPr>
              <a:endParaRPr dirty="0">
                <a:latin typeface="Arial" panose="020B0604020202020204" pitchFamily="34" charset="0"/>
              </a:endParaRPr>
            </a:p>
          </p:txBody>
        </p:sp>
        <p:sp>
          <p:nvSpPr>
            <p:cNvPr id="95237" name="Rectangle 5"/>
            <p:cNvSpPr/>
            <p:nvPr/>
          </p:nvSpPr>
          <p:spPr>
            <a:xfrm>
              <a:off x="0" y="13309"/>
              <a:ext cx="3150" cy="2692"/>
            </a:xfrm>
            <a:prstGeom prst="rect">
              <a:avLst/>
            </a:prstGeom>
            <a:solidFill>
              <a:srgbClr val="FAF0C9"/>
            </a:solidFill>
            <a:ln w="38100" cap="flat" cmpd="sng">
              <a:solidFill>
                <a:srgbClr val="CC6600"/>
              </a:solidFill>
              <a:prstDash val="solid"/>
              <a:miter/>
              <a:headEnd type="none" w="med" len="med"/>
              <a:tailEnd type="none" w="med" len="med"/>
            </a:ln>
          </p:spPr>
          <p:txBody>
            <a:bodyPr/>
            <a:lstStyle/>
            <a:p>
              <a:pPr defTabSz="914400">
                <a:buFont typeface="Arial" panose="020B0604020202020204" pitchFamily="34" charset="0"/>
                <a:tabLst>
                  <a:tab pos="3422650" algn="l"/>
                </a:tabLst>
              </a:pPr>
              <a:r>
                <a:rPr lang="en-US" altLang="zh-CN" sz="2000" b="1">
                  <a:solidFill>
                    <a:srgbClr val="CC0066"/>
                  </a:solidFill>
                  <a:latin typeface="Arial" panose="020B0604020202020204" pitchFamily="34" charset="0"/>
                </a:rPr>
                <a:t>                                              </a:t>
              </a:r>
              <a:r>
                <a:rPr lang="zh-CN" altLang="en-US" sz="2000" b="1">
                  <a:solidFill>
                    <a:srgbClr val="CC0066"/>
                  </a:solidFill>
                  <a:latin typeface="Arial" panose="020B0604020202020204" pitchFamily="34" charset="0"/>
                </a:rPr>
                <a:t>『四大行当』</a:t>
              </a:r>
              <a:endParaRPr lang="zh-CN" altLang="en-US" sz="2000" b="1">
                <a:latin typeface="Arial" panose="020B0604020202020204" pitchFamily="34" charset="0"/>
              </a:endParaRPr>
            </a:p>
            <a:p>
              <a:pPr defTabSz="914400" eaLnBrk="0" hangingPunct="0">
                <a:buFont typeface="Arial" panose="020B0604020202020204" pitchFamily="34" charset="0"/>
                <a:tabLst>
                  <a:tab pos="3422650" algn="l"/>
                </a:tabLst>
              </a:pPr>
              <a:r>
                <a:rPr lang="zh-CN" altLang="en-US" sz="2400" b="1">
                  <a:solidFill>
                    <a:srgbClr val="000066"/>
                  </a:solidFill>
                  <a:latin typeface="Arial" panose="020B0604020202020204" pitchFamily="34" charset="0"/>
                </a:rPr>
                <a:t>传统戏曲演员专业分工的类别，叫做“行当”。它指的是什么样的人物应由哪一行的演员来扮演。根据剧中人不同的性别、年龄、性格、身分来划分人物的类型。京剧行当的划分，是从昆曲和徽、汉等古老剧种衍化而来的。起初号称</a:t>
              </a:r>
              <a:r>
                <a:rPr lang="en-US" altLang="zh-CN" sz="2400" b="1">
                  <a:solidFill>
                    <a:srgbClr val="000066"/>
                  </a:solidFill>
                  <a:latin typeface="Arial" panose="020B0604020202020204" pitchFamily="34" charset="0"/>
                </a:rPr>
                <a:t>"</a:t>
              </a:r>
              <a:r>
                <a:rPr lang="zh-CN" altLang="en-US" sz="2400" b="1">
                  <a:solidFill>
                    <a:srgbClr val="BC1083"/>
                  </a:solidFill>
                  <a:latin typeface="Arial" panose="020B0604020202020204" pitchFamily="34" charset="0"/>
                </a:rPr>
                <a:t>十门角色</a:t>
              </a:r>
              <a:r>
                <a:rPr lang="en-US" altLang="zh-CN" sz="2400" b="1">
                  <a:solidFill>
                    <a:srgbClr val="000066"/>
                  </a:solidFill>
                  <a:latin typeface="Arial" panose="020B0604020202020204" pitchFamily="34" charset="0"/>
                </a:rPr>
                <a:t>"</a:t>
              </a:r>
              <a:r>
                <a:rPr lang="zh-CN" altLang="en-US" sz="2400" b="1">
                  <a:solidFill>
                    <a:srgbClr val="000066"/>
                  </a:solidFill>
                  <a:latin typeface="Arial" panose="020B0604020202020204" pitchFamily="34" charset="0"/>
                </a:rPr>
                <a:t>，即</a:t>
              </a:r>
              <a:r>
                <a:rPr lang="zh-CN" altLang="en-US" sz="2400" b="1">
                  <a:solidFill>
                    <a:srgbClr val="008000"/>
                  </a:solidFill>
                  <a:latin typeface="Arial" panose="020B0604020202020204" pitchFamily="34" charset="0"/>
                </a:rPr>
                <a:t>生、旦、末、外、净、丑、杂、上手、下手和流行</a:t>
              </a:r>
              <a:r>
                <a:rPr lang="zh-CN" altLang="en-US" sz="2400" b="1">
                  <a:solidFill>
                    <a:srgbClr val="000066"/>
                  </a:solidFill>
                  <a:latin typeface="Arial" panose="020B0604020202020204" pitchFamily="34" charset="0"/>
                </a:rPr>
                <a:t>。随着京剧表演艺术的发展和演出剧目的不断丰富，要求演员适应各类角色的表演需要，遂使原有的行当逐渐被打破。于是，后来简化成</a:t>
              </a:r>
              <a:r>
                <a:rPr lang="zh-CN" altLang="en-US" sz="2400" b="1">
                  <a:solidFill>
                    <a:srgbClr val="CC0066"/>
                  </a:solidFill>
                  <a:latin typeface="Arial" panose="020B0604020202020204" pitchFamily="34" charset="0"/>
                </a:rPr>
                <a:t>生、旦、净、丑</a:t>
              </a:r>
              <a:r>
                <a:rPr lang="zh-CN" altLang="en-US" sz="2400" b="1">
                  <a:solidFill>
                    <a:srgbClr val="000066"/>
                  </a:solidFill>
                  <a:latin typeface="Arial" panose="020B0604020202020204" pitchFamily="34" charset="0"/>
                </a:rPr>
                <a:t>四大行。</a:t>
              </a:r>
              <a:r>
                <a:rPr lang="zh-CN" altLang="en-US" sz="2400" b="1">
                  <a:solidFill>
                    <a:srgbClr val="008000"/>
                  </a:solidFill>
                  <a:latin typeface="Arial" panose="020B0604020202020204" pitchFamily="34" charset="0"/>
                </a:rPr>
                <a:t>行当</a:t>
              </a:r>
              <a:r>
                <a:rPr lang="zh-CN" altLang="en-US" sz="2400" b="1">
                  <a:solidFill>
                    <a:srgbClr val="000066"/>
                  </a:solidFill>
                  <a:latin typeface="Arial" panose="020B0604020202020204" pitchFamily="34" charset="0"/>
                </a:rPr>
                <a:t>、</a:t>
              </a:r>
              <a:r>
                <a:rPr lang="zh-CN" altLang="en-US" sz="2400" b="1">
                  <a:solidFill>
                    <a:srgbClr val="008000"/>
                  </a:solidFill>
                  <a:latin typeface="Arial" panose="020B0604020202020204" pitchFamily="34" charset="0"/>
                </a:rPr>
                <a:t>脸谱</a:t>
              </a:r>
              <a:r>
                <a:rPr lang="zh-CN" altLang="en-US" sz="2400" b="1">
                  <a:solidFill>
                    <a:srgbClr val="000066"/>
                  </a:solidFill>
                  <a:latin typeface="Arial" panose="020B0604020202020204" pitchFamily="34" charset="0"/>
                </a:rPr>
                <a:t>、</a:t>
              </a:r>
              <a:r>
                <a:rPr lang="zh-CN" altLang="en-US" sz="2400" b="1">
                  <a:solidFill>
                    <a:srgbClr val="008000"/>
                  </a:solidFill>
                  <a:latin typeface="Arial" panose="020B0604020202020204" pitchFamily="34" charset="0"/>
                </a:rPr>
                <a:t>戏服</a:t>
              </a:r>
              <a:r>
                <a:rPr lang="zh-CN" altLang="en-US" sz="2400" b="1">
                  <a:solidFill>
                    <a:srgbClr val="000066"/>
                  </a:solidFill>
                  <a:latin typeface="Arial" panose="020B0604020202020204" pitchFamily="34" charset="0"/>
                </a:rPr>
                <a:t>构成</a:t>
              </a:r>
              <a:r>
                <a:rPr lang="zh-CN" altLang="en-US" sz="2400" b="1">
                  <a:solidFill>
                    <a:srgbClr val="CC0000"/>
                  </a:solidFill>
                  <a:latin typeface="Arial" panose="020B0604020202020204" pitchFamily="34" charset="0"/>
                </a:rPr>
                <a:t>京剧文化</a:t>
              </a:r>
              <a:r>
                <a:rPr lang="zh-CN" altLang="en-US" sz="2400" b="1">
                  <a:solidFill>
                    <a:srgbClr val="000066"/>
                  </a:solidFill>
                  <a:latin typeface="Arial" panose="020B0604020202020204" pitchFamily="34" charset="0"/>
                </a:rPr>
                <a:t>。</a:t>
              </a:r>
              <a:endParaRPr lang="zh-CN" altLang="en-US" sz="2400" b="1">
                <a:latin typeface="Arial" panose="020B0604020202020204" pitchFamily="34" charset="0"/>
              </a:endParaRPr>
            </a:p>
            <a:p>
              <a:pPr defTabSz="914400" eaLnBrk="0" hangingPunct="0">
                <a:buFont typeface="Arial" panose="020B0604020202020204" pitchFamily="34" charset="0"/>
                <a:tabLst>
                  <a:tab pos="3422650" algn="l"/>
                </a:tabLst>
              </a:pPr>
              <a:endParaRPr lang="zh-CN" altLang="en-US" sz="2400" b="1">
                <a:latin typeface="Arial" panose="020B0604020202020204" pitchFamily="34" charset="0"/>
              </a:endParaRPr>
            </a:p>
          </p:txBody>
        </p:sp>
      </p:grpSp>
      <p:pic>
        <p:nvPicPr>
          <p:cNvPr id="95238" name="Picture 26" descr="jingju"/>
          <p:cNvPicPr>
            <a:picLocks noChangeAspect="1"/>
          </p:cNvPicPr>
          <p:nvPr/>
        </p:nvPicPr>
        <p:blipFill>
          <a:blip r:embed="rId2" cstate="print"/>
          <a:stretch>
            <a:fillRect/>
          </a:stretch>
        </p:blipFill>
        <p:spPr>
          <a:xfrm>
            <a:off x="2681605" y="641350"/>
            <a:ext cx="1384300" cy="1524000"/>
          </a:xfrm>
          <a:prstGeom prst="rect">
            <a:avLst/>
          </a:prstGeom>
          <a:noFill/>
          <a:ln w="9525">
            <a:noFill/>
          </a:ln>
        </p:spPr>
      </p:pic>
    </p:spTree>
    <p:custDataLst>
      <p:tags r:id="rId3"/>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1" name="文本框 258050"/>
          <p:cNvSpPr txBox="1"/>
          <p:nvPr/>
        </p:nvSpPr>
        <p:spPr>
          <a:xfrm>
            <a:off x="1996599" y="5878513"/>
            <a:ext cx="8263890" cy="368935"/>
          </a:xfrm>
          <a:prstGeom prst="rect">
            <a:avLst/>
          </a:prstGeom>
          <a:noFill/>
          <a:ln w="9525">
            <a:noFill/>
          </a:ln>
        </p:spPr>
        <p:txBody>
          <a:bodyPr wrap="none" lIns="0" tIns="0" rIns="0" bIns="0">
            <a:spAutoFit/>
          </a:bodyPr>
          <a:lstStyle/>
          <a:p>
            <a:pPr algn="ctr">
              <a:buFont typeface="Arial" panose="020B0604020202020204" pitchFamily="34" charset="0"/>
            </a:pPr>
            <a:r>
              <a:rPr lang="en-US" altLang="zh-CN" sz="2400" b="1" dirty="0">
                <a:solidFill>
                  <a:srgbClr val="333333"/>
                </a:solidFill>
                <a:latin typeface="黑体" panose="02010609060101010101" charset="-122"/>
                <a:ea typeface="黑体" panose="02010609060101010101" charset="-122"/>
              </a:rPr>
              <a:t>《</a:t>
            </a:r>
            <a:r>
              <a:rPr lang="zh-CN" altLang="en-US" sz="2400" b="1" dirty="0">
                <a:solidFill>
                  <a:srgbClr val="333333"/>
                </a:solidFill>
                <a:latin typeface="黑体" panose="02010609060101010101" charset="-122"/>
                <a:ea typeface="黑体" panose="02010609060101010101" charset="-122"/>
              </a:rPr>
              <a:t>本草纲目</a:t>
            </a:r>
            <a:r>
              <a:rPr lang="en-US" altLang="zh-CN" sz="2400" b="1" dirty="0">
                <a:solidFill>
                  <a:srgbClr val="333333"/>
                </a:solidFill>
                <a:latin typeface="黑体" panose="02010609060101010101" charset="-122"/>
                <a:ea typeface="黑体" panose="02010609060101010101" charset="-122"/>
              </a:rPr>
              <a:t>》</a:t>
            </a:r>
            <a:r>
              <a:rPr lang="zh-CN" altLang="en-US" sz="2400" b="1" dirty="0">
                <a:solidFill>
                  <a:srgbClr val="333333"/>
                </a:solidFill>
                <a:latin typeface="黑体" panose="02010609060101010101" charset="-122"/>
                <a:ea typeface="黑体" panose="02010609060101010101" charset="-122"/>
              </a:rPr>
              <a:t>是明代医药学家</a:t>
            </a:r>
            <a:r>
              <a:rPr lang="zh-CN" altLang="en-US" sz="2400" b="1" dirty="0">
                <a:solidFill>
                  <a:srgbClr val="FF0000"/>
                </a:solidFill>
                <a:latin typeface="黑体" panose="02010609060101010101" charset="-122"/>
                <a:ea typeface="黑体" panose="02010609060101010101" charset="-122"/>
              </a:rPr>
              <a:t>李时珍</a:t>
            </a:r>
            <a:r>
              <a:rPr lang="zh-CN" altLang="en-US" sz="2400" b="1" dirty="0">
                <a:solidFill>
                  <a:srgbClr val="333333"/>
                </a:solidFill>
                <a:latin typeface="黑体" panose="02010609060101010101" charset="-122"/>
                <a:ea typeface="黑体" panose="02010609060101010101" charset="-122"/>
              </a:rPr>
              <a:t>编著的一部</a:t>
            </a:r>
            <a:r>
              <a:rPr lang="zh-CN" altLang="en-US" sz="2400" b="1" dirty="0">
                <a:solidFill>
                  <a:srgbClr val="FF0000"/>
                </a:solidFill>
                <a:latin typeface="黑体" panose="02010609060101010101" charset="-122"/>
                <a:ea typeface="黑体" panose="02010609060101010101" charset="-122"/>
              </a:rPr>
              <a:t>药物学</a:t>
            </a:r>
            <a:r>
              <a:rPr lang="zh-CN" altLang="en-US" sz="2400" b="1" dirty="0">
                <a:solidFill>
                  <a:srgbClr val="333333"/>
                </a:solidFill>
                <a:latin typeface="黑体" panose="02010609060101010101" charset="-122"/>
                <a:ea typeface="黑体" panose="02010609060101010101" charset="-122"/>
              </a:rPr>
              <a:t>巨著。</a:t>
            </a:r>
            <a:endParaRPr lang="zh-CN" altLang="en-US" sz="2400" b="1" dirty="0">
              <a:solidFill>
                <a:srgbClr val="333333"/>
              </a:solidFill>
              <a:latin typeface="黑体" panose="02010609060101010101" charset="-122"/>
              <a:ea typeface="黑体" panose="02010609060101010101" charset="-122"/>
            </a:endParaRPr>
          </a:p>
        </p:txBody>
      </p:sp>
      <p:pic>
        <p:nvPicPr>
          <p:cNvPr id="67587" name="图片 258051" descr="b"/>
          <p:cNvPicPr>
            <a:picLocks noChangeAspect="1"/>
          </p:cNvPicPr>
          <p:nvPr/>
        </p:nvPicPr>
        <p:blipFill>
          <a:blip r:embed="rId1" cstate="print"/>
          <a:stretch>
            <a:fillRect/>
          </a:stretch>
        </p:blipFill>
        <p:spPr>
          <a:xfrm>
            <a:off x="3116263" y="1136650"/>
            <a:ext cx="6200775" cy="4581525"/>
          </a:xfrm>
          <a:prstGeom prst="rect">
            <a:avLst/>
          </a:prstGeom>
          <a:noFill/>
          <a:ln w="9525">
            <a:noFill/>
          </a:ln>
        </p:spPr>
      </p:pic>
      <p:sp>
        <p:nvSpPr>
          <p:cNvPr id="67588" name="文本框 258052"/>
          <p:cNvSpPr txBox="1"/>
          <p:nvPr/>
        </p:nvSpPr>
        <p:spPr>
          <a:xfrm>
            <a:off x="2564448" y="2565400"/>
            <a:ext cx="551815" cy="2540000"/>
          </a:xfrm>
          <a:prstGeom prst="rect">
            <a:avLst/>
          </a:prstGeom>
          <a:noFill/>
          <a:ln w="9525">
            <a:noFill/>
          </a:ln>
        </p:spPr>
        <p:txBody>
          <a:bodyPr vert="eaVert" wrap="none">
            <a:spAutoFit/>
          </a:bodyPr>
          <a:lstStyle/>
          <a:p>
            <a:pPr>
              <a:buFont typeface="Arial" panose="020B0604020202020204" pitchFamily="34" charset="0"/>
            </a:pPr>
            <a:r>
              <a:rPr lang="en-US" altLang="zh-CN" sz="2400" b="1" dirty="0">
                <a:solidFill>
                  <a:srgbClr val="663300"/>
                </a:solidFill>
                <a:latin typeface="Arial" panose="020B0604020202020204" pitchFamily="34" charset="0"/>
                <a:ea typeface="黑体" panose="02010609060101010101" charset="-122"/>
              </a:rPr>
              <a:t>《</a:t>
            </a:r>
            <a:r>
              <a:rPr lang="zh-CN" altLang="en-US" sz="2400" b="1" dirty="0">
                <a:solidFill>
                  <a:srgbClr val="663300"/>
                </a:solidFill>
                <a:latin typeface="Arial" panose="020B0604020202020204" pitchFamily="34" charset="0"/>
                <a:ea typeface="黑体" panose="02010609060101010101" charset="-122"/>
              </a:rPr>
              <a:t>本草纲目</a:t>
            </a:r>
            <a:r>
              <a:rPr lang="en-US" altLang="zh-CN" sz="2400" b="1" dirty="0">
                <a:solidFill>
                  <a:srgbClr val="663300"/>
                </a:solidFill>
                <a:latin typeface="Arial" panose="020B0604020202020204" pitchFamily="34" charset="0"/>
                <a:ea typeface="黑体" panose="02010609060101010101" charset="-122"/>
              </a:rPr>
              <a:t>》</a:t>
            </a:r>
            <a:r>
              <a:rPr lang="zh-CN" altLang="en-US" sz="2400" b="1" dirty="0">
                <a:solidFill>
                  <a:srgbClr val="663300"/>
                </a:solidFill>
                <a:latin typeface="Arial" panose="020B0604020202020204" pitchFamily="34" charset="0"/>
                <a:ea typeface="黑体" panose="02010609060101010101" charset="-122"/>
              </a:rPr>
              <a:t>书影</a:t>
            </a:r>
            <a:endParaRPr lang="zh-CN" altLang="en-US" sz="2400" b="1" dirty="0">
              <a:solidFill>
                <a:srgbClr val="663300"/>
              </a:solidFill>
              <a:latin typeface="Arial" panose="020B0604020202020204" pitchFamily="34" charset="0"/>
              <a:ea typeface="黑体" panose="02010609060101010101" charset="-122"/>
            </a:endParaRPr>
          </a:p>
        </p:txBody>
      </p:sp>
      <p:sp>
        <p:nvSpPr>
          <p:cNvPr id="8" name="标题 1"/>
          <p:cNvSpPr>
            <a:spLocks noGrp="1"/>
          </p:cNvSpPr>
          <p:nvPr/>
        </p:nvSpPr>
        <p:spPr>
          <a:xfrm>
            <a:off x="741002" y="572135"/>
            <a:ext cx="10852237" cy="441964"/>
          </a:xfrm>
          <a:prstGeom prst="rect">
            <a:avLst/>
          </a:prstGeom>
        </p:spPr>
        <p:txBody>
          <a:bodyPr vert="horz" lIns="101600" tIns="38100" rIns="76200" bIns="38100" rtlCol="0" anchor="t" anchorCtr="0">
            <a:no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r>
              <a:rPr lang="zh-CN" altLang="en-US" sz="3600">
                <a:solidFill>
                  <a:srgbClr val="FF0000"/>
                </a:solidFill>
              </a:rPr>
              <a:t>三、传统科技的大总结</a:t>
            </a:r>
            <a:endParaRPr lang="zh-CN" altLang="en-US" sz="36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58051"/>
                                        </p:tgtEl>
                                        <p:attrNameLst>
                                          <p:attrName>style.visibility</p:attrName>
                                        </p:attrNameLst>
                                      </p:cBhvr>
                                      <p:to>
                                        <p:strVal val="visible"/>
                                      </p:to>
                                    </p:set>
                                    <p:anim calcmode="lin" valueType="num">
                                      <p:cBhvr>
                                        <p:cTn id="7" dur="2000" fill="hold"/>
                                        <p:tgtEl>
                                          <p:spTgt spid="258051"/>
                                        </p:tgtEl>
                                        <p:attrNameLst>
                                          <p:attrName>ppt_x</p:attrName>
                                        </p:attrNameLst>
                                      </p:cBhvr>
                                      <p:tavLst>
                                        <p:tav tm="0">
                                          <p:val>
                                            <p:strVal val="#ppt_x"/>
                                          </p:val>
                                        </p:tav>
                                        <p:tav tm="100000">
                                          <p:val>
                                            <p:strVal val="#ppt_x"/>
                                          </p:val>
                                        </p:tav>
                                      </p:tavLst>
                                    </p:anim>
                                    <p:anim calcmode="lin" valueType="num">
                                      <p:cBhvr>
                                        <p:cTn id="8" dur="2000" fill="hold"/>
                                        <p:tgtEl>
                                          <p:spTgt spid="25805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合成语音.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图片 1"/>
          <p:cNvPicPr>
            <a:picLocks noChangeAspect="1"/>
          </p:cNvPicPr>
          <p:nvPr/>
        </p:nvPicPr>
        <p:blipFill>
          <a:blip r:embed="rId1" cstate="print"/>
          <a:stretch>
            <a:fillRect/>
          </a:stretch>
        </p:blipFill>
        <p:spPr>
          <a:xfrm>
            <a:off x="3048000" y="520700"/>
            <a:ext cx="5708650" cy="3617913"/>
          </a:xfrm>
          <a:prstGeom prst="rect">
            <a:avLst/>
          </a:prstGeom>
          <a:noFill/>
          <a:ln w="9525">
            <a:noFill/>
          </a:ln>
        </p:spPr>
      </p:pic>
      <p:sp>
        <p:nvSpPr>
          <p:cNvPr id="73731" name="文本框 2"/>
          <p:cNvSpPr txBox="1"/>
          <p:nvPr/>
        </p:nvSpPr>
        <p:spPr>
          <a:xfrm>
            <a:off x="2005013" y="4241800"/>
            <a:ext cx="8007350" cy="2245360"/>
          </a:xfrm>
          <a:prstGeom prst="rect">
            <a:avLst/>
          </a:prstGeom>
          <a:noFill/>
          <a:ln w="9525">
            <a:noFill/>
          </a:ln>
        </p:spPr>
        <p:txBody>
          <a:bodyPr>
            <a:spAutoFit/>
          </a:bodyPr>
          <a:lstStyle/>
          <a:p>
            <a:pPr>
              <a:buFont typeface="Arial" panose="020B0604020202020204" pitchFamily="34" charset="0"/>
            </a:pPr>
            <a:r>
              <a:rPr lang="en-US" altLang="zh-CN">
                <a:latin typeface="Arial" panose="020B0604020202020204" pitchFamily="34" charset="0"/>
              </a:rPr>
              <a:t>         </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农政全书</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共</a:t>
            </a:r>
            <a:r>
              <a:rPr lang="en-US" altLang="zh-CN" sz="2800">
                <a:latin typeface="楷体" panose="02010609060101010101" charset="-122"/>
                <a:ea typeface="楷体" panose="02010609060101010101" charset="-122"/>
              </a:rPr>
              <a:t>60</a:t>
            </a:r>
            <a:r>
              <a:rPr lang="zh-CN" altLang="en-US" sz="2800">
                <a:latin typeface="楷体" panose="02010609060101010101" charset="-122"/>
                <a:ea typeface="楷体" panose="02010609060101010101" charset="-122"/>
              </a:rPr>
              <a:t>卷，</a:t>
            </a:r>
            <a:r>
              <a:rPr lang="en-US" altLang="zh-CN" sz="2800">
                <a:latin typeface="楷体" panose="02010609060101010101" charset="-122"/>
                <a:ea typeface="楷体" panose="02010609060101010101" charset="-122"/>
              </a:rPr>
              <a:t>50</a:t>
            </a:r>
            <a:r>
              <a:rPr lang="zh-CN" altLang="en-US" sz="2800">
                <a:latin typeface="楷体" panose="02010609060101010101" charset="-122"/>
                <a:ea typeface="楷体" panose="02010609060101010101" charset="-122"/>
              </a:rPr>
              <a:t>多万字，分为农本、田制、农事、水利等</a:t>
            </a:r>
            <a:r>
              <a:rPr lang="en-US" altLang="zh-CN" sz="2800">
                <a:latin typeface="楷体" panose="02010609060101010101" charset="-122"/>
                <a:ea typeface="楷体" panose="02010609060101010101" charset="-122"/>
              </a:rPr>
              <a:t>12</a:t>
            </a:r>
            <a:r>
              <a:rPr lang="zh-CN" altLang="en-US" sz="2800">
                <a:latin typeface="楷体" panose="02010609060101010101" charset="-122"/>
                <a:ea typeface="楷体" panose="02010609060101010101" charset="-122"/>
              </a:rPr>
              <a:t>类，总结了我国古代农业生产的经验，记述了有关农学的理论和农作物种植、农具制作的方法，论述了垦荒、兴修水利和备荒救灾的重要性，还介绍了欧洲的水利方法。</a:t>
            </a:r>
            <a:endParaRPr lang="zh-CN" altLang="en-US" sz="2800">
              <a:latin typeface="楷体" panose="02010609060101010101" charset="-122"/>
              <a:ea typeface="楷体" panose="02010609060101010101"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矩形 272385"/>
          <p:cNvSpPr/>
          <p:nvPr/>
        </p:nvSpPr>
        <p:spPr>
          <a:xfrm>
            <a:off x="4087654" y="4225925"/>
            <a:ext cx="3932555" cy="430530"/>
          </a:xfrm>
          <a:prstGeom prst="rect">
            <a:avLst/>
          </a:prstGeom>
          <a:noFill/>
          <a:ln w="9525">
            <a:noFill/>
          </a:ln>
        </p:spPr>
        <p:txBody>
          <a:bodyPr wrap="none" lIns="0" tIns="0" rIns="0" bIns="0">
            <a:spAutoFit/>
          </a:bodyPr>
          <a:lstStyle/>
          <a:p>
            <a:pPr algn="ctr">
              <a:buFont typeface="Arial" panose="020B0604020202020204" pitchFamily="34" charset="0"/>
            </a:pPr>
            <a:r>
              <a:rPr lang="en-US" altLang="zh-CN" sz="2800" b="1" dirty="0">
                <a:solidFill>
                  <a:srgbClr val="FF0000"/>
                </a:solidFill>
                <a:latin typeface="黑体" panose="02010609060101010101" charset="-122"/>
                <a:ea typeface="黑体" panose="02010609060101010101" charset="-122"/>
              </a:rPr>
              <a:t>《</a:t>
            </a:r>
            <a:r>
              <a:rPr lang="zh-CN" altLang="en-US" sz="2800" b="1" dirty="0">
                <a:solidFill>
                  <a:srgbClr val="FF0000"/>
                </a:solidFill>
                <a:latin typeface="黑体" panose="02010609060101010101" charset="-122"/>
                <a:ea typeface="黑体" panose="02010609060101010101" charset="-122"/>
              </a:rPr>
              <a:t>天工开物</a:t>
            </a:r>
            <a:r>
              <a:rPr lang="en-US" altLang="zh-CN" sz="2800" b="1" dirty="0">
                <a:solidFill>
                  <a:srgbClr val="FF0000"/>
                </a:solidFill>
                <a:latin typeface="黑体" panose="02010609060101010101" charset="-122"/>
                <a:ea typeface="黑体" panose="02010609060101010101" charset="-122"/>
              </a:rPr>
              <a:t>》</a:t>
            </a:r>
            <a:r>
              <a:rPr lang="zh-CN" altLang="en-US" sz="2800" b="1" dirty="0">
                <a:solidFill>
                  <a:srgbClr val="FF0000"/>
                </a:solidFill>
                <a:latin typeface="黑体" panose="02010609060101010101" charset="-122"/>
                <a:ea typeface="黑体" panose="02010609060101010101" charset="-122"/>
              </a:rPr>
              <a:t>封面及插图</a:t>
            </a:r>
            <a:endParaRPr lang="zh-CN" altLang="en-US" sz="2800" b="1" dirty="0">
              <a:solidFill>
                <a:srgbClr val="FF0000"/>
              </a:solidFill>
              <a:latin typeface="黑体" panose="02010609060101010101" charset="-122"/>
              <a:ea typeface="黑体" panose="02010609060101010101" charset="-122"/>
            </a:endParaRPr>
          </a:p>
        </p:txBody>
      </p:sp>
      <p:sp>
        <p:nvSpPr>
          <p:cNvPr id="272387" name="文本框 272386"/>
          <p:cNvSpPr txBox="1"/>
          <p:nvPr/>
        </p:nvSpPr>
        <p:spPr>
          <a:xfrm>
            <a:off x="2136775" y="4730750"/>
            <a:ext cx="8199438" cy="1477010"/>
          </a:xfrm>
          <a:prstGeom prst="rect">
            <a:avLst/>
          </a:prstGeom>
          <a:noFill/>
          <a:ln w="9525">
            <a:noFill/>
          </a:ln>
        </p:spPr>
        <p:txBody>
          <a:bodyPr lIns="0" tIns="0" rIns="0" bIns="0" anchor="t" anchorCtr="1">
            <a:spAutoFit/>
          </a:bodyPr>
          <a:lstStyle/>
          <a:p>
            <a:pPr>
              <a:buFont typeface="Arial" panose="020B0604020202020204" pitchFamily="34" charset="0"/>
            </a:pPr>
            <a:r>
              <a:rPr lang="zh-CN" altLang="en-US" sz="1700" dirty="0">
                <a:solidFill>
                  <a:srgbClr val="333333"/>
                </a:solidFill>
                <a:latin typeface="华文楷体" panose="02010600040101010101" pitchFamily="2" charset="-122"/>
                <a:ea typeface="华文楷体" panose="02010600040101010101" pitchFamily="2" charset="-122"/>
              </a:rPr>
              <a:t>　　</a:t>
            </a:r>
            <a:r>
              <a:rPr lang="en-US" altLang="zh-CN" sz="2400" b="1" dirty="0">
                <a:solidFill>
                  <a:srgbClr val="0000FF"/>
                </a:solidFill>
                <a:latin typeface="楷体" panose="02010609060101010101" charset="-122"/>
                <a:ea typeface="楷体" panose="02010609060101010101" charset="-122"/>
              </a:rPr>
              <a:t>《</a:t>
            </a:r>
            <a:r>
              <a:rPr lang="zh-CN" altLang="en-US" sz="2400" b="1" dirty="0">
                <a:solidFill>
                  <a:srgbClr val="0000FF"/>
                </a:solidFill>
                <a:latin typeface="楷体" panose="02010609060101010101" charset="-122"/>
                <a:ea typeface="楷体" panose="02010609060101010101" charset="-122"/>
              </a:rPr>
              <a:t>天工开物</a:t>
            </a:r>
            <a:r>
              <a:rPr lang="en-US" altLang="zh-CN" sz="2400" b="1" dirty="0">
                <a:solidFill>
                  <a:srgbClr val="0000FF"/>
                </a:solidFill>
                <a:latin typeface="楷体" panose="02010609060101010101" charset="-122"/>
                <a:ea typeface="楷体" panose="02010609060101010101" charset="-122"/>
              </a:rPr>
              <a:t>》</a:t>
            </a:r>
            <a:r>
              <a:rPr lang="zh-CN" altLang="en-US" sz="2400" b="1" dirty="0">
                <a:solidFill>
                  <a:srgbClr val="0000FF"/>
                </a:solidFill>
                <a:latin typeface="楷体" panose="02010609060101010101" charset="-122"/>
                <a:ea typeface="楷体" panose="02010609060101010101" charset="-122"/>
              </a:rPr>
              <a:t>共计</a:t>
            </a:r>
            <a:r>
              <a:rPr lang="en-US" altLang="zh-CN" sz="2400" b="1" dirty="0">
                <a:solidFill>
                  <a:srgbClr val="0000FF"/>
                </a:solidFill>
                <a:latin typeface="楷体" panose="02010609060101010101" charset="-122"/>
                <a:ea typeface="楷体" panose="02010609060101010101" charset="-122"/>
              </a:rPr>
              <a:t>3</a:t>
            </a:r>
            <a:r>
              <a:rPr lang="zh-CN" altLang="en-US" sz="2400" b="1" dirty="0">
                <a:solidFill>
                  <a:srgbClr val="0000FF"/>
                </a:solidFill>
                <a:latin typeface="楷体" panose="02010609060101010101" charset="-122"/>
                <a:ea typeface="楷体" panose="02010609060101010101" charset="-122"/>
              </a:rPr>
              <a:t>卷</a:t>
            </a:r>
            <a:r>
              <a:rPr lang="en-US" altLang="zh-CN" sz="2400" b="1" dirty="0">
                <a:solidFill>
                  <a:srgbClr val="0000FF"/>
                </a:solidFill>
                <a:latin typeface="楷体" panose="02010609060101010101" charset="-122"/>
                <a:ea typeface="楷体" panose="02010609060101010101" charset="-122"/>
              </a:rPr>
              <a:t>18</a:t>
            </a:r>
            <a:r>
              <a:rPr lang="zh-CN" altLang="en-US" sz="2400" b="1" dirty="0">
                <a:solidFill>
                  <a:srgbClr val="0000FF"/>
                </a:solidFill>
                <a:latin typeface="楷体" panose="02010609060101010101" charset="-122"/>
                <a:ea typeface="楷体" panose="02010609060101010101" charset="-122"/>
              </a:rPr>
              <a:t>篇。广泛记载了各地农作物的品种、特性、栽培方法等，着重叙述了纺织、造纸、烧瓷、采矿、冶炼等手工业生产的过程和技艺，全面反映了当时农业和手工业生产技术的发展状况。</a:t>
            </a:r>
            <a:endParaRPr lang="zh-CN" altLang="en-US" sz="2400" b="1" dirty="0">
              <a:solidFill>
                <a:srgbClr val="0000FF"/>
              </a:solidFill>
              <a:latin typeface="楷体" panose="02010609060101010101" charset="-122"/>
              <a:ea typeface="楷体" panose="02010609060101010101" charset="-122"/>
            </a:endParaRPr>
          </a:p>
        </p:txBody>
      </p:sp>
      <p:pic>
        <p:nvPicPr>
          <p:cNvPr id="76804" name="图片 272387" descr="t"/>
          <p:cNvPicPr>
            <a:picLocks noChangeAspect="1"/>
          </p:cNvPicPr>
          <p:nvPr/>
        </p:nvPicPr>
        <p:blipFill>
          <a:blip r:embed="rId1" cstate="print">
            <a:lum bright="-12000" contrast="11998"/>
          </a:blip>
          <a:stretch>
            <a:fillRect/>
          </a:stretch>
        </p:blipFill>
        <p:spPr>
          <a:xfrm>
            <a:off x="2206625" y="622300"/>
            <a:ext cx="7546975" cy="345757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72387"/>
                                        </p:tgtEl>
                                        <p:attrNameLst>
                                          <p:attrName>style.visibility</p:attrName>
                                        </p:attrNameLst>
                                      </p:cBhvr>
                                      <p:to>
                                        <p:strVal val="visible"/>
                                      </p:to>
                                    </p:set>
                                    <p:anim calcmode="lin" valueType="num">
                                      <p:cBhvr>
                                        <p:cTn id="7" dur="2000" fill="hold"/>
                                        <p:tgtEl>
                                          <p:spTgt spid="272387"/>
                                        </p:tgtEl>
                                        <p:attrNameLst>
                                          <p:attrName>ppt_x</p:attrName>
                                        </p:attrNameLst>
                                      </p:cBhvr>
                                      <p:tavLst>
                                        <p:tav tm="0">
                                          <p:val>
                                            <p:strVal val="#ppt_x"/>
                                          </p:val>
                                        </p:tav>
                                        <p:tav tm="100000">
                                          <p:val>
                                            <p:strVal val="#ppt_x"/>
                                          </p:val>
                                        </p:tav>
                                      </p:tavLst>
                                    </p:anim>
                                    <p:anim calcmode="lin" valueType="num">
                                      <p:cBhvr>
                                        <p:cTn id="8" dur="2000" fill="hold"/>
                                        <p:tgtEl>
                                          <p:spTgt spid="27238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合成语音.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1"/>
          <p:cNvSpPr>
            <a:spLocks noGrp="1"/>
          </p:cNvSpPr>
          <p:nvPr/>
        </p:nvSpPr>
        <p:spPr>
          <a:xfrm>
            <a:off x="741002" y="572135"/>
            <a:ext cx="10852237" cy="441964"/>
          </a:xfrm>
          <a:prstGeom prst="rect">
            <a:avLst/>
          </a:prstGeom>
        </p:spPr>
        <p:txBody>
          <a:bodyPr vert="horz" lIns="101600" tIns="38100" rIns="76200" bIns="38100" rtlCol="0" anchor="t" anchorCtr="0">
            <a:noAutofit/>
          </a:bodyPr>
          <a:lstStyle>
            <a:lvl1pPr marL="0" marR="0" lvl="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r>
              <a:rPr lang="zh-CN" altLang="en-US" sz="3600">
                <a:solidFill>
                  <a:srgbClr val="FF0000"/>
                </a:solidFill>
              </a:rPr>
              <a:t>西学东渐：</a:t>
            </a:r>
            <a:r>
              <a:rPr lang="zh-CN" altLang="en-US" sz="3200">
                <a:solidFill>
                  <a:srgbClr val="232CF6"/>
                </a:solidFill>
              </a:rPr>
              <a:t>传教、翻译西方著作，传播西方科技</a:t>
            </a:r>
            <a:endParaRPr lang="zh-CN" altLang="en-US" sz="3200">
              <a:solidFill>
                <a:srgbClr val="232CF6"/>
              </a:solidFill>
            </a:endParaRPr>
          </a:p>
        </p:txBody>
      </p:sp>
      <p:pic>
        <p:nvPicPr>
          <p:cNvPr id="2" name="图片 1" descr="微信截图_20191024110603"/>
          <p:cNvPicPr>
            <a:picLocks noChangeAspect="1"/>
          </p:cNvPicPr>
          <p:nvPr/>
        </p:nvPicPr>
        <p:blipFill>
          <a:blip r:embed="rId1" cstate="print"/>
          <a:stretch>
            <a:fillRect/>
          </a:stretch>
        </p:blipFill>
        <p:spPr>
          <a:xfrm>
            <a:off x="1076960" y="1462405"/>
            <a:ext cx="10058400" cy="4880610"/>
          </a:xfrm>
          <a:prstGeom prst="rect">
            <a:avLst/>
          </a:prstGeom>
        </p:spPr>
      </p:pic>
    </p:spTree>
    <p:custDataLst>
      <p:tags r:id="rId2"/>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0632" name="组合 410631"/>
          <p:cNvGrpSpPr/>
          <p:nvPr/>
        </p:nvGrpSpPr>
        <p:grpSpPr>
          <a:xfrm>
            <a:off x="9366250" y="6015038"/>
            <a:ext cx="993775" cy="374650"/>
            <a:chOff x="4613" y="3566"/>
            <a:chExt cx="626" cy="236"/>
          </a:xfrm>
        </p:grpSpPr>
        <p:sp>
          <p:nvSpPr>
            <p:cNvPr id="410633" name="上凸带形 410632">
              <a:hlinkClick r:id="rId1" action="ppaction://hlinksldjump"/>
            </p:cNvPr>
            <p:cNvSpPr/>
            <p:nvPr/>
          </p:nvSpPr>
          <p:spPr>
            <a:xfrm>
              <a:off x="4613" y="3576"/>
              <a:ext cx="626" cy="226"/>
            </a:xfrm>
            <a:prstGeom prst="ribbon2">
              <a:avLst>
                <a:gd name="adj1" fmla="val 12500"/>
                <a:gd name="adj2" fmla="val 50000"/>
              </a:avLst>
            </a:prstGeom>
            <a:solidFill>
              <a:srgbClr val="BBE0E3"/>
            </a:solidFill>
            <a:ln w="9525" cap="flat" cmpd="sng">
              <a:solidFill>
                <a:srgbClr val="000000"/>
              </a:solidFill>
              <a:prstDash val="solid"/>
              <a:headEnd type="none" w="med" len="med"/>
              <a:tailEnd type="none" w="med" len="med"/>
            </a:ln>
          </p:spPr>
          <p:txBody>
            <a:bodyPr/>
            <a:lstStyle/>
            <a:p>
              <a:endParaRPr lang="zh-CN" altLang="en-US"/>
            </a:p>
          </p:txBody>
        </p:sp>
        <p:sp>
          <p:nvSpPr>
            <p:cNvPr id="410634" name="文本框 410633">
              <a:hlinkClick r:id="" action="ppaction://noaction"/>
            </p:cNvPr>
            <p:cNvSpPr txBox="1"/>
            <p:nvPr/>
          </p:nvSpPr>
          <p:spPr>
            <a:xfrm>
              <a:off x="4639" y="3566"/>
              <a:ext cx="590" cy="212"/>
            </a:xfrm>
            <a:prstGeom prst="rect">
              <a:avLst/>
            </a:prstGeom>
            <a:noFill/>
            <a:ln w="9525">
              <a:noFill/>
            </a:ln>
          </p:spPr>
          <p:txBody>
            <a:bodyPr>
              <a:spAutoFit/>
            </a:bodyPr>
            <a:lstStyle/>
            <a:p>
              <a:pPr algn="ctr"/>
              <a:r>
                <a:rPr lang="zh-CN" altLang="en-US" sz="1600" dirty="0">
                  <a:solidFill>
                    <a:srgbClr val="9933FF"/>
                  </a:solidFill>
                  <a:latin typeface="Times New Roman" panose="02020603050405020304" pitchFamily="18" charset="0"/>
                  <a:ea typeface="方正卡通简体" pitchFamily="65" charset="-122"/>
                </a:rPr>
                <a:t>解析</a:t>
              </a:r>
              <a:endParaRPr lang="zh-CN" altLang="en-US" sz="2400" dirty="0">
                <a:solidFill>
                  <a:srgbClr val="000000"/>
                </a:solidFill>
                <a:latin typeface="Times New Roman" panose="02020603050405020304" pitchFamily="18" charset="0"/>
              </a:endParaRPr>
            </a:p>
          </p:txBody>
        </p:sp>
      </p:grpSp>
      <p:graphicFrame>
        <p:nvGraphicFramePr>
          <p:cNvPr id="410639" name="对象 410638"/>
          <p:cNvGraphicFramePr/>
          <p:nvPr/>
        </p:nvGraphicFramePr>
        <p:xfrm>
          <a:off x="5519738" y="636588"/>
          <a:ext cx="1704975" cy="731837"/>
        </p:xfrm>
        <a:graphic>
          <a:graphicData uri="http://schemas.openxmlformats.org/presentationml/2006/ole">
            <mc:AlternateContent xmlns:mc="http://schemas.openxmlformats.org/markup-compatibility/2006">
              <mc:Choice xmlns:v="urn:schemas-microsoft-com:vml" Requires="v">
                <p:oleObj spid="_x0000_s2049" name="" r:id="rId2" imgW="1731010" imgH="739775" progId="Word.Document.8">
                  <p:embed/>
                </p:oleObj>
              </mc:Choice>
              <mc:Fallback>
                <p:oleObj name="" r:id="rId2" imgW="1731010" imgH="739775" progId="Word.Document.8">
                  <p:embed/>
                  <p:pic>
                    <p:nvPicPr>
                      <p:cNvPr id="0" name="图片 2048" descr="image16"/>
                      <p:cNvPicPr/>
                      <p:nvPr/>
                    </p:nvPicPr>
                    <p:blipFill>
                      <a:blip r:embed="rId3"/>
                      <a:stretch>
                        <a:fillRect/>
                      </a:stretch>
                    </p:blipFill>
                    <p:spPr>
                      <a:xfrm>
                        <a:off x="5519738" y="636588"/>
                        <a:ext cx="1704975" cy="731837"/>
                      </a:xfrm>
                      <a:prstGeom prst="rect">
                        <a:avLst/>
                      </a:prstGeom>
                      <a:noFill/>
                      <a:ln w="38100">
                        <a:noFill/>
                      </a:ln>
                    </p:spPr>
                  </p:pic>
                </p:oleObj>
              </mc:Fallback>
            </mc:AlternateContent>
          </a:graphicData>
        </a:graphic>
      </p:graphicFrame>
      <p:graphicFrame>
        <p:nvGraphicFramePr>
          <p:cNvPr id="410640" name="对象 410639"/>
          <p:cNvGraphicFramePr/>
          <p:nvPr/>
        </p:nvGraphicFramePr>
        <p:xfrm>
          <a:off x="1812925" y="1095375"/>
          <a:ext cx="8604250" cy="5070475"/>
        </p:xfrm>
        <a:graphic>
          <a:graphicData uri="http://schemas.openxmlformats.org/presentationml/2006/ole">
            <mc:AlternateContent xmlns:mc="http://schemas.openxmlformats.org/markup-compatibility/2006">
              <mc:Choice xmlns:v="urn:schemas-microsoft-com:vml" Requires="v">
                <p:oleObj spid="_x0000_s2050" name="" r:id="rId4" imgW="8778240" imgH="5190490" progId="Word.Document.8">
                  <p:embed/>
                </p:oleObj>
              </mc:Choice>
              <mc:Fallback>
                <p:oleObj name="" r:id="rId4" imgW="8778240" imgH="5190490" progId="Word.Document.8">
                  <p:embed/>
                  <p:pic>
                    <p:nvPicPr>
                      <p:cNvPr id="0" name="图片 2049" descr="image17"/>
                      <p:cNvPicPr/>
                      <p:nvPr/>
                    </p:nvPicPr>
                    <p:blipFill>
                      <a:blip r:embed="rId5"/>
                      <a:stretch>
                        <a:fillRect/>
                      </a:stretch>
                    </p:blipFill>
                    <p:spPr>
                      <a:xfrm>
                        <a:off x="1812925" y="1095375"/>
                        <a:ext cx="8604250" cy="5070475"/>
                      </a:xfrm>
                      <a:prstGeom prst="rect">
                        <a:avLst/>
                      </a:prstGeom>
                      <a:noFill/>
                      <a:ln w="38100">
                        <a:noFill/>
                      </a:ln>
                    </p:spPr>
                  </p:pic>
                </p:oleObj>
              </mc:Fallback>
            </mc:AlternateContent>
          </a:graphicData>
        </a:graphic>
      </p:graphicFrame>
    </p:spTree>
    <p:custDataLst>
      <p:tags r:id="rId6"/>
    </p:custData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11655" name="组合 411654"/>
          <p:cNvGrpSpPr/>
          <p:nvPr/>
        </p:nvGrpSpPr>
        <p:grpSpPr>
          <a:xfrm>
            <a:off x="9423400" y="5862638"/>
            <a:ext cx="993775" cy="374650"/>
            <a:chOff x="4613" y="3566"/>
            <a:chExt cx="626" cy="236"/>
          </a:xfrm>
        </p:grpSpPr>
        <p:sp>
          <p:nvSpPr>
            <p:cNvPr id="411656" name="上凸带形 411655">
              <a:hlinkClick r:id="rId1" action="ppaction://hlinksldjump"/>
            </p:cNvPr>
            <p:cNvSpPr/>
            <p:nvPr/>
          </p:nvSpPr>
          <p:spPr>
            <a:xfrm>
              <a:off x="4613" y="3576"/>
              <a:ext cx="626" cy="226"/>
            </a:xfrm>
            <a:prstGeom prst="ribbon2">
              <a:avLst>
                <a:gd name="adj1" fmla="val 12500"/>
                <a:gd name="adj2" fmla="val 50000"/>
              </a:avLst>
            </a:prstGeom>
            <a:solidFill>
              <a:srgbClr val="BBE0E3"/>
            </a:solidFill>
            <a:ln w="9525" cap="flat" cmpd="sng">
              <a:solidFill>
                <a:srgbClr val="000000"/>
              </a:solidFill>
              <a:prstDash val="solid"/>
              <a:headEnd type="none" w="med" len="med"/>
              <a:tailEnd type="none" w="med" len="med"/>
            </a:ln>
          </p:spPr>
          <p:txBody>
            <a:bodyPr/>
            <a:lstStyle/>
            <a:p>
              <a:endParaRPr lang="zh-CN" altLang="en-US"/>
            </a:p>
          </p:txBody>
        </p:sp>
        <p:sp>
          <p:nvSpPr>
            <p:cNvPr id="411657" name="文本框 411656">
              <a:hlinkClick r:id="" action="ppaction://noaction"/>
            </p:cNvPr>
            <p:cNvSpPr txBox="1"/>
            <p:nvPr/>
          </p:nvSpPr>
          <p:spPr>
            <a:xfrm>
              <a:off x="4639" y="3566"/>
              <a:ext cx="590" cy="212"/>
            </a:xfrm>
            <a:prstGeom prst="rect">
              <a:avLst/>
            </a:prstGeom>
            <a:noFill/>
            <a:ln w="9525">
              <a:noFill/>
            </a:ln>
          </p:spPr>
          <p:txBody>
            <a:bodyPr>
              <a:spAutoFit/>
            </a:bodyPr>
            <a:lstStyle/>
            <a:p>
              <a:pPr algn="ctr"/>
              <a:r>
                <a:rPr lang="zh-CN" altLang="en-US" sz="1600" dirty="0">
                  <a:solidFill>
                    <a:srgbClr val="9933FF"/>
                  </a:solidFill>
                  <a:latin typeface="Times New Roman" panose="02020603050405020304" pitchFamily="18" charset="0"/>
                  <a:ea typeface="方正卡通简体" pitchFamily="65" charset="-122"/>
                </a:rPr>
                <a:t>返回</a:t>
              </a:r>
              <a:endParaRPr lang="zh-CN" altLang="en-US" sz="2400" dirty="0">
                <a:solidFill>
                  <a:srgbClr val="000000"/>
                </a:solidFill>
                <a:latin typeface="Times New Roman" panose="02020603050405020304" pitchFamily="18" charset="0"/>
              </a:endParaRPr>
            </a:p>
          </p:txBody>
        </p:sp>
      </p:grpSp>
      <p:graphicFrame>
        <p:nvGraphicFramePr>
          <p:cNvPr id="411658" name="对象 411657"/>
          <p:cNvGraphicFramePr/>
          <p:nvPr/>
        </p:nvGraphicFramePr>
        <p:xfrm>
          <a:off x="1927225" y="1101725"/>
          <a:ext cx="8221663" cy="4703763"/>
        </p:xfrm>
        <a:graphic>
          <a:graphicData uri="http://schemas.openxmlformats.org/presentationml/2006/ole">
            <mc:AlternateContent xmlns:mc="http://schemas.openxmlformats.org/markup-compatibility/2006">
              <mc:Choice xmlns:v="urn:schemas-microsoft-com:vml" Requires="v">
                <p:oleObj spid="_x0000_s3073" name="" r:id="rId2" imgW="8424545" imgH="4822190" progId="Word.Document.8">
                  <p:embed/>
                </p:oleObj>
              </mc:Choice>
              <mc:Fallback>
                <p:oleObj name="" r:id="rId2" imgW="8424545" imgH="4822190" progId="Word.Document.8">
                  <p:embed/>
                  <p:pic>
                    <p:nvPicPr>
                      <p:cNvPr id="0" name="图片 3072" descr="image18"/>
                      <p:cNvPicPr/>
                      <p:nvPr/>
                    </p:nvPicPr>
                    <p:blipFill>
                      <a:blip r:embed="rId3"/>
                      <a:stretch>
                        <a:fillRect/>
                      </a:stretch>
                    </p:blipFill>
                    <p:spPr>
                      <a:xfrm>
                        <a:off x="1927225" y="1101725"/>
                        <a:ext cx="8221663" cy="4703763"/>
                      </a:xfrm>
                      <a:prstGeom prst="rect">
                        <a:avLst/>
                      </a:prstGeom>
                      <a:noFill/>
                      <a:ln w="38100">
                        <a:noFill/>
                      </a:ln>
                    </p:spPr>
                  </p:pic>
                </p:oleObj>
              </mc:Fallback>
            </mc:AlternateContent>
          </a:graphicData>
        </a:graphic>
      </p:graphicFrame>
      <p:graphicFrame>
        <p:nvGraphicFramePr>
          <p:cNvPr id="411660" name="对象 411659"/>
          <p:cNvGraphicFramePr/>
          <p:nvPr/>
        </p:nvGraphicFramePr>
        <p:xfrm>
          <a:off x="1928813" y="3883025"/>
          <a:ext cx="8423275" cy="1778000"/>
        </p:xfrm>
        <a:graphic>
          <a:graphicData uri="http://schemas.openxmlformats.org/presentationml/2006/ole">
            <mc:AlternateContent xmlns:mc="http://schemas.openxmlformats.org/markup-compatibility/2006">
              <mc:Choice xmlns:v="urn:schemas-microsoft-com:vml" Requires="v">
                <p:oleObj spid="_x0000_s3074" name="" r:id="rId4" imgW="8424545" imgH="1779905" progId="Word.Document.8">
                  <p:embed/>
                </p:oleObj>
              </mc:Choice>
              <mc:Fallback>
                <p:oleObj name="" r:id="rId4" imgW="8424545" imgH="1779905" progId="Word.Document.8">
                  <p:embed/>
                  <p:pic>
                    <p:nvPicPr>
                      <p:cNvPr id="0" name="图片 3073" descr="image19"/>
                      <p:cNvPicPr/>
                      <p:nvPr/>
                    </p:nvPicPr>
                    <p:blipFill>
                      <a:blip r:embed="rId5"/>
                      <a:stretch>
                        <a:fillRect/>
                      </a:stretch>
                    </p:blipFill>
                    <p:spPr>
                      <a:xfrm>
                        <a:off x="1928813" y="3883025"/>
                        <a:ext cx="8423275" cy="1778000"/>
                      </a:xfrm>
                      <a:prstGeom prst="rect">
                        <a:avLst/>
                      </a:prstGeom>
                      <a:noFill/>
                      <a:ln w="38100">
                        <a:noFill/>
                      </a:ln>
                    </p:spPr>
                  </p:pic>
                </p:oleObj>
              </mc:Fallback>
            </mc:AlternateContent>
          </a:graphicData>
        </a:graphic>
      </p:graphicFrame>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1660"/>
                                        </p:tgtEl>
                                        <p:attrNameLst>
                                          <p:attrName>style.visibility</p:attrName>
                                        </p:attrNameLst>
                                      </p:cBhvr>
                                      <p:to>
                                        <p:strVal val="visible"/>
                                      </p:to>
                                    </p:set>
                                    <p:anim calcmode="lin" valueType="num">
                                      <p:cBhvr>
                                        <p:cTn id="7" dur="500" fill="hold"/>
                                        <p:tgtEl>
                                          <p:spTgt spid="411660"/>
                                        </p:tgtEl>
                                        <p:attrNameLst>
                                          <p:attrName>ppt_w</p:attrName>
                                        </p:attrNameLst>
                                      </p:cBhvr>
                                      <p:tavLst>
                                        <p:tav tm="0">
                                          <p:val>
                                            <p:fltVal val="0"/>
                                          </p:val>
                                        </p:tav>
                                        <p:tav tm="100000">
                                          <p:val>
                                            <p:strVal val="#ppt_w"/>
                                          </p:val>
                                        </p:tav>
                                      </p:tavLst>
                                    </p:anim>
                                    <p:anim calcmode="lin" valueType="num">
                                      <p:cBhvr>
                                        <p:cTn id="8" dur="500" fill="hold"/>
                                        <p:tgtEl>
                                          <p:spTgt spid="411660"/>
                                        </p:tgtEl>
                                        <p:attrNameLst>
                                          <p:attrName>ppt_h</p:attrName>
                                        </p:attrNameLst>
                                      </p:cBhvr>
                                      <p:tavLst>
                                        <p:tav tm="0">
                                          <p:val>
                                            <p:fltVal val="0"/>
                                          </p:val>
                                        </p:tav>
                                        <p:tav tm="100000">
                                          <p:val>
                                            <p:strVal val="#ppt_h"/>
                                          </p:val>
                                        </p:tav>
                                      </p:tavLst>
                                    </p:anim>
                                    <p:animEffect transition="in" filter="fade">
                                      <p:cBhvr>
                                        <p:cTn id="9" dur="500"/>
                                        <p:tgtEl>
                                          <p:spTgt spid="411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02" name="对象 413701"/>
          <p:cNvGraphicFramePr/>
          <p:nvPr/>
        </p:nvGraphicFramePr>
        <p:xfrm>
          <a:off x="5810250" y="549275"/>
          <a:ext cx="1654175" cy="647700"/>
        </p:xfrm>
        <a:graphic>
          <a:graphicData uri="http://schemas.openxmlformats.org/presentationml/2006/ole">
            <mc:AlternateContent xmlns:mc="http://schemas.openxmlformats.org/markup-compatibility/2006">
              <mc:Choice xmlns:v="urn:schemas-microsoft-com:vml" Requires="v">
                <p:oleObj spid="_x0000_s4097" name="" r:id="rId1" imgW="1680210" imgH="653415" progId="Word.Document.8">
                  <p:embed/>
                </p:oleObj>
              </mc:Choice>
              <mc:Fallback>
                <p:oleObj name="" r:id="rId1" imgW="1680210" imgH="653415" progId="Word.Document.8">
                  <p:embed/>
                  <p:pic>
                    <p:nvPicPr>
                      <p:cNvPr id="0" name="图片 4096" descr="image20"/>
                      <p:cNvPicPr/>
                      <p:nvPr/>
                    </p:nvPicPr>
                    <p:blipFill>
                      <a:blip r:embed="rId2"/>
                      <a:stretch>
                        <a:fillRect/>
                      </a:stretch>
                    </p:blipFill>
                    <p:spPr>
                      <a:xfrm>
                        <a:off x="5810250" y="549275"/>
                        <a:ext cx="1654175" cy="647700"/>
                      </a:xfrm>
                      <a:prstGeom prst="rect">
                        <a:avLst/>
                      </a:prstGeom>
                      <a:noFill/>
                      <a:ln w="38100">
                        <a:noFill/>
                      </a:ln>
                    </p:spPr>
                  </p:pic>
                </p:oleObj>
              </mc:Fallback>
            </mc:AlternateContent>
          </a:graphicData>
        </a:graphic>
      </p:graphicFrame>
      <p:graphicFrame>
        <p:nvGraphicFramePr>
          <p:cNvPr id="413714" name="对象 413713"/>
          <p:cNvGraphicFramePr/>
          <p:nvPr/>
        </p:nvGraphicFramePr>
        <p:xfrm>
          <a:off x="1847850" y="1052513"/>
          <a:ext cx="7988300" cy="582612"/>
        </p:xfrm>
        <a:graphic>
          <a:graphicData uri="http://schemas.openxmlformats.org/presentationml/2006/ole">
            <mc:AlternateContent xmlns:mc="http://schemas.openxmlformats.org/markup-compatibility/2006">
              <mc:Choice xmlns:v="urn:schemas-microsoft-com:vml" Requires="v">
                <p:oleObj spid="_x0000_s4098" name="" r:id="rId3" imgW="8037830" imgH="594360" progId="Word.Document.8">
                  <p:embed/>
                </p:oleObj>
              </mc:Choice>
              <mc:Fallback>
                <p:oleObj name="" r:id="rId3" imgW="8037830" imgH="594360" progId="Word.Document.8">
                  <p:embed/>
                  <p:pic>
                    <p:nvPicPr>
                      <p:cNvPr id="0" name="图片 4097" descr="image21"/>
                      <p:cNvPicPr/>
                      <p:nvPr/>
                    </p:nvPicPr>
                    <p:blipFill>
                      <a:blip r:embed="rId4"/>
                      <a:stretch>
                        <a:fillRect/>
                      </a:stretch>
                    </p:blipFill>
                    <p:spPr>
                      <a:xfrm>
                        <a:off x="1847850" y="1052513"/>
                        <a:ext cx="7988300" cy="582612"/>
                      </a:xfrm>
                      <a:prstGeom prst="rect">
                        <a:avLst/>
                      </a:prstGeom>
                      <a:noFill/>
                      <a:ln w="38100">
                        <a:noFill/>
                      </a:ln>
                    </p:spPr>
                  </p:pic>
                </p:oleObj>
              </mc:Fallback>
            </mc:AlternateContent>
          </a:graphicData>
        </a:graphic>
      </p:graphicFrame>
      <p:grpSp>
        <p:nvGrpSpPr>
          <p:cNvPr id="413784" name="组合 413783"/>
          <p:cNvGrpSpPr/>
          <p:nvPr/>
        </p:nvGrpSpPr>
        <p:grpSpPr>
          <a:xfrm>
            <a:off x="1992313" y="1533525"/>
            <a:ext cx="8351837" cy="4779963"/>
            <a:chOff x="295" y="966"/>
            <a:chExt cx="5261" cy="3011"/>
          </a:xfrm>
        </p:grpSpPr>
        <p:sp>
          <p:nvSpPr>
            <p:cNvPr id="413738" name="直接连接符 413737"/>
            <p:cNvSpPr/>
            <p:nvPr/>
          </p:nvSpPr>
          <p:spPr>
            <a:xfrm>
              <a:off x="295" y="1529"/>
              <a:ext cx="5261" cy="0"/>
            </a:xfrm>
            <a:prstGeom prst="line">
              <a:avLst/>
            </a:prstGeom>
            <a:ln w="19050" cap="flat" cmpd="sng">
              <a:solidFill>
                <a:schemeClr val="tx1"/>
              </a:solidFill>
              <a:prstDash val="solid"/>
              <a:headEnd type="none" w="med" len="med"/>
              <a:tailEnd type="none" w="med" len="med"/>
            </a:ln>
          </p:spPr>
        </p:sp>
        <p:sp>
          <p:nvSpPr>
            <p:cNvPr id="413740" name="直接连接符 413739"/>
            <p:cNvSpPr/>
            <p:nvPr/>
          </p:nvSpPr>
          <p:spPr>
            <a:xfrm>
              <a:off x="1186" y="966"/>
              <a:ext cx="0" cy="3011"/>
            </a:xfrm>
            <a:prstGeom prst="line">
              <a:avLst/>
            </a:prstGeom>
            <a:ln w="19050" cap="flat" cmpd="sng">
              <a:solidFill>
                <a:schemeClr val="tx1"/>
              </a:solidFill>
              <a:prstDash val="solid"/>
              <a:headEnd type="none" w="med" len="med"/>
              <a:tailEnd type="none" w="med" len="med"/>
            </a:ln>
          </p:spPr>
        </p:sp>
        <p:sp>
          <p:nvSpPr>
            <p:cNvPr id="413744" name="直接连接符 413743"/>
            <p:cNvSpPr/>
            <p:nvPr/>
          </p:nvSpPr>
          <p:spPr>
            <a:xfrm>
              <a:off x="295" y="2345"/>
              <a:ext cx="5261" cy="0"/>
            </a:xfrm>
            <a:prstGeom prst="line">
              <a:avLst/>
            </a:prstGeom>
            <a:ln w="19050" cap="flat" cmpd="sng">
              <a:solidFill>
                <a:schemeClr val="tx1"/>
              </a:solidFill>
              <a:prstDash val="solid"/>
              <a:headEnd type="none" w="med" len="med"/>
              <a:tailEnd type="none" w="med" len="med"/>
            </a:ln>
          </p:spPr>
        </p:sp>
        <p:sp>
          <p:nvSpPr>
            <p:cNvPr id="413752" name="直接连接符 413751"/>
            <p:cNvSpPr/>
            <p:nvPr/>
          </p:nvSpPr>
          <p:spPr>
            <a:xfrm>
              <a:off x="295" y="3161"/>
              <a:ext cx="5261" cy="0"/>
            </a:xfrm>
            <a:prstGeom prst="line">
              <a:avLst/>
            </a:prstGeom>
            <a:ln w="19050" cap="flat" cmpd="sng">
              <a:solidFill>
                <a:schemeClr val="tx1"/>
              </a:solidFill>
              <a:prstDash val="solid"/>
              <a:headEnd type="none" w="med" len="med"/>
              <a:tailEnd type="none" w="med" len="med"/>
            </a:ln>
          </p:spPr>
        </p:sp>
        <p:sp>
          <p:nvSpPr>
            <p:cNvPr id="413732" name="直接连接符 413731"/>
            <p:cNvSpPr/>
            <p:nvPr/>
          </p:nvSpPr>
          <p:spPr>
            <a:xfrm>
              <a:off x="295" y="966"/>
              <a:ext cx="5261" cy="0"/>
            </a:xfrm>
            <a:prstGeom prst="line">
              <a:avLst/>
            </a:prstGeom>
            <a:ln w="19050" cap="sq" cmpd="sng">
              <a:solidFill>
                <a:schemeClr val="tx1"/>
              </a:solidFill>
              <a:prstDash val="solid"/>
              <a:headEnd type="none" w="med" len="med"/>
              <a:tailEnd type="none" w="med" len="med"/>
            </a:ln>
          </p:spPr>
        </p:sp>
        <p:sp>
          <p:nvSpPr>
            <p:cNvPr id="413734" name="直接连接符 413733"/>
            <p:cNvSpPr/>
            <p:nvPr/>
          </p:nvSpPr>
          <p:spPr>
            <a:xfrm>
              <a:off x="295" y="966"/>
              <a:ext cx="0" cy="3011"/>
            </a:xfrm>
            <a:prstGeom prst="line">
              <a:avLst/>
            </a:prstGeom>
            <a:ln w="19050" cap="sq" cmpd="sng">
              <a:solidFill>
                <a:schemeClr val="tx1"/>
              </a:solidFill>
              <a:prstDash val="solid"/>
              <a:headEnd type="none" w="med" len="med"/>
              <a:tailEnd type="none" w="med" len="med"/>
            </a:ln>
          </p:spPr>
        </p:sp>
        <p:sp>
          <p:nvSpPr>
            <p:cNvPr id="413735" name="直接连接符 413734"/>
            <p:cNvSpPr/>
            <p:nvPr/>
          </p:nvSpPr>
          <p:spPr>
            <a:xfrm>
              <a:off x="5556" y="966"/>
              <a:ext cx="0" cy="3011"/>
            </a:xfrm>
            <a:prstGeom prst="line">
              <a:avLst/>
            </a:prstGeom>
            <a:ln w="19050" cap="sq" cmpd="sng">
              <a:solidFill>
                <a:schemeClr val="tx1"/>
              </a:solidFill>
              <a:prstDash val="solid"/>
              <a:headEnd type="none" w="med" len="med"/>
              <a:tailEnd type="none" w="med" len="med"/>
            </a:ln>
          </p:spPr>
        </p:sp>
        <p:sp>
          <p:nvSpPr>
            <p:cNvPr id="413733" name="直接连接符 413732"/>
            <p:cNvSpPr/>
            <p:nvPr/>
          </p:nvSpPr>
          <p:spPr>
            <a:xfrm>
              <a:off x="295" y="3977"/>
              <a:ext cx="5261" cy="0"/>
            </a:xfrm>
            <a:prstGeom prst="line">
              <a:avLst/>
            </a:prstGeom>
            <a:ln w="19050" cap="sq" cmpd="sng">
              <a:solidFill>
                <a:schemeClr val="tx1"/>
              </a:solidFill>
              <a:prstDash val="solid"/>
              <a:headEnd type="none" w="med" len="med"/>
              <a:tailEnd type="none" w="med" len="med"/>
            </a:ln>
          </p:spPr>
        </p:sp>
      </p:grpSp>
      <p:sp>
        <p:nvSpPr>
          <p:cNvPr id="413785" name="矩形 413784"/>
          <p:cNvSpPr/>
          <p:nvPr/>
        </p:nvSpPr>
        <p:spPr>
          <a:xfrm>
            <a:off x="3406775" y="5018088"/>
            <a:ext cx="6937375" cy="1295400"/>
          </a:xfrm>
          <a:prstGeom prst="rect">
            <a:avLst/>
          </a:prstGeom>
          <a:noFill/>
          <a:ln w="9525">
            <a:noFill/>
          </a:ln>
        </p:spPr>
        <p:txBody>
          <a:bodyPr anchor="ctr"/>
          <a:lstStyle/>
          <a:p>
            <a:pP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具有发展农业的良好自然条件及清明的政治、稳定的秩序等良好社会环境也有利于人口发展。但严酷的战争、严重的自然灾害不利于人口增长</a:t>
            </a:r>
            <a:endParaRPr lang="zh-CN" altLang="en-US" b="0" dirty="0">
              <a:latin typeface="Arial" panose="020B0604020202020204" pitchFamily="34" charset="0"/>
            </a:endParaRPr>
          </a:p>
        </p:txBody>
      </p:sp>
      <p:sp>
        <p:nvSpPr>
          <p:cNvPr id="413786" name="矩形 413785"/>
          <p:cNvSpPr/>
          <p:nvPr/>
        </p:nvSpPr>
        <p:spPr>
          <a:xfrm>
            <a:off x="1992313" y="5018088"/>
            <a:ext cx="1414462" cy="1295400"/>
          </a:xfrm>
          <a:prstGeom prst="rect">
            <a:avLst/>
          </a:prstGeom>
          <a:noFill/>
          <a:ln w="9525">
            <a:noFill/>
          </a:ln>
        </p:spPr>
        <p:txBody>
          <a:bodyPr anchor="ctr"/>
          <a:lstStyle/>
          <a:p>
            <a:pPr algn="ct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环境因素</a:t>
            </a:r>
            <a:endParaRPr lang="zh-CN" altLang="en-US" b="0" dirty="0">
              <a:latin typeface="Arial" panose="020B0604020202020204" pitchFamily="34" charset="0"/>
            </a:endParaRPr>
          </a:p>
        </p:txBody>
      </p:sp>
      <p:sp>
        <p:nvSpPr>
          <p:cNvPr id="413787" name="矩形 413786"/>
          <p:cNvSpPr/>
          <p:nvPr/>
        </p:nvSpPr>
        <p:spPr>
          <a:xfrm>
            <a:off x="3406775" y="3722688"/>
            <a:ext cx="6937375" cy="1295400"/>
          </a:xfrm>
          <a:prstGeom prst="rect">
            <a:avLst/>
          </a:prstGeom>
          <a:noFill/>
          <a:ln w="9525">
            <a:noFill/>
          </a:ln>
        </p:spPr>
        <p:txBody>
          <a:bodyPr anchor="ctr"/>
          <a:lstStyle/>
          <a:p>
            <a:pPr defTabSz="914400">
              <a:lnSpc>
                <a:spcPct val="110000"/>
              </a:lnSpc>
              <a:tabLst>
                <a:tab pos="2514600" algn="l"/>
              </a:tabLst>
            </a:pPr>
            <a:r>
              <a:rPr lang="en-US" altLang="zh-CN" sz="2400" dirty="0">
                <a:latin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cs typeface="Times New Roman" panose="02020603050405020304" pitchFamily="18" charset="0"/>
              </a:rPr>
              <a:t>多子多福、养儿防老</a:t>
            </a:r>
            <a:r>
              <a:rPr lang="zh-CN" altLang="en-US" sz="2400" dirty="0">
                <a:latin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cs typeface="Times New Roman" panose="02020603050405020304" pitchFamily="18" charset="0"/>
              </a:rPr>
              <a:t>的思想一般起着鼓励早婚早育、多育的作用。一些传统习俗、宗族观念和社会习惯势力对人口增长也会产生重大影响</a:t>
            </a:r>
            <a:endParaRPr lang="zh-CN" altLang="en-US" b="0" dirty="0">
              <a:latin typeface="Arial" panose="020B0604020202020204" pitchFamily="34" charset="0"/>
            </a:endParaRPr>
          </a:p>
        </p:txBody>
      </p:sp>
      <p:sp>
        <p:nvSpPr>
          <p:cNvPr id="413788" name="矩形 413787"/>
          <p:cNvSpPr/>
          <p:nvPr/>
        </p:nvSpPr>
        <p:spPr>
          <a:xfrm>
            <a:off x="1992313" y="3722688"/>
            <a:ext cx="1414462" cy="1295400"/>
          </a:xfrm>
          <a:prstGeom prst="rect">
            <a:avLst/>
          </a:prstGeom>
          <a:noFill/>
          <a:ln w="9525">
            <a:noFill/>
          </a:ln>
        </p:spPr>
        <p:txBody>
          <a:bodyPr anchor="ctr"/>
          <a:lstStyle/>
          <a:p>
            <a:pPr algn="ct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思想因素</a:t>
            </a:r>
            <a:endParaRPr lang="zh-CN" altLang="en-US" b="0" dirty="0">
              <a:latin typeface="Arial" panose="020B0604020202020204" pitchFamily="34" charset="0"/>
            </a:endParaRPr>
          </a:p>
        </p:txBody>
      </p:sp>
      <p:sp>
        <p:nvSpPr>
          <p:cNvPr id="413789" name="矩形 413788"/>
          <p:cNvSpPr/>
          <p:nvPr/>
        </p:nvSpPr>
        <p:spPr>
          <a:xfrm>
            <a:off x="3406775" y="2427288"/>
            <a:ext cx="6937375" cy="1295400"/>
          </a:xfrm>
          <a:prstGeom prst="rect">
            <a:avLst/>
          </a:prstGeom>
          <a:noFill/>
          <a:ln w="9525">
            <a:noFill/>
          </a:ln>
        </p:spPr>
        <p:txBody>
          <a:bodyPr anchor="ctr"/>
          <a:lstStyle/>
          <a:p>
            <a:pP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在低生产力水平下，实现农业生产大发展是促进人口增长的必由之路。历史证明，农业发达的地区基本上是人口繁盛之地</a:t>
            </a:r>
            <a:endParaRPr lang="zh-CN" altLang="en-US" b="0" dirty="0">
              <a:latin typeface="Arial" panose="020B0604020202020204" pitchFamily="34" charset="0"/>
            </a:endParaRPr>
          </a:p>
        </p:txBody>
      </p:sp>
      <p:sp>
        <p:nvSpPr>
          <p:cNvPr id="413790" name="矩形 413789"/>
          <p:cNvSpPr/>
          <p:nvPr/>
        </p:nvSpPr>
        <p:spPr>
          <a:xfrm>
            <a:off x="1992313" y="2427288"/>
            <a:ext cx="1414462" cy="1295400"/>
          </a:xfrm>
          <a:prstGeom prst="rect">
            <a:avLst/>
          </a:prstGeom>
          <a:noFill/>
          <a:ln w="9525">
            <a:noFill/>
          </a:ln>
        </p:spPr>
        <p:txBody>
          <a:bodyPr anchor="ctr"/>
          <a:lstStyle/>
          <a:p>
            <a:pPr algn="ct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经济因素</a:t>
            </a:r>
            <a:endParaRPr lang="zh-CN" altLang="en-US" b="0" dirty="0">
              <a:latin typeface="Arial" panose="020B0604020202020204" pitchFamily="34" charset="0"/>
            </a:endParaRPr>
          </a:p>
        </p:txBody>
      </p:sp>
      <p:sp>
        <p:nvSpPr>
          <p:cNvPr id="413791" name="矩形 413790"/>
          <p:cNvSpPr/>
          <p:nvPr/>
        </p:nvSpPr>
        <p:spPr>
          <a:xfrm>
            <a:off x="3406775" y="1533525"/>
            <a:ext cx="6937375" cy="893763"/>
          </a:xfrm>
          <a:prstGeom prst="rect">
            <a:avLst/>
          </a:prstGeom>
          <a:noFill/>
          <a:ln w="9525">
            <a:noFill/>
          </a:ln>
        </p:spPr>
        <p:txBody>
          <a:bodyPr anchor="ctr"/>
          <a:lstStyle/>
          <a:p>
            <a:pP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小农经济下，统治者具有促进人口增加的主观动机，制定法令制度保障人口增长</a:t>
            </a:r>
            <a:endParaRPr lang="zh-CN" altLang="en-US" b="0" dirty="0">
              <a:latin typeface="Arial" panose="020B0604020202020204" pitchFamily="34" charset="0"/>
            </a:endParaRPr>
          </a:p>
        </p:txBody>
      </p:sp>
      <p:sp>
        <p:nvSpPr>
          <p:cNvPr id="413792" name="矩形 413791"/>
          <p:cNvSpPr/>
          <p:nvPr/>
        </p:nvSpPr>
        <p:spPr>
          <a:xfrm>
            <a:off x="1992313" y="1533525"/>
            <a:ext cx="1414462" cy="893763"/>
          </a:xfrm>
          <a:prstGeom prst="rect">
            <a:avLst/>
          </a:prstGeom>
          <a:noFill/>
          <a:ln w="9525">
            <a:noFill/>
          </a:ln>
        </p:spPr>
        <p:txBody>
          <a:bodyPr anchor="ctr"/>
          <a:lstStyle/>
          <a:p>
            <a:pPr algn="ctr" defTabSz="914400">
              <a:lnSpc>
                <a:spcPct val="110000"/>
              </a:lnSpc>
              <a:tabLst>
                <a:tab pos="2514600" algn="l"/>
              </a:tabLst>
            </a:pPr>
            <a:r>
              <a:rPr lang="zh-CN" altLang="en-US" sz="2400" dirty="0">
                <a:latin typeface="Times New Roman" panose="02020603050405020304" pitchFamily="18" charset="0"/>
                <a:cs typeface="Times New Roman" panose="02020603050405020304" pitchFamily="18" charset="0"/>
              </a:rPr>
              <a:t>政治因素</a:t>
            </a:r>
            <a:endParaRPr lang="zh-CN" altLang="en-US" b="0" dirty="0">
              <a:latin typeface="Arial" panose="020B0604020202020204" pitchFamily="34" charset="0"/>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13714"/>
                                        </p:tgtEl>
                                        <p:attrNameLst>
                                          <p:attrName>style.visibility</p:attrName>
                                        </p:attrNameLst>
                                      </p:cBhvr>
                                      <p:to>
                                        <p:strVal val="visible"/>
                                      </p:to>
                                    </p:set>
                                    <p:anim calcmode="lin" valueType="num">
                                      <p:cBhvr>
                                        <p:cTn id="7" dur="500" fill="hold"/>
                                        <p:tgtEl>
                                          <p:spTgt spid="413714"/>
                                        </p:tgtEl>
                                        <p:attrNameLst>
                                          <p:attrName>ppt_w</p:attrName>
                                        </p:attrNameLst>
                                      </p:cBhvr>
                                      <p:tavLst>
                                        <p:tav tm="0">
                                          <p:val>
                                            <p:fltVal val="0"/>
                                          </p:val>
                                        </p:tav>
                                        <p:tav tm="100000">
                                          <p:val>
                                            <p:strVal val="#ppt_w"/>
                                          </p:val>
                                        </p:tav>
                                      </p:tavLst>
                                    </p:anim>
                                    <p:anim calcmode="lin" valueType="num">
                                      <p:cBhvr>
                                        <p:cTn id="8" dur="500" fill="hold"/>
                                        <p:tgtEl>
                                          <p:spTgt spid="413714"/>
                                        </p:tgtEl>
                                        <p:attrNameLst>
                                          <p:attrName>ppt_h</p:attrName>
                                        </p:attrNameLst>
                                      </p:cBhvr>
                                      <p:tavLst>
                                        <p:tav tm="0">
                                          <p:val>
                                            <p:fltVal val="0"/>
                                          </p:val>
                                        </p:tav>
                                        <p:tav tm="100000">
                                          <p:val>
                                            <p:strVal val="#ppt_h"/>
                                          </p:val>
                                        </p:tav>
                                      </p:tavLst>
                                    </p:anim>
                                    <p:animEffect transition="in" filter="fade">
                                      <p:cBhvr>
                                        <p:cTn id="9" dur="500"/>
                                        <p:tgtEl>
                                          <p:spTgt spid="41371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13784"/>
                                        </p:tgtEl>
                                        <p:attrNameLst>
                                          <p:attrName>style.visibility</p:attrName>
                                        </p:attrNameLst>
                                      </p:cBhvr>
                                      <p:to>
                                        <p:strVal val="visible"/>
                                      </p:to>
                                    </p:set>
                                    <p:anim calcmode="lin" valueType="num">
                                      <p:cBhvr>
                                        <p:cTn id="14" dur="500" fill="hold"/>
                                        <p:tgtEl>
                                          <p:spTgt spid="413784"/>
                                        </p:tgtEl>
                                        <p:attrNameLst>
                                          <p:attrName>ppt_w</p:attrName>
                                        </p:attrNameLst>
                                      </p:cBhvr>
                                      <p:tavLst>
                                        <p:tav tm="0">
                                          <p:val>
                                            <p:fltVal val="0"/>
                                          </p:val>
                                        </p:tav>
                                        <p:tav tm="100000">
                                          <p:val>
                                            <p:strVal val="#ppt_w"/>
                                          </p:val>
                                        </p:tav>
                                      </p:tavLst>
                                    </p:anim>
                                    <p:anim calcmode="lin" valueType="num">
                                      <p:cBhvr>
                                        <p:cTn id="15" dur="500" fill="hold"/>
                                        <p:tgtEl>
                                          <p:spTgt spid="413784"/>
                                        </p:tgtEl>
                                        <p:attrNameLst>
                                          <p:attrName>ppt_h</p:attrName>
                                        </p:attrNameLst>
                                      </p:cBhvr>
                                      <p:tavLst>
                                        <p:tav tm="0">
                                          <p:val>
                                            <p:fltVal val="0"/>
                                          </p:val>
                                        </p:tav>
                                        <p:tav tm="100000">
                                          <p:val>
                                            <p:strVal val="#ppt_h"/>
                                          </p:val>
                                        </p:tav>
                                      </p:tavLst>
                                    </p:anim>
                                    <p:animEffect transition="in" filter="fade">
                                      <p:cBhvr>
                                        <p:cTn id="16" dur="500"/>
                                        <p:tgtEl>
                                          <p:spTgt spid="41378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13792"/>
                                        </p:tgtEl>
                                        <p:attrNameLst>
                                          <p:attrName>style.visibility</p:attrName>
                                        </p:attrNameLst>
                                      </p:cBhvr>
                                      <p:to>
                                        <p:strVal val="visible"/>
                                      </p:to>
                                    </p:set>
                                    <p:anim calcmode="lin" valueType="num">
                                      <p:cBhvr>
                                        <p:cTn id="21" dur="500" fill="hold"/>
                                        <p:tgtEl>
                                          <p:spTgt spid="413792"/>
                                        </p:tgtEl>
                                        <p:attrNameLst>
                                          <p:attrName>ppt_w</p:attrName>
                                        </p:attrNameLst>
                                      </p:cBhvr>
                                      <p:tavLst>
                                        <p:tav tm="0">
                                          <p:val>
                                            <p:fltVal val="0"/>
                                          </p:val>
                                        </p:tav>
                                        <p:tav tm="100000">
                                          <p:val>
                                            <p:strVal val="#ppt_w"/>
                                          </p:val>
                                        </p:tav>
                                      </p:tavLst>
                                    </p:anim>
                                    <p:anim calcmode="lin" valueType="num">
                                      <p:cBhvr>
                                        <p:cTn id="22" dur="500" fill="hold"/>
                                        <p:tgtEl>
                                          <p:spTgt spid="413792"/>
                                        </p:tgtEl>
                                        <p:attrNameLst>
                                          <p:attrName>ppt_h</p:attrName>
                                        </p:attrNameLst>
                                      </p:cBhvr>
                                      <p:tavLst>
                                        <p:tav tm="0">
                                          <p:val>
                                            <p:fltVal val="0"/>
                                          </p:val>
                                        </p:tav>
                                        <p:tav tm="100000">
                                          <p:val>
                                            <p:strVal val="#ppt_h"/>
                                          </p:val>
                                        </p:tav>
                                      </p:tavLst>
                                    </p:anim>
                                    <p:animEffect transition="in" filter="fade">
                                      <p:cBhvr>
                                        <p:cTn id="23" dur="500"/>
                                        <p:tgtEl>
                                          <p:spTgt spid="41379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13791"/>
                                        </p:tgtEl>
                                        <p:attrNameLst>
                                          <p:attrName>style.visibility</p:attrName>
                                        </p:attrNameLst>
                                      </p:cBhvr>
                                      <p:to>
                                        <p:strVal val="visible"/>
                                      </p:to>
                                    </p:set>
                                    <p:anim calcmode="lin" valueType="num">
                                      <p:cBhvr>
                                        <p:cTn id="28" dur="500" fill="hold"/>
                                        <p:tgtEl>
                                          <p:spTgt spid="413791"/>
                                        </p:tgtEl>
                                        <p:attrNameLst>
                                          <p:attrName>ppt_w</p:attrName>
                                        </p:attrNameLst>
                                      </p:cBhvr>
                                      <p:tavLst>
                                        <p:tav tm="0">
                                          <p:val>
                                            <p:fltVal val="0"/>
                                          </p:val>
                                        </p:tav>
                                        <p:tav tm="100000">
                                          <p:val>
                                            <p:strVal val="#ppt_w"/>
                                          </p:val>
                                        </p:tav>
                                      </p:tavLst>
                                    </p:anim>
                                    <p:anim calcmode="lin" valueType="num">
                                      <p:cBhvr>
                                        <p:cTn id="29" dur="500" fill="hold"/>
                                        <p:tgtEl>
                                          <p:spTgt spid="413791"/>
                                        </p:tgtEl>
                                        <p:attrNameLst>
                                          <p:attrName>ppt_h</p:attrName>
                                        </p:attrNameLst>
                                      </p:cBhvr>
                                      <p:tavLst>
                                        <p:tav tm="0">
                                          <p:val>
                                            <p:fltVal val="0"/>
                                          </p:val>
                                        </p:tav>
                                        <p:tav tm="100000">
                                          <p:val>
                                            <p:strVal val="#ppt_h"/>
                                          </p:val>
                                        </p:tav>
                                      </p:tavLst>
                                    </p:anim>
                                    <p:animEffect transition="in" filter="fade">
                                      <p:cBhvr>
                                        <p:cTn id="30" dur="500"/>
                                        <p:tgtEl>
                                          <p:spTgt spid="41379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13790"/>
                                        </p:tgtEl>
                                        <p:attrNameLst>
                                          <p:attrName>style.visibility</p:attrName>
                                        </p:attrNameLst>
                                      </p:cBhvr>
                                      <p:to>
                                        <p:strVal val="visible"/>
                                      </p:to>
                                    </p:set>
                                    <p:anim calcmode="lin" valueType="num">
                                      <p:cBhvr>
                                        <p:cTn id="35" dur="500" fill="hold"/>
                                        <p:tgtEl>
                                          <p:spTgt spid="413790"/>
                                        </p:tgtEl>
                                        <p:attrNameLst>
                                          <p:attrName>ppt_w</p:attrName>
                                        </p:attrNameLst>
                                      </p:cBhvr>
                                      <p:tavLst>
                                        <p:tav tm="0">
                                          <p:val>
                                            <p:fltVal val="0"/>
                                          </p:val>
                                        </p:tav>
                                        <p:tav tm="100000">
                                          <p:val>
                                            <p:strVal val="#ppt_w"/>
                                          </p:val>
                                        </p:tav>
                                      </p:tavLst>
                                    </p:anim>
                                    <p:anim calcmode="lin" valueType="num">
                                      <p:cBhvr>
                                        <p:cTn id="36" dur="500" fill="hold"/>
                                        <p:tgtEl>
                                          <p:spTgt spid="413790"/>
                                        </p:tgtEl>
                                        <p:attrNameLst>
                                          <p:attrName>ppt_h</p:attrName>
                                        </p:attrNameLst>
                                      </p:cBhvr>
                                      <p:tavLst>
                                        <p:tav tm="0">
                                          <p:val>
                                            <p:fltVal val="0"/>
                                          </p:val>
                                        </p:tav>
                                        <p:tav tm="100000">
                                          <p:val>
                                            <p:strVal val="#ppt_h"/>
                                          </p:val>
                                        </p:tav>
                                      </p:tavLst>
                                    </p:anim>
                                    <p:animEffect transition="in" filter="fade">
                                      <p:cBhvr>
                                        <p:cTn id="37" dur="500"/>
                                        <p:tgtEl>
                                          <p:spTgt spid="413790"/>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413789"/>
                                        </p:tgtEl>
                                        <p:attrNameLst>
                                          <p:attrName>style.visibility</p:attrName>
                                        </p:attrNameLst>
                                      </p:cBhvr>
                                      <p:to>
                                        <p:strVal val="visible"/>
                                      </p:to>
                                    </p:set>
                                    <p:anim calcmode="lin" valueType="num">
                                      <p:cBhvr>
                                        <p:cTn id="42" dur="500" fill="hold"/>
                                        <p:tgtEl>
                                          <p:spTgt spid="413789"/>
                                        </p:tgtEl>
                                        <p:attrNameLst>
                                          <p:attrName>ppt_w</p:attrName>
                                        </p:attrNameLst>
                                      </p:cBhvr>
                                      <p:tavLst>
                                        <p:tav tm="0">
                                          <p:val>
                                            <p:fltVal val="0"/>
                                          </p:val>
                                        </p:tav>
                                        <p:tav tm="100000">
                                          <p:val>
                                            <p:strVal val="#ppt_w"/>
                                          </p:val>
                                        </p:tav>
                                      </p:tavLst>
                                    </p:anim>
                                    <p:anim calcmode="lin" valueType="num">
                                      <p:cBhvr>
                                        <p:cTn id="43" dur="500" fill="hold"/>
                                        <p:tgtEl>
                                          <p:spTgt spid="413789"/>
                                        </p:tgtEl>
                                        <p:attrNameLst>
                                          <p:attrName>ppt_h</p:attrName>
                                        </p:attrNameLst>
                                      </p:cBhvr>
                                      <p:tavLst>
                                        <p:tav tm="0">
                                          <p:val>
                                            <p:fltVal val="0"/>
                                          </p:val>
                                        </p:tav>
                                        <p:tav tm="100000">
                                          <p:val>
                                            <p:strVal val="#ppt_h"/>
                                          </p:val>
                                        </p:tav>
                                      </p:tavLst>
                                    </p:anim>
                                    <p:animEffect transition="in" filter="fade">
                                      <p:cBhvr>
                                        <p:cTn id="44" dur="500"/>
                                        <p:tgtEl>
                                          <p:spTgt spid="413789"/>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413788"/>
                                        </p:tgtEl>
                                        <p:attrNameLst>
                                          <p:attrName>style.visibility</p:attrName>
                                        </p:attrNameLst>
                                      </p:cBhvr>
                                      <p:to>
                                        <p:strVal val="visible"/>
                                      </p:to>
                                    </p:set>
                                    <p:anim calcmode="lin" valueType="num">
                                      <p:cBhvr>
                                        <p:cTn id="49" dur="500" fill="hold"/>
                                        <p:tgtEl>
                                          <p:spTgt spid="413788"/>
                                        </p:tgtEl>
                                        <p:attrNameLst>
                                          <p:attrName>ppt_w</p:attrName>
                                        </p:attrNameLst>
                                      </p:cBhvr>
                                      <p:tavLst>
                                        <p:tav tm="0">
                                          <p:val>
                                            <p:fltVal val="0"/>
                                          </p:val>
                                        </p:tav>
                                        <p:tav tm="100000">
                                          <p:val>
                                            <p:strVal val="#ppt_w"/>
                                          </p:val>
                                        </p:tav>
                                      </p:tavLst>
                                    </p:anim>
                                    <p:anim calcmode="lin" valueType="num">
                                      <p:cBhvr>
                                        <p:cTn id="50" dur="500" fill="hold"/>
                                        <p:tgtEl>
                                          <p:spTgt spid="413788"/>
                                        </p:tgtEl>
                                        <p:attrNameLst>
                                          <p:attrName>ppt_h</p:attrName>
                                        </p:attrNameLst>
                                      </p:cBhvr>
                                      <p:tavLst>
                                        <p:tav tm="0">
                                          <p:val>
                                            <p:fltVal val="0"/>
                                          </p:val>
                                        </p:tav>
                                        <p:tav tm="100000">
                                          <p:val>
                                            <p:strVal val="#ppt_h"/>
                                          </p:val>
                                        </p:tav>
                                      </p:tavLst>
                                    </p:anim>
                                    <p:animEffect transition="in" filter="fade">
                                      <p:cBhvr>
                                        <p:cTn id="51" dur="500"/>
                                        <p:tgtEl>
                                          <p:spTgt spid="413788"/>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413787"/>
                                        </p:tgtEl>
                                        <p:attrNameLst>
                                          <p:attrName>style.visibility</p:attrName>
                                        </p:attrNameLst>
                                      </p:cBhvr>
                                      <p:to>
                                        <p:strVal val="visible"/>
                                      </p:to>
                                    </p:set>
                                    <p:anim calcmode="lin" valueType="num">
                                      <p:cBhvr>
                                        <p:cTn id="56" dur="500" fill="hold"/>
                                        <p:tgtEl>
                                          <p:spTgt spid="413787"/>
                                        </p:tgtEl>
                                        <p:attrNameLst>
                                          <p:attrName>ppt_w</p:attrName>
                                        </p:attrNameLst>
                                      </p:cBhvr>
                                      <p:tavLst>
                                        <p:tav tm="0">
                                          <p:val>
                                            <p:fltVal val="0"/>
                                          </p:val>
                                        </p:tav>
                                        <p:tav tm="100000">
                                          <p:val>
                                            <p:strVal val="#ppt_w"/>
                                          </p:val>
                                        </p:tav>
                                      </p:tavLst>
                                    </p:anim>
                                    <p:anim calcmode="lin" valueType="num">
                                      <p:cBhvr>
                                        <p:cTn id="57" dur="500" fill="hold"/>
                                        <p:tgtEl>
                                          <p:spTgt spid="413787"/>
                                        </p:tgtEl>
                                        <p:attrNameLst>
                                          <p:attrName>ppt_h</p:attrName>
                                        </p:attrNameLst>
                                      </p:cBhvr>
                                      <p:tavLst>
                                        <p:tav tm="0">
                                          <p:val>
                                            <p:fltVal val="0"/>
                                          </p:val>
                                        </p:tav>
                                        <p:tav tm="100000">
                                          <p:val>
                                            <p:strVal val="#ppt_h"/>
                                          </p:val>
                                        </p:tav>
                                      </p:tavLst>
                                    </p:anim>
                                    <p:animEffect transition="in" filter="fade">
                                      <p:cBhvr>
                                        <p:cTn id="58" dur="500"/>
                                        <p:tgtEl>
                                          <p:spTgt spid="413787"/>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413786"/>
                                        </p:tgtEl>
                                        <p:attrNameLst>
                                          <p:attrName>style.visibility</p:attrName>
                                        </p:attrNameLst>
                                      </p:cBhvr>
                                      <p:to>
                                        <p:strVal val="visible"/>
                                      </p:to>
                                    </p:set>
                                    <p:anim calcmode="lin" valueType="num">
                                      <p:cBhvr>
                                        <p:cTn id="63" dur="500" fill="hold"/>
                                        <p:tgtEl>
                                          <p:spTgt spid="413786"/>
                                        </p:tgtEl>
                                        <p:attrNameLst>
                                          <p:attrName>ppt_w</p:attrName>
                                        </p:attrNameLst>
                                      </p:cBhvr>
                                      <p:tavLst>
                                        <p:tav tm="0">
                                          <p:val>
                                            <p:fltVal val="0"/>
                                          </p:val>
                                        </p:tav>
                                        <p:tav tm="100000">
                                          <p:val>
                                            <p:strVal val="#ppt_w"/>
                                          </p:val>
                                        </p:tav>
                                      </p:tavLst>
                                    </p:anim>
                                    <p:anim calcmode="lin" valueType="num">
                                      <p:cBhvr>
                                        <p:cTn id="64" dur="500" fill="hold"/>
                                        <p:tgtEl>
                                          <p:spTgt spid="413786"/>
                                        </p:tgtEl>
                                        <p:attrNameLst>
                                          <p:attrName>ppt_h</p:attrName>
                                        </p:attrNameLst>
                                      </p:cBhvr>
                                      <p:tavLst>
                                        <p:tav tm="0">
                                          <p:val>
                                            <p:fltVal val="0"/>
                                          </p:val>
                                        </p:tav>
                                        <p:tav tm="100000">
                                          <p:val>
                                            <p:strVal val="#ppt_h"/>
                                          </p:val>
                                        </p:tav>
                                      </p:tavLst>
                                    </p:anim>
                                    <p:animEffect transition="in" filter="fade">
                                      <p:cBhvr>
                                        <p:cTn id="65" dur="500"/>
                                        <p:tgtEl>
                                          <p:spTgt spid="413786"/>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413785"/>
                                        </p:tgtEl>
                                        <p:attrNameLst>
                                          <p:attrName>style.visibility</p:attrName>
                                        </p:attrNameLst>
                                      </p:cBhvr>
                                      <p:to>
                                        <p:strVal val="visible"/>
                                      </p:to>
                                    </p:set>
                                    <p:anim calcmode="lin" valueType="num">
                                      <p:cBhvr>
                                        <p:cTn id="70" dur="500" fill="hold"/>
                                        <p:tgtEl>
                                          <p:spTgt spid="413785"/>
                                        </p:tgtEl>
                                        <p:attrNameLst>
                                          <p:attrName>ppt_w</p:attrName>
                                        </p:attrNameLst>
                                      </p:cBhvr>
                                      <p:tavLst>
                                        <p:tav tm="0">
                                          <p:val>
                                            <p:fltVal val="0"/>
                                          </p:val>
                                        </p:tav>
                                        <p:tav tm="100000">
                                          <p:val>
                                            <p:strVal val="#ppt_w"/>
                                          </p:val>
                                        </p:tav>
                                      </p:tavLst>
                                    </p:anim>
                                    <p:anim calcmode="lin" valueType="num">
                                      <p:cBhvr>
                                        <p:cTn id="71" dur="500" fill="hold"/>
                                        <p:tgtEl>
                                          <p:spTgt spid="413785"/>
                                        </p:tgtEl>
                                        <p:attrNameLst>
                                          <p:attrName>ppt_h</p:attrName>
                                        </p:attrNameLst>
                                      </p:cBhvr>
                                      <p:tavLst>
                                        <p:tav tm="0">
                                          <p:val>
                                            <p:fltVal val="0"/>
                                          </p:val>
                                        </p:tav>
                                        <p:tav tm="100000">
                                          <p:val>
                                            <p:strVal val="#ppt_h"/>
                                          </p:val>
                                        </p:tav>
                                      </p:tavLst>
                                    </p:anim>
                                    <p:animEffect transition="in" filter="fade">
                                      <p:cBhvr>
                                        <p:cTn id="72" dur="500"/>
                                        <p:tgtEl>
                                          <p:spTgt spid="413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85" grpId="0"/>
      <p:bldP spid="413786" grpId="0"/>
      <p:bldP spid="413787" grpId="0"/>
      <p:bldP spid="413788" grpId="0"/>
      <p:bldP spid="413789" grpId="0"/>
      <p:bldP spid="413790" grpId="0"/>
      <p:bldP spid="413791" grpId="0"/>
      <p:bldP spid="41379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7" name="对象 414726"/>
          <p:cNvGraphicFramePr/>
          <p:nvPr/>
        </p:nvGraphicFramePr>
        <p:xfrm>
          <a:off x="5810250" y="692150"/>
          <a:ext cx="1654175" cy="647700"/>
        </p:xfrm>
        <a:graphic>
          <a:graphicData uri="http://schemas.openxmlformats.org/presentationml/2006/ole">
            <mc:AlternateContent xmlns:mc="http://schemas.openxmlformats.org/markup-compatibility/2006">
              <mc:Choice xmlns:v="urn:schemas-microsoft-com:vml" Requires="v">
                <p:oleObj spid="_x0000_s5121" name="" r:id="rId1" imgW="1680210" imgH="653415" progId="Word.Document.8">
                  <p:embed/>
                </p:oleObj>
              </mc:Choice>
              <mc:Fallback>
                <p:oleObj name="" r:id="rId1" imgW="1680210" imgH="653415" progId="Word.Document.8">
                  <p:embed/>
                  <p:pic>
                    <p:nvPicPr>
                      <p:cNvPr id="0" name="图片 5120" descr="image20"/>
                      <p:cNvPicPr/>
                      <p:nvPr/>
                    </p:nvPicPr>
                    <p:blipFill>
                      <a:blip r:embed="rId2"/>
                      <a:stretch>
                        <a:fillRect/>
                      </a:stretch>
                    </p:blipFill>
                    <p:spPr>
                      <a:xfrm>
                        <a:off x="5810250" y="692150"/>
                        <a:ext cx="1654175" cy="647700"/>
                      </a:xfrm>
                      <a:prstGeom prst="rect">
                        <a:avLst/>
                      </a:prstGeom>
                      <a:noFill/>
                      <a:ln w="38100">
                        <a:noFill/>
                      </a:ln>
                    </p:spPr>
                  </p:pic>
                </p:oleObj>
              </mc:Fallback>
            </mc:AlternateContent>
          </a:graphicData>
        </a:graphic>
      </p:graphicFrame>
      <p:sp>
        <p:nvSpPr>
          <p:cNvPr id="100" name="文本框 99"/>
          <p:cNvSpPr txBox="1"/>
          <p:nvPr/>
        </p:nvSpPr>
        <p:spPr>
          <a:xfrm>
            <a:off x="878840" y="1162685"/>
            <a:ext cx="10624820" cy="4892675"/>
          </a:xfrm>
          <a:prstGeom prst="rect">
            <a:avLst/>
          </a:prstGeom>
          <a:noFill/>
          <a:ln w="9525">
            <a:noFill/>
          </a:ln>
        </p:spPr>
        <p:txBody>
          <a:bodyPr wrap="square">
            <a:spAutoFit/>
          </a:bodyPr>
          <a:lstStyle/>
          <a:p>
            <a:pPr indent="612140"/>
            <a:r>
              <a:rPr lang="en-US" sz="2400" b="1">
                <a:solidFill>
                  <a:srgbClr val="008000"/>
                </a:solidFill>
                <a:latin typeface="Times New Roman" panose="02020603050405020304" pitchFamily="18" charset="0"/>
                <a:ea typeface="黑体" panose="02010609060101010101" charset="-122"/>
              </a:rPr>
              <a:t>二、中国历史上的人口迁移</a:t>
            </a:r>
            <a:endParaRPr lang="en-US" sz="2400" b="1">
              <a:solidFill>
                <a:srgbClr val="008000"/>
              </a:solidFill>
              <a:latin typeface="Times New Roman" panose="02020603050405020304" pitchFamily="18" charset="0"/>
              <a:ea typeface="黑体" panose="02010609060101010101" charset="-122"/>
            </a:endParaRPr>
          </a:p>
          <a:p>
            <a:pPr indent="612140"/>
            <a:r>
              <a:rPr lang="en-US" sz="2400" b="1">
                <a:solidFill>
                  <a:srgbClr val="008000"/>
                </a:solidFill>
                <a:latin typeface="Times New Roman" panose="02020603050405020304" pitchFamily="18" charset="0"/>
                <a:ea typeface="黑体" panose="02010609060101010101" charset="-122"/>
              </a:rPr>
              <a:t>1</a:t>
            </a:r>
            <a:r>
              <a:rPr lang="zh-CN" sz="2400" b="1">
                <a:solidFill>
                  <a:srgbClr val="008000"/>
                </a:solidFill>
                <a:ea typeface="宋体" panose="02010600030101010101" pitchFamily="2" charset="-122"/>
              </a:rPr>
              <a:t>．</a:t>
            </a:r>
            <a:r>
              <a:rPr lang="zh-CN" sz="2400" b="1">
                <a:solidFill>
                  <a:srgbClr val="008000"/>
                </a:solidFill>
                <a:ea typeface="黑体" panose="02010609060101010101" charset="-122"/>
              </a:rPr>
              <a:t>中国历史上的人口流向</a:t>
            </a:r>
            <a:endParaRPr lang="en-US" sz="2400" b="1">
              <a:latin typeface="宋体" panose="02010600030101010101" pitchFamily="2" charset="-122"/>
              <a:ea typeface="宋体" panose="02010600030101010101" pitchFamily="2" charset="-122"/>
              <a:cs typeface="宋体" panose="02010600030101010101" pitchFamily="2" charset="-122"/>
            </a:endParaRPr>
          </a:p>
          <a:p>
            <a:r>
              <a:rPr lang="en-US" sz="2400" b="1">
                <a:latin typeface="宋体" panose="02010600030101010101" pitchFamily="2" charset="-122"/>
                <a:ea typeface="宋体" panose="02010600030101010101" pitchFamily="2" charset="-122"/>
                <a:cs typeface="宋体" panose="02010600030101010101" pitchFamily="2" charset="-122"/>
              </a:rPr>
              <a:t>(1)</a:t>
            </a:r>
            <a:r>
              <a:rPr lang="zh-CN" sz="2400" b="1">
                <a:latin typeface="宋体" panose="02010600030101010101" pitchFamily="2" charset="-122"/>
                <a:ea typeface="宋体" panose="02010600030101010101" pitchFamily="2" charset="-122"/>
                <a:cs typeface="宋体" panose="02010600030101010101" pitchFamily="2" charset="-122"/>
              </a:rPr>
              <a:t>由荒漠草原向黄河流域中下游地区迁移。如东汉以后的五族内迁和元朝时女真、蒙古人的南下。</a:t>
            </a:r>
            <a:endParaRPr lang="en-US" sz="2400" b="1">
              <a:latin typeface="宋体" panose="02010600030101010101" pitchFamily="2" charset="-122"/>
              <a:ea typeface="宋体" panose="02010600030101010101" pitchFamily="2" charset="-122"/>
              <a:cs typeface="宋体" panose="02010600030101010101" pitchFamily="2" charset="-122"/>
            </a:endParaRPr>
          </a:p>
          <a:p>
            <a:r>
              <a:rPr lang="en-US" sz="2400" b="1">
                <a:latin typeface="宋体" panose="02010600030101010101" pitchFamily="2" charset="-122"/>
                <a:ea typeface="宋体" panose="02010600030101010101" pitchFamily="2" charset="-122"/>
                <a:cs typeface="宋体" panose="02010600030101010101" pitchFamily="2" charset="-122"/>
              </a:rPr>
              <a:t>(2)</a:t>
            </a:r>
            <a:r>
              <a:rPr lang="zh-CN" sz="2400" b="1">
                <a:latin typeface="宋体" panose="02010600030101010101" pitchFamily="2" charset="-122"/>
                <a:ea typeface="宋体" panose="02010600030101010101" pitchFamily="2" charset="-122"/>
                <a:cs typeface="宋体" panose="02010600030101010101" pitchFamily="2" charset="-122"/>
              </a:rPr>
              <a:t>北方人民南迁。由黄河流域迁向长江中下游地区。如西晋末年北方人民南迁和五代十国时期中原人民流向江南。</a:t>
            </a:r>
            <a:endParaRPr lang="en-US" sz="2400" b="1">
              <a:latin typeface="宋体" panose="02010600030101010101" pitchFamily="2" charset="-122"/>
              <a:ea typeface="宋体" panose="02010600030101010101" pitchFamily="2" charset="-122"/>
              <a:cs typeface="宋体" panose="02010600030101010101" pitchFamily="2" charset="-122"/>
            </a:endParaRPr>
          </a:p>
          <a:p>
            <a:r>
              <a:rPr lang="en-US" sz="2400" b="1">
                <a:latin typeface="宋体" panose="02010600030101010101" pitchFamily="2" charset="-122"/>
                <a:ea typeface="宋体" panose="02010600030101010101" pitchFamily="2" charset="-122"/>
                <a:cs typeface="宋体" panose="02010600030101010101" pitchFamily="2" charset="-122"/>
              </a:rPr>
              <a:t>(3)</a:t>
            </a:r>
            <a:r>
              <a:rPr lang="zh-CN" sz="2400" b="1">
                <a:latin typeface="宋体" panose="02010600030101010101" pitchFamily="2" charset="-122"/>
                <a:ea typeface="宋体" panose="02010600030101010101" pitchFamily="2" charset="-122"/>
                <a:cs typeface="宋体" panose="02010600030101010101" pitchFamily="2" charset="-122"/>
              </a:rPr>
              <a:t>内地人口向边疆迁移。政府组织军民迁移，从事戍守、开发、屯田等。如秦朝迁</a:t>
            </a:r>
            <a:r>
              <a:rPr lang="en-US" sz="2400" b="1">
                <a:latin typeface="宋体" panose="02010600030101010101" pitchFamily="2" charset="-122"/>
                <a:ea typeface="宋体" panose="02010600030101010101" pitchFamily="2" charset="-122"/>
                <a:cs typeface="宋体" panose="02010600030101010101" pitchFamily="2" charset="-122"/>
              </a:rPr>
              <a:t>50</a:t>
            </a:r>
            <a:r>
              <a:rPr lang="zh-CN" sz="2400" b="1">
                <a:latin typeface="宋体" panose="02010600030101010101" pitchFamily="2" charset="-122"/>
                <a:ea typeface="宋体" panose="02010600030101010101" pitchFamily="2" charset="-122"/>
                <a:cs typeface="宋体" panose="02010600030101010101" pitchFamily="2" charset="-122"/>
              </a:rPr>
              <a:t>万中原人前往越族地区。                                     (4)华人外流。我国古代出现的到海外谋生、居住现象，形成华人外流。如郑和下西洋后形成的南洋潮。                                           (5)外族内流。在长期的中外经济文化交流过程中，不少外国人来华经商定居，形成外族内流，如唐朝时信仰伊斯兰教的波斯人、阿拉伯人到我国一些地区居住。</a:t>
            </a:r>
            <a:endParaRPr lang="zh-CN" sz="2400" b="1">
              <a:latin typeface="宋体" panose="02010600030101010101" pitchFamily="2" charset="-122"/>
              <a:ea typeface="宋体" panose="02010600030101010101" pitchFamily="2" charset="-122"/>
              <a:cs typeface="宋体" panose="02010600030101010101" pitchFamily="2" charset="-122"/>
            </a:endParaRPr>
          </a:p>
        </p:txBody>
      </p:sp>
    </p:spTree>
    <p:custDataLst>
      <p:tags r:id="rId3"/>
    </p:custData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388" name="对象 528387"/>
          <p:cNvGraphicFramePr/>
          <p:nvPr/>
        </p:nvGraphicFramePr>
        <p:xfrm>
          <a:off x="5441950" y="917575"/>
          <a:ext cx="1654175" cy="647700"/>
        </p:xfrm>
        <a:graphic>
          <a:graphicData uri="http://schemas.openxmlformats.org/presentationml/2006/ole">
            <mc:AlternateContent xmlns:mc="http://schemas.openxmlformats.org/markup-compatibility/2006">
              <mc:Choice xmlns:v="urn:schemas-microsoft-com:vml" Requires="v">
                <p:oleObj spid="_x0000_s6145" name="" r:id="rId1" imgW="1680210" imgH="653415" progId="Word.Document.8">
                  <p:embed/>
                </p:oleObj>
              </mc:Choice>
              <mc:Fallback>
                <p:oleObj name="" r:id="rId1" imgW="1680210" imgH="653415" progId="Word.Document.8">
                  <p:embed/>
                  <p:pic>
                    <p:nvPicPr>
                      <p:cNvPr id="0" name="图片 6144" descr="image20"/>
                      <p:cNvPicPr/>
                      <p:nvPr/>
                    </p:nvPicPr>
                    <p:blipFill>
                      <a:blip r:embed="rId2"/>
                      <a:stretch>
                        <a:fillRect/>
                      </a:stretch>
                    </p:blipFill>
                    <p:spPr>
                      <a:xfrm>
                        <a:off x="5441950" y="917575"/>
                        <a:ext cx="1654175" cy="647700"/>
                      </a:xfrm>
                      <a:prstGeom prst="rect">
                        <a:avLst/>
                      </a:prstGeom>
                      <a:noFill/>
                      <a:ln w="38100">
                        <a:noFill/>
                      </a:ln>
                    </p:spPr>
                  </p:pic>
                </p:oleObj>
              </mc:Fallback>
            </mc:AlternateContent>
          </a:graphicData>
        </a:graphic>
      </p:graphicFrame>
      <p:graphicFrame>
        <p:nvGraphicFramePr>
          <p:cNvPr id="528389" name="对象 528388"/>
          <p:cNvGraphicFramePr/>
          <p:nvPr/>
        </p:nvGraphicFramePr>
        <p:xfrm>
          <a:off x="2125663" y="1495425"/>
          <a:ext cx="7921625" cy="4090988"/>
        </p:xfrm>
        <a:graphic>
          <a:graphicData uri="http://schemas.openxmlformats.org/presentationml/2006/ole">
            <mc:AlternateContent xmlns:mc="http://schemas.openxmlformats.org/markup-compatibility/2006">
              <mc:Choice xmlns:v="urn:schemas-microsoft-com:vml" Requires="v">
                <p:oleObj spid="_x0000_s6146" name="" r:id="rId3" imgW="8037830" imgH="4151630" progId="Word.Document.8">
                  <p:embed/>
                </p:oleObj>
              </mc:Choice>
              <mc:Fallback>
                <p:oleObj name="" r:id="rId3" imgW="8037830" imgH="4151630" progId="Word.Document.8">
                  <p:embed/>
                  <p:pic>
                    <p:nvPicPr>
                      <p:cNvPr id="0" name="图片 6145" descr="image29"/>
                      <p:cNvPicPr/>
                      <p:nvPr/>
                    </p:nvPicPr>
                    <p:blipFill>
                      <a:blip r:embed="rId4"/>
                      <a:stretch>
                        <a:fillRect/>
                      </a:stretch>
                    </p:blipFill>
                    <p:spPr>
                      <a:xfrm>
                        <a:off x="2125663" y="1495425"/>
                        <a:ext cx="7921625" cy="4090988"/>
                      </a:xfrm>
                      <a:prstGeom prst="rect">
                        <a:avLst/>
                      </a:prstGeom>
                      <a:noFill/>
                      <a:ln w="38100">
                        <a:noFill/>
                      </a:ln>
                    </p:spPr>
                  </p:pic>
                </p:oleObj>
              </mc:Fallback>
            </mc:AlternateContent>
          </a:graphicData>
        </a:graphic>
      </p:graphicFrame>
      <p:graphicFrame>
        <p:nvGraphicFramePr>
          <p:cNvPr id="528390" name="对象 528389"/>
          <p:cNvGraphicFramePr/>
          <p:nvPr/>
        </p:nvGraphicFramePr>
        <p:xfrm>
          <a:off x="2058988" y="2070100"/>
          <a:ext cx="7988300" cy="4006850"/>
        </p:xfrm>
        <a:graphic>
          <a:graphicData uri="http://schemas.openxmlformats.org/presentationml/2006/ole">
            <mc:AlternateContent xmlns:mc="http://schemas.openxmlformats.org/markup-compatibility/2006">
              <mc:Choice xmlns:v="urn:schemas-microsoft-com:vml" Requires="v">
                <p:oleObj spid="_x0000_s6147" name="" r:id="rId5" imgW="8037830" imgH="4035425" progId="Word.Document.8">
                  <p:embed/>
                </p:oleObj>
              </mc:Choice>
              <mc:Fallback>
                <p:oleObj name="" r:id="rId5" imgW="8037830" imgH="4035425" progId="Word.Document.8">
                  <p:embed/>
                  <p:pic>
                    <p:nvPicPr>
                      <p:cNvPr id="0" name="图片 6146" descr="image30"/>
                      <p:cNvPicPr/>
                      <p:nvPr/>
                    </p:nvPicPr>
                    <p:blipFill>
                      <a:blip r:embed="rId6"/>
                      <a:stretch>
                        <a:fillRect/>
                      </a:stretch>
                    </p:blipFill>
                    <p:spPr>
                      <a:xfrm>
                        <a:off x="2058988" y="2070100"/>
                        <a:ext cx="7988300" cy="4006850"/>
                      </a:xfrm>
                      <a:prstGeom prst="rect">
                        <a:avLst/>
                      </a:prstGeom>
                      <a:noFill/>
                      <a:ln w="38100">
                        <a:noFill/>
                      </a:ln>
                    </p:spPr>
                  </p:pic>
                </p:oleObj>
              </mc:Fallback>
            </mc:AlternateContent>
          </a:graphicData>
        </a:graphic>
      </p:graphicFrame>
      <p:graphicFrame>
        <p:nvGraphicFramePr>
          <p:cNvPr id="528391" name="对象 528390"/>
          <p:cNvGraphicFramePr/>
          <p:nvPr/>
        </p:nvGraphicFramePr>
        <p:xfrm>
          <a:off x="2084388" y="3292475"/>
          <a:ext cx="8035925" cy="2687638"/>
        </p:xfrm>
        <a:graphic>
          <a:graphicData uri="http://schemas.openxmlformats.org/presentationml/2006/ole">
            <mc:AlternateContent xmlns:mc="http://schemas.openxmlformats.org/markup-compatibility/2006">
              <mc:Choice xmlns:v="urn:schemas-microsoft-com:vml" Requires="v">
                <p:oleObj spid="_x0000_s6148" name="" r:id="rId7" imgW="8037830" imgH="2691130" progId="Word.Document.8">
                  <p:embed/>
                </p:oleObj>
              </mc:Choice>
              <mc:Fallback>
                <p:oleObj name="" r:id="rId7" imgW="8037830" imgH="2691130" progId="Word.Document.8">
                  <p:embed/>
                  <p:pic>
                    <p:nvPicPr>
                      <p:cNvPr id="0" name="图片 6147" descr="image31"/>
                      <p:cNvPicPr/>
                      <p:nvPr/>
                    </p:nvPicPr>
                    <p:blipFill>
                      <a:blip r:embed="rId8"/>
                      <a:stretch>
                        <a:fillRect/>
                      </a:stretch>
                    </p:blipFill>
                    <p:spPr>
                      <a:xfrm>
                        <a:off x="2084388" y="3292475"/>
                        <a:ext cx="8035925" cy="2687638"/>
                      </a:xfrm>
                      <a:prstGeom prst="rect">
                        <a:avLst/>
                      </a:prstGeom>
                      <a:noFill/>
                      <a:ln w="38100">
                        <a:noFill/>
                      </a:ln>
                    </p:spPr>
                  </p:pic>
                </p:oleObj>
              </mc:Fallback>
            </mc:AlternateContent>
          </a:graphicData>
        </a:graphic>
      </p:graphicFrame>
      <p:graphicFrame>
        <p:nvGraphicFramePr>
          <p:cNvPr id="528392" name="对象 528391"/>
          <p:cNvGraphicFramePr/>
          <p:nvPr/>
        </p:nvGraphicFramePr>
        <p:xfrm>
          <a:off x="2055813" y="4589463"/>
          <a:ext cx="8035925" cy="1343025"/>
        </p:xfrm>
        <a:graphic>
          <a:graphicData uri="http://schemas.openxmlformats.org/presentationml/2006/ole">
            <mc:AlternateContent xmlns:mc="http://schemas.openxmlformats.org/markup-compatibility/2006">
              <mc:Choice xmlns:v="urn:schemas-microsoft-com:vml" Requires="v">
                <p:oleObj spid="_x0000_s6149" name="" r:id="rId9" imgW="8037830" imgH="1347470" progId="Word.Document.8">
                  <p:embed/>
                </p:oleObj>
              </mc:Choice>
              <mc:Fallback>
                <p:oleObj name="" r:id="rId9" imgW="8037830" imgH="1347470" progId="Word.Document.8">
                  <p:embed/>
                  <p:pic>
                    <p:nvPicPr>
                      <p:cNvPr id="0" name="图片 6148" descr="image32"/>
                      <p:cNvPicPr/>
                      <p:nvPr/>
                    </p:nvPicPr>
                    <p:blipFill>
                      <a:blip r:embed="rId10"/>
                      <a:stretch>
                        <a:fillRect/>
                      </a:stretch>
                    </p:blipFill>
                    <p:spPr>
                      <a:xfrm>
                        <a:off x="2055813" y="4589463"/>
                        <a:ext cx="8035925" cy="1343025"/>
                      </a:xfrm>
                      <a:prstGeom prst="rect">
                        <a:avLst/>
                      </a:prstGeom>
                      <a:noFill/>
                      <a:ln w="38100">
                        <a:noFill/>
                      </a:ln>
                    </p:spPr>
                  </p:pic>
                </p:oleObj>
              </mc:Fallback>
            </mc:AlternateContent>
          </a:graphicData>
        </a:graphic>
      </p:graphicFrame>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8389"/>
                                        </p:tgtEl>
                                        <p:attrNameLst>
                                          <p:attrName>style.visibility</p:attrName>
                                        </p:attrNameLst>
                                      </p:cBhvr>
                                      <p:to>
                                        <p:strVal val="visible"/>
                                      </p:to>
                                    </p:set>
                                    <p:anim calcmode="lin" valueType="num">
                                      <p:cBhvr>
                                        <p:cTn id="7" dur="500" fill="hold"/>
                                        <p:tgtEl>
                                          <p:spTgt spid="528389"/>
                                        </p:tgtEl>
                                        <p:attrNameLst>
                                          <p:attrName>ppt_w</p:attrName>
                                        </p:attrNameLst>
                                      </p:cBhvr>
                                      <p:tavLst>
                                        <p:tav tm="0">
                                          <p:val>
                                            <p:fltVal val="0"/>
                                          </p:val>
                                        </p:tav>
                                        <p:tav tm="100000">
                                          <p:val>
                                            <p:strVal val="#ppt_w"/>
                                          </p:val>
                                        </p:tav>
                                      </p:tavLst>
                                    </p:anim>
                                    <p:anim calcmode="lin" valueType="num">
                                      <p:cBhvr>
                                        <p:cTn id="8" dur="500" fill="hold"/>
                                        <p:tgtEl>
                                          <p:spTgt spid="528389"/>
                                        </p:tgtEl>
                                        <p:attrNameLst>
                                          <p:attrName>ppt_h</p:attrName>
                                        </p:attrNameLst>
                                      </p:cBhvr>
                                      <p:tavLst>
                                        <p:tav tm="0">
                                          <p:val>
                                            <p:fltVal val="0"/>
                                          </p:val>
                                        </p:tav>
                                        <p:tav tm="100000">
                                          <p:val>
                                            <p:strVal val="#ppt_h"/>
                                          </p:val>
                                        </p:tav>
                                      </p:tavLst>
                                    </p:anim>
                                    <p:animEffect transition="in" filter="fade">
                                      <p:cBhvr>
                                        <p:cTn id="9" dur="500"/>
                                        <p:tgtEl>
                                          <p:spTgt spid="52838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8390"/>
                                        </p:tgtEl>
                                        <p:attrNameLst>
                                          <p:attrName>style.visibility</p:attrName>
                                        </p:attrNameLst>
                                      </p:cBhvr>
                                      <p:to>
                                        <p:strVal val="visible"/>
                                      </p:to>
                                    </p:set>
                                    <p:anim calcmode="lin" valueType="num">
                                      <p:cBhvr>
                                        <p:cTn id="14" dur="500" fill="hold"/>
                                        <p:tgtEl>
                                          <p:spTgt spid="528390"/>
                                        </p:tgtEl>
                                        <p:attrNameLst>
                                          <p:attrName>ppt_w</p:attrName>
                                        </p:attrNameLst>
                                      </p:cBhvr>
                                      <p:tavLst>
                                        <p:tav tm="0">
                                          <p:val>
                                            <p:fltVal val="0"/>
                                          </p:val>
                                        </p:tav>
                                        <p:tav tm="100000">
                                          <p:val>
                                            <p:strVal val="#ppt_w"/>
                                          </p:val>
                                        </p:tav>
                                      </p:tavLst>
                                    </p:anim>
                                    <p:anim calcmode="lin" valueType="num">
                                      <p:cBhvr>
                                        <p:cTn id="15" dur="500" fill="hold"/>
                                        <p:tgtEl>
                                          <p:spTgt spid="528390"/>
                                        </p:tgtEl>
                                        <p:attrNameLst>
                                          <p:attrName>ppt_h</p:attrName>
                                        </p:attrNameLst>
                                      </p:cBhvr>
                                      <p:tavLst>
                                        <p:tav tm="0">
                                          <p:val>
                                            <p:fltVal val="0"/>
                                          </p:val>
                                        </p:tav>
                                        <p:tav tm="100000">
                                          <p:val>
                                            <p:strVal val="#ppt_h"/>
                                          </p:val>
                                        </p:tav>
                                      </p:tavLst>
                                    </p:anim>
                                    <p:animEffect transition="in" filter="fade">
                                      <p:cBhvr>
                                        <p:cTn id="16" dur="500"/>
                                        <p:tgtEl>
                                          <p:spTgt spid="52839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28391"/>
                                        </p:tgtEl>
                                        <p:attrNameLst>
                                          <p:attrName>style.visibility</p:attrName>
                                        </p:attrNameLst>
                                      </p:cBhvr>
                                      <p:to>
                                        <p:strVal val="visible"/>
                                      </p:to>
                                    </p:set>
                                    <p:anim calcmode="lin" valueType="num">
                                      <p:cBhvr>
                                        <p:cTn id="21" dur="500" fill="hold"/>
                                        <p:tgtEl>
                                          <p:spTgt spid="528391"/>
                                        </p:tgtEl>
                                        <p:attrNameLst>
                                          <p:attrName>ppt_w</p:attrName>
                                        </p:attrNameLst>
                                      </p:cBhvr>
                                      <p:tavLst>
                                        <p:tav tm="0">
                                          <p:val>
                                            <p:fltVal val="0"/>
                                          </p:val>
                                        </p:tav>
                                        <p:tav tm="100000">
                                          <p:val>
                                            <p:strVal val="#ppt_w"/>
                                          </p:val>
                                        </p:tav>
                                      </p:tavLst>
                                    </p:anim>
                                    <p:anim calcmode="lin" valueType="num">
                                      <p:cBhvr>
                                        <p:cTn id="22" dur="500" fill="hold"/>
                                        <p:tgtEl>
                                          <p:spTgt spid="528391"/>
                                        </p:tgtEl>
                                        <p:attrNameLst>
                                          <p:attrName>ppt_h</p:attrName>
                                        </p:attrNameLst>
                                      </p:cBhvr>
                                      <p:tavLst>
                                        <p:tav tm="0">
                                          <p:val>
                                            <p:fltVal val="0"/>
                                          </p:val>
                                        </p:tav>
                                        <p:tav tm="100000">
                                          <p:val>
                                            <p:strVal val="#ppt_h"/>
                                          </p:val>
                                        </p:tav>
                                      </p:tavLst>
                                    </p:anim>
                                    <p:animEffect transition="in" filter="fade">
                                      <p:cBhvr>
                                        <p:cTn id="23" dur="500"/>
                                        <p:tgtEl>
                                          <p:spTgt spid="52839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28392"/>
                                        </p:tgtEl>
                                        <p:attrNameLst>
                                          <p:attrName>style.visibility</p:attrName>
                                        </p:attrNameLst>
                                      </p:cBhvr>
                                      <p:to>
                                        <p:strVal val="visible"/>
                                      </p:to>
                                    </p:set>
                                    <p:anim calcmode="lin" valueType="num">
                                      <p:cBhvr>
                                        <p:cTn id="28" dur="500" fill="hold"/>
                                        <p:tgtEl>
                                          <p:spTgt spid="528392"/>
                                        </p:tgtEl>
                                        <p:attrNameLst>
                                          <p:attrName>ppt_w</p:attrName>
                                        </p:attrNameLst>
                                      </p:cBhvr>
                                      <p:tavLst>
                                        <p:tav tm="0">
                                          <p:val>
                                            <p:fltVal val="0"/>
                                          </p:val>
                                        </p:tav>
                                        <p:tav tm="100000">
                                          <p:val>
                                            <p:strVal val="#ppt_w"/>
                                          </p:val>
                                        </p:tav>
                                      </p:tavLst>
                                    </p:anim>
                                    <p:anim calcmode="lin" valueType="num">
                                      <p:cBhvr>
                                        <p:cTn id="29" dur="500" fill="hold"/>
                                        <p:tgtEl>
                                          <p:spTgt spid="528392"/>
                                        </p:tgtEl>
                                        <p:attrNameLst>
                                          <p:attrName>ppt_h</p:attrName>
                                        </p:attrNameLst>
                                      </p:cBhvr>
                                      <p:tavLst>
                                        <p:tav tm="0">
                                          <p:val>
                                            <p:fltVal val="0"/>
                                          </p:val>
                                        </p:tav>
                                        <p:tav tm="100000">
                                          <p:val>
                                            <p:strVal val="#ppt_h"/>
                                          </p:val>
                                        </p:tav>
                                      </p:tavLst>
                                    </p:anim>
                                    <p:animEffect transition="in" filter="fade">
                                      <p:cBhvr>
                                        <p:cTn id="30" dur="500"/>
                                        <p:tgtEl>
                                          <p:spTgt spid="528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12" name="对象 529411"/>
          <p:cNvGraphicFramePr/>
          <p:nvPr/>
        </p:nvGraphicFramePr>
        <p:xfrm>
          <a:off x="5521325" y="1052513"/>
          <a:ext cx="1654175" cy="647700"/>
        </p:xfrm>
        <a:graphic>
          <a:graphicData uri="http://schemas.openxmlformats.org/presentationml/2006/ole">
            <mc:AlternateContent xmlns:mc="http://schemas.openxmlformats.org/markup-compatibility/2006">
              <mc:Choice xmlns:v="urn:schemas-microsoft-com:vml" Requires="v">
                <p:oleObj spid="_x0000_s7169" name="" r:id="rId1" imgW="1680210" imgH="653415" progId="Word.Document.8">
                  <p:embed/>
                </p:oleObj>
              </mc:Choice>
              <mc:Fallback>
                <p:oleObj name="" r:id="rId1" imgW="1680210" imgH="653415" progId="Word.Document.8">
                  <p:embed/>
                  <p:pic>
                    <p:nvPicPr>
                      <p:cNvPr id="0" name="图片 7168" descr="image20"/>
                      <p:cNvPicPr/>
                      <p:nvPr/>
                    </p:nvPicPr>
                    <p:blipFill>
                      <a:blip r:embed="rId2"/>
                      <a:stretch>
                        <a:fillRect/>
                      </a:stretch>
                    </p:blipFill>
                    <p:spPr>
                      <a:xfrm>
                        <a:off x="5521325" y="1052513"/>
                        <a:ext cx="1654175" cy="647700"/>
                      </a:xfrm>
                      <a:prstGeom prst="rect">
                        <a:avLst/>
                      </a:prstGeom>
                      <a:noFill/>
                      <a:ln w="38100">
                        <a:noFill/>
                      </a:ln>
                    </p:spPr>
                  </p:pic>
                </p:oleObj>
              </mc:Fallback>
            </mc:AlternateContent>
          </a:graphicData>
        </a:graphic>
      </p:graphicFrame>
      <p:graphicFrame>
        <p:nvGraphicFramePr>
          <p:cNvPr id="529413" name="对象 529412"/>
          <p:cNvGraphicFramePr/>
          <p:nvPr/>
        </p:nvGraphicFramePr>
        <p:xfrm>
          <a:off x="1990725" y="1684338"/>
          <a:ext cx="8288338" cy="4073525"/>
        </p:xfrm>
        <a:graphic>
          <a:graphicData uri="http://schemas.openxmlformats.org/presentationml/2006/ole">
            <mc:AlternateContent xmlns:mc="http://schemas.openxmlformats.org/markup-compatibility/2006">
              <mc:Choice xmlns:v="urn:schemas-microsoft-com:vml" Requires="v">
                <p:oleObj spid="_x0000_s7170" name="" r:id="rId3" imgW="8488680" imgH="4172585" progId="Word.Document.8">
                  <p:embed/>
                </p:oleObj>
              </mc:Choice>
              <mc:Fallback>
                <p:oleObj name="" r:id="rId3" imgW="8488680" imgH="4172585" progId="Word.Document.8">
                  <p:embed/>
                  <p:pic>
                    <p:nvPicPr>
                      <p:cNvPr id="0" name="图片 7169" descr="image33"/>
                      <p:cNvPicPr/>
                      <p:nvPr/>
                    </p:nvPicPr>
                    <p:blipFill>
                      <a:blip r:embed="rId4"/>
                      <a:stretch>
                        <a:fillRect/>
                      </a:stretch>
                    </p:blipFill>
                    <p:spPr>
                      <a:xfrm>
                        <a:off x="1990725" y="1684338"/>
                        <a:ext cx="8288338" cy="4073525"/>
                      </a:xfrm>
                      <a:prstGeom prst="rect">
                        <a:avLst/>
                      </a:prstGeom>
                      <a:noFill/>
                      <a:ln w="38100">
                        <a:noFill/>
                      </a:ln>
                    </p:spPr>
                  </p:pic>
                </p:oleObj>
              </mc:Fallback>
            </mc:AlternateContent>
          </a:graphicData>
        </a:graphic>
      </p:graphicFrame>
      <p:graphicFrame>
        <p:nvGraphicFramePr>
          <p:cNvPr id="529414" name="对象 529413"/>
          <p:cNvGraphicFramePr/>
          <p:nvPr/>
        </p:nvGraphicFramePr>
        <p:xfrm>
          <a:off x="1917700" y="2271713"/>
          <a:ext cx="8488363" cy="3357562"/>
        </p:xfrm>
        <a:graphic>
          <a:graphicData uri="http://schemas.openxmlformats.org/presentationml/2006/ole">
            <mc:AlternateContent xmlns:mc="http://schemas.openxmlformats.org/markup-compatibility/2006">
              <mc:Choice xmlns:v="urn:schemas-microsoft-com:vml" Requires="v">
                <p:oleObj spid="_x0000_s7171" name="" r:id="rId5" imgW="8573770" imgH="3376930" progId="Word.Document.8">
                  <p:embed/>
                </p:oleObj>
              </mc:Choice>
              <mc:Fallback>
                <p:oleObj name="" r:id="rId5" imgW="8573770" imgH="3376930" progId="Word.Document.8">
                  <p:embed/>
                  <p:pic>
                    <p:nvPicPr>
                      <p:cNvPr id="0" name="图片 7170" descr="image34"/>
                      <p:cNvPicPr/>
                      <p:nvPr/>
                    </p:nvPicPr>
                    <p:blipFill>
                      <a:blip r:embed="rId6"/>
                      <a:stretch>
                        <a:fillRect/>
                      </a:stretch>
                    </p:blipFill>
                    <p:spPr>
                      <a:xfrm>
                        <a:off x="1917700" y="2271713"/>
                        <a:ext cx="8488363" cy="3357562"/>
                      </a:xfrm>
                      <a:prstGeom prst="rect">
                        <a:avLst/>
                      </a:prstGeom>
                      <a:noFill/>
                      <a:ln w="38100">
                        <a:noFill/>
                      </a:ln>
                    </p:spPr>
                  </p:pic>
                </p:oleObj>
              </mc:Fallback>
            </mc:AlternateContent>
          </a:graphicData>
        </a:graphic>
      </p:graphicFrame>
      <p:graphicFrame>
        <p:nvGraphicFramePr>
          <p:cNvPr id="529415" name="对象 529414"/>
          <p:cNvGraphicFramePr/>
          <p:nvPr/>
        </p:nvGraphicFramePr>
        <p:xfrm>
          <a:off x="1917700" y="2870200"/>
          <a:ext cx="8570913" cy="2687638"/>
        </p:xfrm>
        <a:graphic>
          <a:graphicData uri="http://schemas.openxmlformats.org/presentationml/2006/ole">
            <mc:AlternateContent xmlns:mc="http://schemas.openxmlformats.org/markup-compatibility/2006">
              <mc:Choice xmlns:v="urn:schemas-microsoft-com:vml" Requires="v">
                <p:oleObj spid="_x0000_s7172" name="" r:id="rId7" imgW="8564880" imgH="2691130" progId="Word.Document.8">
                  <p:embed/>
                </p:oleObj>
              </mc:Choice>
              <mc:Fallback>
                <p:oleObj name="" r:id="rId7" imgW="8564880" imgH="2691130" progId="Word.Document.8">
                  <p:embed/>
                  <p:pic>
                    <p:nvPicPr>
                      <p:cNvPr id="0" name="图片 7171" descr="image35"/>
                      <p:cNvPicPr/>
                      <p:nvPr/>
                    </p:nvPicPr>
                    <p:blipFill>
                      <a:blip r:embed="rId8"/>
                      <a:stretch>
                        <a:fillRect/>
                      </a:stretch>
                    </p:blipFill>
                    <p:spPr>
                      <a:xfrm>
                        <a:off x="1917700" y="2870200"/>
                        <a:ext cx="8570913" cy="2687638"/>
                      </a:xfrm>
                      <a:prstGeom prst="rect">
                        <a:avLst/>
                      </a:prstGeom>
                      <a:noFill/>
                      <a:ln w="38100">
                        <a:noFill/>
                      </a:ln>
                    </p:spPr>
                  </p:pic>
                </p:oleObj>
              </mc:Fallback>
            </mc:AlternateContent>
          </a:graphicData>
        </a:graphic>
      </p:graphicFrame>
      <p:graphicFrame>
        <p:nvGraphicFramePr>
          <p:cNvPr id="529416" name="对象 529415"/>
          <p:cNvGraphicFramePr/>
          <p:nvPr/>
        </p:nvGraphicFramePr>
        <p:xfrm>
          <a:off x="1925638" y="3541713"/>
          <a:ext cx="8561387" cy="2016125"/>
        </p:xfrm>
        <a:graphic>
          <a:graphicData uri="http://schemas.openxmlformats.org/presentationml/2006/ole">
            <mc:AlternateContent xmlns:mc="http://schemas.openxmlformats.org/markup-compatibility/2006">
              <mc:Choice xmlns:v="urn:schemas-microsoft-com:vml" Requires="v">
                <p:oleObj spid="_x0000_s7173" name="" r:id="rId9" imgW="8573770" imgH="2018030" progId="Word.Document.8">
                  <p:embed/>
                </p:oleObj>
              </mc:Choice>
              <mc:Fallback>
                <p:oleObj name="" r:id="rId9" imgW="8573770" imgH="2018030" progId="Word.Document.8">
                  <p:embed/>
                  <p:pic>
                    <p:nvPicPr>
                      <p:cNvPr id="0" name="图片 7172" descr="image36"/>
                      <p:cNvPicPr/>
                      <p:nvPr/>
                    </p:nvPicPr>
                    <p:blipFill>
                      <a:blip r:embed="rId10"/>
                      <a:stretch>
                        <a:fillRect/>
                      </a:stretch>
                    </p:blipFill>
                    <p:spPr>
                      <a:xfrm>
                        <a:off x="1925638" y="3541713"/>
                        <a:ext cx="8561387" cy="2016125"/>
                      </a:xfrm>
                      <a:prstGeom prst="rect">
                        <a:avLst/>
                      </a:prstGeom>
                      <a:noFill/>
                      <a:ln w="38100">
                        <a:noFill/>
                      </a:ln>
                    </p:spPr>
                  </p:pic>
                </p:oleObj>
              </mc:Fallback>
            </mc:AlternateContent>
          </a:graphicData>
        </a:graphic>
      </p:graphicFrame>
      <p:graphicFrame>
        <p:nvGraphicFramePr>
          <p:cNvPr id="529417" name="对象 529416"/>
          <p:cNvGraphicFramePr/>
          <p:nvPr/>
        </p:nvGraphicFramePr>
        <p:xfrm>
          <a:off x="1916113" y="4214813"/>
          <a:ext cx="8570912" cy="1343025"/>
        </p:xfrm>
        <a:graphic>
          <a:graphicData uri="http://schemas.openxmlformats.org/presentationml/2006/ole">
            <mc:AlternateContent xmlns:mc="http://schemas.openxmlformats.org/markup-compatibility/2006">
              <mc:Choice xmlns:v="urn:schemas-microsoft-com:vml" Requires="v">
                <p:oleObj spid="_x0000_s7174" name="" r:id="rId11" imgW="8564880" imgH="1347470" progId="Word.Document.8">
                  <p:embed/>
                </p:oleObj>
              </mc:Choice>
              <mc:Fallback>
                <p:oleObj name="" r:id="rId11" imgW="8564880" imgH="1347470" progId="Word.Document.8">
                  <p:embed/>
                  <p:pic>
                    <p:nvPicPr>
                      <p:cNvPr id="0" name="图片 7173" descr="image37"/>
                      <p:cNvPicPr/>
                      <p:nvPr/>
                    </p:nvPicPr>
                    <p:blipFill>
                      <a:blip r:embed="rId12"/>
                      <a:stretch>
                        <a:fillRect/>
                      </a:stretch>
                    </p:blipFill>
                    <p:spPr>
                      <a:xfrm>
                        <a:off x="1916113" y="4214813"/>
                        <a:ext cx="8570912" cy="1343025"/>
                      </a:xfrm>
                      <a:prstGeom prst="rect">
                        <a:avLst/>
                      </a:prstGeom>
                      <a:noFill/>
                      <a:ln w="38100">
                        <a:noFill/>
                      </a:ln>
                    </p:spPr>
                  </p:pic>
                </p:oleObj>
              </mc:Fallback>
            </mc:AlternateContent>
          </a:graphicData>
        </a:graphic>
      </p:graphicFrame>
      <p:graphicFrame>
        <p:nvGraphicFramePr>
          <p:cNvPr id="529418" name="对象 529417"/>
          <p:cNvGraphicFramePr/>
          <p:nvPr/>
        </p:nvGraphicFramePr>
        <p:xfrm>
          <a:off x="1917700" y="4886325"/>
          <a:ext cx="8561388" cy="671513"/>
        </p:xfrm>
        <a:graphic>
          <a:graphicData uri="http://schemas.openxmlformats.org/presentationml/2006/ole">
            <mc:AlternateContent xmlns:mc="http://schemas.openxmlformats.org/markup-compatibility/2006">
              <mc:Choice xmlns:v="urn:schemas-microsoft-com:vml" Requires="v">
                <p:oleObj spid="_x0000_s7175" name="" r:id="rId13" imgW="8564880" imgH="673735" progId="Word.Document.8">
                  <p:embed/>
                </p:oleObj>
              </mc:Choice>
              <mc:Fallback>
                <p:oleObj name="" r:id="rId13" imgW="8564880" imgH="673735" progId="Word.Document.8">
                  <p:embed/>
                  <p:pic>
                    <p:nvPicPr>
                      <p:cNvPr id="0" name="图片 7174" descr="image38"/>
                      <p:cNvPicPr/>
                      <p:nvPr/>
                    </p:nvPicPr>
                    <p:blipFill>
                      <a:blip r:embed="rId14"/>
                      <a:stretch>
                        <a:fillRect/>
                      </a:stretch>
                    </p:blipFill>
                    <p:spPr>
                      <a:xfrm>
                        <a:off x="1917700" y="4886325"/>
                        <a:ext cx="8561388" cy="671513"/>
                      </a:xfrm>
                      <a:prstGeom prst="rect">
                        <a:avLst/>
                      </a:prstGeom>
                      <a:noFill/>
                      <a:ln w="38100">
                        <a:noFill/>
                      </a:ln>
                    </p:spPr>
                  </p:pic>
                </p:oleObj>
              </mc:Fallback>
            </mc:AlternateContent>
          </a:graphicData>
        </a:graphic>
      </p:graphicFrame>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9413"/>
                                        </p:tgtEl>
                                        <p:attrNameLst>
                                          <p:attrName>style.visibility</p:attrName>
                                        </p:attrNameLst>
                                      </p:cBhvr>
                                      <p:to>
                                        <p:strVal val="visible"/>
                                      </p:to>
                                    </p:set>
                                    <p:anim calcmode="lin" valueType="num">
                                      <p:cBhvr>
                                        <p:cTn id="7" dur="500" fill="hold"/>
                                        <p:tgtEl>
                                          <p:spTgt spid="529413"/>
                                        </p:tgtEl>
                                        <p:attrNameLst>
                                          <p:attrName>ppt_w</p:attrName>
                                        </p:attrNameLst>
                                      </p:cBhvr>
                                      <p:tavLst>
                                        <p:tav tm="0">
                                          <p:val>
                                            <p:fltVal val="0"/>
                                          </p:val>
                                        </p:tav>
                                        <p:tav tm="100000">
                                          <p:val>
                                            <p:strVal val="#ppt_w"/>
                                          </p:val>
                                        </p:tav>
                                      </p:tavLst>
                                    </p:anim>
                                    <p:anim calcmode="lin" valueType="num">
                                      <p:cBhvr>
                                        <p:cTn id="8" dur="500" fill="hold"/>
                                        <p:tgtEl>
                                          <p:spTgt spid="529413"/>
                                        </p:tgtEl>
                                        <p:attrNameLst>
                                          <p:attrName>ppt_h</p:attrName>
                                        </p:attrNameLst>
                                      </p:cBhvr>
                                      <p:tavLst>
                                        <p:tav tm="0">
                                          <p:val>
                                            <p:fltVal val="0"/>
                                          </p:val>
                                        </p:tav>
                                        <p:tav tm="100000">
                                          <p:val>
                                            <p:strVal val="#ppt_h"/>
                                          </p:val>
                                        </p:tav>
                                      </p:tavLst>
                                    </p:anim>
                                    <p:animEffect transition="in" filter="fade">
                                      <p:cBhvr>
                                        <p:cTn id="9" dur="500"/>
                                        <p:tgtEl>
                                          <p:spTgt spid="5294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29414"/>
                                        </p:tgtEl>
                                        <p:attrNameLst>
                                          <p:attrName>style.visibility</p:attrName>
                                        </p:attrNameLst>
                                      </p:cBhvr>
                                      <p:to>
                                        <p:strVal val="visible"/>
                                      </p:to>
                                    </p:set>
                                    <p:anim calcmode="lin" valueType="num">
                                      <p:cBhvr>
                                        <p:cTn id="14" dur="500" fill="hold"/>
                                        <p:tgtEl>
                                          <p:spTgt spid="529414"/>
                                        </p:tgtEl>
                                        <p:attrNameLst>
                                          <p:attrName>ppt_w</p:attrName>
                                        </p:attrNameLst>
                                      </p:cBhvr>
                                      <p:tavLst>
                                        <p:tav tm="0">
                                          <p:val>
                                            <p:fltVal val="0"/>
                                          </p:val>
                                        </p:tav>
                                        <p:tav tm="100000">
                                          <p:val>
                                            <p:strVal val="#ppt_w"/>
                                          </p:val>
                                        </p:tav>
                                      </p:tavLst>
                                    </p:anim>
                                    <p:anim calcmode="lin" valueType="num">
                                      <p:cBhvr>
                                        <p:cTn id="15" dur="500" fill="hold"/>
                                        <p:tgtEl>
                                          <p:spTgt spid="529414"/>
                                        </p:tgtEl>
                                        <p:attrNameLst>
                                          <p:attrName>ppt_h</p:attrName>
                                        </p:attrNameLst>
                                      </p:cBhvr>
                                      <p:tavLst>
                                        <p:tav tm="0">
                                          <p:val>
                                            <p:fltVal val="0"/>
                                          </p:val>
                                        </p:tav>
                                        <p:tav tm="100000">
                                          <p:val>
                                            <p:strVal val="#ppt_h"/>
                                          </p:val>
                                        </p:tav>
                                      </p:tavLst>
                                    </p:anim>
                                    <p:animEffect transition="in" filter="fade">
                                      <p:cBhvr>
                                        <p:cTn id="16" dur="500"/>
                                        <p:tgtEl>
                                          <p:spTgt spid="5294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29415"/>
                                        </p:tgtEl>
                                        <p:attrNameLst>
                                          <p:attrName>style.visibility</p:attrName>
                                        </p:attrNameLst>
                                      </p:cBhvr>
                                      <p:to>
                                        <p:strVal val="visible"/>
                                      </p:to>
                                    </p:set>
                                    <p:anim calcmode="lin" valueType="num">
                                      <p:cBhvr>
                                        <p:cTn id="21" dur="500" fill="hold"/>
                                        <p:tgtEl>
                                          <p:spTgt spid="529415"/>
                                        </p:tgtEl>
                                        <p:attrNameLst>
                                          <p:attrName>ppt_w</p:attrName>
                                        </p:attrNameLst>
                                      </p:cBhvr>
                                      <p:tavLst>
                                        <p:tav tm="0">
                                          <p:val>
                                            <p:fltVal val="0"/>
                                          </p:val>
                                        </p:tav>
                                        <p:tav tm="100000">
                                          <p:val>
                                            <p:strVal val="#ppt_w"/>
                                          </p:val>
                                        </p:tav>
                                      </p:tavLst>
                                    </p:anim>
                                    <p:anim calcmode="lin" valueType="num">
                                      <p:cBhvr>
                                        <p:cTn id="22" dur="500" fill="hold"/>
                                        <p:tgtEl>
                                          <p:spTgt spid="529415"/>
                                        </p:tgtEl>
                                        <p:attrNameLst>
                                          <p:attrName>ppt_h</p:attrName>
                                        </p:attrNameLst>
                                      </p:cBhvr>
                                      <p:tavLst>
                                        <p:tav tm="0">
                                          <p:val>
                                            <p:fltVal val="0"/>
                                          </p:val>
                                        </p:tav>
                                        <p:tav tm="100000">
                                          <p:val>
                                            <p:strVal val="#ppt_h"/>
                                          </p:val>
                                        </p:tav>
                                      </p:tavLst>
                                    </p:anim>
                                    <p:animEffect transition="in" filter="fade">
                                      <p:cBhvr>
                                        <p:cTn id="23" dur="500"/>
                                        <p:tgtEl>
                                          <p:spTgt spid="52941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29416"/>
                                        </p:tgtEl>
                                        <p:attrNameLst>
                                          <p:attrName>style.visibility</p:attrName>
                                        </p:attrNameLst>
                                      </p:cBhvr>
                                      <p:to>
                                        <p:strVal val="visible"/>
                                      </p:to>
                                    </p:set>
                                    <p:anim calcmode="lin" valueType="num">
                                      <p:cBhvr>
                                        <p:cTn id="28" dur="500" fill="hold"/>
                                        <p:tgtEl>
                                          <p:spTgt spid="529416"/>
                                        </p:tgtEl>
                                        <p:attrNameLst>
                                          <p:attrName>ppt_w</p:attrName>
                                        </p:attrNameLst>
                                      </p:cBhvr>
                                      <p:tavLst>
                                        <p:tav tm="0">
                                          <p:val>
                                            <p:fltVal val="0"/>
                                          </p:val>
                                        </p:tav>
                                        <p:tav tm="100000">
                                          <p:val>
                                            <p:strVal val="#ppt_w"/>
                                          </p:val>
                                        </p:tav>
                                      </p:tavLst>
                                    </p:anim>
                                    <p:anim calcmode="lin" valueType="num">
                                      <p:cBhvr>
                                        <p:cTn id="29" dur="500" fill="hold"/>
                                        <p:tgtEl>
                                          <p:spTgt spid="529416"/>
                                        </p:tgtEl>
                                        <p:attrNameLst>
                                          <p:attrName>ppt_h</p:attrName>
                                        </p:attrNameLst>
                                      </p:cBhvr>
                                      <p:tavLst>
                                        <p:tav tm="0">
                                          <p:val>
                                            <p:fltVal val="0"/>
                                          </p:val>
                                        </p:tav>
                                        <p:tav tm="100000">
                                          <p:val>
                                            <p:strVal val="#ppt_h"/>
                                          </p:val>
                                        </p:tav>
                                      </p:tavLst>
                                    </p:anim>
                                    <p:animEffect transition="in" filter="fade">
                                      <p:cBhvr>
                                        <p:cTn id="30" dur="500"/>
                                        <p:tgtEl>
                                          <p:spTgt spid="52941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529417"/>
                                        </p:tgtEl>
                                        <p:attrNameLst>
                                          <p:attrName>style.visibility</p:attrName>
                                        </p:attrNameLst>
                                      </p:cBhvr>
                                      <p:to>
                                        <p:strVal val="visible"/>
                                      </p:to>
                                    </p:set>
                                    <p:anim calcmode="lin" valueType="num">
                                      <p:cBhvr>
                                        <p:cTn id="35" dur="500" fill="hold"/>
                                        <p:tgtEl>
                                          <p:spTgt spid="529417"/>
                                        </p:tgtEl>
                                        <p:attrNameLst>
                                          <p:attrName>ppt_w</p:attrName>
                                        </p:attrNameLst>
                                      </p:cBhvr>
                                      <p:tavLst>
                                        <p:tav tm="0">
                                          <p:val>
                                            <p:fltVal val="0"/>
                                          </p:val>
                                        </p:tav>
                                        <p:tav tm="100000">
                                          <p:val>
                                            <p:strVal val="#ppt_w"/>
                                          </p:val>
                                        </p:tav>
                                      </p:tavLst>
                                    </p:anim>
                                    <p:anim calcmode="lin" valueType="num">
                                      <p:cBhvr>
                                        <p:cTn id="36" dur="500" fill="hold"/>
                                        <p:tgtEl>
                                          <p:spTgt spid="529417"/>
                                        </p:tgtEl>
                                        <p:attrNameLst>
                                          <p:attrName>ppt_h</p:attrName>
                                        </p:attrNameLst>
                                      </p:cBhvr>
                                      <p:tavLst>
                                        <p:tav tm="0">
                                          <p:val>
                                            <p:fltVal val="0"/>
                                          </p:val>
                                        </p:tav>
                                        <p:tav tm="100000">
                                          <p:val>
                                            <p:strVal val="#ppt_h"/>
                                          </p:val>
                                        </p:tav>
                                      </p:tavLst>
                                    </p:anim>
                                    <p:animEffect transition="in" filter="fade">
                                      <p:cBhvr>
                                        <p:cTn id="37" dur="500"/>
                                        <p:tgtEl>
                                          <p:spTgt spid="529417"/>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529418"/>
                                        </p:tgtEl>
                                        <p:attrNameLst>
                                          <p:attrName>style.visibility</p:attrName>
                                        </p:attrNameLst>
                                      </p:cBhvr>
                                      <p:to>
                                        <p:strVal val="visible"/>
                                      </p:to>
                                    </p:set>
                                    <p:anim calcmode="lin" valueType="num">
                                      <p:cBhvr>
                                        <p:cTn id="42" dur="500" fill="hold"/>
                                        <p:tgtEl>
                                          <p:spTgt spid="529418"/>
                                        </p:tgtEl>
                                        <p:attrNameLst>
                                          <p:attrName>ppt_w</p:attrName>
                                        </p:attrNameLst>
                                      </p:cBhvr>
                                      <p:tavLst>
                                        <p:tav tm="0">
                                          <p:val>
                                            <p:fltVal val="0"/>
                                          </p:val>
                                        </p:tav>
                                        <p:tav tm="100000">
                                          <p:val>
                                            <p:strVal val="#ppt_w"/>
                                          </p:val>
                                        </p:tav>
                                      </p:tavLst>
                                    </p:anim>
                                    <p:anim calcmode="lin" valueType="num">
                                      <p:cBhvr>
                                        <p:cTn id="43" dur="500" fill="hold"/>
                                        <p:tgtEl>
                                          <p:spTgt spid="529418"/>
                                        </p:tgtEl>
                                        <p:attrNameLst>
                                          <p:attrName>ppt_h</p:attrName>
                                        </p:attrNameLst>
                                      </p:cBhvr>
                                      <p:tavLst>
                                        <p:tav tm="0">
                                          <p:val>
                                            <p:fltVal val="0"/>
                                          </p:val>
                                        </p:tav>
                                        <p:tav tm="100000">
                                          <p:val>
                                            <p:strVal val="#ppt_h"/>
                                          </p:val>
                                        </p:tav>
                                      </p:tavLst>
                                    </p:anim>
                                    <p:animEffect transition="in" filter="fade">
                                      <p:cBhvr>
                                        <p:cTn id="44" dur="500"/>
                                        <p:tgtEl>
                                          <p:spTgt spid="529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SLIDE_BACKGROUND_TYPE" val="leftRight"/>
  <p:tag name="KSO_WM_SLIDE_BK_DARK_LIGHT" val="2"/>
  <p:tag name="KSO_WM_UNIT_TYPE" val="i"/>
  <p:tag name="KSO_WM_UNIT_INDEX"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2"/>
  <p:tag name="KSO_WM_UNIT_LAYERLEVEL" val="1"/>
  <p:tag name="KSO_WM_TAG_VERSION" val="1.0"/>
  <p:tag name="KSO_WM_BEAUTIFY_FLAG" val="#wm#"/>
  <p:tag name="KSO_WM_SLIDE_BACKGROUND_TYPE" val="leftRight"/>
  <p:tag name="KSO_WM_SLIDE_BK_DARK_LIGHT" val="2"/>
  <p:tag name="KSO_WM_UNIT_TYPE" val="i"/>
  <p:tag name="KSO_WM_UNIT_INDEX" val="2"/>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3"/>
  <p:tag name="KSO_WM_UNIT_LAYERLEVEL" val="1"/>
  <p:tag name="KSO_WM_TAG_VERSION" val="1.0"/>
  <p:tag name="KSO_WM_BEAUTIFY_FLAG" val="#wm#"/>
  <p:tag name="KSO_WM_SLIDE_BACKGROUND_TYPE" val="leftRight"/>
  <p:tag name="KSO_WM_SLIDE_BK_DARK_LIGHT" val="2"/>
  <p:tag name="KSO_WM_UNIT_TYPE" val="i"/>
  <p:tag name="KSO_WM_UNIT_INDEX" val="3"/>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4"/>
  <p:tag name="KSO_WM_UNIT_LAYERLEVEL" val="1"/>
  <p:tag name="KSO_WM_TAG_VERSION" val="1.0"/>
  <p:tag name="KSO_WM_BEAUTIFY_FLAG" val="#wm#"/>
  <p:tag name="KSO_WM_SLIDE_BACKGROUND_TYPE" val="leftRight"/>
  <p:tag name="KSO_WM_SLIDE_BK_DARK_LIGHT" val="2"/>
  <p:tag name="KSO_WM_UNIT_TYPE" val="i"/>
  <p:tag name="KSO_WM_UNIT_INDEX" val="4"/>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5"/>
  <p:tag name="KSO_WM_UNIT_LAYERLEVEL" val="1"/>
  <p:tag name="KSO_WM_TAG_VERSION" val="1.0"/>
  <p:tag name="KSO_WM_BEAUTIFY_FLAG" val="#wm#"/>
  <p:tag name="KSO_WM_SLIDE_BACKGROUND_TYPE" val="leftRight"/>
  <p:tag name="KSO_WM_SLIDE_BK_DARK_LIGHT" val="2"/>
  <p:tag name="KSO_WM_UNIT_TYPE" val="i"/>
  <p:tag name="KSO_WM_UNIT_INDEX" val="5"/>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6"/>
  <p:tag name="KSO_WM_UNIT_LAYERLEVEL" val="1"/>
  <p:tag name="KSO_WM_TAG_VERSION" val="1.0"/>
  <p:tag name="KSO_WM_BEAUTIFY_FLAG" val="#wm#"/>
  <p:tag name="KSO_WM_SLIDE_BACKGROUND_TYPE" val="leftRight"/>
  <p:tag name="KSO_WM_SLIDE_BK_DARK_LIGHT" val="2"/>
  <p:tag name="KSO_WM_UNIT_TYPE" val="i"/>
  <p:tag name="KSO_WM_UNIT_INDEX" val="6"/>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7"/>
  <p:tag name="KSO_WM_UNIT_LAYERLEVEL" val="1"/>
  <p:tag name="KSO_WM_TAG_VERSION" val="1.0"/>
  <p:tag name="KSO_WM_BEAUTIFY_FLAG" val="#wm#"/>
  <p:tag name="KSO_WM_SLIDE_BACKGROUND_TYPE" val="leftRight"/>
  <p:tag name="KSO_WM_SLIDE_BK_DARK_LIGHT" val="2"/>
  <p:tag name="KSO_WM_UNIT_TYPE" val="i"/>
  <p:tag name="KSO_WM_UNIT_INDEX" val="7"/>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8"/>
  <p:tag name="KSO_WM_UNIT_LAYERLEVEL" val="1"/>
  <p:tag name="KSO_WM_TAG_VERSION" val="1.0"/>
  <p:tag name="KSO_WM_BEAUTIFY_FLAG" val="#wm#"/>
  <p:tag name="KSO_WM_SLIDE_BACKGROUND_TYPE" val="leftRight"/>
  <p:tag name="KSO_WM_SLIDE_BK_DARK_LIGHT" val="2"/>
  <p:tag name="KSO_WM_UNIT_TYPE" val="i"/>
  <p:tag name="KSO_WM_UNIT_INDEX" val="8"/>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9"/>
  <p:tag name="KSO_WM_UNIT_LAYERLEVEL" val="1"/>
  <p:tag name="KSO_WM_TAG_VERSION" val="1.0"/>
  <p:tag name="KSO_WM_BEAUTIFY_FLAG" val="#wm#"/>
  <p:tag name="KSO_WM_SLIDE_BACKGROUND_TYPE" val="leftRight"/>
  <p:tag name="KSO_WM_SLIDE_BK_DARK_LIGHT" val="2"/>
  <p:tag name="KSO_WM_UNIT_TYPE" val="i"/>
  <p:tag name="KSO_WM_UNIT_INDEX" val="9"/>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0"/>
  <p:tag name="KSO_WM_UNIT_LAYERLEVEL" val="1"/>
  <p:tag name="KSO_WM_TAG_VERSION" val="1.0"/>
  <p:tag name="KSO_WM_BEAUTIFY_FLAG" val="#wm#"/>
  <p:tag name="KSO_WM_SLIDE_BACKGROUND_TYPE" val="leftRight"/>
  <p:tag name="KSO_WM_SLIDE_BK_DARK_LIGHT" val="2"/>
  <p:tag name="KSO_WM_UNIT_TYPE" val="i"/>
  <p:tag name="KSO_WM_UNIT_INDEX" val="10"/>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SLIDE_BACKGROUND_TYPE" val="frame"/>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SLIDE_BACKGROUND_TYPE" val="frame"/>
  <p:tag name="KSO_WM_SLIDE_BK_DARK_LIGHT" val="2"/>
  <p:tag name="KSO_WM_UNIT_TYPE" val="i"/>
  <p:tag name="KSO_WM_UNIT_INDEX" val="1"/>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2"/>
  <p:tag name="KSO_WM_UNIT_LAYERLEVEL" val="1"/>
  <p:tag name="KSO_WM_TAG_VERSION" val="1.0"/>
  <p:tag name="KSO_WM_BEAUTIFY_FLAG" val="#wm#"/>
  <p:tag name="KSO_WM_SLIDE_BACKGROUND_TYPE" val="frame"/>
  <p:tag name="KSO_WM_SLIDE_BK_DARK_LIGHT" val="2"/>
  <p:tag name="KSO_WM_UNIT_TYPE" val="i"/>
  <p:tag name="KSO_WM_UNIT_INDEX"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3"/>
  <p:tag name="KSO_WM_UNIT_LAYERLEVEL" val="1"/>
  <p:tag name="KSO_WM_TAG_VERSION" val="1.0"/>
  <p:tag name="KSO_WM_BEAUTIFY_FLAG" val="#wm#"/>
  <p:tag name="KSO_WM_SLIDE_BACKGROUND_TYPE" val="frame"/>
  <p:tag name="KSO_WM_SLIDE_BK_DARK_LIGHT" val="2"/>
  <p:tag name="KSO_WM_UNIT_TYPE" val="i"/>
  <p:tag name="KSO_WM_UNIT_INDEX" val="3"/>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4"/>
  <p:tag name="KSO_WM_UNIT_LAYERLEVEL" val="1"/>
  <p:tag name="KSO_WM_TAG_VERSION" val="1.0"/>
  <p:tag name="KSO_WM_BEAUTIFY_FLAG" val="#wm#"/>
  <p:tag name="KSO_WM_SLIDE_BACKGROUND_TYPE" val="frame"/>
  <p:tag name="KSO_WM_SLIDE_BK_DARK_LIGHT" val="2"/>
  <p:tag name="KSO_WM_UNIT_TYPE" val="i"/>
  <p:tag name="KSO_WM_UNIT_INDEX" val="4"/>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5"/>
  <p:tag name="KSO_WM_UNIT_LAYERLEVEL" val="1"/>
  <p:tag name="KSO_WM_TAG_VERSION" val="1.0"/>
  <p:tag name="KSO_WM_BEAUTIFY_FLAG" val="#wm#"/>
  <p:tag name="KSO_WM_SLIDE_BACKGROUND_TYPE" val="frame"/>
  <p:tag name="KSO_WM_SLIDE_BK_DARK_LIGHT" val="2"/>
  <p:tag name="KSO_WM_UNIT_TYPE" val="i"/>
  <p:tag name="KSO_WM_UNIT_INDEX" val="5"/>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6"/>
  <p:tag name="KSO_WM_UNIT_LAYERLEVEL" val="1"/>
  <p:tag name="KSO_WM_TAG_VERSION" val="1.0"/>
  <p:tag name="KSO_WM_BEAUTIFY_FLAG" val="#wm#"/>
  <p:tag name="KSO_WM_SLIDE_BACKGROUND_TYPE" val="frame"/>
  <p:tag name="KSO_WM_SLIDE_BK_DARK_LIGHT" val="2"/>
  <p:tag name="KSO_WM_UNIT_TYPE" val="i"/>
  <p:tag name="KSO_WM_UNIT_INDEX" val="6"/>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SLIDE_BACKGROUND_TYPE" val="topBottom"/>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2"/>
  <p:tag name="KSO_WM_UNIT_LAYERLEVEL" val="1"/>
  <p:tag name="KSO_WM_TAG_VERSION" val="1.0"/>
  <p:tag name="KSO_WM_BEAUTIFY_FLAG" val="#wm#"/>
  <p:tag name="KSO_WM_UNIT_TYPE" val="i"/>
  <p:tag name="KSO_WM_UNIT_INDEX" val="2"/>
  <p:tag name="KSO_WM_SLIDE_BACKGROUND_TYPE" val="topBottom"/>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3"/>
  <p:tag name="KSO_WM_UNIT_LAYERLEVEL" val="1"/>
  <p:tag name="KSO_WM_TAG_VERSION" val="1.0"/>
  <p:tag name="KSO_WM_BEAUTIFY_FLAG" val="#wm#"/>
  <p:tag name="KSO_WM_UNIT_TYPE" val="i"/>
  <p:tag name="KSO_WM_UNIT_INDEX" val="3"/>
  <p:tag name="KSO_WM_SLIDE_BACKGROUND_TYPE" val="topBottom"/>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4"/>
  <p:tag name="KSO_WM_UNIT_LAYERLEVEL" val="1"/>
  <p:tag name="KSO_WM_TAG_VERSION" val="1.0"/>
  <p:tag name="KSO_WM_BEAUTIFY_FLAG" val="#wm#"/>
  <p:tag name="KSO_WM_UNIT_TYPE" val="i"/>
  <p:tag name="KSO_WM_UNIT_INDEX" val="4"/>
  <p:tag name="KSO_WM_SLIDE_BACKGROUND_TYPE" val="topBottom"/>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5"/>
  <p:tag name="KSO_WM_UNIT_LAYERLEVEL" val="1"/>
  <p:tag name="KSO_WM_TAG_VERSION" val="1.0"/>
  <p:tag name="KSO_WM_BEAUTIFY_FLAG" val="#wm#"/>
  <p:tag name="KSO_WM_UNIT_TYPE" val="i"/>
  <p:tag name="KSO_WM_UNIT_INDEX" val="5"/>
  <p:tag name="KSO_WM_SLIDE_BACKGROUND_TYPE" val="topBottom"/>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 name="KSO_WM_SLIDE_BACKGROUND_TYPE" val="topBottom"/>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 name="KSO_WM_SLIDE_BACKGROUND_TYPE" val="bottomTop"/>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SLIDE_BACKGROUND_TYPE" val="bottomTop"/>
  <p:tag name="KSO_WM_SLIDE_BK_DARK_LIGHT" val="2"/>
  <p:tag name="KSO_WM_UNIT_TYPE" val="i"/>
  <p:tag name="KSO_WM_UNIT_INDEX" val="1"/>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2"/>
  <p:tag name="KSO_WM_UNIT_LAYERLEVEL" val="1"/>
  <p:tag name="KSO_WM_TAG_VERSION" val="1.0"/>
  <p:tag name="KSO_WM_BEAUTIFY_FLAG" val="#wm#"/>
  <p:tag name="KSO_WM_SLIDE_BACKGROUND_TYPE" val="bottomTop"/>
  <p:tag name="KSO_WM_SLIDE_BK_DARK_LIGHT" val="2"/>
  <p:tag name="KSO_WM_UNIT_TYPE" val="i"/>
  <p:tag name="KSO_WM_UNIT_INDEX"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3"/>
  <p:tag name="KSO_WM_UNIT_LAYERLEVEL" val="1"/>
  <p:tag name="KSO_WM_TAG_VERSION" val="1.0"/>
  <p:tag name="KSO_WM_BEAUTIFY_FLAG" val="#wm#"/>
  <p:tag name="KSO_WM_SLIDE_BACKGROUND_TYPE" val="bottomTop"/>
  <p:tag name="KSO_WM_SLIDE_BK_DARK_LIGHT" val="2"/>
  <p:tag name="KSO_WM_UNIT_TYPE" val="i"/>
  <p:tag name="KSO_WM_UNIT_INDEX" val="3"/>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4"/>
  <p:tag name="KSO_WM_UNIT_LAYERLEVEL" val="1"/>
  <p:tag name="KSO_WM_TAG_VERSION" val="1.0"/>
  <p:tag name="KSO_WM_BEAUTIFY_FLAG" val="#wm#"/>
  <p:tag name="KSO_WM_SLIDE_BACKGROUND_TYPE" val="bottomTop"/>
  <p:tag name="KSO_WM_SLIDE_BK_DARK_LIGHT" val="2"/>
  <p:tag name="KSO_WM_UNIT_TYPE" val="i"/>
  <p:tag name="KSO_WM_UNIT_INDEX" val="4"/>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5"/>
  <p:tag name="KSO_WM_UNIT_LAYERLEVEL" val="1"/>
  <p:tag name="KSO_WM_TAG_VERSION" val="1.0"/>
  <p:tag name="KSO_WM_BEAUTIFY_FLAG" val="#wm#"/>
  <p:tag name="KSO_WM_SLIDE_BACKGROUND_TYPE" val="bottomTop"/>
  <p:tag name="KSO_WM_SLIDE_BK_DARK_LIGHT" val="2"/>
  <p:tag name="KSO_WM_UNIT_TYPE" val="i"/>
  <p:tag name="KSO_WM_UNIT_INDEX" val="5"/>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SLIDE_BACKGROUND_TYPE" val="navigation"/>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2"/>
  <p:tag name="KSO_WM_UNIT_LAYERLEVEL" val="1"/>
  <p:tag name="KSO_WM_TAG_VERSION" val="1.0"/>
  <p:tag name="KSO_WM_BEAUTIFY_FLAG" val="#wm#"/>
  <p:tag name="KSO_WM_UNIT_TYPE" val="i"/>
  <p:tag name="KSO_WM_UNIT_INDEX" val="2"/>
  <p:tag name="KSO_WM_SLIDE_BACKGROUND_TYPE" val="navigation"/>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3"/>
  <p:tag name="KSO_WM_UNIT_LAYERLEVEL" val="1"/>
  <p:tag name="KSO_WM_TAG_VERSION" val="1.0"/>
  <p:tag name="KSO_WM_BEAUTIFY_FLAG" val="#wm#"/>
  <p:tag name="KSO_WM_UNIT_TYPE" val="i"/>
  <p:tag name="KSO_WM_UNIT_INDEX" val="3"/>
  <p:tag name="KSO_WM_SLIDE_BACKGROUND_TYPE" val="navigation"/>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4"/>
  <p:tag name="KSO_WM_UNIT_LAYERLEVEL" val="1"/>
  <p:tag name="KSO_WM_TAG_VERSION" val="1.0"/>
  <p:tag name="KSO_WM_BEAUTIFY_FLAG" val="#wm#"/>
  <p:tag name="KSO_WM_UNIT_TYPE" val="i"/>
  <p:tag name="KSO_WM_UNIT_INDEX" val="4"/>
  <p:tag name="KSO_WM_SLIDE_BACKGROUND_TYPE" val="navigation"/>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5"/>
  <p:tag name="KSO_WM_UNIT_LAYERLEVEL" val="1"/>
  <p:tag name="KSO_WM_TAG_VERSION" val="1.0"/>
  <p:tag name="KSO_WM_BEAUTIFY_FLAG" val="#wm#"/>
  <p:tag name="KSO_WM_UNIT_TYPE" val="i"/>
  <p:tag name="KSO_WM_UNIT_INDEX" val="5"/>
  <p:tag name="KSO_WM_SLIDE_BACKGROUND_TYPE" val="navigation"/>
  <p:tag name="KSO_WM_SLIDE_BK_DARK_LIGHT" val="2"/>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 name="KSO_WM_SLIDE_BACKGROUND_TYPE" val="navigation"/>
  <p:tag name="KSO_WM_SLIDE_BK_DARK_LIGHT" val="2"/>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 name="KSO_WM_SLIDE_BACKGROUND_TYPE" val="belt"/>
  <p:tag name="KSO_WM_SLIDE_BK_DARK_LIGHT" val="2"/>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SLIDE_BACKGROUND_TYPE" val="belt"/>
  <p:tag name="KSO_WM_SLIDE_BK_DARK_LIGHT" val="2"/>
  <p:tag name="KSO_WM_UNIT_TYPE" val="i"/>
  <p:tag name="KSO_WM_UNIT_INDEX" val="1"/>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2"/>
  <p:tag name="KSO_WM_UNIT_LAYERLEVEL" val="1"/>
  <p:tag name="KSO_WM_TAG_VERSION" val="1.0"/>
  <p:tag name="KSO_WM_BEAUTIFY_FLAG" val="#wm#"/>
  <p:tag name="KSO_WM_SLIDE_BACKGROUND_TYPE" val="belt"/>
  <p:tag name="KSO_WM_SLIDE_BK_DARK_LIGHT" val="2"/>
  <p:tag name="KSO_WM_UNIT_TYPE" val="i"/>
  <p:tag name="KSO_WM_UNIT_INDEX" val="2"/>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3"/>
  <p:tag name="KSO_WM_UNIT_LAYERLEVEL" val="1"/>
  <p:tag name="KSO_WM_TAG_VERSION" val="1.0"/>
  <p:tag name="KSO_WM_BEAUTIFY_FLAG" val="#wm#"/>
  <p:tag name="KSO_WM_SLIDE_BACKGROUND_TYPE" val="belt"/>
  <p:tag name="KSO_WM_SLIDE_BK_DARK_LIGHT" val="2"/>
  <p:tag name="KSO_WM_UNIT_TYPE" val="i"/>
  <p:tag name="KSO_WM_UNIT_INDEX" val="3"/>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4"/>
  <p:tag name="KSO_WM_UNIT_LAYERLEVEL" val="1"/>
  <p:tag name="KSO_WM_TAG_VERSION" val="1.0"/>
  <p:tag name="KSO_WM_BEAUTIFY_FLAG" val="#wm#"/>
  <p:tag name="KSO_WM_SLIDE_BACKGROUND_TYPE" val="belt"/>
  <p:tag name="KSO_WM_SLIDE_BK_DARK_LIGHT" val="2"/>
  <p:tag name="KSO_WM_UNIT_TYPE" val="i"/>
  <p:tag name="KSO_WM_UNIT_INDEX" val="4"/>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5"/>
  <p:tag name="KSO_WM_UNIT_LAYERLEVEL" val="1"/>
  <p:tag name="KSO_WM_TAG_VERSION" val="1.0"/>
  <p:tag name="KSO_WM_BEAUTIFY_FLAG" val="#wm#"/>
  <p:tag name="KSO_WM_SLIDE_BACKGROUND_TYPE" val="belt"/>
  <p:tag name="KSO_WM_SLIDE_BK_DARK_LIGHT" val="2"/>
  <p:tag name="KSO_WM_UNIT_TYPE" val="i"/>
  <p:tag name="KSO_WM_UNIT_INDEX" val="5"/>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6"/>
  <p:tag name="KSO_WM_UNIT_LAYERLEVEL" val="1"/>
  <p:tag name="KSO_WM_TAG_VERSION" val="1.0"/>
  <p:tag name="KSO_WM_BEAUTIFY_FLAG" val="#wm#"/>
  <p:tag name="KSO_WM_SLIDE_BACKGROUND_TYPE" val="belt"/>
  <p:tag name="KSO_WM_SLIDE_BK_DARK_LIGHT" val="2"/>
  <p:tag name="KSO_WM_UNIT_TYPE" val="i"/>
  <p:tag name="KSO_WM_UNIT_INDEX" val="6"/>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0"/>
  <p:tag name="KSO_WM_UNIT_LAYERLEVEL" val="1"/>
  <p:tag name="KSO_WM_TAG_VERSION" val="1.0"/>
  <p:tag name="KSO_WM_BEAUTIFY_FLAG" val="#wm#"/>
  <p:tag name="KSO_WM_SLIDE_BACKGROUND_TYPE" val="belt"/>
  <p:tag name="KSO_WM_SLIDE_BK_DARK_LIGHT" val="2"/>
  <p:tag name="KSO_WM_UNIT_TYPE" val="i"/>
  <p:tag name="KSO_WM_UNIT_INDEX" val="10"/>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7"/>
  <p:tag name="KSO_WM_UNIT_LAYERLEVEL" val="1"/>
  <p:tag name="KSO_WM_TAG_VERSION" val="1.0"/>
  <p:tag name="KSO_WM_BEAUTIFY_FLAG" val="#wm#"/>
  <p:tag name="KSO_WM_SLIDE_BACKGROUND_TYPE" val="belt"/>
  <p:tag name="KSO_WM_SLIDE_BK_DARK_LIGHT" val="2"/>
  <p:tag name="KSO_WM_UNIT_TYPE" val="i"/>
  <p:tag name="KSO_WM_UNIT_INDEX" val="7"/>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8"/>
  <p:tag name="KSO_WM_UNIT_LAYERLEVEL" val="1"/>
  <p:tag name="KSO_WM_TAG_VERSION" val="1.0"/>
  <p:tag name="KSO_WM_BEAUTIFY_FLAG" val="#wm#"/>
  <p:tag name="KSO_WM_SLIDE_BACKGROUND_TYPE" val="belt"/>
  <p:tag name="KSO_WM_SLIDE_BK_DARK_LIGHT" val="2"/>
  <p:tag name="KSO_WM_UNIT_TYPE" val="i"/>
  <p:tag name="KSO_WM_UNIT_INDEX" val="8"/>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9"/>
  <p:tag name="KSO_WM_UNIT_LAYERLEVEL" val="1"/>
  <p:tag name="KSO_WM_TAG_VERSION" val="1.0"/>
  <p:tag name="KSO_WM_BEAUTIFY_FLAG" val="#wm#"/>
  <p:tag name="KSO_WM_SLIDE_BACKGROUND_TYPE" val="belt"/>
  <p:tag name="KSO_WM_SLIDE_BK_DARK_LIGHT" val="2"/>
  <p:tag name="KSO_WM_UNIT_TYPE" val="i"/>
  <p:tag name="KSO_WM_UNIT_INDEX" val="9"/>
</p:tagLst>
</file>

<file path=ppt/tags/tag188.xml><?xml version="1.0" encoding="utf-8"?>
<p:tagLst xmlns:p="http://schemas.openxmlformats.org/presentationml/2006/main">
  <p:tag name="KSO_WM_TEMPLATE_CATEGORY" val="custom"/>
  <p:tag name="KSO_WM_TEMPLATE_INDEX" val="20202602"/>
  <p:tag name="KSO_WM_SLIDE_MODEL_TYPE" val="cover"/>
</p:tagLst>
</file>

<file path=ppt/tags/tag189.xml><?xml version="1.0" encoding="utf-8"?>
<p:tagLst xmlns:p="http://schemas.openxmlformats.org/presentationml/2006/main">
  <p:tag name="KSO_WM_SLIDE_ANIMATION_ID" val="3110590"/>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a*1_1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1_1"/>
  <p:tag name="KSO_WM_UNIT_TEXT_FILL_FORE_SCHEMECOLOR_INDEX" val="5"/>
  <p:tag name="KSO_WM_UNIT_TEXT_FILL_TYPE" val="1"/>
  <p:tag name="KSO_WM_UNIT_USESOURCEFORMAT_APPLY" val="1"/>
  <p:tag name="KSO_WM_UNIT_DIAGRAM_SCHEMECOLOR_ID" val="0"/>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f*1_1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1_1"/>
  <p:tag name="KSO_WM_UNIT_TEXT_FILL_FORE_SCHEMECOLOR_INDEX" val="5"/>
  <p:tag name="KSO_WM_UNIT_TEXT_FILL_TYPE" val="1"/>
  <p:tag name="KSO_WM_UNIT_USESOURCEFORMAT_APPLY" val="1"/>
  <p:tag name="KSO_WM_UNIT_DIAGRAM_SCHEMECOLOR_ID" val="0"/>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1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1"/>
  <p:tag name="KSO_WM_UNIT_TEXT_FILL_FORE_SCHEMECOLOR_INDEX" val="5"/>
  <p:tag name="KSO_WM_UNIT_TEXT_FILL_TYPE" val="1"/>
  <p:tag name="KSO_WM_UNIT_USESOURCEFORMAT_APPLY" val="1"/>
  <p:tag name="KSO_WM_UNIT_DIAGRAM_SCHEMECOLOR_ID" val="0"/>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1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2"/>
  <p:tag name="KSO_WM_UNIT_LINE_FORE_SCHEMECOLOR_INDEX" val="6"/>
  <p:tag name="KSO_WM_UNIT_LINE_FILL_TYPE" val="2"/>
  <p:tag name="KSO_WM_UNIT_TEXT_FILL_FORE_SCHEMECOLOR_INDEX" val="5"/>
  <p:tag name="KSO_WM_UNIT_TEXT_FILL_TYPE" val="1"/>
  <p:tag name="KSO_WM_UNIT_USESOURCEFORMAT_APPLY" val="1"/>
  <p:tag name="KSO_WM_UNIT_DIAGRAM_SCHEMECOLOR_ID" val="0"/>
</p:tagLst>
</file>

<file path=ppt/tags/tag194.xml><?xml version="1.0" encoding="utf-8"?>
<p:tagLst xmlns:p="http://schemas.openxmlformats.org/presentationml/2006/main">
  <p:tag name="KSO_WM_SLIDE_ANIMATION_ID" val="3110590"/>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a*1_2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2_1"/>
  <p:tag name="KSO_WM_UNIT_TEXT_FILL_FORE_SCHEMECOLOR_INDEX" val="5"/>
  <p:tag name="KSO_WM_UNIT_TEXT_FILL_TYPE" val="1"/>
  <p:tag name="KSO_WM_UNIT_USESOURCEFORMAT_APPLY" val="1"/>
  <p:tag name="KSO_WM_UNIT_DIAGRAM_SCHEMECOLOR_ID" val="0"/>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f*1_2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2_1"/>
  <p:tag name="KSO_WM_UNIT_TEXT_FILL_FORE_SCHEMECOLOR_INDEX" val="5"/>
  <p:tag name="KSO_WM_UNIT_TEXT_FILL_TYPE" val="1"/>
  <p:tag name="KSO_WM_UNIT_USESOURCEFORMAT_APPLY" val="1"/>
  <p:tag name="KSO_WM_UNIT_DIAGRAM_SCHEMECOLOR_ID" val="0"/>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2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1"/>
  <p:tag name="KSO_WM_UNIT_TEXT_FILL_FORE_SCHEMECOLOR_INDEX" val="5"/>
  <p:tag name="KSO_WM_UNIT_TEXT_FILL_TYPE" val="1"/>
  <p:tag name="KSO_WM_UNIT_USESOURCEFORMAT_APPLY" val="1"/>
  <p:tag name="KSO_WM_UNIT_DIAGRAM_SCHEMECOLOR_ID" val="0"/>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2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2"/>
  <p:tag name="KSO_WM_UNIT_LINE_FORE_SCHEMECOLOR_INDEX" val="6"/>
  <p:tag name="KSO_WM_UNIT_LINE_FILL_TYPE" val="2"/>
  <p:tag name="KSO_WM_UNIT_TEXT_FILL_FORE_SCHEMECOLOR_INDEX" val="5"/>
  <p:tag name="KSO_WM_UNIT_TEXT_FILL_TYPE" val="1"/>
  <p:tag name="KSO_WM_UNIT_USESOURCEFORMAT_APPLY" val="1"/>
  <p:tag name="KSO_WM_UNIT_DIAGRAM_SCHEMECOLOR_ID" val="0"/>
</p:tagLst>
</file>

<file path=ppt/tags/tag199.xml><?xml version="1.0" encoding="utf-8"?>
<p:tagLst xmlns:p="http://schemas.openxmlformats.org/presentationml/2006/main">
  <p:tag name="KSO_WM_SLIDE_ANIMATION_ID" val="3110590"/>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a*1_3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3_1"/>
  <p:tag name="KSO_WM_UNIT_TEXT_FILL_FORE_SCHEMECOLOR_INDEX" val="5"/>
  <p:tag name="KSO_WM_UNIT_TEXT_FILL_TYPE" val="1"/>
  <p:tag name="KSO_WM_UNIT_USESOURCEFORMAT_APPLY" val="1"/>
  <p:tag name="KSO_WM_UNIT_DIAGRAM_SCHEMECOLOR_ID" val="0"/>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f*1_3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3_1"/>
  <p:tag name="KSO_WM_UNIT_TEXT_FILL_FORE_SCHEMECOLOR_INDEX" val="5"/>
  <p:tag name="KSO_WM_UNIT_TEXT_FILL_TYPE" val="1"/>
  <p:tag name="KSO_WM_UNIT_USESOURCEFORMAT_APPLY" val="1"/>
  <p:tag name="KSO_WM_UNIT_DIAGRAM_SCHEMECOLOR_ID" val="0"/>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3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1"/>
  <p:tag name="KSO_WM_UNIT_TEXT_FILL_FORE_SCHEMECOLOR_INDEX" val="5"/>
  <p:tag name="KSO_WM_UNIT_TEXT_FILL_TYPE" val="1"/>
  <p:tag name="KSO_WM_UNIT_USESOURCEFORMAT_APPLY" val="1"/>
  <p:tag name="KSO_WM_UNIT_DIAGRAM_SCHEMECOLOR_ID" val="0"/>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3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2"/>
  <p:tag name="KSO_WM_UNIT_LINE_FORE_SCHEMECOLOR_INDEX" val="6"/>
  <p:tag name="KSO_WM_UNIT_LINE_FILL_TYPE" val="2"/>
  <p:tag name="KSO_WM_UNIT_TEXT_FILL_FORE_SCHEMECOLOR_INDEX" val="5"/>
  <p:tag name="KSO_WM_UNIT_TEXT_FILL_TYPE" val="1"/>
  <p:tag name="KSO_WM_UNIT_USESOURCEFORMAT_APPLY" val="1"/>
  <p:tag name="KSO_WM_UNIT_DIAGRAM_SCHEMECOLOR_ID" val="0"/>
</p:tagLst>
</file>

<file path=ppt/tags/tag204.xml><?xml version="1.0" encoding="utf-8"?>
<p:tagLst xmlns:p="http://schemas.openxmlformats.org/presentationml/2006/main">
  <p:tag name="KSO_WM_SLIDE_ANIMATION_ID" val="3110590"/>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a*1_4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4_1"/>
  <p:tag name="KSO_WM_UNIT_TEXT_FILL_FORE_SCHEMECOLOR_INDEX" val="5"/>
  <p:tag name="KSO_WM_UNIT_TEXT_FILL_TYPE" val="1"/>
  <p:tag name="KSO_WM_UNIT_USESOURCEFORMAT_APPLY" val="1"/>
  <p:tag name="KSO_WM_UNIT_DIAGRAM_SCHEMECOLOR_ID" val="0"/>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f*1_4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4_1"/>
  <p:tag name="KSO_WM_UNIT_TEXT_FILL_FORE_SCHEMECOLOR_INDEX" val="5"/>
  <p:tag name="KSO_WM_UNIT_TEXT_FILL_TYPE" val="1"/>
  <p:tag name="KSO_WM_UNIT_USESOURCEFORMAT_APPLY" val="1"/>
  <p:tag name="KSO_WM_UNIT_DIAGRAM_SCHEMECOLOR_ID" val="0"/>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4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4_1"/>
  <p:tag name="KSO_WM_UNIT_TEXT_FILL_FORE_SCHEMECOLOR_INDEX" val="5"/>
  <p:tag name="KSO_WM_UNIT_TEXT_FILL_TYPE" val="1"/>
  <p:tag name="KSO_WM_UNIT_USESOURCEFORMAT_APPLY" val="1"/>
  <p:tag name="KSO_WM_UNIT_DIAGRAM_SCHEMECOLOR_ID" val="0"/>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l_h_i*1_4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4_2"/>
  <p:tag name="KSO_WM_UNIT_LINE_FORE_SCHEMECOLOR_INDEX" val="6"/>
  <p:tag name="KSO_WM_UNIT_LINE_FILL_TYPE" val="2"/>
  <p:tag name="KSO_WM_UNIT_TEXT_FILL_FORE_SCHEMECOLOR_INDEX" val="5"/>
  <p:tag name="KSO_WM_UNIT_TEXT_FILL_TYPE" val="1"/>
  <p:tag name="KSO_WM_UNIT_USESOURCEFORMAT_APPLY" val="1"/>
  <p:tag name="KSO_WM_UNIT_DIAGRAM_SCHEMECOLOR_ID" val="0"/>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4*a*1"/>
  <p:tag name="KSO_WM_TEMPLATE_CATEGORY" val="custom"/>
  <p:tag name="KSO_WM_TEMPLATE_INDEX" val="20202602"/>
  <p:tag name="KSO_WM_UNIT_LAYERLEVEL" val="1"/>
  <p:tag name="KSO_WM_TAG_VERSION" val="1.0"/>
  <p:tag name="KSO_WM_BEAUTIFY_FLAG" val="#wm#"/>
  <p:tag name="KSO_WM_UNIT_ISCONTENTSTITLE" val="1"/>
  <p:tag name="KSO_WM_UNIT_PRESET_TEXT" val="目 录"/>
  <p:tag name="KSO_WM_UNIT_NOCLEAR" val="0"/>
  <p:tag name="KSO_WM_UNIT_VALUE" val="3"/>
  <p:tag name="KSO_WM_DIAGRAM_GROUP_CODE" val="l1-1"/>
  <p:tag name="KSO_WM_UNIT_TYPE" val="a"/>
  <p:tag name="KSO_WM_UNIT_INDEX" val="1"/>
  <p:tag name="KSO_WM_UNIT_TEXT_FILL_FORE_SCHEMECOLOR_INDEX" val="5"/>
  <p:tag name="KSO_WM_UNIT_TEXT_FILL_TYPE" val="1"/>
  <p:tag name="KSO_WM_UNIT_USESOURCEFORMAT_APPLY" val="1"/>
</p:tagLst>
</file>

<file path=ppt/tags/tag210.xml><?xml version="1.0" encoding="utf-8"?>
<p:tagLst xmlns:p="http://schemas.openxmlformats.org/presentationml/2006/main">
  <p:tag name="KSO_WM_SLIDE_ID" val="custom20202602_4"/>
  <p:tag name="KSO_WM_TEMPLATE_SUBCATEGORY" val="0"/>
  <p:tag name="KSO_WM_TEMPLATE_MASTER_TYPE" val="1"/>
  <p:tag name="KSO_WM_TEMPLATE_COLOR_TYPE" val="0"/>
  <p:tag name="KSO_WM_SLIDE_ITEM_CNT" val="4"/>
  <p:tag name="KSO_WM_SLIDE_INDEX" val="4"/>
  <p:tag name="KSO_WM_TAG_VERSION" val="1.0"/>
  <p:tag name="KSO_WM_BEAUTIFY_FLAG" val="#wm#"/>
  <p:tag name="KSO_WM_TEMPLATE_CATEGORY" val="custom"/>
  <p:tag name="KSO_WM_TEMPLATE_INDEX" val="20202602"/>
  <p:tag name="KSO_WM_SLIDE_TYPE" val="contents"/>
  <p:tag name="KSO_WM_SLIDE_SUBTYPE" val="diag"/>
  <p:tag name="KSO_WM_DIAGRAM_GROUP_CODE" val="l1-1"/>
  <p:tag name="KSO_WM_SLIDE_DIAGTYPE" val="l"/>
  <p:tag name="KSO_WM_SLIDE_LAYOUT" val="a_b_l"/>
  <p:tag name="KSO_WM_SLIDE_LAYOUT_CNT" val="1_1_1"/>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2*a*1"/>
  <p:tag name="KSO_WM_TEMPLATE_CATEGORY" val="custom"/>
  <p:tag name="KSO_WM_TEMPLATE_INDEX" val="20202602"/>
  <p:tag name="KSO_WM_UNIT_LAYERLEVEL" val="1"/>
  <p:tag name="KSO_WM_TAG_VERSION" val="1.0"/>
  <p:tag name="KSO_WM_BEAUTIFY_FLAG" val="#wm#"/>
  <p:tag name="KSO_WM_UNIT_ISCONTENTSTITLE" val="1"/>
  <p:tag name="KSO_WM_UNIT_PRESET_TEXT" val="目 录"/>
  <p:tag name="KSO_WM_UNIT_NOCLEAR" val="0"/>
  <p:tag name="KSO_WM_UNIT_VALUE" val="3"/>
  <p:tag name="KSO_WM_DIAGRAM_GROUP_CODE" val="l1-1"/>
  <p:tag name="KSO_WM_UNIT_TYPE" val="a"/>
  <p:tag name="KSO_WM_UNIT_INDEX" val="1"/>
  <p:tag name="KSO_WM_UNIT_TEXT_FILL_FORE_SCHEMECOLOR_INDEX" val="5"/>
  <p:tag name="KSO_WM_UNIT_TEXT_FILL_TYPE" val="1"/>
  <p:tag name="KSO_WM_UNIT_USESOURCEFORMAT_APPLY" val="1"/>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1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1_1"/>
  <p:tag name="KSO_WM_UNIT_TEXT_FILL_FORE_SCHEMECOLOR_INDEX" val="5"/>
  <p:tag name="KSO_WM_UNIT_TEXT_FILL_TYPE" val="1"/>
  <p:tag name="KSO_WM_UNIT_USESOURCEFORMAT_APPLY" val="1"/>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1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1"/>
  <p:tag name="KSO_WM_UNIT_TEXT_FILL_FORE_SCHEMECOLOR_INDEX" val="5"/>
  <p:tag name="KSO_WM_UNIT_TEXT_FILL_TYPE" val="1"/>
  <p:tag name="KSO_WM_UNIT_USESOURCEFORMAT_APPLY" val="1"/>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1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2"/>
  <p:tag name="KSO_WM_UNIT_LINE_FORE_SCHEMECOLOR_INDEX" val="6"/>
  <p:tag name="KSO_WM_UNIT_LINE_FILL_TYPE" val="2"/>
  <p:tag name="KSO_WM_UNIT_TEXT_FILL_FORE_SCHEMECOLOR_INDEX" val="5"/>
  <p:tag name="KSO_WM_UNIT_TEXT_FILL_TYPE" val="1"/>
  <p:tag name="KSO_WM_UNIT_USESOURCEFORMAT_APPLY" val="1"/>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2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2_1"/>
  <p:tag name="KSO_WM_UNIT_TEXT_FILL_FORE_SCHEMECOLOR_INDEX" val="5"/>
  <p:tag name="KSO_WM_UNIT_TEXT_FILL_TYPE" val="1"/>
  <p:tag name="KSO_WM_UNIT_USESOURCEFORMAT_APPLY" val="1"/>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2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1"/>
  <p:tag name="KSO_WM_UNIT_TEXT_FILL_FORE_SCHEMECOLOR_INDEX" val="5"/>
  <p:tag name="KSO_WM_UNIT_TEXT_FILL_TYPE" val="1"/>
  <p:tag name="KSO_WM_UNIT_USESOURCEFORMAT_APPLY" val="1"/>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2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2"/>
  <p:tag name="KSO_WM_UNIT_LINE_FORE_SCHEMECOLOR_INDEX" val="6"/>
  <p:tag name="KSO_WM_UNIT_LINE_FILL_TYPE" val="2"/>
  <p:tag name="KSO_WM_UNIT_TEXT_FILL_FORE_SCHEMECOLOR_INDEX" val="5"/>
  <p:tag name="KSO_WM_UNIT_TEXT_FILL_TYPE" val="1"/>
  <p:tag name="KSO_WM_UNIT_USESOURCEFORMAT_APPLY" val="1"/>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3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3_1"/>
  <p:tag name="KSO_WM_UNIT_TEXT_FILL_FORE_SCHEMECOLOR_INDEX" val="5"/>
  <p:tag name="KSO_WM_UNIT_TEXT_FILL_TYPE" val="1"/>
  <p:tag name="KSO_WM_UNIT_USESOURCEFORMAT_APPLY" val="1"/>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3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1"/>
  <p:tag name="KSO_WM_UNIT_TEXT_FILL_FORE_SCHEMECOLOR_INDEX" val="5"/>
  <p:tag name="KSO_WM_UNIT_TEXT_FILL_TYPE" val="1"/>
  <p:tag name="KSO_WM_UNIT_USESOURCEFORMAT_APPLY" val="1"/>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3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2"/>
  <p:tag name="KSO_WM_UNIT_LINE_FORE_SCHEMECOLOR_INDEX" val="6"/>
  <p:tag name="KSO_WM_UNIT_LINE_FILL_TYPE" val="2"/>
  <p:tag name="KSO_WM_UNIT_TEXT_FILL_FORE_SCHEMECOLOR_INDEX" val="5"/>
  <p:tag name="KSO_WM_UNIT_TEXT_FILL_TYPE" val="1"/>
  <p:tag name="KSO_WM_UNIT_USESOURCEFORMAT_APPLY" val="1"/>
</p:tagLst>
</file>

<file path=ppt/tags/tag221.xml><?xml version="1.0" encoding="utf-8"?>
<p:tagLst xmlns:p="http://schemas.openxmlformats.org/presentationml/2006/main">
  <p:tag name="KSO_WM_SLIDE_ID" val="custom20202602_2"/>
  <p:tag name="KSO_WM_TEMPLATE_SUBCATEGORY" val="0"/>
  <p:tag name="KSO_WM_TEMPLATE_MASTER_TYPE" val="1"/>
  <p:tag name="KSO_WM_TEMPLATE_COLOR_TYPE" val="0"/>
  <p:tag name="KSO_WM_SLIDE_ITEM_CNT" val="3"/>
  <p:tag name="KSO_WM_SLIDE_INDEX" val="2"/>
  <p:tag name="KSO_WM_TAG_VERSION" val="1.0"/>
  <p:tag name="KSO_WM_BEAUTIFY_FLAG" val="#wm#"/>
  <p:tag name="KSO_WM_TEMPLATE_CATEGORY" val="custom"/>
  <p:tag name="KSO_WM_TEMPLATE_INDEX" val="20202602"/>
  <p:tag name="KSO_WM_SLIDE_TYPE" val="contents"/>
  <p:tag name="KSO_WM_SLIDE_SUBTYPE" val="diag"/>
  <p:tag name="KSO_WM_DIAGRAM_GROUP_CODE" val="l1-1"/>
  <p:tag name="KSO_WM_SLIDE_DIAGTYPE" val="l"/>
  <p:tag name="KSO_WM_SLIDE_LAYOUT" val="a_b_l"/>
  <p:tag name="KSO_WM_SLIDE_LAYOUT_CNT" val="1_1_1"/>
</p:tagLst>
</file>

<file path=ppt/tags/tag222.xml><?xml version="1.0" encoding="utf-8"?>
<p:tagLst xmlns:p="http://schemas.openxmlformats.org/presentationml/2006/main">
  <p:tag name="KSO_WM_BEAUTIFY_FLAG" val="#wm#"/>
  <p:tag name="KSO_WM_TEMPLATE_CATEGORY" val="custom"/>
  <p:tag name="KSO_WM_TEMPLATE_INDEX" val="20202602"/>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9*f*1"/>
  <p:tag name="KSO_WM_TEMPLATE_CATEGORY" val="custom"/>
  <p:tag name="KSO_WM_TEMPLATE_INDEX" val="20202602"/>
  <p:tag name="KSO_WM_UNIT_LAYERLEVEL" val="1"/>
  <p:tag name="KSO_WM_TAG_VERSION" val="1.0"/>
  <p:tag name="KSO_WM_BEAUTIFY_FLAG" val="#wm#"/>
  <p:tag name="KSO_WM_UNIT_PRESET_TEXT" val="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
  <p:tag name="KSO_WM_UNIT_NOCLEAR" val="0"/>
  <p:tag name="KSO_WM_UNIT_VALUE" val="216"/>
  <p:tag name="KSO_WM_UNIT_TYPE" val="f"/>
  <p:tag name="KSO_WM_UNIT_INDEX" val="1"/>
</p:tagLst>
</file>

<file path=ppt/tags/tag224.xml><?xml version="1.0" encoding="utf-8"?>
<p:tagLst xmlns:p="http://schemas.openxmlformats.org/presentationml/2006/main">
  <p:tag name="KSO_WM_SLIDE_ID" val="custom20202602_9"/>
  <p:tag name="KSO_WM_TEMPLATE_SUBCATEGORY" val="0"/>
  <p:tag name="KSO_WM_SLIDE_ITEM_CNT" val="0"/>
  <p:tag name="KSO_WM_SLIDE_INDEX" val="9"/>
  <p:tag name="KSO_WM_TAG_VERSION" val="1.0"/>
  <p:tag name="KSO_WM_BEAUTIFY_FLAG" val="#wm#"/>
  <p:tag name="KSO_WM_TEMPLATE_CATEGORY" val="custom"/>
  <p:tag name="KSO_WM_TEMPLATE_INDEX" val="20202602"/>
  <p:tag name="KSO_WM_SLIDE_TYPE" val="text"/>
  <p:tag name="KSO_WM_SLIDE_SUBTYPE" val="picTxt"/>
  <p:tag name="KSO_WM_SLIDE_SIZE" val="890*400"/>
  <p:tag name="KSO_WM_SLIDE_POSITION" val="45*60"/>
  <p:tag name="KSO_WM_SLIDE_LAYOUT" val="a_d_f"/>
  <p:tag name="KSO_WM_SLIDE_LAYOUT_CNT" val="1_1_1"/>
  <p:tag name="KSO_WM_TEMPLATE_MASTER_TYPE" val="1"/>
  <p:tag name="KSO_WM_TEMPLATE_COLOR_TYPE" val="0"/>
</p:tagLst>
</file>

<file path=ppt/tags/tag225.xml><?xml version="1.0" encoding="utf-8"?>
<p:tagLst xmlns:p="http://schemas.openxmlformats.org/presentationml/2006/main">
  <p:tag name="KSO_WM_BEAUTIFY_FLAG" val="#wm#"/>
  <p:tag name="KSO_WM_TEMPLATE_CATEGORY" val="custom"/>
  <p:tag name="KSO_WM_TEMPLATE_INDEX" val="20202602"/>
</p:tagLst>
</file>

<file path=ppt/tags/tag226.xml><?xml version="1.0" encoding="utf-8"?>
<p:tagLst xmlns:p="http://schemas.openxmlformats.org/presentationml/2006/main">
  <p:tag name="KSO_WM_BEAUTIFY_FLAG" val="#wm#"/>
  <p:tag name="KSO_WM_TEMPLATE_CATEGORY" val="custom"/>
  <p:tag name="KSO_WM_TEMPLATE_INDEX" val="20202602"/>
</p:tagLst>
</file>

<file path=ppt/tags/tag227.xml><?xml version="1.0" encoding="utf-8"?>
<p:tagLst xmlns:p="http://schemas.openxmlformats.org/presentationml/2006/main">
  <p:tag name="KSO_WM_BEAUTIFY_FLAG" val="#wm#"/>
  <p:tag name="KSO_WM_TEMPLATE_CATEGORY" val="custom"/>
  <p:tag name="KSO_WM_TEMPLATE_INDEX" val="20202602"/>
</p:tagLst>
</file>

<file path=ppt/tags/tag228.xml><?xml version="1.0" encoding="utf-8"?>
<p:tagLst xmlns:p="http://schemas.openxmlformats.org/presentationml/2006/main">
  <p:tag name="KSO_WM_BEAUTIFY_FLAG" val="#wm#"/>
  <p:tag name="KSO_WM_TEMPLATE_CATEGORY" val="custom"/>
  <p:tag name="KSO_WM_TEMPLATE_INDEX" val="20202602"/>
</p:tagLst>
</file>

<file path=ppt/tags/tag229.xml><?xml version="1.0" encoding="utf-8"?>
<p:tagLst xmlns:p="http://schemas.openxmlformats.org/presentationml/2006/main">
  <p:tag name="KSO_WM_BEAUTIFY_FLAG" val="#wm#"/>
  <p:tag name="KSO_WM_TEMPLATE_CATEGORY" val="custom"/>
  <p:tag name="KSO_WM_TEMPLATE_INDEX" val="20202602"/>
</p:tagLst>
</file>

<file path=ppt/tags/tag230.xml><?xml version="1.0" encoding="utf-8"?>
<p:tagLst xmlns:p="http://schemas.openxmlformats.org/presentationml/2006/main">
  <p:tag name="KSO_WM_BEAUTIFY_FLAG" val="#wm#"/>
  <p:tag name="KSO_WM_TEMPLATE_CATEGORY" val="custom"/>
  <p:tag name="KSO_WM_TEMPLATE_INDEX" val="20202602"/>
</p:tagLst>
</file>

<file path=ppt/tags/tag231.xml><?xml version="1.0" encoding="utf-8"?>
<p:tagLst xmlns:p="http://schemas.openxmlformats.org/presentationml/2006/main">
  <p:tag name="KSO_WM_BEAUTIFY_FLAG" val="#wm#"/>
  <p:tag name="KSO_WM_TEMPLATE_CATEGORY" val="custom"/>
  <p:tag name="KSO_WM_TEMPLATE_INDEX" val="20202602"/>
</p:tagLst>
</file>

<file path=ppt/tags/tag232.xml><?xml version="1.0" encoding="utf-8"?>
<p:tagLst xmlns:p="http://schemas.openxmlformats.org/presentationml/2006/main">
  <p:tag name="KSO_WM_BEAUTIFY_FLAG" val="#wm#"/>
  <p:tag name="KSO_WM_TEMPLATE_CATEGORY" val="custom"/>
  <p:tag name="KSO_WM_TEMPLATE_INDEX" val="20202602"/>
</p:tagLst>
</file>

<file path=ppt/tags/tag233.xml><?xml version="1.0" encoding="utf-8"?>
<p:tagLst xmlns:p="http://schemas.openxmlformats.org/presentationml/2006/main">
  <p:tag name="KSO_WM_BEAUTIFY_FLAG" val="#wm#"/>
  <p:tag name="KSO_WM_TEMPLATE_CATEGORY" val="custom"/>
  <p:tag name="KSO_WM_TEMPLATE_INDEX" val="20202602"/>
</p:tagLst>
</file>

<file path=ppt/tags/tag234.xml><?xml version="1.0" encoding="utf-8"?>
<p:tagLst xmlns:p="http://schemas.openxmlformats.org/presentationml/2006/main">
  <p:tag name="KSO_WM_BEAUTIFY_FLAG" val="#wm#"/>
  <p:tag name="KSO_WM_TEMPLATE_CATEGORY" val="custom"/>
  <p:tag name="KSO_WM_TEMPLATE_INDEX" val="20202602"/>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1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1_1"/>
  <p:tag name="KSO_WM_UNIT_TEXT_FILL_FORE_SCHEMECOLOR_INDEX" val="5"/>
  <p:tag name="KSO_WM_UNIT_TEXT_FILL_TYPE" val="1"/>
  <p:tag name="KSO_WM_UNIT_USESOURCEFORMAT_APPLY" val="1"/>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f*1_1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1_1"/>
  <p:tag name="KSO_WM_UNIT_TEXT_FILL_FORE_SCHEMECOLOR_INDEX" val="5"/>
  <p:tag name="KSO_WM_UNIT_TEXT_FILL_TYPE" val="1"/>
  <p:tag name="KSO_WM_UNIT_USESOURCEFORMAT_APPLY" val="1"/>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1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1"/>
  <p:tag name="KSO_WM_UNIT_TEXT_FILL_FORE_SCHEMECOLOR_INDEX" val="5"/>
  <p:tag name="KSO_WM_UNIT_TEXT_FILL_TYPE" val="1"/>
  <p:tag name="KSO_WM_UNIT_USESOURCEFORMAT_APPLY" val="1"/>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1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1_2"/>
  <p:tag name="KSO_WM_UNIT_LINE_FORE_SCHEMECOLOR_INDEX" val="6"/>
  <p:tag name="KSO_WM_UNIT_LINE_FILL_TYPE" val="2"/>
  <p:tag name="KSO_WM_UNIT_TEXT_FILL_FORE_SCHEMECOLOR_INDEX" val="5"/>
  <p:tag name="KSO_WM_UNIT_TEXT_FILL_TYPE" val="1"/>
  <p:tag name="KSO_WM_UNIT_USESOURCEFORMAT_APPLY" val="1"/>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2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2_1"/>
  <p:tag name="KSO_WM_UNIT_TEXT_FILL_FORE_SCHEMECOLOR_INDEX" val="5"/>
  <p:tag name="KSO_WM_UNIT_TEXT_FILL_TYPE" val="1"/>
  <p:tag name="KSO_WM_UNIT_USESOURCEFORMAT_APPLY" val="1"/>
</p:tagLst>
</file>

<file path=ppt/tags/tag2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f*1_2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2_1"/>
  <p:tag name="KSO_WM_UNIT_TEXT_FILL_FORE_SCHEMECOLOR_INDEX" val="5"/>
  <p:tag name="KSO_WM_UNIT_TEXT_FILL_TYPE" val="1"/>
  <p:tag name="KSO_WM_UNIT_USESOURCEFORMAT_APPLY" val="1"/>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2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1"/>
  <p:tag name="KSO_WM_UNIT_TEXT_FILL_FORE_SCHEMECOLOR_INDEX" val="5"/>
  <p:tag name="KSO_WM_UNIT_TEXT_FILL_TYPE" val="1"/>
  <p:tag name="KSO_WM_UNIT_USESOURCEFORMAT_APPLY" val="1"/>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2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2_2"/>
  <p:tag name="KSO_WM_UNIT_LINE_FORE_SCHEMECOLOR_INDEX" val="6"/>
  <p:tag name="KSO_WM_UNIT_LINE_FILL_TYPE" val="2"/>
  <p:tag name="KSO_WM_UNIT_TEXT_FILL_FORE_SCHEMECOLOR_INDEX" val="5"/>
  <p:tag name="KSO_WM_UNIT_TEXT_FILL_TYPE" val="1"/>
  <p:tag name="KSO_WM_UNIT_USESOURCEFORMAT_APPLY" val="1"/>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a*1_3_1"/>
  <p:tag name="KSO_WM_TEMPLATE_CATEGORY" val="custom"/>
  <p:tag name="KSO_WM_TEMPLATE_INDEX" val="20202602"/>
  <p:tag name="KSO_WM_UNIT_LAYERLEVEL" val="1_1_1"/>
  <p:tag name="KSO_WM_TAG_VERSION" val="1.0"/>
  <p:tag name="KSO_WM_BEAUTIFY_FLAG" val="#wm#"/>
  <p:tag name="KSO_WM_UNIT_ISCONTENTSTITLE" val="0"/>
  <p:tag name="KSO_WM_UNIT_PRESET_TEXT" val="请在此处添加标题"/>
  <p:tag name="KSO_WM_UNIT_NOCLEAR" val="0"/>
  <p:tag name="KSO_WM_UNIT_VALUE" val="12"/>
  <p:tag name="KSO_WM_DIAGRAM_GROUP_CODE" val="l1-1"/>
  <p:tag name="KSO_WM_UNIT_TYPE" val="l_h_a"/>
  <p:tag name="KSO_WM_UNIT_INDEX" val="1_3_1"/>
  <p:tag name="KSO_WM_UNIT_TEXT_FILL_FORE_SCHEMECOLOR_INDEX" val="5"/>
  <p:tag name="KSO_WM_UNIT_TEXT_FILL_TYPE" val="1"/>
  <p:tag name="KSO_WM_UNIT_USESOURCEFORMAT_APPLY" val="1"/>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f*1_3_1"/>
  <p:tag name="KSO_WM_TEMPLATE_CATEGORY" val="custom"/>
  <p:tag name="KSO_WM_TEMPLATE_INDEX" val="20202602"/>
  <p:tag name="KSO_WM_UNIT_LAYERLEVEL" val="1_1_1"/>
  <p:tag name="KSO_WM_TAG_VERSION" val="1.0"/>
  <p:tag name="KSO_WM_BEAUTIFY_FLAG" val="#wm#"/>
  <p:tag name="KSO_WM_UNIT_PRESET_TEXT" val="单击此处添加正文，文字是您思想的提炼，请尽量言简意赅的阐述观点。"/>
  <p:tag name="KSO_WM_UNIT_NOCLEAR" val="0"/>
  <p:tag name="KSO_WM_UNIT_VALUE" val="41"/>
  <p:tag name="KSO_WM_DIAGRAM_GROUP_CODE" val="l1-1"/>
  <p:tag name="KSO_WM_UNIT_TYPE" val="l_h_f"/>
  <p:tag name="KSO_WM_UNIT_INDEX" val="1_3_1"/>
  <p:tag name="KSO_WM_UNIT_TEXT_FILL_FORE_SCHEMECOLOR_INDEX" val="5"/>
  <p:tag name="KSO_WM_UNIT_TEXT_FILL_TYPE" val="1"/>
  <p:tag name="KSO_WM_UNIT_USESOURCEFORMAT_APPLY" val="1"/>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3_1"/>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1"/>
  <p:tag name="KSO_WM_UNIT_TEXT_FILL_FORE_SCHEMECOLOR_INDEX" val="5"/>
  <p:tag name="KSO_WM_UNIT_TEXT_FILL_TYPE" val="1"/>
  <p:tag name="KSO_WM_UNIT_USESOURCEFORMAT_APPLY" val="1"/>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l_h_i*1_3_2"/>
  <p:tag name="KSO_WM_TEMPLATE_CATEGORY" val="custom"/>
  <p:tag name="KSO_WM_TEMPLATE_INDEX" val="20202602"/>
  <p:tag name="KSO_WM_UNIT_LAYERLEVEL" val="1_1_1"/>
  <p:tag name="KSO_WM_TAG_VERSION" val="1.0"/>
  <p:tag name="KSO_WM_BEAUTIFY_FLAG" val="#wm#"/>
  <p:tag name="KSO_WM_DIAGRAM_GROUP_CODE" val="l1-1"/>
  <p:tag name="KSO_WM_UNIT_TYPE" val="l_h_i"/>
  <p:tag name="KSO_WM_UNIT_INDEX" val="1_3_2"/>
  <p:tag name="KSO_WM_UNIT_LINE_FORE_SCHEMECOLOR_INDEX" val="6"/>
  <p:tag name="KSO_WM_UNIT_LINE_FILL_TYPE" val="2"/>
  <p:tag name="KSO_WM_UNIT_TEXT_FILL_FORE_SCHEMECOLOR_INDEX" val="5"/>
  <p:tag name="KSO_WM_UNIT_TEXT_FILL_TYPE" val="1"/>
  <p:tag name="KSO_WM_UNIT_USESOURCEFORMAT_APPLY" val="1"/>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602_3*a*1"/>
  <p:tag name="KSO_WM_TEMPLATE_CATEGORY" val="custom"/>
  <p:tag name="KSO_WM_TEMPLATE_INDEX" val="20202602"/>
  <p:tag name="KSO_WM_UNIT_LAYERLEVEL" val="1"/>
  <p:tag name="KSO_WM_TAG_VERSION" val="1.0"/>
  <p:tag name="KSO_WM_BEAUTIFY_FLAG" val="#wm#"/>
  <p:tag name="KSO_WM_UNIT_ISCONTENTSTITLE" val="1"/>
  <p:tag name="KSO_WM_UNIT_PRESET_TEXT" val="目 录"/>
  <p:tag name="KSO_WM_UNIT_NOCLEAR" val="0"/>
  <p:tag name="KSO_WM_UNIT_VALUE" val="3"/>
  <p:tag name="KSO_WM_DIAGRAM_GROUP_CODE" val="l1-1"/>
  <p:tag name="KSO_WM_UNIT_TYPE" val="a"/>
  <p:tag name="KSO_WM_UNIT_INDEX" val="1"/>
  <p:tag name="KSO_WM_UNIT_TEXT_FILL_FORE_SCHEMECOLOR_INDEX" val="5"/>
  <p:tag name="KSO_WM_UNIT_TEXT_FILL_TYPE" val="1"/>
  <p:tag name="KSO_WM_UNIT_USESOURCEFORMAT_APPLY" val="1"/>
</p:tagLst>
</file>

<file path=ppt/tags/tag248.xml><?xml version="1.0" encoding="utf-8"?>
<p:tagLst xmlns:p="http://schemas.openxmlformats.org/presentationml/2006/main">
  <p:tag name="KSO_WM_SLIDE_ID" val="custom20202602_3"/>
  <p:tag name="KSO_WM_TEMPLATE_SUBCATEGORY" val="0"/>
  <p:tag name="KSO_WM_TEMPLATE_MASTER_TYPE" val="1"/>
  <p:tag name="KSO_WM_TEMPLATE_COLOR_TYPE" val="0"/>
  <p:tag name="KSO_WM_SLIDE_ITEM_CNT" val="3"/>
  <p:tag name="KSO_WM_SLIDE_INDEX" val="3"/>
  <p:tag name="KSO_WM_TAG_VERSION" val="1.0"/>
  <p:tag name="KSO_WM_BEAUTIFY_FLAG" val="#wm#"/>
  <p:tag name="KSO_WM_TEMPLATE_CATEGORY" val="custom"/>
  <p:tag name="KSO_WM_TEMPLATE_INDEX" val="20202602"/>
  <p:tag name="KSO_WM_SLIDE_TYPE" val="contents"/>
  <p:tag name="KSO_WM_SLIDE_SUBTYPE" val="diag"/>
  <p:tag name="KSO_WM_DIAGRAM_GROUP_CODE" val="l1-1"/>
  <p:tag name="KSO_WM_SLIDE_DIAGTYPE" val="l"/>
  <p:tag name="KSO_WM_SLIDE_LAYOUT" val="a_b_l"/>
  <p:tag name="KSO_WM_SLIDE_LAYOUT_CNT" val="1_1_1"/>
</p:tagLst>
</file>

<file path=ppt/tags/tag249.xml><?xml version="1.0" encoding="utf-8"?>
<p:tagLst xmlns:p="http://schemas.openxmlformats.org/presentationml/2006/main">
  <p:tag name="KSO_WM_BEAUTIFY_FLAG" val="#wm#"/>
  <p:tag name="KSO_WM_TEMPLATE_CATEGORY" val="custom"/>
  <p:tag name="KSO_WM_TEMPLATE_INDEX" val="20202602"/>
</p:tagLst>
</file>

<file path=ppt/tags/tag250.xml><?xml version="1.0" encoding="utf-8"?>
<p:tagLst xmlns:p="http://schemas.openxmlformats.org/presentationml/2006/main">
  <p:tag name="KSO_WM_BEAUTIFY_FLAG" val="#wm#"/>
  <p:tag name="KSO_WM_TEMPLATE_CATEGORY" val="custom"/>
  <p:tag name="KSO_WM_TEMPLATE_INDEX" val="20202602"/>
</p:tagLst>
</file>

<file path=ppt/tags/tag251.xml><?xml version="1.0" encoding="utf-8"?>
<p:tagLst xmlns:p="http://schemas.openxmlformats.org/presentationml/2006/main">
  <p:tag name="KSO_WM_BEAUTIFY_FLAG" val="#wm#"/>
  <p:tag name="KSO_WM_TEMPLATE_CATEGORY" val="custom"/>
  <p:tag name="KSO_WM_TEMPLATE_INDEX" val="20202602"/>
</p:tagLst>
</file>

<file path=ppt/tags/tag252.xml><?xml version="1.0" encoding="utf-8"?>
<p:tagLst xmlns:p="http://schemas.openxmlformats.org/presentationml/2006/main">
  <p:tag name="KSO_WM_BEAUTIFY_FLAG" val="#wm#"/>
  <p:tag name="KSO_WM_TEMPLATE_CATEGORY" val="custom"/>
  <p:tag name="KSO_WM_TEMPLATE_INDEX" val="20202602"/>
</p:tagLst>
</file>

<file path=ppt/tags/tag253.xml><?xml version="1.0" encoding="utf-8"?>
<p:tagLst xmlns:p="http://schemas.openxmlformats.org/presentationml/2006/main">
  <p:tag name="KSO_WM_BEAUTIFY_FLAG" val="#wm#"/>
  <p:tag name="KSO_WM_TEMPLATE_CATEGORY" val="custom"/>
  <p:tag name="KSO_WM_TEMPLATE_INDEX" val="20202602"/>
</p:tagLst>
</file>

<file path=ppt/tags/tag254.xml><?xml version="1.0" encoding="utf-8"?>
<p:tagLst xmlns:p="http://schemas.openxmlformats.org/presentationml/2006/main">
  <p:tag name="KSO_WM_BEAUTIFY_FLAG" val="#wm#"/>
  <p:tag name="KSO_WM_TEMPLATE_CATEGORY" val="custom"/>
  <p:tag name="KSO_WM_TEMPLATE_INDEX" val="20202602"/>
</p:tagLst>
</file>

<file path=ppt/tags/tag255.xml><?xml version="1.0" encoding="utf-8"?>
<p:tagLst xmlns:p="http://schemas.openxmlformats.org/presentationml/2006/main">
  <p:tag name="KSO_WM_BEAUTIFY_FLAG" val="#wm#"/>
  <p:tag name="KSO_WM_TEMPLATE_CATEGORY" val="custom"/>
  <p:tag name="KSO_WM_TEMPLATE_INDEX" val="20202602"/>
</p:tagLst>
</file>

<file path=ppt/tags/tag256.xml><?xml version="1.0" encoding="utf-8"?>
<p:tagLst xmlns:p="http://schemas.openxmlformats.org/presentationml/2006/main">
  <p:tag name="KSO_WM_BEAUTIFY_FLAG" val="#wm#"/>
  <p:tag name="KSO_WM_TEMPLATE_CATEGORY" val="custom"/>
  <p:tag name="KSO_WM_TEMPLATE_INDEX" val="20202602"/>
</p:tagLst>
</file>

<file path=ppt/tags/tag257.xml><?xml version="1.0" encoding="utf-8"?>
<p:tagLst xmlns:p="http://schemas.openxmlformats.org/presentationml/2006/main">
  <p:tag name="KSO_WM_TEMPLATE_CATEGORY" val="custom"/>
  <p:tag name="KSO_WM_TEMPLATE_INDEX" val="20202602"/>
</p:tagLst>
</file>

<file path=ppt/tags/tag258.xml><?xml version="1.0" encoding="utf-8"?>
<p:tagLst xmlns:p="http://schemas.openxmlformats.org/presentationml/2006/main">
  <p:tag name="KSO_WM_TEMPLATE_CATEGORY" val="custom"/>
  <p:tag name="KSO_WM_TEMPLATE_INDEX" val="20202602"/>
</p:tagLst>
</file>

<file path=ppt/tags/tag259.xml><?xml version="1.0" encoding="utf-8"?>
<p:tagLst xmlns:p="http://schemas.openxmlformats.org/presentationml/2006/main">
  <p:tag name="KSO_WM_TEMPLATE_CATEGORY" val="custom"/>
  <p:tag name="KSO_WM_TEMPLATE_INDEX" val="20202602"/>
</p:tagLst>
</file>

<file path=ppt/tags/tag260.xml><?xml version="1.0" encoding="utf-8"?>
<p:tagLst xmlns:p="http://schemas.openxmlformats.org/presentationml/2006/main">
  <p:tag name="KSO_WM_TEMPLATE_CATEGORY" val="custom"/>
  <p:tag name="KSO_WM_TEMPLATE_INDEX" val="20202602"/>
</p:tagLst>
</file>

<file path=ppt/tags/tag261.xml><?xml version="1.0" encoding="utf-8"?>
<p:tagLst xmlns:p="http://schemas.openxmlformats.org/presentationml/2006/main">
  <p:tag name="KSO_WM_TEMPLATE_CATEGORY" val="custom"/>
  <p:tag name="KSO_WM_TEMPLATE_INDEX" val="20202602"/>
</p:tagLst>
</file>

<file path=ppt/tags/tag262.xml><?xml version="1.0" encoding="utf-8"?>
<p:tagLst xmlns:p="http://schemas.openxmlformats.org/presentationml/2006/main">
  <p:tag name="KSO_WM_TEMPLATE_CATEGORY" val="custom"/>
  <p:tag name="KSO_WM_TEMPLATE_INDEX" val="20202602"/>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0</TotalTime>
  <Words>4719</Words>
  <Application>WPS 演示</Application>
  <PresentationFormat>自定义</PresentationFormat>
  <Paragraphs>247</Paragraphs>
  <Slides>33</Slides>
  <Notes>3</Notes>
  <HiddenSlides>1</HiddenSlides>
  <MMClips>0</MMClips>
  <ScaleCrop>false</ScaleCrop>
  <HeadingPairs>
    <vt:vector size="8" baseType="variant">
      <vt:variant>
        <vt:lpstr>已用的字体</vt:lpstr>
      </vt:variant>
      <vt:variant>
        <vt:i4>20</vt:i4>
      </vt:variant>
      <vt:variant>
        <vt:lpstr>主题</vt:lpstr>
      </vt:variant>
      <vt:variant>
        <vt:i4>1</vt:i4>
      </vt:variant>
      <vt:variant>
        <vt:lpstr>嵌入 OLE 服务器</vt:lpstr>
      </vt:variant>
      <vt:variant>
        <vt:i4>19</vt:i4>
      </vt:variant>
      <vt:variant>
        <vt:lpstr>幻灯片标题</vt:lpstr>
      </vt:variant>
      <vt:variant>
        <vt:i4>33</vt:i4>
      </vt:variant>
    </vt:vector>
  </HeadingPairs>
  <TitlesOfParts>
    <vt:vector size="73" baseType="lpstr">
      <vt:lpstr>Arial</vt:lpstr>
      <vt:lpstr>宋体</vt:lpstr>
      <vt:lpstr>Wingdings</vt:lpstr>
      <vt:lpstr>Wingdings 2</vt:lpstr>
      <vt:lpstr>Arial</vt:lpstr>
      <vt:lpstr>微软雅黑</vt:lpstr>
      <vt:lpstr>汉仪旗黑-85S</vt:lpstr>
      <vt:lpstr>黑体</vt:lpstr>
      <vt:lpstr>(使用中文字体)</vt:lpstr>
      <vt:lpstr>Segoe Print</vt:lpstr>
      <vt:lpstr>Verdana</vt:lpstr>
      <vt:lpstr>Franklin Gothic Book</vt:lpstr>
      <vt:lpstr>Franklin Gothic Medium</vt:lpstr>
      <vt:lpstr>Arial Unicode MS</vt:lpstr>
      <vt:lpstr>Calibri</vt:lpstr>
      <vt:lpstr>Times New Roman</vt:lpstr>
      <vt:lpstr>隶书</vt:lpstr>
      <vt:lpstr>楷体</vt:lpstr>
      <vt:lpstr>华文楷体</vt:lpstr>
      <vt:lpstr>方正卡通简体</vt:lpstr>
      <vt:lpstr>暗香扑面</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Word.Document.8</vt:lpstr>
      <vt:lpstr>第15课   明清经济与文化</vt:lpstr>
      <vt:lpstr>PowerPoint 演示文稿</vt:lpstr>
      <vt:lpstr>PowerPoint 演示文稿</vt:lpstr>
      <vt:lpstr>一、高度发展的农耕经济</vt:lpstr>
      <vt:lpstr>PowerPoint 演示文稿</vt:lpstr>
      <vt:lpstr>PowerPoint 演示文稿</vt:lpstr>
      <vt:lpstr>PowerPoint 演示文稿</vt:lpstr>
      <vt:lpstr>二、持续发展的手工业</vt:lpstr>
      <vt:lpstr>PowerPoint 演示文稿</vt:lpstr>
      <vt:lpstr>三、高度繁荣的工商业</vt:lpstr>
      <vt:lpstr>PowerPoint 演示文稿</vt:lpstr>
      <vt:lpstr>PowerPoint 演示文稿</vt:lpstr>
      <vt:lpstr>PowerPoint 演示文稿</vt:lpstr>
      <vt:lpstr>PowerPoint 演示文稿</vt:lpstr>
      <vt:lpstr>四、明清经济的局限</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2019-08-31T02:14:00Z</dcterms:created>
  <dcterms:modified xsi:type="dcterms:W3CDTF">2020-11-13T02:45:37Z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