
<file path=[Content_Types].xml><?xml version="1.0" encoding="utf-8"?>
<Types xmlns="http://schemas.openxmlformats.org/package/2006/content-types">
  <Default Extension="rels" ContentType="application/vnd.openxmlformats-package.relationships+xml"/>
  <Default Extension="xml" ContentType="application/xml"/>
  <Default Extension="jpeg" ContentType="image/jpeg"/>
  <Default Extension="png" ContentType="image/png"/>
  <Default Extension="wdp" ContentType="image/vnd.ms-photo"/>
  <Default Extension="svg" ContentType="image/svg"/>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commentAuthors.xml" ContentType="application/vnd.openxmlformats-officedocument.presentationml.commentAuthors+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00.xml" ContentType="application/vnd.openxmlformats-officedocument.presentationml.tags+xml"/>
  <Override PartName="/ppt/tags/tag101.xml" ContentType="application/vnd.openxmlformats-officedocument.presentationml.tags+xml"/>
  <Override PartName="/ppt/tags/tag102.xml" ContentType="application/vnd.openxmlformats-officedocument.presentationml.tags+xml"/>
  <Override PartName="/ppt/tags/tag103.xml" ContentType="application/vnd.openxmlformats-officedocument.presentationml.tags+xml"/>
  <Override PartName="/ppt/tags/tag104.xml" ContentType="application/vnd.openxmlformats-officedocument.presentationml.tags+xml"/>
  <Override PartName="/ppt/tags/tag105.xml" ContentType="application/vnd.openxmlformats-officedocument.presentationml.tags+xml"/>
  <Override PartName="/ppt/tags/tag106.xml" ContentType="application/vnd.openxmlformats-officedocument.presentationml.tags+xml"/>
  <Override PartName="/ppt/tags/tag107.xml" ContentType="application/vnd.openxmlformats-officedocument.presentationml.tags+xml"/>
  <Override PartName="/ppt/tags/tag108.xml" ContentType="application/vnd.openxmlformats-officedocument.presentationml.tags+xml"/>
  <Override PartName="/ppt/tags/tag109.xml" ContentType="application/vnd.openxmlformats-officedocument.presentationml.tags+xml"/>
  <Override PartName="/ppt/tags/tag11.xml" ContentType="application/vnd.openxmlformats-officedocument.presentationml.tags+xml"/>
  <Override PartName="/ppt/tags/tag110.xml" ContentType="application/vnd.openxmlformats-officedocument.presentationml.tags+xml"/>
  <Override PartName="/ppt/tags/tag111.xml" ContentType="application/vnd.openxmlformats-officedocument.presentationml.tags+xml"/>
  <Override PartName="/ppt/tags/tag112.xml" ContentType="application/vnd.openxmlformats-officedocument.presentationml.tags+xml"/>
  <Override PartName="/ppt/tags/tag113.xml" ContentType="application/vnd.openxmlformats-officedocument.presentationml.tags+xml"/>
  <Override PartName="/ppt/tags/tag114.xml" ContentType="application/vnd.openxmlformats-officedocument.presentationml.tags+xml"/>
  <Override PartName="/ppt/tags/tag115.xml" ContentType="application/vnd.openxmlformats-officedocument.presentationml.tags+xml"/>
  <Override PartName="/ppt/tags/tag116.xml" ContentType="application/vnd.openxmlformats-officedocument.presentationml.tags+xml"/>
  <Override PartName="/ppt/tags/tag117.xml" ContentType="application/vnd.openxmlformats-officedocument.presentationml.tags+xml"/>
  <Override PartName="/ppt/tags/tag118.xml" ContentType="application/vnd.openxmlformats-officedocument.presentationml.tags+xml"/>
  <Override PartName="/ppt/tags/tag119.xml" ContentType="application/vnd.openxmlformats-officedocument.presentationml.tags+xml"/>
  <Override PartName="/ppt/tags/tag12.xml" ContentType="application/vnd.openxmlformats-officedocument.presentationml.tags+xml"/>
  <Override PartName="/ppt/tags/tag120.xml" ContentType="application/vnd.openxmlformats-officedocument.presentationml.tags+xml"/>
  <Override PartName="/ppt/tags/tag121.xml" ContentType="application/vnd.openxmlformats-officedocument.presentationml.tags+xml"/>
  <Override PartName="/ppt/tags/tag122.xml" ContentType="application/vnd.openxmlformats-officedocument.presentationml.tags+xml"/>
  <Override PartName="/ppt/tags/tag123.xml" ContentType="application/vnd.openxmlformats-officedocument.presentationml.tags+xml"/>
  <Override PartName="/ppt/tags/tag124.xml" ContentType="application/vnd.openxmlformats-officedocument.presentationml.tags+xml"/>
  <Override PartName="/ppt/tags/tag125.xml" ContentType="application/vnd.openxmlformats-officedocument.presentationml.tags+xml"/>
  <Override PartName="/ppt/tags/tag126.xml" ContentType="application/vnd.openxmlformats-officedocument.presentationml.tags+xml"/>
  <Override PartName="/ppt/tags/tag127.xml" ContentType="application/vnd.openxmlformats-officedocument.presentationml.tags+xml"/>
  <Override PartName="/ppt/tags/tag128.xml" ContentType="application/vnd.openxmlformats-officedocument.presentationml.tags+xml"/>
  <Override PartName="/ppt/tags/tag129.xml" ContentType="application/vnd.openxmlformats-officedocument.presentationml.tags+xml"/>
  <Override PartName="/ppt/tags/tag13.xml" ContentType="application/vnd.openxmlformats-officedocument.presentationml.tags+xml"/>
  <Override PartName="/ppt/tags/tag130.xml" ContentType="application/vnd.openxmlformats-officedocument.presentationml.tags+xml"/>
  <Override PartName="/ppt/tags/tag131.xml" ContentType="application/vnd.openxmlformats-officedocument.presentationml.tags+xml"/>
  <Override PartName="/ppt/tags/tag132.xml" ContentType="application/vnd.openxmlformats-officedocument.presentationml.tags+xml"/>
  <Override PartName="/ppt/tags/tag133.xml" ContentType="application/vnd.openxmlformats-officedocument.presentationml.tags+xml"/>
  <Override PartName="/ppt/tags/tag134.xml" ContentType="application/vnd.openxmlformats-officedocument.presentationml.tags+xml"/>
  <Override PartName="/ppt/tags/tag135.xml" ContentType="application/vnd.openxmlformats-officedocument.presentationml.tags+xml"/>
  <Override PartName="/ppt/tags/tag136.xml" ContentType="application/vnd.openxmlformats-officedocument.presentationml.tags+xml"/>
  <Override PartName="/ppt/tags/tag137.xml" ContentType="application/vnd.openxmlformats-officedocument.presentationml.tags+xml"/>
  <Override PartName="/ppt/tags/tag138.xml" ContentType="application/vnd.openxmlformats-officedocument.presentationml.tags+xml"/>
  <Override PartName="/ppt/tags/tag139.xml" ContentType="application/vnd.openxmlformats-officedocument.presentationml.tags+xml"/>
  <Override PartName="/ppt/tags/tag14.xml" ContentType="application/vnd.openxmlformats-officedocument.presentationml.tags+xml"/>
  <Override PartName="/ppt/tags/tag140.xml" ContentType="application/vnd.openxmlformats-officedocument.presentationml.tags+xml"/>
  <Override PartName="/ppt/tags/tag141.xml" ContentType="application/vnd.openxmlformats-officedocument.presentationml.tags+xml"/>
  <Override PartName="/ppt/tags/tag142.xml" ContentType="application/vnd.openxmlformats-officedocument.presentationml.tags+xml"/>
  <Override PartName="/ppt/tags/tag143.xml" ContentType="application/vnd.openxmlformats-officedocument.presentationml.tags+xml"/>
  <Override PartName="/ppt/tags/tag144.xml" ContentType="application/vnd.openxmlformats-officedocument.presentationml.tags+xml"/>
  <Override PartName="/ppt/tags/tag145.xml" ContentType="application/vnd.openxmlformats-officedocument.presentationml.tags+xml"/>
  <Override PartName="/ppt/tags/tag146.xml" ContentType="application/vnd.openxmlformats-officedocument.presentationml.tags+xml"/>
  <Override PartName="/ppt/tags/tag147.xml" ContentType="application/vnd.openxmlformats-officedocument.presentationml.tags+xml"/>
  <Override PartName="/ppt/tags/tag148.xml" ContentType="application/vnd.openxmlformats-officedocument.presentationml.tags+xml"/>
  <Override PartName="/ppt/tags/tag149.xml" ContentType="application/vnd.openxmlformats-officedocument.presentationml.tags+xml"/>
  <Override PartName="/ppt/tags/tag15.xml" ContentType="application/vnd.openxmlformats-officedocument.presentationml.tags+xml"/>
  <Override PartName="/ppt/tags/tag150.xml" ContentType="application/vnd.openxmlformats-officedocument.presentationml.tags+xml"/>
  <Override PartName="/ppt/tags/tag151.xml" ContentType="application/vnd.openxmlformats-officedocument.presentationml.tags+xml"/>
  <Override PartName="/ppt/tags/tag152.xml" ContentType="application/vnd.openxmlformats-officedocument.presentationml.tags+xml"/>
  <Override PartName="/ppt/tags/tag153.xml" ContentType="application/vnd.openxmlformats-officedocument.presentationml.tags+xml"/>
  <Override PartName="/ppt/tags/tag154.xml" ContentType="application/vnd.openxmlformats-officedocument.presentationml.tags+xml"/>
  <Override PartName="/ppt/tags/tag155.xml" ContentType="application/vnd.openxmlformats-officedocument.presentationml.tags+xml"/>
  <Override PartName="/ppt/tags/tag156.xml" ContentType="application/vnd.openxmlformats-officedocument.presentationml.tags+xml"/>
  <Override PartName="/ppt/tags/tag157.xml" ContentType="application/vnd.openxmlformats-officedocument.presentationml.tags+xml"/>
  <Override PartName="/ppt/tags/tag158.xml" ContentType="application/vnd.openxmlformats-officedocument.presentationml.tags+xml"/>
  <Override PartName="/ppt/tags/tag159.xml" ContentType="application/vnd.openxmlformats-officedocument.presentationml.tags+xml"/>
  <Override PartName="/ppt/tags/tag16.xml" ContentType="application/vnd.openxmlformats-officedocument.presentationml.tags+xml"/>
  <Override PartName="/ppt/tags/tag160.xml" ContentType="application/vnd.openxmlformats-officedocument.presentationml.tags+xml"/>
  <Override PartName="/ppt/tags/tag161.xml" ContentType="application/vnd.openxmlformats-officedocument.presentationml.tags+xml"/>
  <Override PartName="/ppt/tags/tag162.xml" ContentType="application/vnd.openxmlformats-officedocument.presentationml.tags+xml"/>
  <Override PartName="/ppt/tags/tag163.xml" ContentType="application/vnd.openxmlformats-officedocument.presentationml.tags+xml"/>
  <Override PartName="/ppt/tags/tag164.xml" ContentType="application/vnd.openxmlformats-officedocument.presentationml.tags+xml"/>
  <Override PartName="/ppt/tags/tag165.xml" ContentType="application/vnd.openxmlformats-officedocument.presentationml.tags+xml"/>
  <Override PartName="/ppt/tags/tag166.xml" ContentType="application/vnd.openxmlformats-officedocument.presentationml.tags+xml"/>
  <Override PartName="/ppt/tags/tag167.xml" ContentType="application/vnd.openxmlformats-officedocument.presentationml.tags+xml"/>
  <Override PartName="/ppt/tags/tag168.xml" ContentType="application/vnd.openxmlformats-officedocument.presentationml.tags+xml"/>
  <Override PartName="/ppt/tags/tag169.xml" ContentType="application/vnd.openxmlformats-officedocument.presentationml.tags+xml"/>
  <Override PartName="/ppt/tags/tag17.xml" ContentType="application/vnd.openxmlformats-officedocument.presentationml.tags+xml"/>
  <Override PartName="/ppt/tags/tag170.xml" ContentType="application/vnd.openxmlformats-officedocument.presentationml.tags+xml"/>
  <Override PartName="/ppt/tags/tag171.xml" ContentType="application/vnd.openxmlformats-officedocument.presentationml.tags+xml"/>
  <Override PartName="/ppt/tags/tag172.xml" ContentType="application/vnd.openxmlformats-officedocument.presentationml.tags+xml"/>
  <Override PartName="/ppt/tags/tag173.xml" ContentType="application/vnd.openxmlformats-officedocument.presentationml.tags+xml"/>
  <Override PartName="/ppt/tags/tag174.xml" ContentType="application/vnd.openxmlformats-officedocument.presentationml.tags+xml"/>
  <Override PartName="/ppt/tags/tag175.xml" ContentType="application/vnd.openxmlformats-officedocument.presentationml.tags+xml"/>
  <Override PartName="/ppt/tags/tag176.xml" ContentType="application/vnd.openxmlformats-officedocument.presentationml.tags+xml"/>
  <Override PartName="/ppt/tags/tag177.xml" ContentType="application/vnd.openxmlformats-officedocument.presentationml.tags+xml"/>
  <Override PartName="/ppt/tags/tag178.xml" ContentType="application/vnd.openxmlformats-officedocument.presentationml.tags+xml"/>
  <Override PartName="/ppt/tags/tag179.xml" ContentType="application/vnd.openxmlformats-officedocument.presentationml.tags+xml"/>
  <Override PartName="/ppt/tags/tag18.xml" ContentType="application/vnd.openxmlformats-officedocument.presentationml.tags+xml"/>
  <Override PartName="/ppt/tags/tag180.xml" ContentType="application/vnd.openxmlformats-officedocument.presentationml.tags+xml"/>
  <Override PartName="/ppt/tags/tag181.xml" ContentType="application/vnd.openxmlformats-officedocument.presentationml.tags+xml"/>
  <Override PartName="/ppt/tags/tag182.xml" ContentType="application/vnd.openxmlformats-officedocument.presentationml.tags+xml"/>
  <Override PartName="/ppt/tags/tag183.xml" ContentType="application/vnd.openxmlformats-officedocument.presentationml.tags+xml"/>
  <Override PartName="/ppt/tags/tag184.xml" ContentType="application/vnd.openxmlformats-officedocument.presentationml.tags+xml"/>
  <Override PartName="/ppt/tags/tag185.xml" ContentType="application/vnd.openxmlformats-officedocument.presentationml.tags+xml"/>
  <Override PartName="/ppt/tags/tag186.xml" ContentType="application/vnd.openxmlformats-officedocument.presentationml.tags+xml"/>
  <Override PartName="/ppt/tags/tag187.xml" ContentType="application/vnd.openxmlformats-officedocument.presentationml.tags+xml"/>
  <Override PartName="/ppt/tags/tag188.xml" ContentType="application/vnd.openxmlformats-officedocument.presentationml.tags+xml"/>
  <Override PartName="/ppt/tags/tag189.xml" ContentType="application/vnd.openxmlformats-officedocument.presentationml.tags+xml"/>
  <Override PartName="/ppt/tags/tag19.xml" ContentType="application/vnd.openxmlformats-officedocument.presentationml.tags+xml"/>
  <Override PartName="/ppt/tags/tag190.xml" ContentType="application/vnd.openxmlformats-officedocument.presentationml.tags+xml"/>
  <Override PartName="/ppt/tags/tag191.xml" ContentType="application/vnd.openxmlformats-officedocument.presentationml.tags+xml"/>
  <Override PartName="/ppt/tags/tag192.xml" ContentType="application/vnd.openxmlformats-officedocument.presentationml.tags+xml"/>
  <Override PartName="/ppt/tags/tag193.xml" ContentType="application/vnd.openxmlformats-officedocument.presentationml.tags+xml"/>
  <Override PartName="/ppt/tags/tag194.xml" ContentType="application/vnd.openxmlformats-officedocument.presentationml.tags+xml"/>
  <Override PartName="/ppt/tags/tag195.xml" ContentType="application/vnd.openxmlformats-officedocument.presentationml.tags+xml"/>
  <Override PartName="/ppt/tags/tag196.xml" ContentType="application/vnd.openxmlformats-officedocument.presentationml.tags+xml"/>
  <Override PartName="/ppt/tags/tag197.xml" ContentType="application/vnd.openxmlformats-officedocument.presentationml.tags+xml"/>
  <Override PartName="/ppt/tags/tag198.xml" ContentType="application/vnd.openxmlformats-officedocument.presentationml.tags+xml"/>
  <Override PartName="/ppt/tags/tag19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00.xml" ContentType="application/vnd.openxmlformats-officedocument.presentationml.tags+xml"/>
  <Override PartName="/ppt/tags/tag201.xml" ContentType="application/vnd.openxmlformats-officedocument.presentationml.tags+xml"/>
  <Override PartName="/ppt/tags/tag202.xml" ContentType="application/vnd.openxmlformats-officedocument.presentationml.tags+xml"/>
  <Override PartName="/ppt/tags/tag203.xml" ContentType="application/vnd.openxmlformats-officedocument.presentationml.tags+xml"/>
  <Override PartName="/ppt/tags/tag204.xml" ContentType="application/vnd.openxmlformats-officedocument.presentationml.tags+xml"/>
  <Override PartName="/ppt/tags/tag205.xml" ContentType="application/vnd.openxmlformats-officedocument.presentationml.tags+xml"/>
  <Override PartName="/ppt/tags/tag206.xml" ContentType="application/vnd.openxmlformats-officedocument.presentationml.tags+xml"/>
  <Override PartName="/ppt/tags/tag207.xml" ContentType="application/vnd.openxmlformats-officedocument.presentationml.tags+xml"/>
  <Override PartName="/ppt/tags/tag208.xml" ContentType="application/vnd.openxmlformats-officedocument.presentationml.tags+xml"/>
  <Override PartName="/ppt/tags/tag209.xml" ContentType="application/vnd.openxmlformats-officedocument.presentationml.tags+xml"/>
  <Override PartName="/ppt/tags/tag21.xml" ContentType="application/vnd.openxmlformats-officedocument.presentationml.tags+xml"/>
  <Override PartName="/ppt/tags/tag210.xml" ContentType="application/vnd.openxmlformats-officedocument.presentationml.tags+xml"/>
  <Override PartName="/ppt/tags/tag211.xml" ContentType="application/vnd.openxmlformats-officedocument.presentationml.tags+xml"/>
  <Override PartName="/ppt/tags/tag212.xml" ContentType="application/vnd.openxmlformats-officedocument.presentationml.tags+xml"/>
  <Override PartName="/ppt/tags/tag213.xml" ContentType="application/vnd.openxmlformats-officedocument.presentationml.tags+xml"/>
  <Override PartName="/ppt/tags/tag214.xml" ContentType="application/vnd.openxmlformats-officedocument.presentationml.tags+xml"/>
  <Override PartName="/ppt/tags/tag215.xml" ContentType="application/vnd.openxmlformats-officedocument.presentationml.tags+xml"/>
  <Override PartName="/ppt/tags/tag216.xml" ContentType="application/vnd.openxmlformats-officedocument.presentationml.tags+xml"/>
  <Override PartName="/ppt/tags/tag217.xml" ContentType="application/vnd.openxmlformats-officedocument.presentationml.tags+xml"/>
  <Override PartName="/ppt/tags/tag218.xml" ContentType="application/vnd.openxmlformats-officedocument.presentationml.tags+xml"/>
  <Override PartName="/ppt/tags/tag219.xml" ContentType="application/vnd.openxmlformats-officedocument.presentationml.tags+xml"/>
  <Override PartName="/ppt/tags/tag22.xml" ContentType="application/vnd.openxmlformats-officedocument.presentationml.tags+xml"/>
  <Override PartName="/ppt/tags/tag220.xml" ContentType="application/vnd.openxmlformats-officedocument.presentationml.tags+xml"/>
  <Override PartName="/ppt/tags/tag221.xml" ContentType="application/vnd.openxmlformats-officedocument.presentationml.tags+xml"/>
  <Override PartName="/ppt/tags/tag222.xml" ContentType="application/vnd.openxmlformats-officedocument.presentationml.tags+xml"/>
  <Override PartName="/ppt/tags/tag223.xml" ContentType="application/vnd.openxmlformats-officedocument.presentationml.tags+xml"/>
  <Override PartName="/ppt/tags/tag224.xml" ContentType="application/vnd.openxmlformats-officedocument.presentationml.tags+xml"/>
  <Override PartName="/ppt/tags/tag225.xml" ContentType="application/vnd.openxmlformats-officedocument.presentationml.tags+xml"/>
  <Override PartName="/ppt/tags/tag226.xml" ContentType="application/vnd.openxmlformats-officedocument.presentationml.tags+xml"/>
  <Override PartName="/ppt/tags/tag227.xml" ContentType="application/vnd.openxmlformats-officedocument.presentationml.tags+xml"/>
  <Override PartName="/ppt/tags/tag228.xml" ContentType="application/vnd.openxmlformats-officedocument.presentationml.tags+xml"/>
  <Override PartName="/ppt/tags/tag229.xml" ContentType="application/vnd.openxmlformats-officedocument.presentationml.tags+xml"/>
  <Override PartName="/ppt/tags/tag23.xml" ContentType="application/vnd.openxmlformats-officedocument.presentationml.tags+xml"/>
  <Override PartName="/ppt/tags/tag230.xml" ContentType="application/vnd.openxmlformats-officedocument.presentationml.tags+xml"/>
  <Override PartName="/ppt/tags/tag231.xml" ContentType="application/vnd.openxmlformats-officedocument.presentationml.tags+xml"/>
  <Override PartName="/ppt/tags/tag232.xml" ContentType="application/vnd.openxmlformats-officedocument.presentationml.tags+xml"/>
  <Override PartName="/ppt/tags/tag233.xml" ContentType="application/vnd.openxmlformats-officedocument.presentationml.tags+xml"/>
  <Override PartName="/ppt/tags/tag234.xml" ContentType="application/vnd.openxmlformats-officedocument.presentationml.tags+xml"/>
  <Override PartName="/ppt/tags/tag235.xml" ContentType="application/vnd.openxmlformats-officedocument.presentationml.tags+xml"/>
  <Override PartName="/ppt/tags/tag236.xml" ContentType="application/vnd.openxmlformats-officedocument.presentationml.tags+xml"/>
  <Override PartName="/ppt/tags/tag237.xml" ContentType="application/vnd.openxmlformats-officedocument.presentationml.tags+xml"/>
  <Override PartName="/ppt/tags/tag238.xml" ContentType="application/vnd.openxmlformats-officedocument.presentationml.tags+xml"/>
  <Override PartName="/ppt/tags/tag239.xml" ContentType="application/vnd.openxmlformats-officedocument.presentationml.tags+xml"/>
  <Override PartName="/ppt/tags/tag24.xml" ContentType="application/vnd.openxmlformats-officedocument.presentationml.tags+xml"/>
  <Override PartName="/ppt/tags/tag240.xml" ContentType="application/vnd.openxmlformats-officedocument.presentationml.tags+xml"/>
  <Override PartName="/ppt/tags/tag241.xml" ContentType="application/vnd.openxmlformats-officedocument.presentationml.tags+xml"/>
  <Override PartName="/ppt/tags/tag242.xml" ContentType="application/vnd.openxmlformats-officedocument.presentationml.tags+xml"/>
  <Override PartName="/ppt/tags/tag243.xml" ContentType="application/vnd.openxmlformats-officedocument.presentationml.tags+xml"/>
  <Override PartName="/ppt/tags/tag244.xml" ContentType="application/vnd.openxmlformats-officedocument.presentationml.tags+xml"/>
  <Override PartName="/ppt/tags/tag245.xml" ContentType="application/vnd.openxmlformats-officedocument.presentationml.tags+xml"/>
  <Override PartName="/ppt/tags/tag246.xml" ContentType="application/vnd.openxmlformats-officedocument.presentationml.tags+xml"/>
  <Override PartName="/ppt/tags/tag247.xml" ContentType="application/vnd.openxmlformats-officedocument.presentationml.tags+xml"/>
  <Override PartName="/ppt/tags/tag248.xml" ContentType="application/vnd.openxmlformats-officedocument.presentationml.tags+xml"/>
  <Override PartName="/ppt/tags/tag249.xml" ContentType="application/vnd.openxmlformats-officedocument.presentationml.tags+xml"/>
  <Override PartName="/ppt/tags/tag25.xml" ContentType="application/vnd.openxmlformats-officedocument.presentationml.tags+xml"/>
  <Override PartName="/ppt/tags/tag250.xml" ContentType="application/vnd.openxmlformats-officedocument.presentationml.tags+xml"/>
  <Override PartName="/ppt/tags/tag251.xml" ContentType="application/vnd.openxmlformats-officedocument.presentationml.tags+xml"/>
  <Override PartName="/ppt/tags/tag252.xml" ContentType="application/vnd.openxmlformats-officedocument.presentationml.tags+xml"/>
  <Override PartName="/ppt/tags/tag253.xml" ContentType="application/vnd.openxmlformats-officedocument.presentationml.tags+xml"/>
  <Override PartName="/ppt/tags/tag254.xml" ContentType="application/vnd.openxmlformats-officedocument.presentationml.tags+xml"/>
  <Override PartName="/ppt/tags/tag255.xml" ContentType="application/vnd.openxmlformats-officedocument.presentationml.tags+xml"/>
  <Override PartName="/ppt/tags/tag256.xml" ContentType="application/vnd.openxmlformats-officedocument.presentationml.tags+xml"/>
  <Override PartName="/ppt/tags/tag257.xml" ContentType="application/vnd.openxmlformats-officedocument.presentationml.tags+xml"/>
  <Override PartName="/ppt/tags/tag258.xml" ContentType="application/vnd.openxmlformats-officedocument.presentationml.tags+xml"/>
  <Override PartName="/ppt/tags/tag259.xml" ContentType="application/vnd.openxmlformats-officedocument.presentationml.tags+xml"/>
  <Override PartName="/ppt/tags/tag26.xml" ContentType="application/vnd.openxmlformats-officedocument.presentationml.tags+xml"/>
  <Override PartName="/ppt/tags/tag260.xml" ContentType="application/vnd.openxmlformats-officedocument.presentationml.tags+xml"/>
  <Override PartName="/ppt/tags/tag261.xml" ContentType="application/vnd.openxmlformats-officedocument.presentationml.tags+xml"/>
  <Override PartName="/ppt/tags/tag262.xml" ContentType="application/vnd.openxmlformats-officedocument.presentationml.tags+xml"/>
  <Override PartName="/ppt/tags/tag263.xml" ContentType="application/vnd.openxmlformats-officedocument.presentationml.tags+xml"/>
  <Override PartName="/ppt/tags/tag264.xml" ContentType="application/vnd.openxmlformats-officedocument.presentationml.tags+xml"/>
  <Override PartName="/ppt/tags/tag265.xml" ContentType="application/vnd.openxmlformats-officedocument.presentationml.tags+xml"/>
  <Override PartName="/ppt/tags/tag266.xml" ContentType="application/vnd.openxmlformats-officedocument.presentationml.tags+xml"/>
  <Override PartName="/ppt/tags/tag267.xml" ContentType="application/vnd.openxmlformats-officedocument.presentationml.tags+xml"/>
  <Override PartName="/ppt/tags/tag268.xml" ContentType="application/vnd.openxmlformats-officedocument.presentationml.tags+xml"/>
  <Override PartName="/ppt/tags/tag269.xml" ContentType="application/vnd.openxmlformats-officedocument.presentationml.tags+xml"/>
  <Override PartName="/ppt/tags/tag27.xml" ContentType="application/vnd.openxmlformats-officedocument.presentationml.tags+xml"/>
  <Override PartName="/ppt/tags/tag270.xml" ContentType="application/vnd.openxmlformats-officedocument.presentationml.tags+xml"/>
  <Override PartName="/ppt/tags/tag271.xml" ContentType="application/vnd.openxmlformats-officedocument.presentationml.tags+xml"/>
  <Override PartName="/ppt/tags/tag272.xml" ContentType="application/vnd.openxmlformats-officedocument.presentationml.tags+xml"/>
  <Override PartName="/ppt/tags/tag273.xml" ContentType="application/vnd.openxmlformats-officedocument.presentationml.tags+xml"/>
  <Override PartName="/ppt/tags/tag274.xml" ContentType="application/vnd.openxmlformats-officedocument.presentationml.tags+xml"/>
  <Override PartName="/ppt/tags/tag275.xml" ContentType="application/vnd.openxmlformats-officedocument.presentationml.tags+xml"/>
  <Override PartName="/ppt/tags/tag276.xml" ContentType="application/vnd.openxmlformats-officedocument.presentationml.tags+xml"/>
  <Override PartName="/ppt/tags/tag277.xml" ContentType="application/vnd.openxmlformats-officedocument.presentationml.tags+xml"/>
  <Override PartName="/ppt/tags/tag278.xml" ContentType="application/vnd.openxmlformats-officedocument.presentationml.tags+xml"/>
  <Override PartName="/ppt/tags/tag279.xml" ContentType="application/vnd.openxmlformats-officedocument.presentationml.tags+xml"/>
  <Override PartName="/ppt/tags/tag28.xml" ContentType="application/vnd.openxmlformats-officedocument.presentationml.tags+xml"/>
  <Override PartName="/ppt/tags/tag280.xml" ContentType="application/vnd.openxmlformats-officedocument.presentationml.tags+xml"/>
  <Override PartName="/ppt/tags/tag281.xml" ContentType="application/vnd.openxmlformats-officedocument.presentationml.tags+xml"/>
  <Override PartName="/ppt/tags/tag282.xml" ContentType="application/vnd.openxmlformats-officedocument.presentationml.tags+xml"/>
  <Override PartName="/ppt/tags/tag283.xml" ContentType="application/vnd.openxmlformats-officedocument.presentationml.tags+xml"/>
  <Override PartName="/ppt/tags/tag284.xml" ContentType="application/vnd.openxmlformats-officedocument.presentationml.tags+xml"/>
  <Override PartName="/ppt/tags/tag285.xml" ContentType="application/vnd.openxmlformats-officedocument.presentationml.tags+xml"/>
  <Override PartName="/ppt/tags/tag286.xml" ContentType="application/vnd.openxmlformats-officedocument.presentationml.tags+xml"/>
  <Override PartName="/ppt/tags/tag287.xml" ContentType="application/vnd.openxmlformats-officedocument.presentationml.tags+xml"/>
  <Override PartName="/ppt/tags/tag288.xml" ContentType="application/vnd.openxmlformats-officedocument.presentationml.tags+xml"/>
  <Override PartName="/ppt/tags/tag289.xml" ContentType="application/vnd.openxmlformats-officedocument.presentationml.tags+xml"/>
  <Override PartName="/ppt/tags/tag29.xml" ContentType="application/vnd.openxmlformats-officedocument.presentationml.tags+xml"/>
  <Override PartName="/ppt/tags/tag290.xml" ContentType="application/vnd.openxmlformats-officedocument.presentationml.tags+xml"/>
  <Override PartName="/ppt/tags/tag291.xml" ContentType="application/vnd.openxmlformats-officedocument.presentationml.tags+xml"/>
  <Override PartName="/ppt/tags/tag292.xml" ContentType="application/vnd.openxmlformats-officedocument.presentationml.tags+xml"/>
  <Override PartName="/ppt/tags/tag293.xml" ContentType="application/vnd.openxmlformats-officedocument.presentationml.tags+xml"/>
  <Override PartName="/ppt/tags/tag294.xml" ContentType="application/vnd.openxmlformats-officedocument.presentationml.tags+xml"/>
  <Override PartName="/ppt/tags/tag295.xml" ContentType="application/vnd.openxmlformats-officedocument.presentationml.tags+xml"/>
  <Override PartName="/ppt/tags/tag296.xml" ContentType="application/vnd.openxmlformats-officedocument.presentationml.tags+xml"/>
  <Override PartName="/ppt/tags/tag297.xml" ContentType="application/vnd.openxmlformats-officedocument.presentationml.tags+xml"/>
  <Override PartName="/ppt/tags/tag298.xml" ContentType="application/vnd.openxmlformats-officedocument.presentationml.tags+xml"/>
  <Override PartName="/ppt/tags/tag29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00.xml" ContentType="application/vnd.openxmlformats-officedocument.presentationml.tags+xml"/>
  <Override PartName="/ppt/tags/tag301.xml" ContentType="application/vnd.openxmlformats-officedocument.presentationml.tags+xml"/>
  <Override PartName="/ppt/tags/tag302.xml" ContentType="application/vnd.openxmlformats-officedocument.presentationml.tags+xml"/>
  <Override PartName="/ppt/tags/tag303.xml" ContentType="application/vnd.openxmlformats-officedocument.presentationml.tags+xml"/>
  <Override PartName="/ppt/tags/tag304.xml" ContentType="application/vnd.openxmlformats-officedocument.presentationml.tags+xml"/>
  <Override PartName="/ppt/tags/tag305.xml" ContentType="application/vnd.openxmlformats-officedocument.presentationml.tags+xml"/>
  <Override PartName="/ppt/tags/tag306.xml" ContentType="application/vnd.openxmlformats-officedocument.presentationml.tags+xml"/>
  <Override PartName="/ppt/tags/tag307.xml" ContentType="application/vnd.openxmlformats-officedocument.presentationml.tags+xml"/>
  <Override PartName="/ppt/tags/tag308.xml" ContentType="application/vnd.openxmlformats-officedocument.presentationml.tags+xml"/>
  <Override PartName="/ppt/tags/tag309.xml" ContentType="application/vnd.openxmlformats-officedocument.presentationml.tags+xml"/>
  <Override PartName="/ppt/tags/tag31.xml" ContentType="application/vnd.openxmlformats-officedocument.presentationml.tags+xml"/>
  <Override PartName="/ppt/tags/tag310.xml" ContentType="application/vnd.openxmlformats-officedocument.presentationml.tags+xml"/>
  <Override PartName="/ppt/tags/tag311.xml" ContentType="application/vnd.openxmlformats-officedocument.presentationml.tags+xml"/>
  <Override PartName="/ppt/tags/tag312.xml" ContentType="application/vnd.openxmlformats-officedocument.presentationml.tags+xml"/>
  <Override PartName="/ppt/tags/tag313.xml" ContentType="application/vnd.openxmlformats-officedocument.presentationml.tags+xml"/>
  <Override PartName="/ppt/tags/tag314.xml" ContentType="application/vnd.openxmlformats-officedocument.presentationml.tags+xml"/>
  <Override PartName="/ppt/tags/tag315.xml" ContentType="application/vnd.openxmlformats-officedocument.presentationml.tags+xml"/>
  <Override PartName="/ppt/tags/tag316.xml" ContentType="application/vnd.openxmlformats-officedocument.presentationml.tags+xml"/>
  <Override PartName="/ppt/tags/tag317.xml" ContentType="application/vnd.openxmlformats-officedocument.presentationml.tags+xml"/>
  <Override PartName="/ppt/tags/tag318.xml" ContentType="application/vnd.openxmlformats-officedocument.presentationml.tags+xml"/>
  <Override PartName="/ppt/tags/tag319.xml" ContentType="application/vnd.openxmlformats-officedocument.presentationml.tags+xml"/>
  <Override PartName="/ppt/tags/tag32.xml" ContentType="application/vnd.openxmlformats-officedocument.presentationml.tags+xml"/>
  <Override PartName="/ppt/tags/tag320.xml" ContentType="application/vnd.openxmlformats-officedocument.presentationml.tags+xml"/>
  <Override PartName="/ppt/tags/tag321.xml" ContentType="application/vnd.openxmlformats-officedocument.presentationml.tags+xml"/>
  <Override PartName="/ppt/tags/tag322.xml" ContentType="application/vnd.openxmlformats-officedocument.presentationml.tags+xml"/>
  <Override PartName="/ppt/tags/tag323.xml" ContentType="application/vnd.openxmlformats-officedocument.presentationml.tags+xml"/>
  <Override PartName="/ppt/tags/tag324.xml" ContentType="application/vnd.openxmlformats-officedocument.presentationml.tags+xml"/>
  <Override PartName="/ppt/tags/tag325.xml" ContentType="application/vnd.openxmlformats-officedocument.presentationml.tags+xml"/>
  <Override PartName="/ppt/tags/tag326.xml" ContentType="application/vnd.openxmlformats-officedocument.presentationml.tags+xml"/>
  <Override PartName="/ppt/tags/tag327.xml" ContentType="application/vnd.openxmlformats-officedocument.presentationml.tags+xml"/>
  <Override PartName="/ppt/tags/tag328.xml" ContentType="application/vnd.openxmlformats-officedocument.presentationml.tags+xml"/>
  <Override PartName="/ppt/tags/tag329.xml" ContentType="application/vnd.openxmlformats-officedocument.presentationml.tags+xml"/>
  <Override PartName="/ppt/tags/tag33.xml" ContentType="application/vnd.openxmlformats-officedocument.presentationml.tags+xml"/>
  <Override PartName="/ppt/tags/tag330.xml" ContentType="application/vnd.openxmlformats-officedocument.presentationml.tags+xml"/>
  <Override PartName="/ppt/tags/tag331.xml" ContentType="application/vnd.openxmlformats-officedocument.presentationml.tags+xml"/>
  <Override PartName="/ppt/tags/tag332.xml" ContentType="application/vnd.openxmlformats-officedocument.presentationml.tags+xml"/>
  <Override PartName="/ppt/tags/tag333.xml" ContentType="application/vnd.openxmlformats-officedocument.presentationml.tags+xml"/>
  <Override PartName="/ppt/tags/tag334.xml" ContentType="application/vnd.openxmlformats-officedocument.presentationml.tags+xml"/>
  <Override PartName="/ppt/tags/tag335.xml" ContentType="application/vnd.openxmlformats-officedocument.presentationml.tags+xml"/>
  <Override PartName="/ppt/tags/tag336.xml" ContentType="application/vnd.openxmlformats-officedocument.presentationml.tags+xml"/>
  <Override PartName="/ppt/tags/tag337.xml" ContentType="application/vnd.openxmlformats-officedocument.presentationml.tags+xml"/>
  <Override PartName="/ppt/tags/tag338.xml" ContentType="application/vnd.openxmlformats-officedocument.presentationml.tags+xml"/>
  <Override PartName="/ppt/tags/tag339.xml" ContentType="application/vnd.openxmlformats-officedocument.presentationml.tags+xml"/>
  <Override PartName="/ppt/tags/tag34.xml" ContentType="application/vnd.openxmlformats-officedocument.presentationml.tags+xml"/>
  <Override PartName="/ppt/tags/tag340.xml" ContentType="application/vnd.openxmlformats-officedocument.presentationml.tags+xml"/>
  <Override PartName="/ppt/tags/tag341.xml" ContentType="application/vnd.openxmlformats-officedocument.presentationml.tags+xml"/>
  <Override PartName="/ppt/tags/tag342.xml" ContentType="application/vnd.openxmlformats-officedocument.presentationml.tags+xml"/>
  <Override PartName="/ppt/tags/tag343.xml" ContentType="application/vnd.openxmlformats-officedocument.presentationml.tags+xml"/>
  <Override PartName="/ppt/tags/tag344.xml" ContentType="application/vnd.openxmlformats-officedocument.presentationml.tags+xml"/>
  <Override PartName="/ppt/tags/tag345.xml" ContentType="application/vnd.openxmlformats-officedocument.presentationml.tags+xml"/>
  <Override PartName="/ppt/tags/tag346.xml" ContentType="application/vnd.openxmlformats-officedocument.presentationml.tags+xml"/>
  <Override PartName="/ppt/tags/tag347.xml" ContentType="application/vnd.openxmlformats-officedocument.presentationml.tags+xml"/>
  <Override PartName="/ppt/tags/tag348.xml" ContentType="application/vnd.openxmlformats-officedocument.presentationml.tags+xml"/>
  <Override PartName="/ppt/tags/tag349.xml" ContentType="application/vnd.openxmlformats-officedocument.presentationml.tags+xml"/>
  <Override PartName="/ppt/tags/tag35.xml" ContentType="application/vnd.openxmlformats-officedocument.presentationml.tags+xml"/>
  <Override PartName="/ppt/tags/tag350.xml" ContentType="application/vnd.openxmlformats-officedocument.presentationml.tags+xml"/>
  <Override PartName="/ppt/tags/tag351.xml" ContentType="application/vnd.openxmlformats-officedocument.presentationml.tags+xml"/>
  <Override PartName="/ppt/tags/tag352.xml" ContentType="application/vnd.openxmlformats-officedocument.presentationml.tags+xml"/>
  <Override PartName="/ppt/tags/tag353.xml" ContentType="application/vnd.openxmlformats-officedocument.presentationml.tags+xml"/>
  <Override PartName="/ppt/tags/tag354.xml" ContentType="application/vnd.openxmlformats-officedocument.presentationml.tags+xml"/>
  <Override PartName="/ppt/tags/tag355.xml" ContentType="application/vnd.openxmlformats-officedocument.presentationml.tags+xml"/>
  <Override PartName="/ppt/tags/tag356.xml" ContentType="application/vnd.openxmlformats-officedocument.presentationml.tags+xml"/>
  <Override PartName="/ppt/tags/tag357.xml" ContentType="application/vnd.openxmlformats-officedocument.presentationml.tags+xml"/>
  <Override PartName="/ppt/tags/tag358.xml" ContentType="application/vnd.openxmlformats-officedocument.presentationml.tags+xml"/>
  <Override PartName="/ppt/tags/tag359.xml" ContentType="application/vnd.openxmlformats-officedocument.presentationml.tags+xml"/>
  <Override PartName="/ppt/tags/tag36.xml" ContentType="application/vnd.openxmlformats-officedocument.presentationml.tags+xml"/>
  <Override PartName="/ppt/tags/tag360.xml" ContentType="application/vnd.openxmlformats-officedocument.presentationml.tags+xml"/>
  <Override PartName="/ppt/tags/tag361.xml" ContentType="application/vnd.openxmlformats-officedocument.presentationml.tags+xml"/>
  <Override PartName="/ppt/tags/tag362.xml" ContentType="application/vnd.openxmlformats-officedocument.presentationml.tags+xml"/>
  <Override PartName="/ppt/tags/tag363.xml" ContentType="application/vnd.openxmlformats-officedocument.presentationml.tags+xml"/>
  <Override PartName="/ppt/tags/tag364.xml" ContentType="application/vnd.openxmlformats-officedocument.presentationml.tags+xml"/>
  <Override PartName="/ppt/tags/tag365.xml" ContentType="application/vnd.openxmlformats-officedocument.presentationml.tags+xml"/>
  <Override PartName="/ppt/tags/tag366.xml" ContentType="application/vnd.openxmlformats-officedocument.presentationml.tags+xml"/>
  <Override PartName="/ppt/tags/tag367.xml" ContentType="application/vnd.openxmlformats-officedocument.presentationml.tags+xml"/>
  <Override PartName="/ppt/tags/tag368.xml" ContentType="application/vnd.openxmlformats-officedocument.presentationml.tags+xml"/>
  <Override PartName="/ppt/tags/tag369.xml" ContentType="application/vnd.openxmlformats-officedocument.presentationml.tags+xml"/>
  <Override PartName="/ppt/tags/tag37.xml" ContentType="application/vnd.openxmlformats-officedocument.presentationml.tags+xml"/>
  <Override PartName="/ppt/tags/tag370.xml" ContentType="application/vnd.openxmlformats-officedocument.presentationml.tags+xml"/>
  <Override PartName="/ppt/tags/tag371.xml" ContentType="application/vnd.openxmlformats-officedocument.presentationml.tags+xml"/>
  <Override PartName="/ppt/tags/tag372.xml" ContentType="application/vnd.openxmlformats-officedocument.presentationml.tags+xml"/>
  <Override PartName="/ppt/tags/tag373.xml" ContentType="application/vnd.openxmlformats-officedocument.presentationml.tags+xml"/>
  <Override PartName="/ppt/tags/tag374.xml" ContentType="application/vnd.openxmlformats-officedocument.presentationml.tags+xml"/>
  <Override PartName="/ppt/tags/tag375.xml" ContentType="application/vnd.openxmlformats-officedocument.presentationml.tags+xml"/>
  <Override PartName="/ppt/tags/tag376.xml" ContentType="application/vnd.openxmlformats-officedocument.presentationml.tags+xml"/>
  <Override PartName="/ppt/tags/tag377.xml" ContentType="application/vnd.openxmlformats-officedocument.presentationml.tags+xml"/>
  <Override PartName="/ppt/tags/tag378.xml" ContentType="application/vnd.openxmlformats-officedocument.presentationml.tags+xml"/>
  <Override PartName="/ppt/tags/tag379.xml" ContentType="application/vnd.openxmlformats-officedocument.presentationml.tags+xml"/>
  <Override PartName="/ppt/tags/tag38.xml" ContentType="application/vnd.openxmlformats-officedocument.presentationml.tags+xml"/>
  <Override PartName="/ppt/tags/tag380.xml" ContentType="application/vnd.openxmlformats-officedocument.presentationml.tags+xml"/>
  <Override PartName="/ppt/tags/tag381.xml" ContentType="application/vnd.openxmlformats-officedocument.presentationml.tags+xml"/>
  <Override PartName="/ppt/tags/tag382.xml" ContentType="application/vnd.openxmlformats-officedocument.presentationml.tags+xml"/>
  <Override PartName="/ppt/tags/tag383.xml" ContentType="application/vnd.openxmlformats-officedocument.presentationml.tags+xml"/>
  <Override PartName="/ppt/tags/tag384.xml" ContentType="application/vnd.openxmlformats-officedocument.presentationml.tags+xml"/>
  <Override PartName="/ppt/tags/tag385.xml" ContentType="application/vnd.openxmlformats-officedocument.presentationml.tags+xml"/>
  <Override PartName="/ppt/tags/tag386.xml" ContentType="application/vnd.openxmlformats-officedocument.presentationml.tags+xml"/>
  <Override PartName="/ppt/tags/tag387.xml" ContentType="application/vnd.openxmlformats-officedocument.presentationml.tags+xml"/>
  <Override PartName="/ppt/tags/tag388.xml" ContentType="application/vnd.openxmlformats-officedocument.presentationml.tags+xml"/>
  <Override PartName="/ppt/tags/tag389.xml" ContentType="application/vnd.openxmlformats-officedocument.presentationml.tags+xml"/>
  <Override PartName="/ppt/tags/tag39.xml" ContentType="application/vnd.openxmlformats-officedocument.presentationml.tags+xml"/>
  <Override PartName="/ppt/tags/tag390.xml" ContentType="application/vnd.openxmlformats-officedocument.presentationml.tags+xml"/>
  <Override PartName="/ppt/tags/tag391.xml" ContentType="application/vnd.openxmlformats-officedocument.presentationml.tags+xml"/>
  <Override PartName="/ppt/tags/tag392.xml" ContentType="application/vnd.openxmlformats-officedocument.presentationml.tags+xml"/>
  <Override PartName="/ppt/tags/tag393.xml" ContentType="application/vnd.openxmlformats-officedocument.presentationml.tags+xml"/>
  <Override PartName="/ppt/tags/tag394.xml" ContentType="application/vnd.openxmlformats-officedocument.presentationml.tags+xml"/>
  <Override PartName="/ppt/tags/tag4.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tags/tag76.xml" ContentType="application/vnd.openxmlformats-officedocument.presentationml.tags+xml"/>
  <Override PartName="/ppt/tags/tag77.xml" ContentType="application/vnd.openxmlformats-officedocument.presentationml.tags+xml"/>
  <Override PartName="/ppt/tags/tag78.xml" ContentType="application/vnd.openxmlformats-officedocument.presentationml.tags+xml"/>
  <Override PartName="/ppt/tags/tag79.xml" ContentType="application/vnd.openxmlformats-officedocument.presentationml.tags+xml"/>
  <Override PartName="/ppt/tags/tag8.xml" ContentType="application/vnd.openxmlformats-officedocument.presentationml.tags+xml"/>
  <Override PartName="/ppt/tags/tag80.xml" ContentType="application/vnd.openxmlformats-officedocument.presentationml.tags+xml"/>
  <Override PartName="/ppt/tags/tag81.xml" ContentType="application/vnd.openxmlformats-officedocument.presentationml.tags+xml"/>
  <Override PartName="/ppt/tags/tag82.xml" ContentType="application/vnd.openxmlformats-officedocument.presentationml.tags+xml"/>
  <Override PartName="/ppt/tags/tag83.xml" ContentType="application/vnd.openxmlformats-officedocument.presentationml.tags+xml"/>
  <Override PartName="/ppt/tags/tag84.xml" ContentType="application/vnd.openxmlformats-officedocument.presentationml.tags+xml"/>
  <Override PartName="/ppt/tags/tag85.xml" ContentType="application/vnd.openxmlformats-officedocument.presentationml.tags+xml"/>
  <Override PartName="/ppt/tags/tag86.xml" ContentType="application/vnd.openxmlformats-officedocument.presentationml.tags+xml"/>
  <Override PartName="/ppt/tags/tag87.xml" ContentType="application/vnd.openxmlformats-officedocument.presentationml.tags+xml"/>
  <Override PartName="/ppt/tags/tag88.xml" ContentType="application/vnd.openxmlformats-officedocument.presentationml.tags+xml"/>
  <Override PartName="/ppt/tags/tag89.xml" ContentType="application/vnd.openxmlformats-officedocument.presentationml.tags+xml"/>
  <Override PartName="/ppt/tags/tag9.xml" ContentType="application/vnd.openxmlformats-officedocument.presentationml.tags+xml"/>
  <Override PartName="/ppt/tags/tag90.xml" ContentType="application/vnd.openxmlformats-officedocument.presentationml.tags+xml"/>
  <Override PartName="/ppt/tags/tag91.xml" ContentType="application/vnd.openxmlformats-officedocument.presentationml.tags+xml"/>
  <Override PartName="/ppt/tags/tag92.xml" ContentType="application/vnd.openxmlformats-officedocument.presentationml.tags+xml"/>
  <Override PartName="/ppt/tags/tag93.xml" ContentType="application/vnd.openxmlformats-officedocument.presentationml.tags+xml"/>
  <Override PartName="/ppt/tags/tag94.xml" ContentType="application/vnd.openxmlformats-officedocument.presentationml.tags+xml"/>
  <Override PartName="/ppt/tags/tag95.xml" ContentType="application/vnd.openxmlformats-officedocument.presentationml.tags+xml"/>
  <Override PartName="/ppt/tags/tag96.xml" ContentType="application/vnd.openxmlformats-officedocument.presentationml.tags+xml"/>
  <Override PartName="/ppt/tags/tag97.xml" ContentType="application/vnd.openxmlformats-officedocument.presentationml.tags+xml"/>
  <Override PartName="/ppt/tags/tag98.xml" ContentType="application/vnd.openxmlformats-officedocument.presentationml.tags+xml"/>
  <Override PartName="/ppt/tags/tag9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 Id="rId5" Type="http://schemas.openxmlformats.org/officeDocument/2006/relationships/custom-properties" Target="docProps/custom.xml" /></Relationships>
</file>

<file path=ppt/presentation.xml><?xml version="1.0" encoding="utf-8"?>
<!--Generated by Aspose.Slides for .NET 20.5-->
<p:presentation xmlns:r="http://schemas.openxmlformats.org/officeDocument/2006/relationships" xmlns:a="http://schemas.openxmlformats.org/drawingml/2006/main" xmlns:p="http://schemas.openxmlformats.org/presentationml/2006/main">
  <p:sldMasterIdLst>
    <p:sldMasterId id="2147483648" r:id="rId2"/>
    <p:sldMasterId id="2147483659" r:id="rId3"/>
  </p:sldMasterIdLst>
  <p:notesMasterIdLst>
    <p:notesMasterId r:id="rId4"/>
  </p:notesMasterIdLst>
  <p:handoutMasterIdLst>
    <p:handoutMasterId r:id="rId5"/>
  </p:handoutMasterIdLst>
  <p:sldIdLst>
    <p:sldId id="409" r:id="rId6"/>
    <p:sldId id="442" r:id="rId7"/>
    <p:sldId id="524" r:id="rId8"/>
    <p:sldId id="413" r:id="rId9"/>
    <p:sldId id="448" r:id="rId10"/>
    <p:sldId id="450" r:id="rId11"/>
    <p:sldId id="451" r:id="rId12"/>
    <p:sldId id="452" r:id="rId13"/>
    <p:sldId id="423" r:id="rId14"/>
    <p:sldId id="453" r:id="rId15"/>
    <p:sldId id="461" r:id="rId16"/>
    <p:sldId id="458" r:id="rId17"/>
    <p:sldId id="459" r:id="rId18"/>
    <p:sldId id="424" r:id="rId19"/>
    <p:sldId id="516" r:id="rId20"/>
    <p:sldId id="465" r:id="rId21"/>
    <p:sldId id="475" r:id="rId22"/>
    <p:sldId id="560" r:id="rId23"/>
    <p:sldId id="420" r:id="rId24"/>
    <p:sldId id="411" r:id="rId25"/>
    <p:sldId id="476" r:id="rId26"/>
    <p:sldId id="481" r:id="rId27"/>
    <p:sldId id="478" r:id="rId28"/>
    <p:sldId id="519" r:id="rId29"/>
    <p:sldId id="520" r:id="rId30"/>
    <p:sldId id="561" r:id="rId31"/>
    <p:sldId id="421" r:id="rId32"/>
    <p:sldId id="521" r:id="rId33"/>
    <p:sldId id="425" r:id="rId34"/>
    <p:sldId id="484" r:id="rId35"/>
    <p:sldId id="502" r:id="rId36"/>
    <p:sldId id="503" r:id="rId37"/>
    <p:sldId id="504" r:id="rId38"/>
    <p:sldId id="513" r:id="rId39"/>
    <p:sldId id="523" r:id="rId40"/>
    <p:sldId id="490" r:id="rId41"/>
    <p:sldId id="491" r:id="rId42"/>
    <p:sldId id="562" r:id="rId43"/>
  </p:sldIdLst>
  <p:sldSz cx="12192000" cy="6858000"/>
  <p:notesSz cx="6858000" cy="9144000"/>
  <p:custDataLst>
    <p:tags r:id="rId44"/>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commentAuthors.xml><?xml version="1.0" encoding="utf-8"?>
<p:cmAuthorLst xmlns:p="http://schemas.openxmlformats.org/presentationml/2006/main">
  <p:cmAuthor id="0" name="PPTer_Tang" initials="" lastIdx="0" clrIdx="0"/>
  <p:cmAuthor id="1" name="pc" initials="p" lastIdx="0" clrIdx="0"/>
  <p:cmAuthor id="2" name="作者" initials="A" lastIdx="0" clrIdx="1"/>
</p:cmAuthorLst>
</file>

<file path=ppt/presProps.xml><?xml version="1.0" encoding="utf-8"?>
<p:presentationPr xmlns:r="http://schemas.openxmlformats.org/officeDocument/2006/relationships" xmlns:a="http://schemas.openxmlformats.org/drawingml/2006/main"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 uri="{1BD7E111-0CB8-44D6-8891-C1BB2F81B7CC}">
      <p1710:readonlyRecommended xmlns:p1710="http://schemas.microsoft.com/office/powerpoint/2017/10/main" val="0"/>
    </p:ext>
  </p:extLst>
</p:presentationPr>
</file>

<file path=ppt/tableStyles.xml><?xml version="1.0" encoding="utf-8"?>
<a:tblStyleLst xmlns:r="http://schemas.openxmlformats.org/officeDocument/2006/relationships"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fill>
          <a:solidFill>
            <a:schemeClr val="accent1">
              <a:tint val="40000"/>
            </a:schemeClr>
          </a:solidFill>
        </a:fill>
      </a:tcStyle>
    </a:band1H>
    <a:band1V>
      <a:tcStyle>
        <a:fill>
          <a:solidFill>
            <a:schemeClr val="accent1">
              <a:tint val="40000"/>
            </a:schemeClr>
          </a:solidFill>
        </a:fill>
      </a:tcStyle>
    </a:band1V>
    <a:lastCol>
      <a:tcTxStyle b="on">
        <a:fontRef idx="minor">
          <a:prstClr val="black"/>
        </a:fontRef>
        <a:schemeClr val="lt1"/>
      </a:tcTxStyle>
      <a:tcStyle>
        <a:fill>
          <a:solidFill>
            <a:schemeClr val="accent1"/>
          </a:solidFill>
        </a:fill>
      </a:tcStyle>
    </a:lastCol>
    <a:firstCol>
      <a:tcTxStyle b="on">
        <a:fontRef idx="minor">
          <a:prstClr val="black"/>
        </a:fontRef>
        <a:schemeClr val="lt1"/>
      </a:tcTxStyle>
      <a:tcStyle>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778" autoAdjust="0"/>
    <p:restoredTop sz="94660"/>
  </p:normalViewPr>
  <p:slideViewPr>
    <p:cSldViewPr snapToGrid="0">
      <p:cViewPr varScale="1">
        <p:scale>
          <a:sx n="72" d="100"/>
          <a:sy n="72" d="100"/>
        </p:scale>
        <p:origin x="-690" y="-90"/>
      </p:cViewPr>
      <p:guideLst>
        <p:guide orient="horz" pos="2125"/>
        <p:guide pos="3839"/>
      </p:guideLst>
    </p:cSldViewPr>
  </p:slideViewPr>
  <p:notesTextViewPr>
    <p:cViewPr>
      <p:scale>
        <a:sx n="3" d="2"/>
        <a:sy n="3" d="2"/>
      </p:scale>
      <p:origin x="0" y="0"/>
    </p:cViewPr>
  </p:notesTextViewPr>
  <p:notesViewPr>
    <p:cSldViewPr snapToGrid="0">
      <p:cViewPr varScale="1">
        <p:scale>
          <a:sx n="92" d="100"/>
          <a:sy n="92" d="100"/>
        </p:scale>
        <p:origin x="2550" y="102"/>
      </p:cViewPr>
      <p:guideLst/>
    </p:cSldViewPr>
  </p:notesViewPr>
  <p:gridSpacing cx="72008" cy="72008"/>
</p:viewPr>
</file>

<file path=ppt/_rels/presentation.xml.rels>&#65279;<?xml version="1.0" encoding="utf-8" standalone="yes"?><Relationships xmlns="http://schemas.openxmlformats.org/package/2006/relationships"><Relationship Id="rId1" Type="http://schemas.openxmlformats.org/officeDocument/2006/relationships/commentAuthors" Target="commentAuthors.xml" /><Relationship Id="rId10" Type="http://schemas.openxmlformats.org/officeDocument/2006/relationships/slide" Target="slides/slide5.xml" /><Relationship Id="rId11" Type="http://schemas.openxmlformats.org/officeDocument/2006/relationships/slide" Target="slides/slide6.xml" /><Relationship Id="rId12" Type="http://schemas.openxmlformats.org/officeDocument/2006/relationships/slide" Target="slides/slide7.xml" /><Relationship Id="rId13" Type="http://schemas.openxmlformats.org/officeDocument/2006/relationships/slide" Target="slides/slide8.xml" /><Relationship Id="rId14" Type="http://schemas.openxmlformats.org/officeDocument/2006/relationships/slide" Target="slides/slide9.xml" /><Relationship Id="rId15" Type="http://schemas.openxmlformats.org/officeDocument/2006/relationships/slide" Target="slides/slide10.xml" /><Relationship Id="rId16" Type="http://schemas.openxmlformats.org/officeDocument/2006/relationships/slide" Target="slides/slide11.xml" /><Relationship Id="rId17" Type="http://schemas.openxmlformats.org/officeDocument/2006/relationships/slide" Target="slides/slide12.xml" /><Relationship Id="rId18" Type="http://schemas.openxmlformats.org/officeDocument/2006/relationships/slide" Target="slides/slide13.xml" /><Relationship Id="rId19" Type="http://schemas.openxmlformats.org/officeDocument/2006/relationships/slide" Target="slides/slide14.xml" /><Relationship Id="rId2" Type="http://schemas.openxmlformats.org/officeDocument/2006/relationships/slideMaster" Target="slideMasters/slideMaster1.xml" /><Relationship Id="rId20" Type="http://schemas.openxmlformats.org/officeDocument/2006/relationships/slide" Target="slides/slide15.xml" /><Relationship Id="rId21" Type="http://schemas.openxmlformats.org/officeDocument/2006/relationships/slide" Target="slides/slide16.xml" /><Relationship Id="rId22" Type="http://schemas.openxmlformats.org/officeDocument/2006/relationships/slide" Target="slides/slide17.xml" /><Relationship Id="rId23" Type="http://schemas.openxmlformats.org/officeDocument/2006/relationships/slide" Target="slides/slide18.xml" /><Relationship Id="rId24" Type="http://schemas.openxmlformats.org/officeDocument/2006/relationships/slide" Target="slides/slide19.xml" /><Relationship Id="rId25" Type="http://schemas.openxmlformats.org/officeDocument/2006/relationships/slide" Target="slides/slide20.xml" /><Relationship Id="rId26" Type="http://schemas.openxmlformats.org/officeDocument/2006/relationships/slide" Target="slides/slide21.xml" /><Relationship Id="rId27" Type="http://schemas.openxmlformats.org/officeDocument/2006/relationships/slide" Target="slides/slide22.xml" /><Relationship Id="rId28" Type="http://schemas.openxmlformats.org/officeDocument/2006/relationships/slide" Target="slides/slide23.xml" /><Relationship Id="rId29" Type="http://schemas.openxmlformats.org/officeDocument/2006/relationships/slide" Target="slides/slide24.xml" /><Relationship Id="rId3" Type="http://schemas.openxmlformats.org/officeDocument/2006/relationships/slideMaster" Target="slideMasters/slideMaster2.xml" /><Relationship Id="rId30" Type="http://schemas.openxmlformats.org/officeDocument/2006/relationships/slide" Target="slides/slide25.xml" /><Relationship Id="rId31" Type="http://schemas.openxmlformats.org/officeDocument/2006/relationships/slide" Target="slides/slide26.xml" /><Relationship Id="rId32" Type="http://schemas.openxmlformats.org/officeDocument/2006/relationships/slide" Target="slides/slide27.xml" /><Relationship Id="rId33" Type="http://schemas.openxmlformats.org/officeDocument/2006/relationships/slide" Target="slides/slide28.xml" /><Relationship Id="rId34" Type="http://schemas.openxmlformats.org/officeDocument/2006/relationships/slide" Target="slides/slide29.xml" /><Relationship Id="rId35" Type="http://schemas.openxmlformats.org/officeDocument/2006/relationships/slide" Target="slides/slide30.xml" /><Relationship Id="rId36" Type="http://schemas.openxmlformats.org/officeDocument/2006/relationships/slide" Target="slides/slide31.xml" /><Relationship Id="rId37" Type="http://schemas.openxmlformats.org/officeDocument/2006/relationships/slide" Target="slides/slide32.xml" /><Relationship Id="rId38" Type="http://schemas.openxmlformats.org/officeDocument/2006/relationships/slide" Target="slides/slide33.xml" /><Relationship Id="rId39" Type="http://schemas.openxmlformats.org/officeDocument/2006/relationships/slide" Target="slides/slide34.xml" /><Relationship Id="rId4" Type="http://schemas.openxmlformats.org/officeDocument/2006/relationships/notesMaster" Target="notesMasters/notesMaster1.xml" /><Relationship Id="rId40" Type="http://schemas.openxmlformats.org/officeDocument/2006/relationships/slide" Target="slides/slide35.xml" /><Relationship Id="rId41" Type="http://schemas.openxmlformats.org/officeDocument/2006/relationships/slide" Target="slides/slide36.xml" /><Relationship Id="rId42" Type="http://schemas.openxmlformats.org/officeDocument/2006/relationships/slide" Target="slides/slide37.xml" /><Relationship Id="rId43" Type="http://schemas.openxmlformats.org/officeDocument/2006/relationships/slide" Target="slides/slide38.xml" /><Relationship Id="rId44" Type="http://schemas.openxmlformats.org/officeDocument/2006/relationships/tags" Target="tags/tag394.xml" /><Relationship Id="rId45" Type="http://schemas.openxmlformats.org/officeDocument/2006/relationships/presProps" Target="presProps.xml" /><Relationship Id="rId46" Type="http://schemas.openxmlformats.org/officeDocument/2006/relationships/viewProps" Target="viewProps.xml" /><Relationship Id="rId47" Type="http://schemas.openxmlformats.org/officeDocument/2006/relationships/theme" Target="theme/theme1.xml" /><Relationship Id="rId48" Type="http://schemas.openxmlformats.org/officeDocument/2006/relationships/tableStyles" Target="tableStyles.xml" /><Relationship Id="rId5" Type="http://schemas.openxmlformats.org/officeDocument/2006/relationships/handoutMaster" Target="handoutMasters/handoutMaster1.xml" /><Relationship Id="rId6" Type="http://schemas.openxmlformats.org/officeDocument/2006/relationships/slide" Target="slides/slide1.xml" /><Relationship Id="rId7" Type="http://schemas.openxmlformats.org/officeDocument/2006/relationships/slide" Target="slides/slide2.xml" /><Relationship Id="rId8" Type="http://schemas.openxmlformats.org/officeDocument/2006/relationships/slide" Target="slides/slide3.xml" /><Relationship Id="rId9" Type="http://schemas.openxmlformats.org/officeDocument/2006/relationships/slide" Target="slides/slide4.xml" /></Relationships>
</file>

<file path=ppt/handoutMasters/_rels/handoutMaster1.xml.rels>&#65279;<?xml version="1.0" encoding="utf-8" standalone="yes"?><Relationships xmlns="http://schemas.openxmlformats.org/package/2006/relationships"><Relationship Id="rId1" Type="http://schemas.openxmlformats.org/officeDocument/2006/relationships/theme" Target="../theme/theme4.xml" /></Relationships>
</file>

<file path=ppt/handoutMasters/handoutMaster1.xml><?xml version="1.0" encoding="utf-8"?>
<p:handout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bg>
      <p:bgRef idx="1001">
        <a:schemeClr val="bg1"/>
      </p:bgRef>
    </p:bg>
    <p:spTree>
      <p:nvGrpSpPr>
        <p:cNvPr id="1" name=""/>
        <p:cNvGrpSpPr/>
        <p:nvPr/>
      </p:nvGrpSpPr>
      <p:grpSpPr>
        <a:xfrm>
          <a:off x="0" y="0"/>
          <a: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latin typeface="微软雅黑" pitchFamily="34" charset="-122"/>
              <a:ea typeface="微软雅黑" pitchFamily="34" charset="-122"/>
            </a:endParaRPr>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F9B84EA-7D68-4D60-9CB1-D50884785D1C}" type="datetimeFigureOut">
              <a:rPr lang="zh-CN" altLang="en-US" smtClean="0">
                <a:latin typeface="微软雅黑" panose="020b0503020204020204" pitchFamily="34" charset="-122"/>
                <a:ea typeface="微软雅黑" panose="020b0503020204020204" pitchFamily="34" charset="-122"/>
              </a:rPr>
              <a:t>2020-7-1</a:t>
            </a:fld>
            <a:endParaRPr lang="zh-CN" altLang="en-US">
              <a:latin typeface="微软雅黑" panose="020b0503020204020204" pitchFamily="34" charset="-122"/>
              <a:ea typeface="微软雅黑" panose="020b0503020204020204" pitchFamily="34" charset="-122"/>
            </a:endParaRPr>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latin typeface="微软雅黑" panose="020b0503020204020204" pitchFamily="34" charset="-122"/>
              <a:ea typeface="微软雅黑" panose="020b0503020204020204" pitchFamily="34" charset="-122"/>
            </a:endParaRPr>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D4E0FC9-F1F8-4FAE-9988-3BA365CFD46F}" type="slidenum">
              <a:rPr lang="zh-CN" altLang="en-US" smtClean="0">
                <a:latin typeface="微软雅黑" panose="020b0503020204020204" pitchFamily="34" charset="-122"/>
                <a:ea typeface="微软雅黑" panose="020b0503020204020204" pitchFamily="34" charset="-122"/>
              </a:rPr>
              <a:t>‹#›</a:t>
            </a:fld>
            <a:endParaRPr lang="zh-CN" altLang="en-US">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830921588"/>
      </p:ext>
    </p:extLst>
  </p:cSld>
  <p:clrMap bg1="lt1" tx1="dk1" bg2="lt2" tx2="dk2" accent1="accent1" accent2="accent2" accent3="accent3" accent4="accent4" accent5="accent5" accent6="accent6" hlink="hlink" folHlink="folHlink"/>
</p:handoutMaster>
</file>

<file path=ppt/notesMasters/_rels/notesMaster1.xml.rels>&#65279;<?xml version="1.0" encoding="utf-8" standalone="yes"?><Relationships xmlns="http://schemas.openxmlformats.org/package/2006/relationships"><Relationship Id="rId1" Type="http://schemas.openxmlformats.org/officeDocument/2006/relationships/theme" Target="../theme/theme3.xml" /></Relationships>
</file>

<file path=ppt/notesMasters/notesMaster1.xml><?xml version="1.0" encoding="utf-8"?>
<p:notes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bg>
      <p:bgRef idx="1001">
        <a:schemeClr val="bg1"/>
      </p:bgRef>
    </p:bg>
    <p:spTree>
      <p:nvGrpSpPr>
        <p:cNvPr id="1" name=""/>
        <p:cNvGrpSpPr/>
        <p:nvPr/>
      </p:nvGrpSpPr>
      <p:grpSpPr>
        <a:xfrm>
          <a:off x="0" y="0"/>
          <a: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微软雅黑" panose="020b0503020204020204" pitchFamily="34" charset="-122"/>
                <a:ea typeface="微软雅黑" panose="020b0503020204020204" pitchFamily="34" charset="-122"/>
              </a:defRPr>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微软雅黑" panose="020b0503020204020204" pitchFamily="34" charset="-122"/>
                <a:ea typeface="微软雅黑" panose="020b0503020204020204" pitchFamily="34" charset="-122"/>
              </a:defRPr>
            </a:lvl1pPr>
          </a:lstStyle>
          <a:p>
            <a:fld id="{1AC49D05-6128-4D0D-A32A-06A5E73B386C}" type="datetimeFigureOut">
              <a:rPr lang="zh-CN" altLang="en-US" smtClean="0"/>
              <a:t>2020-7-1</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微软雅黑" panose="020b0503020204020204" pitchFamily="34" charset="-122"/>
                <a:ea typeface="微软雅黑" panose="020b0503020204020204" pitchFamily="34" charset="-122"/>
              </a:defRPr>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微软雅黑" panose="020b0503020204020204" pitchFamily="34" charset="-122"/>
                <a:ea typeface="微软雅黑" panose="020b0503020204020204" pitchFamily="34" charset="-122"/>
              </a:defRPr>
            </a:lvl1pPr>
          </a:lstStyle>
          <a:p>
            <a:fld id="{5849F42C-2DAE-424C-A4B8-3140182C3E9F}" type="slidenum">
              <a:rPr lang="zh-CN" altLang="en-US" smtClean="0"/>
              <a:t>‹#›</a:t>
            </a:fld>
            <a:endParaRPr lang="zh-CN" altLang="en-US"/>
          </a:p>
        </p:txBody>
      </p:sp>
    </p:spTree>
    <p:extLst>
      <p:ext uri="{BB962C8B-B14F-4D97-AF65-F5344CB8AC3E}">
        <p14:creationId xmlns:p14="http://schemas.microsoft.com/office/powerpoint/2010/main" val="4000470351"/>
      </p:ext>
    </p:extLst>
  </p:cSld>
  <p:clrMap bg1="lt1" tx1="dk1" bg2="lt2" tx2="dk2" accent1="accent1" accent2="accent2" accent3="accent3" accent4="accent4" accent5="accent5" accent6="accent6" hlink="hlink" folHlink="folHlink"/>
  <p:notesStyle>
    <a:lvl1pPr marL="0" algn="l" defTabSz="914400" rtl="0" eaLnBrk="1" latinLnBrk="0" hangingPunct="1">
      <a:defRPr sz="1600" kern="1200">
        <a:solidFill>
          <a:schemeClr val="tx1"/>
        </a:solidFill>
        <a:latin typeface="微软雅黑" panose="020b0503020204020204" pitchFamily="34" charset="-122"/>
        <a:ea typeface="微软雅黑" panose="020b0503020204020204" pitchFamily="34" charset="-122"/>
        <a:cs typeface="+mn-cs"/>
      </a:defRPr>
    </a:lvl1pPr>
    <a:lvl2pPr marL="457200" algn="l" defTabSz="914400" rtl="0" eaLnBrk="1" latinLnBrk="0" hangingPunct="1">
      <a:defRPr sz="1200" kern="1200">
        <a:solidFill>
          <a:schemeClr val="tx1"/>
        </a:solidFill>
        <a:latin typeface="微软雅黑" panose="020b0503020204020204" pitchFamily="34" charset="-122"/>
        <a:ea typeface="微软雅黑" panose="020b0503020204020204" pitchFamily="34" charset="-122"/>
        <a:cs typeface="+mn-cs"/>
      </a:defRPr>
    </a:lvl2pPr>
    <a:lvl3pPr marL="914400" algn="l" defTabSz="914400" rtl="0" eaLnBrk="1" latinLnBrk="0" hangingPunct="1">
      <a:defRPr sz="1200" kern="1200">
        <a:solidFill>
          <a:schemeClr val="tx1"/>
        </a:solidFill>
        <a:latin typeface="微软雅黑" panose="020b0503020204020204" pitchFamily="34" charset="-122"/>
        <a:ea typeface="微软雅黑" panose="020b0503020204020204" pitchFamily="34" charset="-122"/>
        <a:cs typeface="+mn-cs"/>
      </a:defRPr>
    </a:lvl3pPr>
    <a:lvl4pPr marL="1371600" algn="l" defTabSz="914400" rtl="0" eaLnBrk="1" latinLnBrk="0" hangingPunct="1">
      <a:defRPr sz="1200" kern="1200">
        <a:solidFill>
          <a:schemeClr val="tx1"/>
        </a:solidFill>
        <a:latin typeface="微软雅黑" panose="020b0503020204020204" pitchFamily="34" charset="-122"/>
        <a:ea typeface="微软雅黑" panose="020b0503020204020204" pitchFamily="34" charset="-122"/>
        <a:cs typeface="+mn-cs"/>
      </a:defRPr>
    </a:lvl4pPr>
    <a:lvl5pPr marL="1828800" algn="l" defTabSz="914400" rtl="0" eaLnBrk="1" latinLnBrk="0" hangingPunct="1">
      <a:defRPr sz="1200" kern="1200">
        <a:solidFill>
          <a:schemeClr val="tx1"/>
        </a:solidFill>
        <a:latin typeface="微软雅黑" panose="020b0503020204020204" pitchFamily="34" charset="-122"/>
        <a:ea typeface="微软雅黑" panose="020b0503020204020204" pitchFamily="34"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&#65279;<?xml version="1.0" encoding="utf-8" standalone="yes"?><Relationships xmlns="http://schemas.openxmlformats.org/package/2006/relationships"><Relationship Id="rId1" Type="http://schemas.openxmlformats.org/officeDocument/2006/relationships/slide" Target="../slides/slide3.xml" /><Relationship Id="rId2" Type="http://schemas.openxmlformats.org/officeDocument/2006/relationships/notesMaster" Target="../notesMasters/notesMaster1.xml" /></Relationships>
</file>

<file path=ppt/notesSlides/_rels/notesSlide2.xml.rels>&#65279;<?xml version="1.0" encoding="utf-8" standalone="yes"?><Relationships xmlns="http://schemas.openxmlformats.org/package/2006/relationships"><Relationship Id="rId1" Type="http://schemas.openxmlformats.org/officeDocument/2006/relationships/slide" Target="../slides/slide4.xml" /><Relationship Id="rId2" Type="http://schemas.openxmlformats.org/officeDocument/2006/relationships/notesMaster" Target="../notesMasters/notesMaster1.xml" /></Relationships>
</file>

<file path=ppt/notesSlides/_rels/notesSlide3.xml.rels>&#65279;<?xml version="1.0" encoding="utf-8" standalone="yes"?><Relationships xmlns="http://schemas.openxmlformats.org/package/2006/relationships"><Relationship Id="rId1" Type="http://schemas.openxmlformats.org/officeDocument/2006/relationships/slide" Target="../slides/slide19.xml" /><Relationship Id="rId2" Type="http://schemas.openxmlformats.org/officeDocument/2006/relationships/notesMaster" Target="../notesMasters/notesMaster1.xml" /></Relationships>
</file>

<file path=ppt/notesSlides/_rels/notesSlide4.xml.rels>&#65279;<?xml version="1.0" encoding="utf-8" standalone="yes"?><Relationships xmlns="http://schemas.openxmlformats.org/package/2006/relationships"><Relationship Id="rId1" Type="http://schemas.openxmlformats.org/officeDocument/2006/relationships/slide" Target="../slides/slide20.xml" /><Relationship Id="rId2" Type="http://schemas.openxmlformats.org/officeDocument/2006/relationships/notesMaster" Target="../notesMasters/notesMaster1.xml" /></Relationships>
</file>

<file path=ppt/notesSlides/_rels/notesSlide5.xml.rels>&#65279;<?xml version="1.0" encoding="utf-8" standalone="yes"?><Relationships xmlns="http://schemas.openxmlformats.org/package/2006/relationships"><Relationship Id="rId1" Type="http://schemas.openxmlformats.org/officeDocument/2006/relationships/slide" Target="../slides/slide25.xml" /><Relationship Id="rId2" Type="http://schemas.openxmlformats.org/officeDocument/2006/relationships/notesMaster" Target="../notesMasters/notesMaster1.xml" /></Relationships>
</file>

<file path=ppt/notesSlides/_rels/notesSlide6.xml.rels>&#65279;<?xml version="1.0" encoding="utf-8" standalone="yes"?><Relationships xmlns="http://schemas.openxmlformats.org/package/2006/relationships"><Relationship Id="rId1" Type="http://schemas.openxmlformats.org/officeDocument/2006/relationships/slide" Target="../slides/slide27.xml" /><Relationship Id="rId2"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21E516C-4C10-4784-841C-A5465774C176}" type="slidenum">
              <a:rPr lang="zh-CN" altLang="en-US" smtClean="0"/>
              <a:t>3</a:t>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21E516C-4C10-4784-841C-A5465774C176}" type="slidenum">
              <a:rPr lang="zh-CN" altLang="en-US" smtClean="0"/>
              <a:t>4</a:t>
            </a:fld>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21E516C-4C10-4784-841C-A5465774C176}" type="slidenum">
              <a:rPr lang="zh-CN" altLang="en-US" smtClean="0"/>
              <a:t>19</a:t>
            </a:fld>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showMasterSp="0">
  <p:cSld>
    <p:bg bwMode="auto">
      <p:bgPr>
        <a:solidFill>
          <a:srgbClr val="FFFFFF"/>
        </a:solidFill>
        <a:effectLst/>
      </p:bgPr>
    </p:bg>
    <p:spTree>
      <p:nvGrpSpPr>
        <p:cNvPr id="1" name=""/>
        <p:cNvGrpSpPr/>
        <p:nvPr/>
      </p:nvGrpSpPr>
      <p:grpSpPr>
        <a:xfrm>
          <a:off x="0" y="0"/>
          <a:ext cx="0" cy="0"/>
        </a:xfrm>
      </p:grpSpPr>
      <p:sp>
        <p:nvSpPr>
          <p:cNvPr id="11266" name="幻灯片图像占位符 1"/>
          <p:cNvSpPr>
            <a:spLocks noGrp="1" noRot="1" noChangeAspect="1" noTextEdit="1"/>
          </p:cNvSpPr>
          <p:nvPr>
            <p:ph type="sldImg"/>
          </p:nvPr>
        </p:nvSpPr>
        <p:spPr>
          <a:xfrm>
            <a:off x="685800" y="1143000"/>
            <a:ext cx="5486400" cy="3086100"/>
          </a:xfrm>
          <a:noFill/>
          <a:ln w="12700">
            <a:solidFill>
              <a:srgbClr val="000000"/>
            </a:solidFill>
            <a:miter lim="800000"/>
          </a:ln>
        </p:spPr>
      </p:sp>
      <p:sp>
        <p:nvSpPr>
          <p:cNvPr id="11267" name="备注占位符 2"/>
          <p:cNvSpPr>
            <a:spLocks noGrp="1" noChangeArrowheads="1"/>
          </p:cNvSpPr>
          <p:nvPr>
            <p:ph type="body" idx="1"/>
          </p:nvPr>
        </p:nvSpPr>
        <p:spPr>
          <a:noFill/>
          <a:extLst>
            <a:ext uri="{91240B29-F687-4F45-9708-019B960494DF}">
              <a14:hiddenLine xmlns:a14="http://schemas.microsoft.com/office/drawing/2010/main" w="12700">
                <a:solidFill>
                  <a:srgbClr val="000000"/>
                </a:solidFill>
                <a:miter lim="800000"/>
                <a:headEnd/>
                <a:tailEnd/>
              </a14:hiddenLine>
            </a:ext>
          </a:extLst>
        </p:spPr>
        <p:txBody>
          <a:bodyPr anchor="t"/>
          <a:lstStyle/>
          <a:p>
            <a:pPr eaLnBrk="1" hangingPunct="1">
              <a:spcBef>
                <a:spcPct val="0"/>
              </a:spcBef>
            </a:pPr>
            <a:endParaRPr lang="zh-CN" altLang="en-US"/>
          </a:p>
        </p:txBody>
      </p:sp>
      <p:sp>
        <p:nvSpPr>
          <p:cNvPr id="11268" name="灯片编号占位符 3"/>
          <p:cNvSpPr txBox="1">
            <a:spLocks noGrp="1" noChangeArrowheads="1"/>
          </p:cNvSpPr>
          <p:nvPr/>
        </p:nvSpPr>
        <p:spPr bwMode="auto">
          <a:xfrm>
            <a:off x="3884613" y="8685213"/>
            <a:ext cx="2971800" cy="458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r" eaLnBrk="1" hangingPunct="1"/>
            <a:fld id="{A8EC2D69-A93D-4696-8777-73F8257D89DE}" type="slidenum">
              <a:rPr lang="zh-CN" altLang="en-US" sz="1200">
                <a:latin typeface="Calibri" panose="020f0502020204030204" pitchFamily="34" charset="0"/>
              </a:rPr>
              <a:t>20</a:t>
            </a:fld>
            <a:endParaRPr lang="en-US" sz="1200">
              <a:latin typeface="Calibri" pitchFamily="34" charset="0"/>
            </a:endParaRPr>
          </a:p>
        </p:txBody>
      </p:sp>
    </p:spTree>
  </p:cSld>
  <p:clrMapOvr>
    <a:overrideClrMapping bg1="lt1" tx1="dk1" bg2="lt2" tx2="dk2" accent1="accent1" accent2="accent2" accent3="accent3" accent4="accent4" accent5="accent5" accent6="accent6" hlink="hlink" folHlink="folHlink"/>
  </p:clrMapOvr>
</p:notes>
</file>

<file path=ppt/notesSlides/notesSlide5.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F12A6EA-494D-4A2D-85A4-52EAB07446F1}" type="slidenum">
              <a:rPr lang="zh-CN" altLang="en-US" smtClean="0"/>
              <a:t>25</a:t>
            </a:fld>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21E516C-4C10-4784-841C-A5465774C176}" type="slidenum">
              <a:rPr lang="zh-CN" altLang="en-US" smtClean="0"/>
              <a:t>27</a:t>
            </a:fld>
            <a:endParaRPr lang="zh-CN" altLang="en-US"/>
          </a:p>
        </p:txBody>
      </p:sp>
    </p:spTree>
  </p:cSld>
  <p:clrMapOvr>
    <a:masterClrMapping/>
  </p:clrMapOvr>
</p:notes>
</file>

<file path=ppt/slideLayouts/_rels/slideLayout1.xml.rels>&#65279;<?xml version="1.0" encoding="utf-8" standalone="yes"?><Relationships xmlns="http://schemas.openxmlformats.org/package/2006/relationships"><Relationship Id="rId1" Type="http://schemas.openxmlformats.org/officeDocument/2006/relationships/image" Target="../media/image1.jpeg" /><Relationship Id="rId2"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7.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8.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9.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0.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1.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2.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3.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4.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5.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6.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7.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8.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9.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20.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slideLayout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type="title" preserve="1">
  <p:cSld name="标题幻灯片">
    <p:bg>
      <p:bgPr>
        <a:blipFill dpi="0" rotWithShape="1">
          <a:blip r:embed="rId1">
            <a:lum/>
          </a:blip>
          <a:stretch>
            <a:fillRect/>
          </a:stretch>
        </a:blipFill>
        <a:effectLst/>
      </p:bgPr>
    </p:bg>
    <p:spTree>
      <p:nvGrpSpPr>
        <p:cNvPr id="1" name=""/>
        <p:cNvGrpSpPr/>
        <p:nvPr/>
      </p:nvGrpSpPr>
      <p:grpSpPr>
        <a:xfrm>
          <a:off x="0" y="0"/>
          <a:ext cx="0" cy="0"/>
        </a:xfrm>
      </p:grpSpPr>
      <p:sp>
        <p:nvSpPr>
          <p:cNvPr id="2" name="Title 1"/>
          <p:cNvSpPr>
            <a:spLocks noGrp="1"/>
          </p:cNvSpPr>
          <p:nvPr>
            <p:ph type="ctrTitle"/>
          </p:nvPr>
        </p:nvSpPr>
        <p:spPr>
          <a:xfrm>
            <a:off x="418381" y="1052424"/>
            <a:ext cx="7240438" cy="1449748"/>
          </a:xfrm>
        </p:spPr>
        <p:txBody>
          <a:bodyPr anchor="b">
            <a:normAutofit/>
          </a:bodyPr>
          <a:lstStyle>
            <a:lvl1pPr algn="ctr">
              <a:defRPr sz="3800"/>
            </a:lvl1pPr>
          </a:lstStyle>
          <a:p>
            <a:r>
              <a:rPr lang="zh-CN" altLang="en-US" smtClean="0"/>
              <a:t>单击此处编辑母版标题样式</a:t>
            </a:r>
            <a:endParaRPr lang="en-US"/>
          </a:p>
        </p:txBody>
      </p:sp>
      <p:sp>
        <p:nvSpPr>
          <p:cNvPr id="3" name="Subtitle 2"/>
          <p:cNvSpPr>
            <a:spLocks noGrp="1"/>
          </p:cNvSpPr>
          <p:nvPr>
            <p:ph type="subTitle" idx="1"/>
          </p:nvPr>
        </p:nvSpPr>
        <p:spPr>
          <a:xfrm>
            <a:off x="418381" y="2502172"/>
            <a:ext cx="7240438" cy="711170"/>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en-US"/>
          </a:p>
        </p:txBody>
      </p:sp>
      <p:sp>
        <p:nvSpPr>
          <p:cNvPr id="4" name="Date Placeholder 3"/>
          <p:cNvSpPr>
            <a:spLocks noGrp="1"/>
          </p:cNvSpPr>
          <p:nvPr>
            <p:ph type="dt" sz="half" idx="10"/>
          </p:nvPr>
        </p:nvSpPr>
        <p:spPr/>
        <p:txBody>
          <a:bodyPr/>
          <a:lstStyle/>
          <a:p>
            <a:fld id="{2A585A67-42E3-490D-9F11-66F75A9F1D2F}" type="datetimeFigureOut">
              <a:rPr lang="zh-CN" altLang="en-US" smtClean="0"/>
              <a:t>2020-7-1</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AAD9AC04-88EB-4FDE-9AE3-4F3E2E04215A}" type="slidenum">
              <a:rPr lang="zh-CN" altLang="en-US" smtClean="0"/>
              <a:t>‹#›</a:t>
            </a:fld>
            <a:endParaRPr lang="zh-CN" altLang="en-US"/>
          </a:p>
        </p:txBody>
      </p:sp>
    </p:spTree>
  </p:cSld>
  <p:clrMapOvr>
    <a:masterClrMapping/>
  </p:clrMapOvr>
  <p:transition/>
  <p:timing/>
</p:sldLayout>
</file>

<file path=ppt/slideLayouts/slideLayout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spTree>
      <p:nvGrpSpPr>
        <p:cNvPr id="1" name=""/>
        <p:cNvGrpSpPr/>
        <p:nvPr/>
      </p:nvGrpSpPr>
      <p:grpSpPr>
        <a:xfrm>
          <a:off x="0" y="0"/>
          <a:ext cx="0" cy="0"/>
        </a:xfrm>
      </p:grpSpPr>
      <p:sp>
        <p:nvSpPr>
          <p:cNvPr id="2" name="Title 1"/>
          <p:cNvSpPr>
            <a:spLocks noGrp="1"/>
          </p:cNvSpPr>
          <p:nvPr>
            <p:ph type="title"/>
          </p:nvPr>
        </p:nvSpPr>
        <p:spPr/>
        <p:txBody>
          <a:bodyPr/>
          <a:lstStyle/>
          <a:p>
            <a:r>
              <a:rPr lang="zh-CN" altLang="en-US" smtClean="0"/>
              <a:t>单击此处编辑母版标题样式</a:t>
            </a:r>
            <a:endParaRPr lang="en-US"/>
          </a:p>
        </p:txBody>
      </p:sp>
      <p:sp>
        <p:nvSpPr>
          <p:cNvPr id="3" name="Content Placeholder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4" name="Date Placeholder 3"/>
          <p:cNvSpPr>
            <a:spLocks noGrp="1"/>
          </p:cNvSpPr>
          <p:nvPr>
            <p:ph type="dt" sz="half" idx="10"/>
          </p:nvPr>
        </p:nvSpPr>
        <p:spPr/>
        <p:txBody>
          <a:bodyPr/>
          <a:lstStyle/>
          <a:p>
            <a:fld id="{2A585A67-42E3-490D-9F11-66F75A9F1D2F}" type="datetimeFigureOut">
              <a:rPr lang="zh-CN" altLang="en-US" smtClean="0"/>
              <a:t>2020-7-1</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AAD9AC04-88EB-4FDE-9AE3-4F3E2E04215A}" type="slidenum">
              <a:rPr lang="zh-CN" altLang="en-US" smtClean="0"/>
              <a:t>‹#›</a:t>
            </a:fld>
            <a:endParaRPr lang="zh-CN" altLang="en-US"/>
          </a:p>
        </p:txBody>
      </p:sp>
    </p:spTree>
  </p:cSld>
  <p:clrMapOvr>
    <a:masterClrMapping/>
  </p:clrMapOvr>
  <p:transition/>
  <p:timing/>
</p:sldLayout>
</file>

<file path=ppt/slideLayouts/slideLayout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节标题">
    <p:spTree>
      <p:nvGrpSpPr>
        <p:cNvPr id="1" name=""/>
        <p:cNvGrpSpPr/>
        <p:nvPr/>
      </p:nvGrpSpPr>
      <p:grpSpPr>
        <a:xfrm>
          <a:off x="0" y="0"/>
          <a:ext cx="0" cy="0"/>
        </a:xfrm>
      </p:grpSpPr>
      <p:sp>
        <p:nvSpPr>
          <p:cNvPr id="2" name="Title 1"/>
          <p:cNvSpPr>
            <a:spLocks noGrp="1"/>
          </p:cNvSpPr>
          <p:nvPr>
            <p:ph type="title"/>
          </p:nvPr>
        </p:nvSpPr>
        <p:spPr>
          <a:xfrm>
            <a:off x="1517231" y="1709739"/>
            <a:ext cx="9157539" cy="1689070"/>
          </a:xfrm>
        </p:spPr>
        <p:txBody>
          <a:bodyPr anchor="b">
            <a:normAutofit/>
          </a:bodyPr>
          <a:lstStyle>
            <a:lvl1pPr algn="ctr">
              <a:defRPr sz="3600"/>
            </a:lvl1pPr>
          </a:lstStyle>
          <a:p>
            <a:r>
              <a:rPr lang="zh-CN" altLang="en-US" smtClean="0"/>
              <a:t>单击此处编辑母版标题样式</a:t>
            </a:r>
            <a:endParaRPr lang="en-US"/>
          </a:p>
        </p:txBody>
      </p:sp>
      <p:sp>
        <p:nvSpPr>
          <p:cNvPr id="4" name="Date Placeholder 3"/>
          <p:cNvSpPr>
            <a:spLocks noGrp="1"/>
          </p:cNvSpPr>
          <p:nvPr>
            <p:ph type="dt" sz="half" idx="10"/>
          </p:nvPr>
        </p:nvSpPr>
        <p:spPr/>
        <p:txBody>
          <a:bodyPr/>
          <a:lstStyle/>
          <a:p>
            <a:fld id="{2A585A67-42E3-490D-9F11-66F75A9F1D2F}" type="datetimeFigureOut">
              <a:rPr lang="zh-CN" altLang="en-US" smtClean="0"/>
              <a:t>2020-7-1</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AAD9AC04-88EB-4FDE-9AE3-4F3E2E04215A}" type="slidenum">
              <a:rPr lang="zh-CN" altLang="en-US" smtClean="0"/>
              <a:t>‹#›</a:t>
            </a:fld>
            <a:endParaRPr lang="zh-CN" altLang="en-US"/>
          </a:p>
        </p:txBody>
      </p:sp>
      <p:sp>
        <p:nvSpPr>
          <p:cNvPr id="7" name="KSO_ST2"/>
          <p:cNvSpPr>
            <a:spLocks noGrp="1"/>
          </p:cNvSpPr>
          <p:nvPr>
            <p:ph type="body" idx="1" hasCustomPrompt="1"/>
          </p:nvPr>
        </p:nvSpPr>
        <p:spPr>
          <a:xfrm>
            <a:off x="3590507" y="3554083"/>
            <a:ext cx="5010986" cy="682144"/>
          </a:xfrm>
          <a:prstGeom prst="roundRect">
            <a:avLst>
              <a:gd name="adj" fmla="val 50000"/>
            </a:avLst>
          </a:prstGeom>
          <a:solidFill>
            <a:schemeClr val="accent2"/>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p:spPr>
        <p:txBody>
          <a:bodyPr anchor="ctr">
            <a:normAutofit/>
          </a:bodyPr>
          <a:lstStyle>
            <a:lvl1pPr marL="0" indent="0" algn="ctr">
              <a:buNone/>
              <a:defRPr sz="18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r>
              <a:rPr lang="zh-CN" altLang="en-US" smtClean="0"/>
              <a:t>单击此处添加您的副标题</a:t>
            </a:r>
            <a:endParaRPr lang="en-US" altLang="zh-CN"/>
          </a:p>
        </p:txBody>
      </p:sp>
    </p:spTree>
  </p:cSld>
  <p:clrMapOvr>
    <a:masterClrMapping/>
  </p:clrMapOvr>
  <p:transition/>
  <p:timing/>
</p:sldLayout>
</file>

<file path=ppt/slideLayouts/slideLayout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两栏内容">
    <p:spTree>
      <p:nvGrpSpPr>
        <p:cNvPr id="1" name=""/>
        <p:cNvGrpSpPr/>
        <p:nvPr/>
      </p:nvGrpSpPr>
      <p:grpSpPr>
        <a:xfrm>
          <a:off x="0" y="0"/>
          <a:ext cx="0" cy="0"/>
        </a:xfrm>
      </p:grpSpPr>
      <p:sp>
        <p:nvSpPr>
          <p:cNvPr id="2" name="Title 1"/>
          <p:cNvSpPr>
            <a:spLocks noGrp="1"/>
          </p:cNvSpPr>
          <p:nvPr>
            <p:ph type="title"/>
          </p:nvPr>
        </p:nvSpPr>
        <p:spPr/>
        <p:txBody>
          <a:bodyPr/>
          <a:lstStyle/>
          <a:p>
            <a:r>
              <a:rPr lang="zh-CN" altLang="en-US" smtClean="0"/>
              <a:t>单击此处编辑母版标题样式</a:t>
            </a:r>
            <a:endParaRPr lang="en-US"/>
          </a:p>
        </p:txBody>
      </p:sp>
      <p:sp>
        <p:nvSpPr>
          <p:cNvPr id="3" name="Content Placeholder 2"/>
          <p:cNvSpPr>
            <a:spLocks noGrp="1"/>
          </p:cNvSpPr>
          <p:nvPr>
            <p:ph sz="half" idx="1"/>
          </p:nvPr>
        </p:nvSpPr>
        <p:spPr>
          <a:xfrm>
            <a:off x="838200" y="1293962"/>
            <a:ext cx="5181600" cy="4883001"/>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4" name="Content Placeholder 3"/>
          <p:cNvSpPr>
            <a:spLocks noGrp="1"/>
          </p:cNvSpPr>
          <p:nvPr>
            <p:ph sz="half" idx="2"/>
          </p:nvPr>
        </p:nvSpPr>
        <p:spPr>
          <a:xfrm>
            <a:off x="6172200" y="1293962"/>
            <a:ext cx="5181600" cy="4883001"/>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5" name="Date Placeholder 4"/>
          <p:cNvSpPr>
            <a:spLocks noGrp="1"/>
          </p:cNvSpPr>
          <p:nvPr>
            <p:ph type="dt" sz="half" idx="10"/>
          </p:nvPr>
        </p:nvSpPr>
        <p:spPr/>
        <p:txBody>
          <a:bodyPr/>
          <a:lstStyle/>
          <a:p>
            <a:fld id="{2A585A67-42E3-490D-9F11-66F75A9F1D2F}" type="datetimeFigureOut">
              <a:rPr lang="zh-CN" altLang="en-US" smtClean="0"/>
              <a:t>2020-7-1</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AAD9AC04-88EB-4FDE-9AE3-4F3E2E04215A}" type="slidenum">
              <a:rPr lang="zh-CN" altLang="en-US" smtClean="0"/>
              <a:t>‹#›</a:t>
            </a:fld>
            <a:endParaRPr lang="zh-CN" altLang="en-US"/>
          </a:p>
        </p:txBody>
      </p:sp>
    </p:spTree>
  </p:cSld>
  <p:clrMapOvr>
    <a:masterClrMapping/>
  </p:clrMapOvr>
  <p:transition/>
  <p:timing/>
</p:sldLayout>
</file>

<file path=ppt/slideLayouts/slideLayout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比较">
    <p:spTree>
      <p:nvGrpSpPr>
        <p:cNvPr id="1" name=""/>
        <p:cNvGrpSpPr/>
        <p:nvPr/>
      </p:nvGrpSpPr>
      <p:grpSpPr>
        <a:xfrm>
          <a:off x="0" y="0"/>
          <a:ext cx="0" cy="0"/>
        </a:xfrm>
      </p:grpSpPr>
      <p:sp>
        <p:nvSpPr>
          <p:cNvPr id="2" name="Title 1"/>
          <p:cNvSpPr>
            <a:spLocks noGrp="1"/>
          </p:cNvSpPr>
          <p:nvPr>
            <p:ph type="title"/>
          </p:nvPr>
        </p:nvSpPr>
        <p:spPr>
          <a:xfrm>
            <a:off x="839788" y="365125"/>
            <a:ext cx="10515600" cy="1325563"/>
          </a:xfrm>
        </p:spPr>
        <p:txBody>
          <a:bodyPr/>
          <a:lstStyle/>
          <a:p>
            <a:r>
              <a:rPr lang="zh-CN" altLang="en-US" smtClean="0"/>
              <a:t>单击此处编辑母版标题样式</a:t>
            </a:r>
            <a:endParaRPr lang="en-US"/>
          </a:p>
        </p:txBody>
      </p:sp>
      <p:sp>
        <p:nvSpPr>
          <p:cNvPr id="3" name="Text Placeholder 2"/>
          <p:cNvSpPr>
            <a:spLocks noGrp="1"/>
          </p:cNvSpPr>
          <p:nvPr>
            <p:ph type="body" idx="1"/>
          </p:nvPr>
        </p:nvSpPr>
        <p:spPr>
          <a:xfrm>
            <a:off x="839788" y="1681163"/>
            <a:ext cx="5157787" cy="823912"/>
          </a:xfrm>
        </p:spPr>
        <p:txBody>
          <a:bodyPr anchor="b">
            <a:normAutofit/>
          </a:bodyPr>
          <a:lstStyle>
            <a:lvl1pPr marL="0" indent="0">
              <a:buNone/>
              <a:defRPr sz="18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Content Placeholder 3"/>
          <p:cNvSpPr>
            <a:spLocks noGrp="1"/>
          </p:cNvSpPr>
          <p:nvPr>
            <p:ph sz="half" idx="2"/>
          </p:nvPr>
        </p:nvSpPr>
        <p:spPr>
          <a:xfrm>
            <a:off x="839788" y="2505075"/>
            <a:ext cx="5157787"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5" name="Text Placeholder 4"/>
          <p:cNvSpPr>
            <a:spLocks noGrp="1"/>
          </p:cNvSpPr>
          <p:nvPr>
            <p:ph type="body" sz="quarter" idx="3"/>
          </p:nvPr>
        </p:nvSpPr>
        <p:spPr>
          <a:xfrm>
            <a:off x="6172200" y="1681163"/>
            <a:ext cx="5183188" cy="823912"/>
          </a:xfrm>
        </p:spPr>
        <p:txBody>
          <a:bodyPr anchor="b">
            <a:normAutofit/>
          </a:bodyPr>
          <a:lstStyle>
            <a:lvl1pPr marL="0" indent="0">
              <a:buNone/>
              <a:defRPr sz="18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Content Placeholder 5"/>
          <p:cNvSpPr>
            <a:spLocks noGrp="1"/>
          </p:cNvSpPr>
          <p:nvPr>
            <p:ph sz="quarter" idx="4"/>
          </p:nvPr>
        </p:nvSpPr>
        <p:spPr>
          <a:xfrm>
            <a:off x="6172200" y="2505075"/>
            <a:ext cx="5183188"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7" name="Date Placeholder 6"/>
          <p:cNvSpPr>
            <a:spLocks noGrp="1"/>
          </p:cNvSpPr>
          <p:nvPr>
            <p:ph type="dt" sz="half" idx="10"/>
          </p:nvPr>
        </p:nvSpPr>
        <p:spPr/>
        <p:txBody>
          <a:bodyPr/>
          <a:lstStyle/>
          <a:p>
            <a:fld id="{2A585A67-42E3-490D-9F11-66F75A9F1D2F}" type="datetimeFigureOut">
              <a:rPr lang="zh-CN" altLang="en-US" smtClean="0"/>
              <a:t>2020-7-1</a:t>
            </a:fld>
            <a:endParaRPr lang="zh-CN" altLang="en-US"/>
          </a:p>
        </p:txBody>
      </p:sp>
      <p:sp>
        <p:nvSpPr>
          <p:cNvPr id="8" name="Footer Placeholder 7"/>
          <p:cNvSpPr>
            <a:spLocks noGrp="1"/>
          </p:cNvSpPr>
          <p:nvPr>
            <p:ph type="ftr" sz="quarter" idx="11"/>
          </p:nvPr>
        </p:nvSpPr>
        <p:spPr/>
        <p:txBody>
          <a:bodyPr/>
          <a:lstStyle/>
          <a:p>
            <a:endParaRPr lang="zh-CN" altLang="en-US"/>
          </a:p>
        </p:txBody>
      </p:sp>
      <p:sp>
        <p:nvSpPr>
          <p:cNvPr id="9" name="Slide Number Placeholder 8"/>
          <p:cNvSpPr>
            <a:spLocks noGrp="1"/>
          </p:cNvSpPr>
          <p:nvPr>
            <p:ph type="sldNum" sz="quarter" idx="12"/>
          </p:nvPr>
        </p:nvSpPr>
        <p:spPr/>
        <p:txBody>
          <a:bodyPr/>
          <a:lstStyle/>
          <a:p>
            <a:fld id="{AAD9AC04-88EB-4FDE-9AE3-4F3E2E04215A}" type="slidenum">
              <a:rPr lang="zh-CN" altLang="en-US" smtClean="0"/>
              <a:t>‹#›</a:t>
            </a:fld>
            <a:endParaRPr lang="zh-CN" altLang="en-US"/>
          </a:p>
        </p:txBody>
      </p:sp>
    </p:spTree>
  </p:cSld>
  <p:clrMapOvr>
    <a:masterClrMapping/>
  </p:clrMapOvr>
  <p:transition/>
  <p:timing/>
</p:sldLayout>
</file>

<file path=ppt/slideLayouts/slideLayout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Only" preserve="1">
  <p:cSld name="仅标题">
    <p:spTree>
      <p:nvGrpSpPr>
        <p:cNvPr id="1" name=""/>
        <p:cNvGrpSpPr/>
        <p:nvPr/>
      </p:nvGrpSpPr>
      <p:grpSpPr>
        <a:xfrm>
          <a:off x="0" y="0"/>
          <a:ext cx="0" cy="0"/>
        </a:xfrm>
      </p:grpSpPr>
      <p:sp>
        <p:nvSpPr>
          <p:cNvPr id="3" name="Date Placeholder 2"/>
          <p:cNvSpPr>
            <a:spLocks noGrp="1"/>
          </p:cNvSpPr>
          <p:nvPr>
            <p:ph type="dt" sz="half" idx="10"/>
          </p:nvPr>
        </p:nvSpPr>
        <p:spPr/>
        <p:txBody>
          <a:bodyPr/>
          <a:lstStyle/>
          <a:p>
            <a:fld id="{2A585A67-42E3-490D-9F11-66F75A9F1D2F}" type="datetimeFigureOut">
              <a:rPr lang="zh-CN" altLang="en-US" smtClean="0"/>
              <a:t>2020-7-1</a:t>
            </a:fld>
            <a:endParaRPr lang="zh-CN" altLang="en-US"/>
          </a:p>
        </p:txBody>
      </p:sp>
      <p:sp>
        <p:nvSpPr>
          <p:cNvPr id="4" name="Footer Placeholder 3"/>
          <p:cNvSpPr>
            <a:spLocks noGrp="1"/>
          </p:cNvSpPr>
          <p:nvPr>
            <p:ph type="ftr" sz="quarter" idx="11"/>
          </p:nvPr>
        </p:nvSpPr>
        <p:spPr/>
        <p:txBody>
          <a:bodyPr/>
          <a:lstStyle/>
          <a:p>
            <a:endParaRPr lang="zh-CN" altLang="en-US"/>
          </a:p>
        </p:txBody>
      </p:sp>
      <p:sp>
        <p:nvSpPr>
          <p:cNvPr id="5" name="Slide Number Placeholder 4"/>
          <p:cNvSpPr>
            <a:spLocks noGrp="1"/>
          </p:cNvSpPr>
          <p:nvPr>
            <p:ph type="sldNum" sz="quarter" idx="12"/>
          </p:nvPr>
        </p:nvSpPr>
        <p:spPr/>
        <p:txBody>
          <a:bodyPr/>
          <a:lstStyle/>
          <a:p>
            <a:fld id="{AAD9AC04-88EB-4FDE-9AE3-4F3E2E04215A}" type="slidenum">
              <a:rPr lang="zh-CN" altLang="en-US" smtClean="0"/>
              <a:t>‹#›</a:t>
            </a:fld>
            <a:endParaRPr lang="zh-CN" altLang="en-US"/>
          </a:p>
        </p:txBody>
      </p:sp>
      <p:sp>
        <p:nvSpPr>
          <p:cNvPr id="14" name="Freeform 1082"/>
          <p:cNvSpPr>
            <a:spLocks noEditPoints="1"/>
          </p:cNvSpPr>
          <p:nvPr/>
        </p:nvSpPr>
        <p:spPr bwMode="auto">
          <a:xfrm>
            <a:off x="3836822" y="2357718"/>
            <a:ext cx="749621" cy="634427"/>
          </a:xfrm>
          <a:custGeom>
            <a:gdLst>
              <a:gd name="T0" fmla="*/ 97 w 105"/>
              <a:gd name="T1" fmla="*/ 69 h 89"/>
              <a:gd name="T2" fmla="*/ 98 w 105"/>
              <a:gd name="T3" fmla="*/ 78 h 89"/>
              <a:gd name="T4" fmla="*/ 104 w 105"/>
              <a:gd name="T5" fmla="*/ 79 h 89"/>
              <a:gd name="T6" fmla="*/ 104 w 105"/>
              <a:gd name="T7" fmla="*/ 77 h 89"/>
              <a:gd name="T8" fmla="*/ 105 w 105"/>
              <a:gd name="T9" fmla="*/ 75 h 89"/>
              <a:gd name="T10" fmla="*/ 97 w 105"/>
              <a:gd name="T11" fmla="*/ 69 h 89"/>
              <a:gd name="T12" fmla="*/ 48 w 105"/>
              <a:gd name="T13" fmla="*/ 0 h 89"/>
              <a:gd name="T14" fmla="*/ 25 w 105"/>
              <a:gd name="T15" fmla="*/ 51 h 89"/>
              <a:gd name="T16" fmla="*/ 92 w 105"/>
              <a:gd name="T17" fmla="*/ 87 h 89"/>
              <a:gd name="T18" fmla="*/ 99 w 105"/>
              <a:gd name="T19" fmla="*/ 89 h 89"/>
              <a:gd name="T20" fmla="*/ 99 w 105"/>
              <a:gd name="T21" fmla="*/ 89 h 89"/>
              <a:gd name="T22" fmla="*/ 100 w 105"/>
              <a:gd name="T23" fmla="*/ 87 h 89"/>
              <a:gd name="T24" fmla="*/ 100 w 105"/>
              <a:gd name="T25" fmla="*/ 87 h 89"/>
              <a:gd name="T26" fmla="*/ 100 w 105"/>
              <a:gd name="T27" fmla="*/ 87 h 89"/>
              <a:gd name="T28" fmla="*/ 100 w 105"/>
              <a:gd name="T29" fmla="*/ 83 h 89"/>
              <a:gd name="T30" fmla="*/ 98 w 105"/>
              <a:gd name="T31" fmla="*/ 82 h 89"/>
              <a:gd name="T32" fmla="*/ 100 w 105"/>
              <a:gd name="T33" fmla="*/ 83 h 89"/>
              <a:gd name="T34" fmla="*/ 100 w 105"/>
              <a:gd name="T35" fmla="*/ 83 h 89"/>
              <a:gd name="T36" fmla="*/ 101 w 105"/>
              <a:gd name="T37" fmla="*/ 79 h 89"/>
              <a:gd name="T38" fmla="*/ 101 w 105"/>
              <a:gd name="T39" fmla="*/ 79 h 89"/>
              <a:gd name="T40" fmla="*/ 99 w 105"/>
              <a:gd name="T41" fmla="*/ 79 h 89"/>
              <a:gd name="T42" fmla="*/ 101 w 105"/>
              <a:gd name="T43" fmla="*/ 79 h 89"/>
              <a:gd name="T44" fmla="*/ 101 w 105"/>
              <a:gd name="T45" fmla="*/ 79 h 89"/>
              <a:gd name="T46" fmla="*/ 101 w 105"/>
              <a:gd name="T47" fmla="*/ 78 h 89"/>
              <a:gd name="T48" fmla="*/ 101 w 105"/>
              <a:gd name="T49" fmla="*/ 78 h 89"/>
              <a:gd name="T50" fmla="*/ 98 w 105"/>
              <a:gd name="T51" fmla="*/ 78 h 89"/>
              <a:gd name="T52" fmla="*/ 98 w 105"/>
              <a:gd name="T53" fmla="*/ 79 h 89"/>
              <a:gd name="T54" fmla="*/ 83 w 105"/>
              <a:gd name="T55" fmla="*/ 70 h 89"/>
              <a:gd name="T56" fmla="*/ 84 w 105"/>
              <a:gd name="T57" fmla="*/ 73 h 89"/>
              <a:gd name="T58" fmla="*/ 76 w 105"/>
              <a:gd name="T59" fmla="*/ 69 h 89"/>
              <a:gd name="T60" fmla="*/ 76 w 105"/>
              <a:gd name="T61" fmla="*/ 74 h 89"/>
              <a:gd name="T62" fmla="*/ 21 w 105"/>
              <a:gd name="T63" fmla="*/ 35 h 89"/>
              <a:gd name="T64" fmla="*/ 48 w 105"/>
              <a:gd name="T65" fmla="*/ 0 h 89"/>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05" h="89">
                <a:moveTo>
                  <a:pt x="97" y="69"/>
                </a:moveTo>
                <a:cubicBezTo>
                  <a:pt x="97" y="72"/>
                  <a:pt x="97" y="75"/>
                  <a:pt x="98" y="78"/>
                </a:cubicBezTo>
                <a:cubicBezTo>
                  <a:pt x="99" y="78"/>
                  <a:pt x="101" y="78"/>
                  <a:pt x="104" y="79"/>
                </a:cubicBezTo>
                <a:cubicBezTo>
                  <a:pt x="104" y="78"/>
                  <a:pt x="104" y="78"/>
                  <a:pt x="104" y="77"/>
                </a:cubicBezTo>
                <a:cubicBezTo>
                  <a:pt x="105" y="77"/>
                  <a:pt x="105" y="76"/>
                  <a:pt x="105" y="75"/>
                </a:cubicBezTo>
                <a:cubicBezTo>
                  <a:pt x="103" y="73"/>
                  <a:pt x="100" y="71"/>
                  <a:pt x="97" y="69"/>
                </a:cubicBezTo>
                <a:moveTo>
                  <a:pt x="48" y="0"/>
                </a:moveTo>
                <a:cubicBezTo>
                  <a:pt x="29" y="8"/>
                  <a:pt x="0" y="23"/>
                  <a:pt x="25" y="51"/>
                </a:cubicBezTo>
                <a:cubicBezTo>
                  <a:pt x="41" y="69"/>
                  <a:pt x="70" y="79"/>
                  <a:pt x="92" y="87"/>
                </a:cubicBezTo>
                <a:cubicBezTo>
                  <a:pt x="95" y="88"/>
                  <a:pt x="97" y="88"/>
                  <a:pt x="99" y="89"/>
                </a:cubicBezTo>
                <a:cubicBezTo>
                  <a:pt x="99" y="89"/>
                  <a:pt x="99" y="89"/>
                  <a:pt x="99" y="89"/>
                </a:cubicBezTo>
                <a:cubicBezTo>
                  <a:pt x="100" y="87"/>
                  <a:pt x="100" y="87"/>
                  <a:pt x="100" y="87"/>
                </a:cubicBezTo>
                <a:cubicBezTo>
                  <a:pt x="100" y="87"/>
                  <a:pt x="100" y="87"/>
                  <a:pt x="100" y="87"/>
                </a:cubicBezTo>
                <a:cubicBezTo>
                  <a:pt x="100" y="87"/>
                  <a:pt x="100" y="87"/>
                  <a:pt x="100" y="87"/>
                </a:cubicBezTo>
                <a:cubicBezTo>
                  <a:pt x="100" y="83"/>
                  <a:pt x="100" y="83"/>
                  <a:pt x="100" y="83"/>
                </a:cubicBezTo>
                <a:cubicBezTo>
                  <a:pt x="99" y="83"/>
                  <a:pt x="98" y="82"/>
                  <a:pt x="98" y="82"/>
                </a:cubicBezTo>
                <a:cubicBezTo>
                  <a:pt x="98" y="82"/>
                  <a:pt x="99" y="83"/>
                  <a:pt x="100" y="83"/>
                </a:cubicBezTo>
                <a:cubicBezTo>
                  <a:pt x="100" y="83"/>
                  <a:pt x="100" y="83"/>
                  <a:pt x="100" y="83"/>
                </a:cubicBezTo>
                <a:cubicBezTo>
                  <a:pt x="101" y="79"/>
                  <a:pt x="101" y="79"/>
                  <a:pt x="101" y="79"/>
                </a:cubicBezTo>
                <a:cubicBezTo>
                  <a:pt x="101" y="79"/>
                  <a:pt x="101" y="79"/>
                  <a:pt x="101" y="79"/>
                </a:cubicBezTo>
                <a:cubicBezTo>
                  <a:pt x="100" y="79"/>
                  <a:pt x="99" y="79"/>
                  <a:pt x="99" y="79"/>
                </a:cubicBezTo>
                <a:cubicBezTo>
                  <a:pt x="99" y="79"/>
                  <a:pt x="100" y="79"/>
                  <a:pt x="101" y="79"/>
                </a:cubicBezTo>
                <a:cubicBezTo>
                  <a:pt x="101" y="79"/>
                  <a:pt x="101" y="79"/>
                  <a:pt x="101" y="79"/>
                </a:cubicBezTo>
                <a:cubicBezTo>
                  <a:pt x="101" y="78"/>
                  <a:pt x="101" y="78"/>
                  <a:pt x="101" y="78"/>
                </a:cubicBezTo>
                <a:cubicBezTo>
                  <a:pt x="101" y="78"/>
                  <a:pt x="101" y="78"/>
                  <a:pt x="101" y="78"/>
                </a:cubicBezTo>
                <a:cubicBezTo>
                  <a:pt x="99" y="78"/>
                  <a:pt x="98" y="78"/>
                  <a:pt x="98" y="78"/>
                </a:cubicBezTo>
                <a:cubicBezTo>
                  <a:pt x="98" y="78"/>
                  <a:pt x="98" y="78"/>
                  <a:pt x="98" y="79"/>
                </a:cubicBezTo>
                <a:cubicBezTo>
                  <a:pt x="93" y="77"/>
                  <a:pt x="87" y="73"/>
                  <a:pt x="83" y="70"/>
                </a:cubicBezTo>
                <a:cubicBezTo>
                  <a:pt x="83" y="71"/>
                  <a:pt x="84" y="72"/>
                  <a:pt x="84" y="73"/>
                </a:cubicBezTo>
                <a:cubicBezTo>
                  <a:pt x="82" y="72"/>
                  <a:pt x="78" y="70"/>
                  <a:pt x="76" y="69"/>
                </a:cubicBezTo>
                <a:cubicBezTo>
                  <a:pt x="77" y="71"/>
                  <a:pt x="76" y="72"/>
                  <a:pt x="76" y="74"/>
                </a:cubicBezTo>
                <a:cubicBezTo>
                  <a:pt x="58" y="68"/>
                  <a:pt x="27" y="51"/>
                  <a:pt x="21" y="35"/>
                </a:cubicBezTo>
                <a:cubicBezTo>
                  <a:pt x="13" y="13"/>
                  <a:pt x="41" y="13"/>
                  <a:pt x="48" y="0"/>
                </a:cubicBezTo>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a:normAutofit/>
          </a:bodyPr>
          <a:lstStyle/>
          <a:p>
            <a:endParaRPr lang="zh-CN" altLang="en-US"/>
          </a:p>
        </p:txBody>
      </p:sp>
      <p:sp>
        <p:nvSpPr>
          <p:cNvPr id="12" name="任意多边形 65"/>
          <p:cNvSpPr/>
          <p:nvPr/>
        </p:nvSpPr>
        <p:spPr bwMode="auto">
          <a:xfrm>
            <a:off x="3973534" y="34505"/>
            <a:ext cx="5456216" cy="5927898"/>
          </a:xfrm>
          <a:custGeom>
            <a:gdLst>
              <a:gd name="T0" fmla="*/ 3598095 w 4757024"/>
              <a:gd name="T1" fmla="*/ 3914607 h 5166475"/>
              <a:gd name="T2" fmla="*/ 3828564 w 4757024"/>
              <a:gd name="T3" fmla="*/ 4006650 h 5166475"/>
              <a:gd name="T4" fmla="*/ 4203899 w 4757024"/>
              <a:gd name="T5" fmla="*/ 4190736 h 5166475"/>
              <a:gd name="T6" fmla="*/ 4671421 w 4757024"/>
              <a:gd name="T7" fmla="*/ 4394546 h 5166475"/>
              <a:gd name="T8" fmla="*/ 4664837 w 4757024"/>
              <a:gd name="T9" fmla="*/ 4414270 h 5166475"/>
              <a:gd name="T10" fmla="*/ 3828564 w 4757024"/>
              <a:gd name="T11" fmla="*/ 4046097 h 5166475"/>
              <a:gd name="T12" fmla="*/ 3920167 w 4757024"/>
              <a:gd name="T13" fmla="*/ 3840292 h 5166475"/>
              <a:gd name="T14" fmla="*/ 4349199 w 4757024"/>
              <a:gd name="T15" fmla="*/ 1746171 h 5166475"/>
              <a:gd name="T16" fmla="*/ 3913736 w 4757024"/>
              <a:gd name="T17" fmla="*/ 1838272 h 5166475"/>
              <a:gd name="T18" fmla="*/ 2840234 w 4757024"/>
              <a:gd name="T19" fmla="*/ 1581930 h 5166475"/>
              <a:gd name="T20" fmla="*/ 1461715 w 4757024"/>
              <a:gd name="T21" fmla="*/ 1526922 h 5166475"/>
              <a:gd name="T22" fmla="*/ 1522730 w 4757024"/>
              <a:gd name="T23" fmla="*/ 1463171 h 5166475"/>
              <a:gd name="T24" fmla="*/ 1568874 w 4757024"/>
              <a:gd name="T25" fmla="*/ 1779468 h 5166475"/>
              <a:gd name="T26" fmla="*/ 2010532 w 4757024"/>
              <a:gd name="T27" fmla="*/ 1838773 h 5166475"/>
              <a:gd name="T28" fmla="*/ 2465373 w 4757024"/>
              <a:gd name="T29" fmla="*/ 1634498 h 5166475"/>
              <a:gd name="T30" fmla="*/ 2491741 w 4757024"/>
              <a:gd name="T31" fmla="*/ 2082585 h 5166475"/>
              <a:gd name="T32" fmla="*/ 2887256 w 4757024"/>
              <a:gd name="T33" fmla="*/ 2425239 h 5166475"/>
              <a:gd name="T34" fmla="*/ 2966358 w 4757024"/>
              <a:gd name="T35" fmla="*/ 2471366 h 5166475"/>
              <a:gd name="T36" fmla="*/ 2887256 w 4757024"/>
              <a:gd name="T37" fmla="*/ 2754715 h 5166475"/>
              <a:gd name="T38" fmla="*/ 3065237 w 4757024"/>
              <a:gd name="T39" fmla="*/ 2945811 h 5166475"/>
              <a:gd name="T40" fmla="*/ 3157524 w 4757024"/>
              <a:gd name="T41" fmla="*/ 3262107 h 5166475"/>
              <a:gd name="T42" fmla="*/ 3144340 w 4757024"/>
              <a:gd name="T43" fmla="*/ 3677246 h 5166475"/>
              <a:gd name="T44" fmla="*/ 2939991 w 4757024"/>
              <a:gd name="T45" fmla="*/ 3901289 h 5166475"/>
              <a:gd name="T46" fmla="*/ 2702682 w 4757024"/>
              <a:gd name="T47" fmla="*/ 4098975 h 5166475"/>
              <a:gd name="T48" fmla="*/ 2498333 w 4757024"/>
              <a:gd name="T49" fmla="*/ 4415271 h 5166475"/>
              <a:gd name="T50" fmla="*/ 2518109 w 4757024"/>
              <a:gd name="T51" fmla="*/ 4678851 h 5166475"/>
              <a:gd name="T52" fmla="*/ 2300576 w 4757024"/>
              <a:gd name="T53" fmla="*/ 4454808 h 5166475"/>
              <a:gd name="T54" fmla="*/ 2162145 w 4757024"/>
              <a:gd name="T55" fmla="*/ 4494345 h 5166475"/>
              <a:gd name="T56" fmla="*/ 1918245 w 4757024"/>
              <a:gd name="T57" fmla="*/ 4520703 h 5166475"/>
              <a:gd name="T58" fmla="*/ 1792999 w 4757024"/>
              <a:gd name="T59" fmla="*/ 5074222 h 5166475"/>
              <a:gd name="T60" fmla="*/ 1694120 w 4757024"/>
              <a:gd name="T61" fmla="*/ 4639314 h 5166475"/>
              <a:gd name="T62" fmla="*/ 1582058 w 4757024"/>
              <a:gd name="T63" fmla="*/ 4612956 h 5166475"/>
              <a:gd name="T64" fmla="*/ 1344749 w 4757024"/>
              <a:gd name="T65" fmla="*/ 4514114 h 5166475"/>
              <a:gd name="T66" fmla="*/ 1100848 w 4757024"/>
              <a:gd name="T67" fmla="*/ 4402092 h 5166475"/>
              <a:gd name="T68" fmla="*/ 942643 w 4757024"/>
              <a:gd name="T69" fmla="*/ 4171459 h 5166475"/>
              <a:gd name="T70" fmla="*/ 764661 w 4757024"/>
              <a:gd name="T71" fmla="*/ 3967185 h 5166475"/>
              <a:gd name="T72" fmla="*/ 593271 w 4757024"/>
              <a:gd name="T73" fmla="*/ 3934237 h 5166475"/>
              <a:gd name="T74" fmla="*/ 342779 w 4757024"/>
              <a:gd name="T75" fmla="*/ 3624530 h 5166475"/>
              <a:gd name="T76" fmla="*/ 164798 w 4757024"/>
              <a:gd name="T77" fmla="*/ 3492740 h 5166475"/>
              <a:gd name="T78" fmla="*/ 32959 w 4757024"/>
              <a:gd name="T79" fmla="*/ 3176444 h 5166475"/>
              <a:gd name="T80" fmla="*/ 382330 w 4757024"/>
              <a:gd name="T81" fmla="*/ 2919453 h 5166475"/>
              <a:gd name="T82" fmla="*/ 276860 w 4757024"/>
              <a:gd name="T83" fmla="*/ 2603156 h 5166475"/>
              <a:gd name="T84" fmla="*/ 474617 w 4757024"/>
              <a:gd name="T85" fmla="*/ 2372523 h 5166475"/>
              <a:gd name="T86" fmla="*/ 586680 w 4757024"/>
              <a:gd name="T87" fmla="*/ 2082585 h 5166475"/>
              <a:gd name="T88" fmla="*/ 896499 w 4757024"/>
              <a:gd name="T89" fmla="*/ 1891489 h 5166475"/>
              <a:gd name="T90" fmla="*/ 1239278 w 4757024"/>
              <a:gd name="T91" fmla="*/ 1739931 h 5166475"/>
              <a:gd name="T92" fmla="*/ 1423852 w 4757024"/>
              <a:gd name="T93" fmla="*/ 1911258 h 5166475"/>
              <a:gd name="T94" fmla="*/ 1488123 w 4757024"/>
              <a:gd name="T95" fmla="*/ 1496942 h 5166475"/>
              <a:gd name="T96" fmla="*/ 2808063 w 4757024"/>
              <a:gd name="T97" fmla="*/ 1464098 h 5166475"/>
              <a:gd name="T98" fmla="*/ 3190319 w 4757024"/>
              <a:gd name="T99" fmla="*/ 1469248 h 5166475"/>
              <a:gd name="T100" fmla="*/ 3078428 w 4757024"/>
              <a:gd name="T101" fmla="*/ 1489018 h 5166475"/>
              <a:gd name="T102" fmla="*/ 3044384 w 4757024"/>
              <a:gd name="T103" fmla="*/ 1227278 h 5166475"/>
              <a:gd name="T104" fmla="*/ 3577972 w 4757024"/>
              <a:gd name="T105" fmla="*/ 974958 h 5166475"/>
              <a:gd name="T106" fmla="*/ 3577972 w 4757024"/>
              <a:gd name="T107" fmla="*/ 974958 h 5166475"/>
              <a:gd name="T108" fmla="*/ 2944295 w 4757024"/>
              <a:gd name="T109" fmla="*/ 1040572 h 5166475"/>
              <a:gd name="T110" fmla="*/ 3873636 w 4757024"/>
              <a:gd name="T111" fmla="*/ 494178 h 5166475"/>
              <a:gd name="T112" fmla="*/ 3425962 w 4757024"/>
              <a:gd name="T113" fmla="*/ 862929 h 5166475"/>
              <a:gd name="T114" fmla="*/ 3221874 w 4757024"/>
              <a:gd name="T115" fmla="*/ 1040719 h 5166475"/>
              <a:gd name="T116" fmla="*/ 3346960 w 4757024"/>
              <a:gd name="T117" fmla="*/ 922192 h 5166475"/>
              <a:gd name="T118" fmla="*/ 3570797 w 4757024"/>
              <a:gd name="T119" fmla="*/ 737817 h 5166475"/>
              <a:gd name="T120" fmla="*/ 3834136 w 4757024"/>
              <a:gd name="T121" fmla="*/ 500763 h 5166475"/>
              <a:gd name="T122" fmla="*/ 2741336 w 4757024"/>
              <a:gd name="T123" fmla="*/ 448378 h 5166475"/>
              <a:gd name="T124" fmla="*/ 2273854 w 4757024"/>
              <a:gd name="T125" fmla="*/ 28558 h 5166475"/>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4757024" h="5166475">
                <a:moveTo>
                  <a:pt x="3800615" y="3920919"/>
                </a:moveTo>
                <a:cubicBezTo>
                  <a:pt x="3978552" y="3927407"/>
                  <a:pt x="3978552" y="3927407"/>
                  <a:pt x="3978552" y="3927407"/>
                </a:cubicBezTo>
                <a:cubicBezTo>
                  <a:pt x="3978552" y="3927407"/>
                  <a:pt x="3866518" y="3959843"/>
                  <a:pt x="3800615" y="3920919"/>
                </a:cubicBezTo>
                <a:close/>
                <a:moveTo>
                  <a:pt x="3505907" y="3901458"/>
                </a:moveTo>
                <a:cubicBezTo>
                  <a:pt x="3505907" y="3901458"/>
                  <a:pt x="3578340" y="3908033"/>
                  <a:pt x="3598095" y="3914607"/>
                </a:cubicBezTo>
                <a:cubicBezTo>
                  <a:pt x="3598095" y="3914607"/>
                  <a:pt x="3598095" y="3914607"/>
                  <a:pt x="3644189" y="3927756"/>
                </a:cubicBezTo>
                <a:cubicBezTo>
                  <a:pt x="3644189" y="3927756"/>
                  <a:pt x="3644189" y="3927756"/>
                  <a:pt x="3683698" y="3947480"/>
                </a:cubicBezTo>
                <a:cubicBezTo>
                  <a:pt x="3683698" y="3947480"/>
                  <a:pt x="3683698" y="3947480"/>
                  <a:pt x="3716622" y="3973778"/>
                </a:cubicBezTo>
                <a:cubicBezTo>
                  <a:pt x="3716622" y="3973778"/>
                  <a:pt x="3716622" y="3973778"/>
                  <a:pt x="3756131" y="3986927"/>
                </a:cubicBezTo>
                <a:cubicBezTo>
                  <a:pt x="3756131" y="3986927"/>
                  <a:pt x="3756131" y="3986927"/>
                  <a:pt x="3828564" y="4006650"/>
                </a:cubicBezTo>
                <a:cubicBezTo>
                  <a:pt x="3828564" y="4006650"/>
                  <a:pt x="3828564" y="4006650"/>
                  <a:pt x="3933921" y="4052672"/>
                </a:cubicBezTo>
                <a:cubicBezTo>
                  <a:pt x="3933921" y="4052672"/>
                  <a:pt x="3933921" y="4052672"/>
                  <a:pt x="3980015" y="4065821"/>
                </a:cubicBezTo>
                <a:cubicBezTo>
                  <a:pt x="3980015" y="4065821"/>
                  <a:pt x="4105126" y="4131566"/>
                  <a:pt x="4124881" y="4138140"/>
                </a:cubicBezTo>
                <a:cubicBezTo>
                  <a:pt x="4151220" y="4144715"/>
                  <a:pt x="4157805" y="4164438"/>
                  <a:pt x="4157805" y="4164438"/>
                </a:cubicBezTo>
                <a:cubicBezTo>
                  <a:pt x="4157805" y="4164438"/>
                  <a:pt x="4190729" y="4184162"/>
                  <a:pt x="4203899" y="4190736"/>
                </a:cubicBezTo>
                <a:cubicBezTo>
                  <a:pt x="4217068" y="4197311"/>
                  <a:pt x="4236823" y="4203886"/>
                  <a:pt x="4256577" y="4210460"/>
                </a:cubicBezTo>
                <a:cubicBezTo>
                  <a:pt x="4276332" y="4223609"/>
                  <a:pt x="4296086" y="4236758"/>
                  <a:pt x="4315841" y="4243333"/>
                </a:cubicBezTo>
                <a:cubicBezTo>
                  <a:pt x="4342180" y="4249907"/>
                  <a:pt x="4401444" y="4276205"/>
                  <a:pt x="4401444" y="4276205"/>
                </a:cubicBezTo>
                <a:cubicBezTo>
                  <a:pt x="4401444" y="4276205"/>
                  <a:pt x="4401444" y="4276205"/>
                  <a:pt x="4467292" y="4309078"/>
                </a:cubicBezTo>
                <a:cubicBezTo>
                  <a:pt x="4467292" y="4309078"/>
                  <a:pt x="4658252" y="4394546"/>
                  <a:pt x="4671421" y="4394546"/>
                </a:cubicBezTo>
                <a:cubicBezTo>
                  <a:pt x="4684591" y="4394546"/>
                  <a:pt x="4704346" y="4414270"/>
                  <a:pt x="4704346" y="4414270"/>
                </a:cubicBezTo>
                <a:cubicBezTo>
                  <a:pt x="4704346" y="4414270"/>
                  <a:pt x="4717515" y="4420844"/>
                  <a:pt x="4737270" y="4433993"/>
                </a:cubicBezTo>
                <a:cubicBezTo>
                  <a:pt x="4737270" y="4433993"/>
                  <a:pt x="4737270" y="4433993"/>
                  <a:pt x="4757024" y="4453717"/>
                </a:cubicBezTo>
                <a:cubicBezTo>
                  <a:pt x="4757024" y="4453717"/>
                  <a:pt x="4757024" y="4453717"/>
                  <a:pt x="4717515" y="4453717"/>
                </a:cubicBezTo>
                <a:cubicBezTo>
                  <a:pt x="4691176" y="4460291"/>
                  <a:pt x="4664837" y="4414270"/>
                  <a:pt x="4664837" y="4414270"/>
                </a:cubicBezTo>
                <a:cubicBezTo>
                  <a:pt x="4664837" y="4414270"/>
                  <a:pt x="4664837" y="4414270"/>
                  <a:pt x="4467292" y="4328801"/>
                </a:cubicBezTo>
                <a:cubicBezTo>
                  <a:pt x="4467292" y="4328801"/>
                  <a:pt x="4467292" y="4328801"/>
                  <a:pt x="4151220" y="4190736"/>
                </a:cubicBezTo>
                <a:cubicBezTo>
                  <a:pt x="4151220" y="4190736"/>
                  <a:pt x="4151220" y="4190736"/>
                  <a:pt x="4032693" y="4105268"/>
                </a:cubicBezTo>
                <a:cubicBezTo>
                  <a:pt x="4032693" y="4105268"/>
                  <a:pt x="4032693" y="4105268"/>
                  <a:pt x="3953675" y="4072395"/>
                </a:cubicBezTo>
                <a:cubicBezTo>
                  <a:pt x="3953675" y="4072395"/>
                  <a:pt x="3953675" y="4072395"/>
                  <a:pt x="3828564" y="4046097"/>
                </a:cubicBezTo>
                <a:cubicBezTo>
                  <a:pt x="3828564" y="4046097"/>
                  <a:pt x="3828564" y="4046097"/>
                  <a:pt x="3742961" y="4026374"/>
                </a:cubicBezTo>
                <a:cubicBezTo>
                  <a:pt x="3742961" y="4026374"/>
                  <a:pt x="3742961" y="4026374"/>
                  <a:pt x="3657358" y="3980352"/>
                </a:cubicBezTo>
                <a:cubicBezTo>
                  <a:pt x="3657358" y="3980352"/>
                  <a:pt x="3657358" y="3980352"/>
                  <a:pt x="3505907" y="3901458"/>
                </a:cubicBezTo>
                <a:close/>
                <a:moveTo>
                  <a:pt x="3795055" y="3815269"/>
                </a:moveTo>
                <a:lnTo>
                  <a:pt x="3920167" y="3840292"/>
                </a:lnTo>
                <a:lnTo>
                  <a:pt x="3697746" y="3829170"/>
                </a:lnTo>
                <a:lnTo>
                  <a:pt x="3795055" y="3815269"/>
                </a:lnTo>
                <a:close/>
                <a:moveTo>
                  <a:pt x="4425720" y="1620817"/>
                </a:moveTo>
                <a:cubicBezTo>
                  <a:pt x="4481777" y="1618505"/>
                  <a:pt x="4548787" y="1627756"/>
                  <a:pt x="4507550" y="1693542"/>
                </a:cubicBezTo>
                <a:cubicBezTo>
                  <a:pt x="4349199" y="1746171"/>
                  <a:pt x="4349199" y="1746171"/>
                  <a:pt x="4349199" y="1746171"/>
                </a:cubicBezTo>
                <a:cubicBezTo>
                  <a:pt x="4250230" y="1746171"/>
                  <a:pt x="4250230" y="1746171"/>
                  <a:pt x="4250230" y="1746171"/>
                </a:cubicBezTo>
                <a:cubicBezTo>
                  <a:pt x="3973117" y="1864587"/>
                  <a:pt x="3973117" y="1864587"/>
                  <a:pt x="3973117" y="1864587"/>
                </a:cubicBezTo>
                <a:lnTo>
                  <a:pt x="3247344" y="2055367"/>
                </a:lnTo>
                <a:cubicBezTo>
                  <a:pt x="3379303" y="2015895"/>
                  <a:pt x="3379303" y="2015895"/>
                  <a:pt x="3379303" y="2015895"/>
                </a:cubicBezTo>
                <a:cubicBezTo>
                  <a:pt x="3913736" y="1838272"/>
                  <a:pt x="3913736" y="1838272"/>
                  <a:pt x="3913736" y="1838272"/>
                </a:cubicBezTo>
                <a:cubicBezTo>
                  <a:pt x="4091880" y="1759329"/>
                  <a:pt x="4091880" y="1759329"/>
                  <a:pt x="4091880" y="1759329"/>
                </a:cubicBezTo>
                <a:cubicBezTo>
                  <a:pt x="4091880" y="1759329"/>
                  <a:pt x="4303014" y="1634335"/>
                  <a:pt x="4362395" y="1627756"/>
                </a:cubicBezTo>
                <a:cubicBezTo>
                  <a:pt x="4362395" y="1627756"/>
                  <a:pt x="4392086" y="1622205"/>
                  <a:pt x="4425720" y="1620817"/>
                </a:cubicBezTo>
                <a:close/>
                <a:moveTo>
                  <a:pt x="2833481" y="1554921"/>
                </a:moveTo>
                <a:cubicBezTo>
                  <a:pt x="2833481" y="1554921"/>
                  <a:pt x="2846986" y="1568425"/>
                  <a:pt x="2840234" y="1581930"/>
                </a:cubicBezTo>
                <a:cubicBezTo>
                  <a:pt x="2826729" y="1595434"/>
                  <a:pt x="2799721" y="1602186"/>
                  <a:pt x="2799721" y="1602186"/>
                </a:cubicBezTo>
                <a:lnTo>
                  <a:pt x="2813225" y="1568425"/>
                </a:lnTo>
                <a:cubicBezTo>
                  <a:pt x="2813225" y="1568425"/>
                  <a:pt x="2813225" y="1568425"/>
                  <a:pt x="2833481" y="1554921"/>
                </a:cubicBezTo>
                <a:close/>
                <a:moveTo>
                  <a:pt x="1461755" y="1526595"/>
                </a:moveTo>
                <a:lnTo>
                  <a:pt x="1461715" y="1526922"/>
                </a:lnTo>
                <a:lnTo>
                  <a:pt x="1461549" y="1527110"/>
                </a:lnTo>
                <a:cubicBezTo>
                  <a:pt x="1453516" y="1537303"/>
                  <a:pt x="1446924" y="1547187"/>
                  <a:pt x="1443628" y="1555424"/>
                </a:cubicBezTo>
                <a:cubicBezTo>
                  <a:pt x="1437036" y="1568603"/>
                  <a:pt x="1443628" y="1555424"/>
                  <a:pt x="1450219" y="1542245"/>
                </a:cubicBezTo>
                <a:cubicBezTo>
                  <a:pt x="1453515" y="1532361"/>
                  <a:pt x="1460107" y="1522477"/>
                  <a:pt x="1461755" y="1526595"/>
                </a:cubicBezTo>
                <a:close/>
                <a:moveTo>
                  <a:pt x="1522730" y="1463171"/>
                </a:moveTo>
                <a:cubicBezTo>
                  <a:pt x="1522730" y="1463171"/>
                  <a:pt x="1588649" y="1463171"/>
                  <a:pt x="1582058" y="1496119"/>
                </a:cubicBezTo>
                <a:cubicBezTo>
                  <a:pt x="1575466" y="1529066"/>
                  <a:pt x="1562282" y="1614730"/>
                  <a:pt x="1562282" y="1614730"/>
                </a:cubicBezTo>
                <a:cubicBezTo>
                  <a:pt x="1582058" y="1674035"/>
                  <a:pt x="1582058" y="1674035"/>
                  <a:pt x="1582058" y="1674035"/>
                </a:cubicBezTo>
                <a:cubicBezTo>
                  <a:pt x="1601833" y="1739931"/>
                  <a:pt x="1601833" y="1739931"/>
                  <a:pt x="1601833" y="1739931"/>
                </a:cubicBezTo>
                <a:cubicBezTo>
                  <a:pt x="1568874" y="1779468"/>
                  <a:pt x="1568874" y="1779468"/>
                  <a:pt x="1568874" y="1779468"/>
                </a:cubicBezTo>
                <a:cubicBezTo>
                  <a:pt x="1549098" y="1851952"/>
                  <a:pt x="1549098" y="1851952"/>
                  <a:pt x="1549098" y="1851952"/>
                </a:cubicBezTo>
                <a:cubicBezTo>
                  <a:pt x="1549098" y="1851952"/>
                  <a:pt x="1601833" y="1917847"/>
                  <a:pt x="1661160" y="1891489"/>
                </a:cubicBezTo>
                <a:cubicBezTo>
                  <a:pt x="1661160" y="1891489"/>
                  <a:pt x="1740263" y="1983742"/>
                  <a:pt x="1812774" y="1911258"/>
                </a:cubicBezTo>
                <a:cubicBezTo>
                  <a:pt x="1812774" y="1911258"/>
                  <a:pt x="1891877" y="1812415"/>
                  <a:pt x="1924837" y="1891489"/>
                </a:cubicBezTo>
                <a:cubicBezTo>
                  <a:pt x="2010532" y="1838773"/>
                  <a:pt x="2010532" y="1838773"/>
                  <a:pt x="2010532" y="1838773"/>
                </a:cubicBezTo>
                <a:cubicBezTo>
                  <a:pt x="2135778" y="1799236"/>
                  <a:pt x="2135778" y="1799236"/>
                  <a:pt x="2135778" y="1799236"/>
                </a:cubicBezTo>
                <a:cubicBezTo>
                  <a:pt x="2135778" y="1799236"/>
                  <a:pt x="2181921" y="1812415"/>
                  <a:pt x="2188513" y="1772878"/>
                </a:cubicBezTo>
                <a:cubicBezTo>
                  <a:pt x="2188513" y="1772878"/>
                  <a:pt x="2155554" y="1700393"/>
                  <a:pt x="2228065" y="1687214"/>
                </a:cubicBezTo>
                <a:cubicBezTo>
                  <a:pt x="2261024" y="1634498"/>
                  <a:pt x="2261024" y="1634498"/>
                  <a:pt x="2261024" y="1634498"/>
                </a:cubicBezTo>
                <a:cubicBezTo>
                  <a:pt x="2261024" y="1634498"/>
                  <a:pt x="2392862" y="1555424"/>
                  <a:pt x="2465373" y="1634498"/>
                </a:cubicBezTo>
                <a:cubicBezTo>
                  <a:pt x="2498333" y="1746520"/>
                  <a:pt x="2498333" y="1746520"/>
                  <a:pt x="2498333" y="1746520"/>
                </a:cubicBezTo>
                <a:cubicBezTo>
                  <a:pt x="2498333" y="1746520"/>
                  <a:pt x="2584028" y="1792647"/>
                  <a:pt x="2518109" y="1838773"/>
                </a:cubicBezTo>
                <a:cubicBezTo>
                  <a:pt x="2491741" y="1898079"/>
                  <a:pt x="2491741" y="1898079"/>
                  <a:pt x="2491741" y="1898079"/>
                </a:cubicBezTo>
                <a:cubicBezTo>
                  <a:pt x="2491741" y="1898079"/>
                  <a:pt x="2544476" y="1957384"/>
                  <a:pt x="2478557" y="2010100"/>
                </a:cubicBezTo>
                <a:cubicBezTo>
                  <a:pt x="2478557" y="2010100"/>
                  <a:pt x="2419230" y="2082585"/>
                  <a:pt x="2491741" y="2082585"/>
                </a:cubicBezTo>
                <a:cubicBezTo>
                  <a:pt x="2524701" y="2148480"/>
                  <a:pt x="2524701" y="2148480"/>
                  <a:pt x="2524701" y="2148480"/>
                </a:cubicBezTo>
                <a:cubicBezTo>
                  <a:pt x="2524701" y="2148480"/>
                  <a:pt x="2577436" y="2188017"/>
                  <a:pt x="2570844" y="2260502"/>
                </a:cubicBezTo>
                <a:cubicBezTo>
                  <a:pt x="2696090" y="2339576"/>
                  <a:pt x="2696090" y="2339576"/>
                  <a:pt x="2696090" y="2339576"/>
                </a:cubicBezTo>
                <a:cubicBezTo>
                  <a:pt x="2788377" y="2379113"/>
                  <a:pt x="2788377" y="2379113"/>
                  <a:pt x="2788377" y="2379113"/>
                </a:cubicBezTo>
                <a:cubicBezTo>
                  <a:pt x="2887256" y="2425239"/>
                  <a:pt x="2887256" y="2425239"/>
                  <a:pt x="2887256" y="2425239"/>
                </a:cubicBezTo>
                <a:cubicBezTo>
                  <a:pt x="2979542" y="2359344"/>
                  <a:pt x="2979542" y="2359344"/>
                  <a:pt x="2979542" y="2359344"/>
                </a:cubicBezTo>
                <a:cubicBezTo>
                  <a:pt x="3085013" y="2326397"/>
                  <a:pt x="3085013" y="2326397"/>
                  <a:pt x="3085013" y="2326397"/>
                </a:cubicBezTo>
                <a:cubicBezTo>
                  <a:pt x="3085013" y="2372523"/>
                  <a:pt x="3085013" y="2372523"/>
                  <a:pt x="3085013" y="2372523"/>
                </a:cubicBezTo>
                <a:cubicBezTo>
                  <a:pt x="3019094" y="2405471"/>
                  <a:pt x="3019094" y="2405471"/>
                  <a:pt x="3019094" y="2405471"/>
                </a:cubicBezTo>
                <a:cubicBezTo>
                  <a:pt x="2966358" y="2471366"/>
                  <a:pt x="2966358" y="2471366"/>
                  <a:pt x="2966358" y="2471366"/>
                </a:cubicBezTo>
                <a:cubicBezTo>
                  <a:pt x="2900439" y="2517493"/>
                  <a:pt x="2900439" y="2517493"/>
                  <a:pt x="2900439" y="2517493"/>
                </a:cubicBezTo>
                <a:cubicBezTo>
                  <a:pt x="2893847" y="2596567"/>
                  <a:pt x="2893847" y="2596567"/>
                  <a:pt x="2893847" y="2596567"/>
                </a:cubicBezTo>
                <a:cubicBezTo>
                  <a:pt x="2900439" y="2616335"/>
                  <a:pt x="2920215" y="2609746"/>
                  <a:pt x="2926807" y="2603156"/>
                </a:cubicBezTo>
                <a:cubicBezTo>
                  <a:pt x="2939991" y="2596567"/>
                  <a:pt x="2939991" y="2589977"/>
                  <a:pt x="2913623" y="2636104"/>
                </a:cubicBezTo>
                <a:cubicBezTo>
                  <a:pt x="2860888" y="2721767"/>
                  <a:pt x="2887256" y="2754715"/>
                  <a:pt x="2887256" y="2754715"/>
                </a:cubicBezTo>
                <a:cubicBezTo>
                  <a:pt x="2880664" y="2807431"/>
                  <a:pt x="2880664" y="2807431"/>
                  <a:pt x="2880664" y="2807431"/>
                </a:cubicBezTo>
                <a:cubicBezTo>
                  <a:pt x="2966358" y="2820610"/>
                  <a:pt x="2966358" y="2820610"/>
                  <a:pt x="2966358" y="2820610"/>
                </a:cubicBezTo>
                <a:cubicBezTo>
                  <a:pt x="2966358" y="2820610"/>
                  <a:pt x="3019094" y="2820610"/>
                  <a:pt x="3005910" y="2886505"/>
                </a:cubicBezTo>
                <a:cubicBezTo>
                  <a:pt x="3012502" y="2965579"/>
                  <a:pt x="3012502" y="2965579"/>
                  <a:pt x="3012502" y="2965579"/>
                </a:cubicBezTo>
                <a:cubicBezTo>
                  <a:pt x="3065237" y="2945811"/>
                  <a:pt x="3065237" y="2945811"/>
                  <a:pt x="3065237" y="2945811"/>
                </a:cubicBezTo>
                <a:cubicBezTo>
                  <a:pt x="3078421" y="3044653"/>
                  <a:pt x="3078421" y="3044653"/>
                  <a:pt x="3078421" y="3044653"/>
                </a:cubicBezTo>
                <a:cubicBezTo>
                  <a:pt x="3078421" y="3044653"/>
                  <a:pt x="3078421" y="3084190"/>
                  <a:pt x="3058645" y="3110548"/>
                </a:cubicBezTo>
                <a:cubicBezTo>
                  <a:pt x="3032277" y="3130317"/>
                  <a:pt x="3032277" y="3130317"/>
                  <a:pt x="3032277" y="3130317"/>
                </a:cubicBezTo>
                <a:cubicBezTo>
                  <a:pt x="3111380" y="3189623"/>
                  <a:pt x="3111380" y="3189623"/>
                  <a:pt x="3111380" y="3189623"/>
                </a:cubicBezTo>
                <a:cubicBezTo>
                  <a:pt x="3157524" y="3262107"/>
                  <a:pt x="3157524" y="3262107"/>
                  <a:pt x="3157524" y="3262107"/>
                </a:cubicBezTo>
                <a:cubicBezTo>
                  <a:pt x="3150932" y="3301644"/>
                  <a:pt x="3131156" y="3341181"/>
                  <a:pt x="3131156" y="3341181"/>
                </a:cubicBezTo>
                <a:cubicBezTo>
                  <a:pt x="3170708" y="3387308"/>
                  <a:pt x="3170708" y="3387308"/>
                  <a:pt x="3170708" y="3387308"/>
                </a:cubicBezTo>
                <a:cubicBezTo>
                  <a:pt x="3164116" y="3492740"/>
                  <a:pt x="3164116" y="3492740"/>
                  <a:pt x="3164116" y="3492740"/>
                </a:cubicBezTo>
                <a:cubicBezTo>
                  <a:pt x="3269586" y="3604762"/>
                  <a:pt x="3269586" y="3604762"/>
                  <a:pt x="3269586" y="3604762"/>
                </a:cubicBezTo>
                <a:cubicBezTo>
                  <a:pt x="3144340" y="3677246"/>
                  <a:pt x="3144340" y="3677246"/>
                  <a:pt x="3144340" y="3677246"/>
                </a:cubicBezTo>
                <a:cubicBezTo>
                  <a:pt x="3104788" y="3716783"/>
                  <a:pt x="3104788" y="3716783"/>
                  <a:pt x="3104788" y="3716783"/>
                </a:cubicBezTo>
                <a:cubicBezTo>
                  <a:pt x="3078421" y="3789268"/>
                  <a:pt x="3078421" y="3789268"/>
                  <a:pt x="3078421" y="3789268"/>
                </a:cubicBezTo>
                <a:cubicBezTo>
                  <a:pt x="3065237" y="3868342"/>
                  <a:pt x="3065237" y="3868342"/>
                  <a:pt x="3065237" y="3868342"/>
                </a:cubicBezTo>
                <a:cubicBezTo>
                  <a:pt x="2986134" y="3901289"/>
                  <a:pt x="2986134" y="3901289"/>
                  <a:pt x="2986134" y="3901289"/>
                </a:cubicBezTo>
                <a:cubicBezTo>
                  <a:pt x="2939991" y="3901289"/>
                  <a:pt x="2939991" y="3901289"/>
                  <a:pt x="2939991" y="3901289"/>
                </a:cubicBezTo>
                <a:cubicBezTo>
                  <a:pt x="2939991" y="3901289"/>
                  <a:pt x="2933399" y="3934237"/>
                  <a:pt x="2926807" y="3960595"/>
                </a:cubicBezTo>
                <a:cubicBezTo>
                  <a:pt x="2920215" y="3986953"/>
                  <a:pt x="2913623" y="4033080"/>
                  <a:pt x="2913623" y="4033080"/>
                </a:cubicBezTo>
                <a:cubicBezTo>
                  <a:pt x="2847704" y="4079206"/>
                  <a:pt x="2847704" y="4079206"/>
                  <a:pt x="2847704" y="4079206"/>
                </a:cubicBezTo>
                <a:cubicBezTo>
                  <a:pt x="2748825" y="4085796"/>
                  <a:pt x="2748825" y="4085796"/>
                  <a:pt x="2748825" y="4085796"/>
                </a:cubicBezTo>
                <a:cubicBezTo>
                  <a:pt x="2748825" y="4085796"/>
                  <a:pt x="2729050" y="4098975"/>
                  <a:pt x="2702682" y="4098975"/>
                </a:cubicBezTo>
                <a:cubicBezTo>
                  <a:pt x="2676314" y="4105564"/>
                  <a:pt x="2656539" y="4164870"/>
                  <a:pt x="2656539" y="4164870"/>
                </a:cubicBezTo>
                <a:cubicBezTo>
                  <a:pt x="2597212" y="4197817"/>
                  <a:pt x="2597212" y="4230765"/>
                  <a:pt x="2610395" y="4257123"/>
                </a:cubicBezTo>
                <a:cubicBezTo>
                  <a:pt x="2623579" y="4283481"/>
                  <a:pt x="2623579" y="4309839"/>
                  <a:pt x="2610395" y="4336197"/>
                </a:cubicBezTo>
                <a:cubicBezTo>
                  <a:pt x="2597212" y="4355966"/>
                  <a:pt x="2630171" y="4388913"/>
                  <a:pt x="2584028" y="4395503"/>
                </a:cubicBezTo>
                <a:cubicBezTo>
                  <a:pt x="2537884" y="4402092"/>
                  <a:pt x="2524701" y="4408682"/>
                  <a:pt x="2498333" y="4415271"/>
                </a:cubicBezTo>
                <a:cubicBezTo>
                  <a:pt x="2471965" y="4415271"/>
                  <a:pt x="2471965" y="4415271"/>
                  <a:pt x="2471965" y="4415271"/>
                </a:cubicBezTo>
                <a:cubicBezTo>
                  <a:pt x="2386271" y="4448219"/>
                  <a:pt x="2386271" y="4448219"/>
                  <a:pt x="2386271" y="4448219"/>
                </a:cubicBezTo>
                <a:cubicBezTo>
                  <a:pt x="2386271" y="4448219"/>
                  <a:pt x="2359903" y="4514114"/>
                  <a:pt x="2412638" y="4566830"/>
                </a:cubicBezTo>
                <a:cubicBezTo>
                  <a:pt x="2478557" y="4639314"/>
                  <a:pt x="2478557" y="4639314"/>
                  <a:pt x="2478557" y="4639314"/>
                </a:cubicBezTo>
                <a:cubicBezTo>
                  <a:pt x="2478557" y="4639314"/>
                  <a:pt x="2544476" y="4678851"/>
                  <a:pt x="2518109" y="4678851"/>
                </a:cubicBezTo>
                <a:cubicBezTo>
                  <a:pt x="2485149" y="4678851"/>
                  <a:pt x="2419230" y="4685441"/>
                  <a:pt x="2419230" y="4685441"/>
                </a:cubicBezTo>
                <a:cubicBezTo>
                  <a:pt x="2392862" y="4626135"/>
                  <a:pt x="2392862" y="4626135"/>
                  <a:pt x="2392862" y="4626135"/>
                </a:cubicBezTo>
                <a:cubicBezTo>
                  <a:pt x="2346719" y="4560240"/>
                  <a:pt x="2346719" y="4560240"/>
                  <a:pt x="2346719" y="4560240"/>
                </a:cubicBezTo>
                <a:cubicBezTo>
                  <a:pt x="2346719" y="4507524"/>
                  <a:pt x="2346719" y="4507524"/>
                  <a:pt x="2346719" y="4507524"/>
                </a:cubicBezTo>
                <a:cubicBezTo>
                  <a:pt x="2300576" y="4454808"/>
                  <a:pt x="2300576" y="4454808"/>
                  <a:pt x="2300576" y="4454808"/>
                </a:cubicBezTo>
                <a:cubicBezTo>
                  <a:pt x="2267616" y="4415271"/>
                  <a:pt x="2267616" y="4415271"/>
                  <a:pt x="2267616" y="4415271"/>
                </a:cubicBezTo>
                <a:cubicBezTo>
                  <a:pt x="2267616" y="4415271"/>
                  <a:pt x="2188513" y="4369145"/>
                  <a:pt x="2181921" y="4402092"/>
                </a:cubicBezTo>
                <a:cubicBezTo>
                  <a:pt x="2168737" y="4421861"/>
                  <a:pt x="2168737" y="4421861"/>
                  <a:pt x="2162145" y="4421861"/>
                </a:cubicBezTo>
                <a:cubicBezTo>
                  <a:pt x="2162145" y="4421861"/>
                  <a:pt x="2162145" y="4421861"/>
                  <a:pt x="2162145" y="4448219"/>
                </a:cubicBezTo>
                <a:cubicBezTo>
                  <a:pt x="2162145" y="4494345"/>
                  <a:pt x="2195105" y="4487756"/>
                  <a:pt x="2162145" y="4494345"/>
                </a:cubicBezTo>
                <a:cubicBezTo>
                  <a:pt x="2122594" y="4507524"/>
                  <a:pt x="2122594" y="4507524"/>
                  <a:pt x="2122594" y="4507524"/>
                </a:cubicBezTo>
                <a:cubicBezTo>
                  <a:pt x="2056675" y="4435040"/>
                  <a:pt x="2056675" y="4435040"/>
                  <a:pt x="2056675" y="4435040"/>
                </a:cubicBezTo>
                <a:cubicBezTo>
                  <a:pt x="2030307" y="4435040"/>
                  <a:pt x="2003940" y="4474577"/>
                  <a:pt x="2003940" y="4474577"/>
                </a:cubicBezTo>
                <a:cubicBezTo>
                  <a:pt x="2003940" y="4474577"/>
                  <a:pt x="1957796" y="4481166"/>
                  <a:pt x="1938021" y="4500935"/>
                </a:cubicBezTo>
                <a:cubicBezTo>
                  <a:pt x="1918245" y="4520703"/>
                  <a:pt x="1918245" y="4520703"/>
                  <a:pt x="1918245" y="4520703"/>
                </a:cubicBezTo>
                <a:cubicBezTo>
                  <a:pt x="1918245" y="4520703"/>
                  <a:pt x="1852326" y="4553651"/>
                  <a:pt x="1839142" y="4573419"/>
                </a:cubicBezTo>
                <a:cubicBezTo>
                  <a:pt x="1825958" y="4599777"/>
                  <a:pt x="1819366" y="4632725"/>
                  <a:pt x="1819366" y="4632725"/>
                </a:cubicBezTo>
                <a:cubicBezTo>
                  <a:pt x="1839142" y="5159886"/>
                  <a:pt x="1839142" y="5159886"/>
                  <a:pt x="1839142" y="5159886"/>
                </a:cubicBezTo>
                <a:cubicBezTo>
                  <a:pt x="1792999" y="5166475"/>
                  <a:pt x="1792999" y="5166475"/>
                  <a:pt x="1792999" y="5166475"/>
                </a:cubicBezTo>
                <a:cubicBezTo>
                  <a:pt x="1792999" y="5074222"/>
                  <a:pt x="1792999" y="5074222"/>
                  <a:pt x="1792999" y="5074222"/>
                </a:cubicBezTo>
                <a:cubicBezTo>
                  <a:pt x="1792999" y="5074222"/>
                  <a:pt x="1766631" y="4988558"/>
                  <a:pt x="1773223" y="4968790"/>
                </a:cubicBezTo>
                <a:cubicBezTo>
                  <a:pt x="1773223" y="4942432"/>
                  <a:pt x="1753447" y="4843589"/>
                  <a:pt x="1753447" y="4843589"/>
                </a:cubicBezTo>
                <a:cubicBezTo>
                  <a:pt x="1773223" y="4738157"/>
                  <a:pt x="1773223" y="4738157"/>
                  <a:pt x="1773223" y="4738157"/>
                </a:cubicBezTo>
                <a:cubicBezTo>
                  <a:pt x="1766631" y="4678851"/>
                  <a:pt x="1766631" y="4678851"/>
                  <a:pt x="1766631" y="4678851"/>
                </a:cubicBezTo>
                <a:cubicBezTo>
                  <a:pt x="1694120" y="4639314"/>
                  <a:pt x="1694120" y="4639314"/>
                  <a:pt x="1694120" y="4639314"/>
                </a:cubicBezTo>
                <a:cubicBezTo>
                  <a:pt x="1694120" y="4639314"/>
                  <a:pt x="1634793" y="4599777"/>
                  <a:pt x="1641385" y="4652493"/>
                </a:cubicBezTo>
                <a:cubicBezTo>
                  <a:pt x="1647977" y="4705210"/>
                  <a:pt x="1628201" y="4738157"/>
                  <a:pt x="1628201" y="4738157"/>
                </a:cubicBezTo>
                <a:cubicBezTo>
                  <a:pt x="1582058" y="4757926"/>
                  <a:pt x="1549098" y="4738157"/>
                  <a:pt x="1562282" y="4711799"/>
                </a:cubicBezTo>
                <a:cubicBezTo>
                  <a:pt x="1575466" y="4692030"/>
                  <a:pt x="1575466" y="4692030"/>
                  <a:pt x="1575466" y="4692030"/>
                </a:cubicBezTo>
                <a:cubicBezTo>
                  <a:pt x="1582058" y="4612956"/>
                  <a:pt x="1582058" y="4612956"/>
                  <a:pt x="1582058" y="4612956"/>
                </a:cubicBezTo>
                <a:cubicBezTo>
                  <a:pt x="1535914" y="4580009"/>
                  <a:pt x="1535914" y="4580009"/>
                  <a:pt x="1535914" y="4580009"/>
                </a:cubicBezTo>
                <a:cubicBezTo>
                  <a:pt x="1535914" y="4580009"/>
                  <a:pt x="1529322" y="4553651"/>
                  <a:pt x="1502955" y="4533882"/>
                </a:cubicBezTo>
                <a:cubicBezTo>
                  <a:pt x="1483179" y="4507524"/>
                  <a:pt x="1483179" y="4507524"/>
                  <a:pt x="1483179" y="4507524"/>
                </a:cubicBezTo>
                <a:cubicBezTo>
                  <a:pt x="1390892" y="4461398"/>
                  <a:pt x="1390892" y="4461398"/>
                  <a:pt x="1390892" y="4461398"/>
                </a:cubicBezTo>
                <a:cubicBezTo>
                  <a:pt x="1390892" y="4461398"/>
                  <a:pt x="1357933" y="4494345"/>
                  <a:pt x="1344749" y="4514114"/>
                </a:cubicBezTo>
                <a:cubicBezTo>
                  <a:pt x="1331565" y="4540472"/>
                  <a:pt x="1285422" y="4553651"/>
                  <a:pt x="1285422" y="4553651"/>
                </a:cubicBezTo>
                <a:cubicBezTo>
                  <a:pt x="1206319" y="4553651"/>
                  <a:pt x="1206319" y="4553651"/>
                  <a:pt x="1206319" y="4553651"/>
                </a:cubicBezTo>
                <a:cubicBezTo>
                  <a:pt x="1160175" y="4527293"/>
                  <a:pt x="1160175" y="4527293"/>
                  <a:pt x="1160175" y="4527293"/>
                </a:cubicBezTo>
                <a:cubicBezTo>
                  <a:pt x="1140400" y="4448219"/>
                  <a:pt x="1140400" y="4448219"/>
                  <a:pt x="1140400" y="4448219"/>
                </a:cubicBezTo>
                <a:cubicBezTo>
                  <a:pt x="1140400" y="4448219"/>
                  <a:pt x="1127216" y="4421861"/>
                  <a:pt x="1100848" y="4402092"/>
                </a:cubicBezTo>
                <a:cubicBezTo>
                  <a:pt x="1081073" y="4375734"/>
                  <a:pt x="988786" y="4316428"/>
                  <a:pt x="988786" y="4316428"/>
                </a:cubicBezTo>
                <a:cubicBezTo>
                  <a:pt x="942643" y="4283481"/>
                  <a:pt x="942643" y="4283481"/>
                  <a:pt x="942643" y="4283481"/>
                </a:cubicBezTo>
                <a:cubicBezTo>
                  <a:pt x="942643" y="4283481"/>
                  <a:pt x="949234" y="4224175"/>
                  <a:pt x="949234" y="4197817"/>
                </a:cubicBezTo>
                <a:cubicBezTo>
                  <a:pt x="949234" y="4184638"/>
                  <a:pt x="955826" y="4184638"/>
                  <a:pt x="962418" y="4184638"/>
                </a:cubicBezTo>
                <a:cubicBezTo>
                  <a:pt x="969010" y="4184638"/>
                  <a:pt x="969010" y="4184638"/>
                  <a:pt x="942643" y="4171459"/>
                </a:cubicBezTo>
                <a:cubicBezTo>
                  <a:pt x="896499" y="4145101"/>
                  <a:pt x="955826" y="4164870"/>
                  <a:pt x="896499" y="4145101"/>
                </a:cubicBezTo>
                <a:cubicBezTo>
                  <a:pt x="837172" y="4125333"/>
                  <a:pt x="771253" y="4118743"/>
                  <a:pt x="804213" y="4079206"/>
                </a:cubicBezTo>
                <a:cubicBezTo>
                  <a:pt x="837172" y="4033080"/>
                  <a:pt x="837172" y="4033080"/>
                  <a:pt x="837172" y="4033080"/>
                </a:cubicBezTo>
                <a:cubicBezTo>
                  <a:pt x="837172" y="4033080"/>
                  <a:pt x="817396" y="3960595"/>
                  <a:pt x="791029" y="3973774"/>
                </a:cubicBezTo>
                <a:cubicBezTo>
                  <a:pt x="777845" y="3973774"/>
                  <a:pt x="771253" y="3973774"/>
                  <a:pt x="764661" y="3967185"/>
                </a:cubicBezTo>
                <a:cubicBezTo>
                  <a:pt x="758069" y="3960595"/>
                  <a:pt x="744885" y="3960595"/>
                  <a:pt x="725110" y="3986953"/>
                </a:cubicBezTo>
                <a:cubicBezTo>
                  <a:pt x="692150" y="4026490"/>
                  <a:pt x="731702" y="4000132"/>
                  <a:pt x="692150" y="4026490"/>
                </a:cubicBezTo>
                <a:cubicBezTo>
                  <a:pt x="646007" y="4052848"/>
                  <a:pt x="619639" y="4039669"/>
                  <a:pt x="619639" y="4039669"/>
                </a:cubicBezTo>
                <a:cubicBezTo>
                  <a:pt x="573496" y="3986953"/>
                  <a:pt x="573496" y="3986953"/>
                  <a:pt x="573496" y="3986953"/>
                </a:cubicBezTo>
                <a:cubicBezTo>
                  <a:pt x="593271" y="3934237"/>
                  <a:pt x="593271" y="3934237"/>
                  <a:pt x="593271" y="3934237"/>
                </a:cubicBezTo>
                <a:cubicBezTo>
                  <a:pt x="553720" y="3881521"/>
                  <a:pt x="566904" y="3848573"/>
                  <a:pt x="533944" y="3841984"/>
                </a:cubicBezTo>
                <a:cubicBezTo>
                  <a:pt x="494393" y="3835394"/>
                  <a:pt x="461433" y="3802447"/>
                  <a:pt x="461433" y="3802447"/>
                </a:cubicBezTo>
                <a:cubicBezTo>
                  <a:pt x="441658" y="3756320"/>
                  <a:pt x="441658" y="3756320"/>
                  <a:pt x="441658" y="3756320"/>
                </a:cubicBezTo>
                <a:cubicBezTo>
                  <a:pt x="441658" y="3756320"/>
                  <a:pt x="408698" y="3631120"/>
                  <a:pt x="375739" y="3637709"/>
                </a:cubicBezTo>
                <a:cubicBezTo>
                  <a:pt x="362555" y="3637709"/>
                  <a:pt x="355963" y="3631120"/>
                  <a:pt x="342779" y="3624530"/>
                </a:cubicBezTo>
                <a:cubicBezTo>
                  <a:pt x="336187" y="3617941"/>
                  <a:pt x="323003" y="3611351"/>
                  <a:pt x="309820" y="3611351"/>
                </a:cubicBezTo>
                <a:cubicBezTo>
                  <a:pt x="283452" y="3617941"/>
                  <a:pt x="204349" y="3611351"/>
                  <a:pt x="204349" y="3611351"/>
                </a:cubicBezTo>
                <a:cubicBezTo>
                  <a:pt x="138430" y="3558635"/>
                  <a:pt x="138430" y="3558635"/>
                  <a:pt x="138430" y="3558635"/>
                </a:cubicBezTo>
                <a:cubicBezTo>
                  <a:pt x="138430" y="3558635"/>
                  <a:pt x="138430" y="3538866"/>
                  <a:pt x="151614" y="3512508"/>
                </a:cubicBezTo>
                <a:cubicBezTo>
                  <a:pt x="164798" y="3492740"/>
                  <a:pt x="164798" y="3492740"/>
                  <a:pt x="164798" y="3492740"/>
                </a:cubicBezTo>
                <a:cubicBezTo>
                  <a:pt x="164798" y="3492740"/>
                  <a:pt x="158206" y="3505919"/>
                  <a:pt x="105470" y="3492740"/>
                </a:cubicBezTo>
                <a:cubicBezTo>
                  <a:pt x="52735" y="3486150"/>
                  <a:pt x="39551" y="3433434"/>
                  <a:pt x="39551" y="3433434"/>
                </a:cubicBezTo>
                <a:cubicBezTo>
                  <a:pt x="39551" y="3433434"/>
                  <a:pt x="59327" y="3400487"/>
                  <a:pt x="39551" y="3360950"/>
                </a:cubicBezTo>
                <a:cubicBezTo>
                  <a:pt x="26368" y="3328002"/>
                  <a:pt x="0" y="3229160"/>
                  <a:pt x="0" y="3229160"/>
                </a:cubicBezTo>
                <a:cubicBezTo>
                  <a:pt x="32959" y="3176444"/>
                  <a:pt x="32959" y="3176444"/>
                  <a:pt x="32959" y="3176444"/>
                </a:cubicBezTo>
                <a:cubicBezTo>
                  <a:pt x="112062" y="3117138"/>
                  <a:pt x="112062" y="3117138"/>
                  <a:pt x="112062" y="3117138"/>
                </a:cubicBezTo>
                <a:cubicBezTo>
                  <a:pt x="145022" y="3071011"/>
                  <a:pt x="158206" y="2978758"/>
                  <a:pt x="158206" y="2978758"/>
                </a:cubicBezTo>
                <a:cubicBezTo>
                  <a:pt x="210941" y="2965579"/>
                  <a:pt x="224125" y="2952400"/>
                  <a:pt x="257084" y="2952400"/>
                </a:cubicBezTo>
                <a:cubicBezTo>
                  <a:pt x="296636" y="2952400"/>
                  <a:pt x="296636" y="2932632"/>
                  <a:pt x="336187" y="2939221"/>
                </a:cubicBezTo>
                <a:cubicBezTo>
                  <a:pt x="369147" y="2945811"/>
                  <a:pt x="382330" y="2919453"/>
                  <a:pt x="382330" y="2919453"/>
                </a:cubicBezTo>
                <a:cubicBezTo>
                  <a:pt x="355963" y="2879916"/>
                  <a:pt x="342779" y="2853558"/>
                  <a:pt x="316411" y="2840379"/>
                </a:cubicBezTo>
                <a:cubicBezTo>
                  <a:pt x="296636" y="2827200"/>
                  <a:pt x="276860" y="2787662"/>
                  <a:pt x="276860" y="2787662"/>
                </a:cubicBezTo>
                <a:cubicBezTo>
                  <a:pt x="276860" y="2701999"/>
                  <a:pt x="276860" y="2701999"/>
                  <a:pt x="276860" y="2701999"/>
                </a:cubicBezTo>
                <a:cubicBezTo>
                  <a:pt x="276860" y="2701999"/>
                  <a:pt x="250492" y="2649283"/>
                  <a:pt x="263676" y="2622925"/>
                </a:cubicBezTo>
                <a:cubicBezTo>
                  <a:pt x="276860" y="2603156"/>
                  <a:pt x="210941" y="2622925"/>
                  <a:pt x="276860" y="2603156"/>
                </a:cubicBezTo>
                <a:cubicBezTo>
                  <a:pt x="342779" y="2583388"/>
                  <a:pt x="342779" y="2583388"/>
                  <a:pt x="342779" y="2583388"/>
                </a:cubicBezTo>
                <a:cubicBezTo>
                  <a:pt x="355963" y="2517493"/>
                  <a:pt x="355963" y="2517493"/>
                  <a:pt x="355963" y="2517493"/>
                </a:cubicBezTo>
                <a:cubicBezTo>
                  <a:pt x="355963" y="2431829"/>
                  <a:pt x="355963" y="2431829"/>
                  <a:pt x="355963" y="2431829"/>
                </a:cubicBezTo>
                <a:cubicBezTo>
                  <a:pt x="408698" y="2398881"/>
                  <a:pt x="408698" y="2398881"/>
                  <a:pt x="408698" y="2398881"/>
                </a:cubicBezTo>
                <a:cubicBezTo>
                  <a:pt x="474617" y="2372523"/>
                  <a:pt x="474617" y="2372523"/>
                  <a:pt x="474617" y="2372523"/>
                </a:cubicBezTo>
                <a:cubicBezTo>
                  <a:pt x="547128" y="2332986"/>
                  <a:pt x="547128" y="2332986"/>
                  <a:pt x="547128" y="2332986"/>
                </a:cubicBezTo>
                <a:cubicBezTo>
                  <a:pt x="553720" y="2240733"/>
                  <a:pt x="553720" y="2240733"/>
                  <a:pt x="553720" y="2240733"/>
                </a:cubicBezTo>
                <a:cubicBezTo>
                  <a:pt x="487801" y="2214375"/>
                  <a:pt x="487801" y="2214375"/>
                  <a:pt x="487801" y="2214375"/>
                </a:cubicBezTo>
                <a:cubicBezTo>
                  <a:pt x="487801" y="2214375"/>
                  <a:pt x="481209" y="2122122"/>
                  <a:pt x="507577" y="2115533"/>
                </a:cubicBezTo>
                <a:cubicBezTo>
                  <a:pt x="540536" y="2115533"/>
                  <a:pt x="586680" y="2082585"/>
                  <a:pt x="586680" y="2082585"/>
                </a:cubicBezTo>
                <a:cubicBezTo>
                  <a:pt x="586680" y="2082585"/>
                  <a:pt x="652599" y="2108943"/>
                  <a:pt x="659191" y="2075995"/>
                </a:cubicBezTo>
                <a:cubicBezTo>
                  <a:pt x="665782" y="2049637"/>
                  <a:pt x="672374" y="2023279"/>
                  <a:pt x="678966" y="1990332"/>
                </a:cubicBezTo>
                <a:cubicBezTo>
                  <a:pt x="685558" y="1957384"/>
                  <a:pt x="725110" y="1884900"/>
                  <a:pt x="725110" y="1884900"/>
                </a:cubicBezTo>
                <a:cubicBezTo>
                  <a:pt x="725110" y="1884900"/>
                  <a:pt x="777845" y="1851952"/>
                  <a:pt x="804213" y="1865131"/>
                </a:cubicBezTo>
                <a:cubicBezTo>
                  <a:pt x="823988" y="1878310"/>
                  <a:pt x="856948" y="1884900"/>
                  <a:pt x="896499" y="1891489"/>
                </a:cubicBezTo>
                <a:cubicBezTo>
                  <a:pt x="929459" y="1898079"/>
                  <a:pt x="922867" y="1911258"/>
                  <a:pt x="969010" y="1911258"/>
                </a:cubicBezTo>
                <a:cubicBezTo>
                  <a:pt x="1015154" y="1917847"/>
                  <a:pt x="1074481" y="1937616"/>
                  <a:pt x="1074481" y="1911258"/>
                </a:cubicBezTo>
                <a:cubicBezTo>
                  <a:pt x="1081073" y="1884900"/>
                  <a:pt x="1114032" y="1851952"/>
                  <a:pt x="1114032" y="1825594"/>
                </a:cubicBezTo>
                <a:cubicBezTo>
                  <a:pt x="1107440" y="1799236"/>
                  <a:pt x="1146992" y="1733341"/>
                  <a:pt x="1146992" y="1733341"/>
                </a:cubicBezTo>
                <a:cubicBezTo>
                  <a:pt x="1239278" y="1739931"/>
                  <a:pt x="1239278" y="1739931"/>
                  <a:pt x="1239278" y="1739931"/>
                </a:cubicBezTo>
                <a:cubicBezTo>
                  <a:pt x="1245870" y="1786057"/>
                  <a:pt x="1245870" y="1786057"/>
                  <a:pt x="1245870" y="1786057"/>
                </a:cubicBezTo>
                <a:cubicBezTo>
                  <a:pt x="1245870" y="1786057"/>
                  <a:pt x="1259054" y="1845363"/>
                  <a:pt x="1239278" y="1865131"/>
                </a:cubicBezTo>
                <a:cubicBezTo>
                  <a:pt x="1212911" y="1884900"/>
                  <a:pt x="1206319" y="1931026"/>
                  <a:pt x="1232686" y="1931026"/>
                </a:cubicBezTo>
                <a:cubicBezTo>
                  <a:pt x="1259054" y="1937616"/>
                  <a:pt x="1456811" y="1937616"/>
                  <a:pt x="1437036" y="1924437"/>
                </a:cubicBezTo>
                <a:cubicBezTo>
                  <a:pt x="1423852" y="1911258"/>
                  <a:pt x="1423852" y="1911258"/>
                  <a:pt x="1423852" y="1911258"/>
                </a:cubicBezTo>
                <a:cubicBezTo>
                  <a:pt x="1509547" y="1759699"/>
                  <a:pt x="1509547" y="1759699"/>
                  <a:pt x="1509547" y="1759699"/>
                </a:cubicBezTo>
                <a:cubicBezTo>
                  <a:pt x="1509547" y="1759699"/>
                  <a:pt x="1397484" y="1746520"/>
                  <a:pt x="1443628" y="1594961"/>
                </a:cubicBezTo>
                <a:cubicBezTo>
                  <a:pt x="1451868" y="1571898"/>
                  <a:pt x="1456811" y="1555836"/>
                  <a:pt x="1459489" y="1545025"/>
                </a:cubicBezTo>
                <a:lnTo>
                  <a:pt x="1461715" y="1526922"/>
                </a:lnTo>
                <a:lnTo>
                  <a:pt x="1488123" y="1496942"/>
                </a:lnTo>
                <a:cubicBezTo>
                  <a:pt x="1506251" y="1477998"/>
                  <a:pt x="1522730" y="1463171"/>
                  <a:pt x="1522730" y="1463171"/>
                </a:cubicBezTo>
                <a:close/>
                <a:moveTo>
                  <a:pt x="2832694" y="1433993"/>
                </a:moveTo>
                <a:cubicBezTo>
                  <a:pt x="2837256" y="1432473"/>
                  <a:pt x="2842121" y="1433283"/>
                  <a:pt x="2846987" y="1438149"/>
                </a:cubicBezTo>
                <a:cubicBezTo>
                  <a:pt x="2834012" y="1470586"/>
                  <a:pt x="2834012" y="1470586"/>
                  <a:pt x="2834012" y="1470586"/>
                </a:cubicBezTo>
                <a:cubicBezTo>
                  <a:pt x="2821037" y="1477073"/>
                  <a:pt x="2808063" y="1464098"/>
                  <a:pt x="2808063" y="1464098"/>
                </a:cubicBezTo>
                <a:cubicBezTo>
                  <a:pt x="2808063" y="1464098"/>
                  <a:pt x="2819010" y="1438554"/>
                  <a:pt x="2832694" y="1433993"/>
                </a:cubicBezTo>
                <a:close/>
                <a:moveTo>
                  <a:pt x="3278763" y="1399123"/>
                </a:moveTo>
                <a:cubicBezTo>
                  <a:pt x="3284934" y="1398814"/>
                  <a:pt x="3289047" y="1401697"/>
                  <a:pt x="3289047" y="1409935"/>
                </a:cubicBezTo>
                <a:cubicBezTo>
                  <a:pt x="3289047" y="1409935"/>
                  <a:pt x="3282465" y="1449477"/>
                  <a:pt x="3242974" y="1436296"/>
                </a:cubicBezTo>
                <a:cubicBezTo>
                  <a:pt x="3190319" y="1469248"/>
                  <a:pt x="3190319" y="1469248"/>
                  <a:pt x="3190319" y="1469248"/>
                </a:cubicBezTo>
                <a:cubicBezTo>
                  <a:pt x="3104755" y="1495609"/>
                  <a:pt x="3104755" y="1495609"/>
                  <a:pt x="3104755" y="1495609"/>
                </a:cubicBezTo>
                <a:cubicBezTo>
                  <a:pt x="3038937" y="1508789"/>
                  <a:pt x="3038937" y="1508789"/>
                  <a:pt x="3038937" y="1508789"/>
                </a:cubicBezTo>
                <a:lnTo>
                  <a:pt x="2966537" y="1554921"/>
                </a:lnTo>
                <a:cubicBezTo>
                  <a:pt x="2966537" y="1554921"/>
                  <a:pt x="2992864" y="1508789"/>
                  <a:pt x="3025773" y="1502199"/>
                </a:cubicBezTo>
                <a:cubicBezTo>
                  <a:pt x="3078428" y="1489018"/>
                  <a:pt x="3078428" y="1489018"/>
                  <a:pt x="3078428" y="1489018"/>
                </a:cubicBezTo>
                <a:cubicBezTo>
                  <a:pt x="3157410" y="1462657"/>
                  <a:pt x="3157410" y="1462657"/>
                  <a:pt x="3157410" y="1462657"/>
                </a:cubicBezTo>
                <a:cubicBezTo>
                  <a:pt x="3223228" y="1429706"/>
                  <a:pt x="3223228" y="1429706"/>
                  <a:pt x="3223228" y="1429706"/>
                </a:cubicBezTo>
                <a:cubicBezTo>
                  <a:pt x="3223228" y="1429706"/>
                  <a:pt x="3260252" y="1400050"/>
                  <a:pt x="3278763" y="1399123"/>
                </a:cubicBezTo>
                <a:close/>
                <a:moveTo>
                  <a:pt x="3040257" y="1218887"/>
                </a:moveTo>
                <a:cubicBezTo>
                  <a:pt x="3042733" y="1219819"/>
                  <a:pt x="3044384" y="1222305"/>
                  <a:pt x="3044384" y="1227278"/>
                </a:cubicBezTo>
                <a:lnTo>
                  <a:pt x="2938734" y="1293577"/>
                </a:lnTo>
                <a:cubicBezTo>
                  <a:pt x="2938734" y="1293577"/>
                  <a:pt x="2938734" y="1293577"/>
                  <a:pt x="2984956" y="1253797"/>
                </a:cubicBezTo>
                <a:cubicBezTo>
                  <a:pt x="2984956" y="1253797"/>
                  <a:pt x="2984956" y="1253797"/>
                  <a:pt x="3017971" y="1227278"/>
                </a:cubicBezTo>
                <a:cubicBezTo>
                  <a:pt x="3017971" y="1227278"/>
                  <a:pt x="3032828" y="1216090"/>
                  <a:pt x="3040257" y="1218887"/>
                </a:cubicBezTo>
                <a:close/>
                <a:moveTo>
                  <a:pt x="3577972" y="974958"/>
                </a:moveTo>
                <a:cubicBezTo>
                  <a:pt x="3577972" y="974958"/>
                  <a:pt x="3597656" y="1001648"/>
                  <a:pt x="3571410" y="1008321"/>
                </a:cubicBezTo>
                <a:cubicBezTo>
                  <a:pt x="3532042" y="1035011"/>
                  <a:pt x="3532042" y="1035011"/>
                  <a:pt x="3532042" y="1035011"/>
                </a:cubicBezTo>
                <a:cubicBezTo>
                  <a:pt x="3532042" y="1035011"/>
                  <a:pt x="3453305" y="1101737"/>
                  <a:pt x="3433620" y="1081719"/>
                </a:cubicBezTo>
                <a:cubicBezTo>
                  <a:pt x="3538603" y="1008321"/>
                  <a:pt x="3538603" y="1008321"/>
                  <a:pt x="3538603" y="1008321"/>
                </a:cubicBezTo>
                <a:cubicBezTo>
                  <a:pt x="3538603" y="1008321"/>
                  <a:pt x="3564849" y="968285"/>
                  <a:pt x="3577972" y="974958"/>
                </a:cubicBezTo>
                <a:close/>
                <a:moveTo>
                  <a:pt x="3116672" y="937703"/>
                </a:moveTo>
                <a:cubicBezTo>
                  <a:pt x="3116672" y="937703"/>
                  <a:pt x="3077351" y="1016345"/>
                  <a:pt x="3024923" y="1029452"/>
                </a:cubicBezTo>
                <a:cubicBezTo>
                  <a:pt x="3116672" y="937703"/>
                  <a:pt x="3116672" y="937703"/>
                  <a:pt x="3116672" y="937703"/>
                </a:cubicBezTo>
                <a:close/>
                <a:moveTo>
                  <a:pt x="3049945" y="929362"/>
                </a:moveTo>
                <a:lnTo>
                  <a:pt x="2944295" y="1040572"/>
                </a:lnTo>
                <a:lnTo>
                  <a:pt x="2985999" y="990527"/>
                </a:lnTo>
                <a:lnTo>
                  <a:pt x="3049945" y="929362"/>
                </a:lnTo>
                <a:close/>
                <a:moveTo>
                  <a:pt x="3873636" y="467839"/>
                </a:moveTo>
                <a:cubicBezTo>
                  <a:pt x="3873636" y="467839"/>
                  <a:pt x="3873636" y="467839"/>
                  <a:pt x="3886803" y="467839"/>
                </a:cubicBezTo>
                <a:cubicBezTo>
                  <a:pt x="3886803" y="467839"/>
                  <a:pt x="3886803" y="467839"/>
                  <a:pt x="3873636" y="494178"/>
                </a:cubicBezTo>
                <a:cubicBezTo>
                  <a:pt x="3867053" y="507348"/>
                  <a:pt x="3840719" y="513933"/>
                  <a:pt x="3840719" y="513933"/>
                </a:cubicBezTo>
                <a:cubicBezTo>
                  <a:pt x="3840719" y="513933"/>
                  <a:pt x="3840719" y="513933"/>
                  <a:pt x="3728800" y="612705"/>
                </a:cubicBezTo>
                <a:cubicBezTo>
                  <a:pt x="3728800" y="612705"/>
                  <a:pt x="3728800" y="612705"/>
                  <a:pt x="3551047" y="770741"/>
                </a:cubicBezTo>
                <a:cubicBezTo>
                  <a:pt x="3551047" y="770741"/>
                  <a:pt x="3551047" y="770741"/>
                  <a:pt x="3472046" y="816835"/>
                </a:cubicBezTo>
                <a:cubicBezTo>
                  <a:pt x="3472046" y="816835"/>
                  <a:pt x="3472046" y="816835"/>
                  <a:pt x="3425962" y="862929"/>
                </a:cubicBezTo>
                <a:cubicBezTo>
                  <a:pt x="3425962" y="862929"/>
                  <a:pt x="3425962" y="862929"/>
                  <a:pt x="3366710" y="935362"/>
                </a:cubicBezTo>
                <a:cubicBezTo>
                  <a:pt x="3366710" y="935362"/>
                  <a:pt x="3366710" y="935362"/>
                  <a:pt x="3327210" y="981456"/>
                </a:cubicBezTo>
                <a:cubicBezTo>
                  <a:pt x="3327210" y="981456"/>
                  <a:pt x="3327210" y="981456"/>
                  <a:pt x="3281126" y="1020965"/>
                </a:cubicBezTo>
                <a:cubicBezTo>
                  <a:pt x="3281126" y="1020965"/>
                  <a:pt x="3281126" y="1020965"/>
                  <a:pt x="3188957" y="1093398"/>
                </a:cubicBezTo>
                <a:cubicBezTo>
                  <a:pt x="3188957" y="1093398"/>
                  <a:pt x="3215291" y="1047304"/>
                  <a:pt x="3221874" y="1040719"/>
                </a:cubicBezTo>
                <a:cubicBezTo>
                  <a:pt x="3221874" y="1040719"/>
                  <a:pt x="3221874" y="1040719"/>
                  <a:pt x="3248208" y="1014380"/>
                </a:cubicBezTo>
                <a:cubicBezTo>
                  <a:pt x="3248208" y="1014380"/>
                  <a:pt x="3248208" y="1014380"/>
                  <a:pt x="3267959" y="994625"/>
                </a:cubicBezTo>
                <a:cubicBezTo>
                  <a:pt x="3267959" y="994625"/>
                  <a:pt x="3267959" y="994625"/>
                  <a:pt x="3294292" y="974871"/>
                </a:cubicBezTo>
                <a:cubicBezTo>
                  <a:pt x="3294292" y="974871"/>
                  <a:pt x="3294292" y="974871"/>
                  <a:pt x="3314043" y="961701"/>
                </a:cubicBezTo>
                <a:cubicBezTo>
                  <a:pt x="3314043" y="961701"/>
                  <a:pt x="3314043" y="961701"/>
                  <a:pt x="3346960" y="922192"/>
                </a:cubicBezTo>
                <a:cubicBezTo>
                  <a:pt x="3346960" y="922192"/>
                  <a:pt x="3346960" y="922192"/>
                  <a:pt x="3406211" y="862929"/>
                </a:cubicBezTo>
                <a:cubicBezTo>
                  <a:pt x="3406211" y="862929"/>
                  <a:pt x="3406211" y="862929"/>
                  <a:pt x="3432545" y="843174"/>
                </a:cubicBezTo>
                <a:cubicBezTo>
                  <a:pt x="3432545" y="843174"/>
                  <a:pt x="3504963" y="783911"/>
                  <a:pt x="3518130" y="770741"/>
                </a:cubicBezTo>
                <a:cubicBezTo>
                  <a:pt x="3531297" y="757572"/>
                  <a:pt x="3537880" y="757572"/>
                  <a:pt x="3537880" y="757572"/>
                </a:cubicBezTo>
                <a:cubicBezTo>
                  <a:pt x="3537880" y="757572"/>
                  <a:pt x="3564214" y="744402"/>
                  <a:pt x="3570797" y="737817"/>
                </a:cubicBezTo>
                <a:cubicBezTo>
                  <a:pt x="3577381" y="731232"/>
                  <a:pt x="3583964" y="724647"/>
                  <a:pt x="3597131" y="711478"/>
                </a:cubicBezTo>
                <a:cubicBezTo>
                  <a:pt x="3610298" y="698308"/>
                  <a:pt x="3623465" y="691723"/>
                  <a:pt x="3636632" y="678554"/>
                </a:cubicBezTo>
                <a:cubicBezTo>
                  <a:pt x="3643215" y="665384"/>
                  <a:pt x="3682716" y="639045"/>
                  <a:pt x="3682716" y="639045"/>
                </a:cubicBezTo>
                <a:cubicBezTo>
                  <a:pt x="3682716" y="639045"/>
                  <a:pt x="3682716" y="639045"/>
                  <a:pt x="3722217" y="606120"/>
                </a:cubicBezTo>
                <a:cubicBezTo>
                  <a:pt x="3722217" y="606120"/>
                  <a:pt x="3827552" y="507348"/>
                  <a:pt x="3834136" y="500763"/>
                </a:cubicBezTo>
                <a:cubicBezTo>
                  <a:pt x="3834136" y="494178"/>
                  <a:pt x="3853886" y="487593"/>
                  <a:pt x="3853886" y="487593"/>
                </a:cubicBezTo>
                <a:cubicBezTo>
                  <a:pt x="3853886" y="487593"/>
                  <a:pt x="3860469" y="481009"/>
                  <a:pt x="3873636" y="467839"/>
                </a:cubicBezTo>
                <a:close/>
                <a:moveTo>
                  <a:pt x="2746897" y="423355"/>
                </a:moveTo>
                <a:lnTo>
                  <a:pt x="2760799" y="437257"/>
                </a:lnTo>
                <a:lnTo>
                  <a:pt x="2741336" y="448378"/>
                </a:lnTo>
                <a:lnTo>
                  <a:pt x="2741336" y="428916"/>
                </a:lnTo>
                <a:lnTo>
                  <a:pt x="2746897" y="423355"/>
                </a:lnTo>
                <a:close/>
                <a:moveTo>
                  <a:pt x="2272464" y="95"/>
                </a:moveTo>
                <a:cubicBezTo>
                  <a:pt x="2284975" y="1034"/>
                  <a:pt x="2299274" y="8540"/>
                  <a:pt x="2299274" y="8540"/>
                </a:cubicBezTo>
                <a:lnTo>
                  <a:pt x="2273854" y="28558"/>
                </a:lnTo>
                <a:cubicBezTo>
                  <a:pt x="2273854" y="28558"/>
                  <a:pt x="2273854" y="28558"/>
                  <a:pt x="2254790" y="28558"/>
                </a:cubicBezTo>
                <a:cubicBezTo>
                  <a:pt x="2254790" y="28558"/>
                  <a:pt x="2254790" y="8540"/>
                  <a:pt x="2261145" y="1868"/>
                </a:cubicBezTo>
                <a:cubicBezTo>
                  <a:pt x="2264322" y="200"/>
                  <a:pt x="2268294" y="-217"/>
                  <a:pt x="2272464" y="95"/>
                </a:cubicBez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a:normAutofit/>
          </a:bodyPr>
          <a:lstStyle/>
          <a:p>
            <a:endParaRPr lang="zh-CN" altLang="en-US"/>
          </a:p>
        </p:txBody>
      </p:sp>
      <p:sp>
        <p:nvSpPr>
          <p:cNvPr id="13" name="Freeform 5"/>
          <p:cNvSpPr>
            <a:spLocks noEditPoints="1"/>
          </p:cNvSpPr>
          <p:nvPr/>
        </p:nvSpPr>
        <p:spPr bwMode="auto">
          <a:xfrm>
            <a:off x="4836767" y="5729294"/>
            <a:ext cx="611913" cy="506284"/>
          </a:xfrm>
          <a:custGeom>
            <a:gdLst>
              <a:gd name="T0" fmla="*/ 79 w 81"/>
              <a:gd name="T1" fmla="*/ 29 h 67"/>
              <a:gd name="T2" fmla="*/ 37 w 81"/>
              <a:gd name="T3" fmla="*/ 1 h 67"/>
              <a:gd name="T4" fmla="*/ 34 w 81"/>
              <a:gd name="T5" fmla="*/ 4 h 67"/>
              <a:gd name="T6" fmla="*/ 32 w 81"/>
              <a:gd name="T7" fmla="*/ 8 h 67"/>
              <a:gd name="T8" fmla="*/ 26 w 81"/>
              <a:gd name="T9" fmla="*/ 13 h 67"/>
              <a:gd name="T10" fmla="*/ 24 w 81"/>
              <a:gd name="T11" fmla="*/ 15 h 67"/>
              <a:gd name="T12" fmla="*/ 25 w 81"/>
              <a:gd name="T13" fmla="*/ 17 h 67"/>
              <a:gd name="T14" fmla="*/ 21 w 81"/>
              <a:gd name="T15" fmla="*/ 19 h 67"/>
              <a:gd name="T16" fmla="*/ 21 w 81"/>
              <a:gd name="T17" fmla="*/ 20 h 67"/>
              <a:gd name="T18" fmla="*/ 20 w 81"/>
              <a:gd name="T19" fmla="*/ 20 h 67"/>
              <a:gd name="T20" fmla="*/ 16 w 81"/>
              <a:gd name="T21" fmla="*/ 23 h 67"/>
              <a:gd name="T22" fmla="*/ 13 w 81"/>
              <a:gd name="T23" fmla="*/ 27 h 67"/>
              <a:gd name="T24" fmla="*/ 13 w 81"/>
              <a:gd name="T25" fmla="*/ 31 h 67"/>
              <a:gd name="T26" fmla="*/ 10 w 81"/>
              <a:gd name="T27" fmla="*/ 33 h 67"/>
              <a:gd name="T28" fmla="*/ 11 w 81"/>
              <a:gd name="T29" fmla="*/ 34 h 67"/>
              <a:gd name="T30" fmla="*/ 9 w 81"/>
              <a:gd name="T31" fmla="*/ 37 h 67"/>
              <a:gd name="T32" fmla="*/ 4 w 81"/>
              <a:gd name="T33" fmla="*/ 37 h 67"/>
              <a:gd name="T34" fmla="*/ 12 w 81"/>
              <a:gd name="T35" fmla="*/ 38 h 67"/>
              <a:gd name="T36" fmla="*/ 15 w 81"/>
              <a:gd name="T37" fmla="*/ 41 h 67"/>
              <a:gd name="T38" fmla="*/ 15 w 81"/>
              <a:gd name="T39" fmla="*/ 45 h 67"/>
              <a:gd name="T40" fmla="*/ 16 w 81"/>
              <a:gd name="T41" fmla="*/ 47 h 67"/>
              <a:gd name="T42" fmla="*/ 11 w 81"/>
              <a:gd name="T43" fmla="*/ 50 h 67"/>
              <a:gd name="T44" fmla="*/ 14 w 81"/>
              <a:gd name="T45" fmla="*/ 50 h 67"/>
              <a:gd name="T46" fmla="*/ 17 w 81"/>
              <a:gd name="T47" fmla="*/ 51 h 67"/>
              <a:gd name="T48" fmla="*/ 19 w 81"/>
              <a:gd name="T49" fmla="*/ 54 h 67"/>
              <a:gd name="T50" fmla="*/ 21 w 81"/>
              <a:gd name="T51" fmla="*/ 53 h 67"/>
              <a:gd name="T52" fmla="*/ 25 w 81"/>
              <a:gd name="T53" fmla="*/ 58 h 67"/>
              <a:gd name="T54" fmla="*/ 29 w 81"/>
              <a:gd name="T55" fmla="*/ 61 h 67"/>
              <a:gd name="T56" fmla="*/ 34 w 81"/>
              <a:gd name="T57" fmla="*/ 64 h 67"/>
              <a:gd name="T58" fmla="*/ 41 w 81"/>
              <a:gd name="T59" fmla="*/ 64 h 67"/>
              <a:gd name="T60" fmla="*/ 46 w 81"/>
              <a:gd name="T61" fmla="*/ 62 h 67"/>
              <a:gd name="T62" fmla="*/ 49 w 81"/>
              <a:gd name="T63" fmla="*/ 61 h 67"/>
              <a:gd name="T64" fmla="*/ 52 w 81"/>
              <a:gd name="T65" fmla="*/ 58 h 67"/>
              <a:gd name="T66" fmla="*/ 57 w 81"/>
              <a:gd name="T67" fmla="*/ 60 h 67"/>
              <a:gd name="T68" fmla="*/ 61 w 81"/>
              <a:gd name="T69" fmla="*/ 61 h 67"/>
              <a:gd name="T70" fmla="*/ 61 w 81"/>
              <a:gd name="T71" fmla="*/ 58 h 67"/>
              <a:gd name="T72" fmla="*/ 64 w 81"/>
              <a:gd name="T73" fmla="*/ 52 h 67"/>
              <a:gd name="T74" fmla="*/ 70 w 81"/>
              <a:gd name="T75" fmla="*/ 50 h 67"/>
              <a:gd name="T76" fmla="*/ 74 w 81"/>
              <a:gd name="T77" fmla="*/ 51 h 67"/>
              <a:gd name="T78" fmla="*/ 76 w 81"/>
              <a:gd name="T79" fmla="*/ 45 h 67"/>
              <a:gd name="T80" fmla="*/ 73 w 81"/>
              <a:gd name="T81" fmla="*/ 40 h 67"/>
              <a:gd name="T82" fmla="*/ 72 w 81"/>
              <a:gd name="T83" fmla="*/ 31 h 67"/>
              <a:gd name="T84" fmla="*/ 77 w 81"/>
              <a:gd name="T85" fmla="*/ 31 h 67"/>
              <a:gd name="T86" fmla="*/ 79 w 81"/>
              <a:gd name="T87" fmla="*/ 29 h 67"/>
              <a:gd name="T88" fmla="*/ 74 w 81"/>
              <a:gd name="T89" fmla="*/ 30 h 67"/>
              <a:gd name="T90" fmla="*/ 70 w 81"/>
              <a:gd name="T91" fmla="*/ 25 h 67"/>
              <a:gd name="T92" fmla="*/ 73 w 81"/>
              <a:gd name="T93" fmla="*/ 25 h 67"/>
              <a:gd name="T94" fmla="*/ 72 w 81"/>
              <a:gd name="T95" fmla="*/ 22 h 67"/>
              <a:gd name="T96" fmla="*/ 71 w 81"/>
              <a:gd name="T97" fmla="*/ 18 h 67"/>
              <a:gd name="T98" fmla="*/ 66 w 81"/>
              <a:gd name="T99" fmla="*/ 13 h 67"/>
              <a:gd name="T100" fmla="*/ 63 w 81"/>
              <a:gd name="T101" fmla="*/ 10 h 67"/>
              <a:gd name="T102" fmla="*/ 59 w 81"/>
              <a:gd name="T103" fmla="*/ 8 h 67"/>
              <a:gd name="T104" fmla="*/ 54 w 81"/>
              <a:gd name="T105" fmla="*/ 6 h 67"/>
              <a:gd name="T106" fmla="*/ 54 w 81"/>
              <a:gd name="T107" fmla="*/ 6 h 67"/>
              <a:gd name="T108" fmla="*/ 49 w 81"/>
              <a:gd name="T109" fmla="*/ 7 h 67"/>
              <a:gd name="T110" fmla="*/ 46 w 81"/>
              <a:gd name="T111" fmla="*/ 3 h 67"/>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81" h="67">
                <a:moveTo>
                  <a:pt x="78" y="29"/>
                </a:moveTo>
                <a:cubicBezTo>
                  <a:pt x="78" y="29"/>
                  <a:pt x="78" y="29"/>
                  <a:pt x="78" y="29"/>
                </a:cubicBezTo>
                <a:cubicBezTo>
                  <a:pt x="79" y="29"/>
                  <a:pt x="79" y="29"/>
                  <a:pt x="79" y="29"/>
                </a:cubicBezTo>
                <a:cubicBezTo>
                  <a:pt x="79" y="29"/>
                  <a:pt x="79" y="29"/>
                  <a:pt x="79" y="29"/>
                </a:cubicBezTo>
                <a:cubicBezTo>
                  <a:pt x="79" y="29"/>
                  <a:pt x="78" y="29"/>
                  <a:pt x="78" y="29"/>
                </a:cubicBezTo>
                <a:moveTo>
                  <a:pt x="40" y="0"/>
                </a:moveTo>
                <a:cubicBezTo>
                  <a:pt x="40" y="0"/>
                  <a:pt x="38" y="1"/>
                  <a:pt x="37" y="1"/>
                </a:cubicBezTo>
                <a:cubicBezTo>
                  <a:pt x="37" y="1"/>
                  <a:pt x="37" y="1"/>
                  <a:pt x="37" y="1"/>
                </a:cubicBezTo>
                <a:cubicBezTo>
                  <a:pt x="36" y="1"/>
                  <a:pt x="36" y="1"/>
                  <a:pt x="36" y="1"/>
                </a:cubicBezTo>
                <a:cubicBezTo>
                  <a:pt x="36" y="1"/>
                  <a:pt x="35" y="2"/>
                  <a:pt x="35" y="3"/>
                </a:cubicBezTo>
                <a:cubicBezTo>
                  <a:pt x="35" y="4"/>
                  <a:pt x="35" y="4"/>
                  <a:pt x="35" y="4"/>
                </a:cubicBezTo>
                <a:cubicBezTo>
                  <a:pt x="35" y="4"/>
                  <a:pt x="35" y="4"/>
                  <a:pt x="34" y="4"/>
                </a:cubicBezTo>
                <a:cubicBezTo>
                  <a:pt x="34" y="3"/>
                  <a:pt x="33" y="3"/>
                  <a:pt x="33" y="3"/>
                </a:cubicBezTo>
                <a:cubicBezTo>
                  <a:pt x="32" y="5"/>
                  <a:pt x="32" y="5"/>
                  <a:pt x="32" y="5"/>
                </a:cubicBezTo>
                <a:cubicBezTo>
                  <a:pt x="32" y="5"/>
                  <a:pt x="32" y="6"/>
                  <a:pt x="32" y="7"/>
                </a:cubicBezTo>
                <a:cubicBezTo>
                  <a:pt x="32" y="7"/>
                  <a:pt x="32" y="8"/>
                  <a:pt x="32" y="8"/>
                </a:cubicBezTo>
                <a:cubicBezTo>
                  <a:pt x="32" y="9"/>
                  <a:pt x="29" y="10"/>
                  <a:pt x="29" y="10"/>
                </a:cubicBezTo>
                <a:cubicBezTo>
                  <a:pt x="28" y="10"/>
                  <a:pt x="28" y="10"/>
                  <a:pt x="28" y="10"/>
                </a:cubicBezTo>
                <a:cubicBezTo>
                  <a:pt x="28" y="10"/>
                  <a:pt x="28" y="11"/>
                  <a:pt x="27" y="11"/>
                </a:cubicBezTo>
                <a:cubicBezTo>
                  <a:pt x="27" y="12"/>
                  <a:pt x="27" y="12"/>
                  <a:pt x="26" y="13"/>
                </a:cubicBezTo>
                <a:cubicBezTo>
                  <a:pt x="24" y="12"/>
                  <a:pt x="24" y="12"/>
                  <a:pt x="24" y="12"/>
                </a:cubicBezTo>
                <a:cubicBezTo>
                  <a:pt x="23" y="13"/>
                  <a:pt x="23" y="13"/>
                  <a:pt x="23" y="13"/>
                </a:cubicBezTo>
                <a:cubicBezTo>
                  <a:pt x="23" y="13"/>
                  <a:pt x="23" y="14"/>
                  <a:pt x="24" y="15"/>
                </a:cubicBezTo>
                <a:cubicBezTo>
                  <a:pt x="24" y="15"/>
                  <a:pt x="24" y="15"/>
                  <a:pt x="24" y="15"/>
                </a:cubicBezTo>
                <a:cubicBezTo>
                  <a:pt x="24" y="15"/>
                  <a:pt x="24" y="15"/>
                  <a:pt x="24" y="15"/>
                </a:cubicBezTo>
                <a:cubicBezTo>
                  <a:pt x="24" y="15"/>
                  <a:pt x="24" y="15"/>
                  <a:pt x="24" y="15"/>
                </a:cubicBezTo>
                <a:cubicBezTo>
                  <a:pt x="24" y="15"/>
                  <a:pt x="24" y="15"/>
                  <a:pt x="25" y="15"/>
                </a:cubicBezTo>
                <a:cubicBezTo>
                  <a:pt x="26" y="16"/>
                  <a:pt x="25" y="16"/>
                  <a:pt x="25" y="17"/>
                </a:cubicBezTo>
                <a:cubicBezTo>
                  <a:pt x="25" y="17"/>
                  <a:pt x="24" y="18"/>
                  <a:pt x="24" y="18"/>
                </a:cubicBezTo>
                <a:cubicBezTo>
                  <a:pt x="24" y="18"/>
                  <a:pt x="24" y="18"/>
                  <a:pt x="23" y="17"/>
                </a:cubicBezTo>
                <a:cubicBezTo>
                  <a:pt x="23" y="17"/>
                  <a:pt x="22" y="17"/>
                  <a:pt x="22" y="17"/>
                </a:cubicBezTo>
                <a:cubicBezTo>
                  <a:pt x="22" y="17"/>
                  <a:pt x="22" y="18"/>
                  <a:pt x="21" y="19"/>
                </a:cubicBezTo>
                <a:cubicBezTo>
                  <a:pt x="21" y="19"/>
                  <a:pt x="21" y="19"/>
                  <a:pt x="21" y="19"/>
                </a:cubicBezTo>
                <a:cubicBezTo>
                  <a:pt x="21" y="19"/>
                  <a:pt x="21" y="19"/>
                  <a:pt x="21" y="19"/>
                </a:cubicBezTo>
                <a:cubicBezTo>
                  <a:pt x="21" y="19"/>
                  <a:pt x="21" y="19"/>
                  <a:pt x="21" y="19"/>
                </a:cubicBezTo>
                <a:cubicBezTo>
                  <a:pt x="21" y="19"/>
                  <a:pt x="21" y="20"/>
                  <a:pt x="21" y="20"/>
                </a:cubicBezTo>
                <a:cubicBezTo>
                  <a:pt x="21" y="20"/>
                  <a:pt x="20" y="20"/>
                  <a:pt x="20" y="20"/>
                </a:cubicBezTo>
                <a:cubicBezTo>
                  <a:pt x="20" y="20"/>
                  <a:pt x="20" y="20"/>
                  <a:pt x="20" y="20"/>
                </a:cubicBezTo>
                <a:cubicBezTo>
                  <a:pt x="20" y="20"/>
                  <a:pt x="20" y="20"/>
                  <a:pt x="20" y="20"/>
                </a:cubicBezTo>
                <a:cubicBezTo>
                  <a:pt x="20" y="20"/>
                  <a:pt x="20" y="20"/>
                  <a:pt x="20" y="20"/>
                </a:cubicBezTo>
                <a:cubicBezTo>
                  <a:pt x="20" y="20"/>
                  <a:pt x="20" y="20"/>
                  <a:pt x="20" y="20"/>
                </a:cubicBezTo>
                <a:cubicBezTo>
                  <a:pt x="19" y="20"/>
                  <a:pt x="18" y="20"/>
                  <a:pt x="18" y="20"/>
                </a:cubicBezTo>
                <a:cubicBezTo>
                  <a:pt x="18" y="21"/>
                  <a:pt x="18" y="21"/>
                  <a:pt x="18" y="21"/>
                </a:cubicBezTo>
                <a:cubicBezTo>
                  <a:pt x="18" y="21"/>
                  <a:pt x="16" y="23"/>
                  <a:pt x="16" y="23"/>
                </a:cubicBezTo>
                <a:cubicBezTo>
                  <a:pt x="15" y="24"/>
                  <a:pt x="15" y="24"/>
                  <a:pt x="15" y="24"/>
                </a:cubicBezTo>
                <a:cubicBezTo>
                  <a:pt x="13" y="24"/>
                  <a:pt x="13" y="24"/>
                  <a:pt x="13" y="24"/>
                </a:cubicBezTo>
                <a:cubicBezTo>
                  <a:pt x="13" y="25"/>
                  <a:pt x="13" y="25"/>
                  <a:pt x="13" y="25"/>
                </a:cubicBezTo>
                <a:cubicBezTo>
                  <a:pt x="13" y="27"/>
                  <a:pt x="13" y="27"/>
                  <a:pt x="13" y="27"/>
                </a:cubicBezTo>
                <a:cubicBezTo>
                  <a:pt x="13" y="27"/>
                  <a:pt x="13" y="28"/>
                  <a:pt x="14" y="28"/>
                </a:cubicBezTo>
                <a:cubicBezTo>
                  <a:pt x="14" y="28"/>
                  <a:pt x="15" y="29"/>
                  <a:pt x="15" y="29"/>
                </a:cubicBezTo>
                <a:cubicBezTo>
                  <a:pt x="14" y="31"/>
                  <a:pt x="14" y="31"/>
                  <a:pt x="14" y="31"/>
                </a:cubicBezTo>
                <a:cubicBezTo>
                  <a:pt x="14" y="31"/>
                  <a:pt x="14" y="31"/>
                  <a:pt x="13" y="31"/>
                </a:cubicBezTo>
                <a:cubicBezTo>
                  <a:pt x="13" y="32"/>
                  <a:pt x="12" y="32"/>
                  <a:pt x="12" y="32"/>
                </a:cubicBezTo>
                <a:cubicBezTo>
                  <a:pt x="12" y="33"/>
                  <a:pt x="12" y="33"/>
                  <a:pt x="12" y="33"/>
                </a:cubicBezTo>
                <a:cubicBezTo>
                  <a:pt x="10" y="33"/>
                  <a:pt x="10" y="33"/>
                  <a:pt x="10" y="33"/>
                </a:cubicBezTo>
                <a:cubicBezTo>
                  <a:pt x="10" y="33"/>
                  <a:pt x="10" y="33"/>
                  <a:pt x="10" y="33"/>
                </a:cubicBezTo>
                <a:cubicBezTo>
                  <a:pt x="9" y="33"/>
                  <a:pt x="9" y="33"/>
                  <a:pt x="9" y="33"/>
                </a:cubicBezTo>
                <a:cubicBezTo>
                  <a:pt x="9" y="33"/>
                  <a:pt x="9" y="33"/>
                  <a:pt x="9" y="34"/>
                </a:cubicBezTo>
                <a:cubicBezTo>
                  <a:pt x="9" y="34"/>
                  <a:pt x="10" y="34"/>
                  <a:pt x="10" y="34"/>
                </a:cubicBezTo>
                <a:cubicBezTo>
                  <a:pt x="10" y="34"/>
                  <a:pt x="11" y="34"/>
                  <a:pt x="11" y="34"/>
                </a:cubicBezTo>
                <a:cubicBezTo>
                  <a:pt x="11" y="34"/>
                  <a:pt x="11" y="34"/>
                  <a:pt x="11" y="34"/>
                </a:cubicBezTo>
                <a:cubicBezTo>
                  <a:pt x="12" y="34"/>
                  <a:pt x="11" y="35"/>
                  <a:pt x="11" y="35"/>
                </a:cubicBezTo>
                <a:cubicBezTo>
                  <a:pt x="11" y="37"/>
                  <a:pt x="11" y="37"/>
                  <a:pt x="11" y="37"/>
                </a:cubicBezTo>
                <a:cubicBezTo>
                  <a:pt x="9" y="37"/>
                  <a:pt x="9" y="37"/>
                  <a:pt x="9" y="37"/>
                </a:cubicBezTo>
                <a:cubicBezTo>
                  <a:pt x="7" y="36"/>
                  <a:pt x="7" y="36"/>
                  <a:pt x="7" y="36"/>
                </a:cubicBezTo>
                <a:cubicBezTo>
                  <a:pt x="7" y="36"/>
                  <a:pt x="5" y="37"/>
                  <a:pt x="4" y="37"/>
                </a:cubicBezTo>
                <a:cubicBezTo>
                  <a:pt x="4" y="37"/>
                  <a:pt x="4" y="37"/>
                  <a:pt x="4" y="37"/>
                </a:cubicBezTo>
                <a:cubicBezTo>
                  <a:pt x="4" y="37"/>
                  <a:pt x="4" y="37"/>
                  <a:pt x="4" y="37"/>
                </a:cubicBezTo>
                <a:cubicBezTo>
                  <a:pt x="3" y="37"/>
                  <a:pt x="2" y="37"/>
                  <a:pt x="2" y="37"/>
                </a:cubicBezTo>
                <a:cubicBezTo>
                  <a:pt x="0" y="37"/>
                  <a:pt x="0" y="37"/>
                  <a:pt x="0" y="37"/>
                </a:cubicBezTo>
                <a:cubicBezTo>
                  <a:pt x="0" y="38"/>
                  <a:pt x="0" y="38"/>
                  <a:pt x="0" y="38"/>
                </a:cubicBezTo>
                <a:cubicBezTo>
                  <a:pt x="12" y="38"/>
                  <a:pt x="12" y="38"/>
                  <a:pt x="12" y="38"/>
                </a:cubicBezTo>
                <a:cubicBezTo>
                  <a:pt x="12" y="38"/>
                  <a:pt x="12" y="38"/>
                  <a:pt x="13" y="38"/>
                </a:cubicBezTo>
                <a:cubicBezTo>
                  <a:pt x="13" y="38"/>
                  <a:pt x="14" y="40"/>
                  <a:pt x="14" y="40"/>
                </a:cubicBezTo>
                <a:cubicBezTo>
                  <a:pt x="14" y="40"/>
                  <a:pt x="14" y="40"/>
                  <a:pt x="15" y="40"/>
                </a:cubicBezTo>
                <a:cubicBezTo>
                  <a:pt x="15" y="41"/>
                  <a:pt x="15" y="41"/>
                  <a:pt x="15" y="41"/>
                </a:cubicBezTo>
                <a:cubicBezTo>
                  <a:pt x="15" y="41"/>
                  <a:pt x="16" y="42"/>
                  <a:pt x="16" y="42"/>
                </a:cubicBezTo>
                <a:cubicBezTo>
                  <a:pt x="15" y="44"/>
                  <a:pt x="15" y="44"/>
                  <a:pt x="15" y="44"/>
                </a:cubicBezTo>
                <a:cubicBezTo>
                  <a:pt x="15" y="44"/>
                  <a:pt x="15" y="44"/>
                  <a:pt x="15" y="45"/>
                </a:cubicBezTo>
                <a:cubicBezTo>
                  <a:pt x="15" y="45"/>
                  <a:pt x="15" y="45"/>
                  <a:pt x="15" y="45"/>
                </a:cubicBezTo>
                <a:cubicBezTo>
                  <a:pt x="15" y="45"/>
                  <a:pt x="15" y="45"/>
                  <a:pt x="16" y="45"/>
                </a:cubicBezTo>
                <a:cubicBezTo>
                  <a:pt x="17" y="45"/>
                  <a:pt x="16" y="45"/>
                  <a:pt x="17" y="45"/>
                </a:cubicBezTo>
                <a:cubicBezTo>
                  <a:pt x="18" y="45"/>
                  <a:pt x="17" y="47"/>
                  <a:pt x="17" y="47"/>
                </a:cubicBezTo>
                <a:cubicBezTo>
                  <a:pt x="17" y="47"/>
                  <a:pt x="17" y="47"/>
                  <a:pt x="16" y="47"/>
                </a:cubicBezTo>
                <a:cubicBezTo>
                  <a:pt x="15" y="48"/>
                  <a:pt x="15" y="48"/>
                  <a:pt x="15" y="48"/>
                </a:cubicBezTo>
                <a:cubicBezTo>
                  <a:pt x="14" y="48"/>
                  <a:pt x="14" y="48"/>
                  <a:pt x="14" y="48"/>
                </a:cubicBezTo>
                <a:cubicBezTo>
                  <a:pt x="12" y="49"/>
                  <a:pt x="12" y="49"/>
                  <a:pt x="12" y="49"/>
                </a:cubicBezTo>
                <a:cubicBezTo>
                  <a:pt x="12" y="49"/>
                  <a:pt x="12" y="49"/>
                  <a:pt x="11" y="50"/>
                </a:cubicBezTo>
                <a:cubicBezTo>
                  <a:pt x="11" y="50"/>
                  <a:pt x="11" y="51"/>
                  <a:pt x="11" y="52"/>
                </a:cubicBezTo>
                <a:cubicBezTo>
                  <a:pt x="11" y="52"/>
                  <a:pt x="11" y="52"/>
                  <a:pt x="11" y="52"/>
                </a:cubicBezTo>
                <a:cubicBezTo>
                  <a:pt x="12" y="52"/>
                  <a:pt x="12" y="51"/>
                  <a:pt x="12" y="51"/>
                </a:cubicBezTo>
                <a:cubicBezTo>
                  <a:pt x="14" y="50"/>
                  <a:pt x="14" y="50"/>
                  <a:pt x="14" y="50"/>
                </a:cubicBezTo>
                <a:cubicBezTo>
                  <a:pt x="14" y="49"/>
                  <a:pt x="15" y="49"/>
                  <a:pt x="15" y="49"/>
                </a:cubicBezTo>
                <a:cubicBezTo>
                  <a:pt x="16" y="49"/>
                  <a:pt x="16" y="49"/>
                  <a:pt x="16" y="49"/>
                </a:cubicBezTo>
                <a:cubicBezTo>
                  <a:pt x="17" y="51"/>
                  <a:pt x="17" y="51"/>
                  <a:pt x="17" y="51"/>
                </a:cubicBezTo>
                <a:cubicBezTo>
                  <a:pt x="17" y="51"/>
                  <a:pt x="17" y="51"/>
                  <a:pt x="17" y="51"/>
                </a:cubicBezTo>
                <a:cubicBezTo>
                  <a:pt x="17" y="52"/>
                  <a:pt x="17" y="52"/>
                  <a:pt x="18" y="53"/>
                </a:cubicBezTo>
                <a:cubicBezTo>
                  <a:pt x="18" y="54"/>
                  <a:pt x="18" y="54"/>
                  <a:pt x="18" y="54"/>
                </a:cubicBezTo>
                <a:cubicBezTo>
                  <a:pt x="18" y="54"/>
                  <a:pt x="18" y="54"/>
                  <a:pt x="18" y="54"/>
                </a:cubicBezTo>
                <a:cubicBezTo>
                  <a:pt x="18" y="54"/>
                  <a:pt x="18" y="54"/>
                  <a:pt x="19" y="54"/>
                </a:cubicBezTo>
                <a:cubicBezTo>
                  <a:pt x="19" y="54"/>
                  <a:pt x="19" y="54"/>
                  <a:pt x="19" y="54"/>
                </a:cubicBezTo>
                <a:cubicBezTo>
                  <a:pt x="19" y="54"/>
                  <a:pt x="19" y="54"/>
                  <a:pt x="20" y="54"/>
                </a:cubicBezTo>
                <a:cubicBezTo>
                  <a:pt x="20" y="54"/>
                  <a:pt x="20" y="54"/>
                  <a:pt x="21" y="54"/>
                </a:cubicBezTo>
                <a:cubicBezTo>
                  <a:pt x="21" y="53"/>
                  <a:pt x="21" y="53"/>
                  <a:pt x="21" y="53"/>
                </a:cubicBezTo>
                <a:cubicBezTo>
                  <a:pt x="22" y="53"/>
                  <a:pt x="22" y="54"/>
                  <a:pt x="23" y="54"/>
                </a:cubicBezTo>
                <a:cubicBezTo>
                  <a:pt x="23" y="54"/>
                  <a:pt x="24" y="55"/>
                  <a:pt x="24" y="55"/>
                </a:cubicBezTo>
                <a:cubicBezTo>
                  <a:pt x="24" y="56"/>
                  <a:pt x="24" y="56"/>
                  <a:pt x="24" y="56"/>
                </a:cubicBezTo>
                <a:cubicBezTo>
                  <a:pt x="25" y="58"/>
                  <a:pt x="25" y="58"/>
                  <a:pt x="25" y="58"/>
                </a:cubicBezTo>
                <a:cubicBezTo>
                  <a:pt x="26" y="60"/>
                  <a:pt x="26" y="60"/>
                  <a:pt x="26" y="60"/>
                </a:cubicBezTo>
                <a:cubicBezTo>
                  <a:pt x="26" y="60"/>
                  <a:pt x="27" y="60"/>
                  <a:pt x="27" y="60"/>
                </a:cubicBezTo>
                <a:cubicBezTo>
                  <a:pt x="28" y="60"/>
                  <a:pt x="29" y="60"/>
                  <a:pt x="29" y="60"/>
                </a:cubicBezTo>
                <a:cubicBezTo>
                  <a:pt x="29" y="61"/>
                  <a:pt x="29" y="61"/>
                  <a:pt x="29" y="61"/>
                </a:cubicBezTo>
                <a:cubicBezTo>
                  <a:pt x="30" y="63"/>
                  <a:pt x="30" y="63"/>
                  <a:pt x="30" y="63"/>
                </a:cubicBezTo>
                <a:cubicBezTo>
                  <a:pt x="31" y="63"/>
                  <a:pt x="31" y="63"/>
                  <a:pt x="31" y="63"/>
                </a:cubicBezTo>
                <a:cubicBezTo>
                  <a:pt x="33" y="63"/>
                  <a:pt x="33" y="63"/>
                  <a:pt x="33" y="63"/>
                </a:cubicBezTo>
                <a:cubicBezTo>
                  <a:pt x="34" y="64"/>
                  <a:pt x="34" y="64"/>
                  <a:pt x="34" y="64"/>
                </a:cubicBezTo>
                <a:cubicBezTo>
                  <a:pt x="35" y="67"/>
                  <a:pt x="35" y="67"/>
                  <a:pt x="35" y="67"/>
                </a:cubicBezTo>
                <a:cubicBezTo>
                  <a:pt x="38" y="65"/>
                  <a:pt x="38" y="65"/>
                  <a:pt x="38" y="65"/>
                </a:cubicBezTo>
                <a:cubicBezTo>
                  <a:pt x="40" y="65"/>
                  <a:pt x="40" y="65"/>
                  <a:pt x="40" y="65"/>
                </a:cubicBezTo>
                <a:cubicBezTo>
                  <a:pt x="41" y="64"/>
                  <a:pt x="41" y="64"/>
                  <a:pt x="41" y="64"/>
                </a:cubicBezTo>
                <a:cubicBezTo>
                  <a:pt x="41" y="64"/>
                  <a:pt x="42" y="64"/>
                  <a:pt x="43" y="64"/>
                </a:cubicBezTo>
                <a:cubicBezTo>
                  <a:pt x="44" y="63"/>
                  <a:pt x="44" y="63"/>
                  <a:pt x="44" y="63"/>
                </a:cubicBezTo>
                <a:cubicBezTo>
                  <a:pt x="46" y="62"/>
                  <a:pt x="46" y="62"/>
                  <a:pt x="46" y="62"/>
                </a:cubicBezTo>
                <a:cubicBezTo>
                  <a:pt x="46" y="62"/>
                  <a:pt x="46" y="62"/>
                  <a:pt x="46" y="62"/>
                </a:cubicBezTo>
                <a:cubicBezTo>
                  <a:pt x="47" y="63"/>
                  <a:pt x="47" y="63"/>
                  <a:pt x="48" y="63"/>
                </a:cubicBezTo>
                <a:cubicBezTo>
                  <a:pt x="48" y="63"/>
                  <a:pt x="48" y="63"/>
                  <a:pt x="48" y="63"/>
                </a:cubicBezTo>
                <a:cubicBezTo>
                  <a:pt x="50" y="62"/>
                  <a:pt x="50" y="62"/>
                  <a:pt x="50" y="62"/>
                </a:cubicBezTo>
                <a:cubicBezTo>
                  <a:pt x="49" y="61"/>
                  <a:pt x="49" y="61"/>
                  <a:pt x="49" y="61"/>
                </a:cubicBezTo>
                <a:cubicBezTo>
                  <a:pt x="51" y="61"/>
                  <a:pt x="51" y="61"/>
                  <a:pt x="51" y="61"/>
                </a:cubicBezTo>
                <a:cubicBezTo>
                  <a:pt x="51" y="61"/>
                  <a:pt x="51" y="61"/>
                  <a:pt x="51" y="61"/>
                </a:cubicBezTo>
                <a:cubicBezTo>
                  <a:pt x="52" y="61"/>
                  <a:pt x="52" y="60"/>
                  <a:pt x="52" y="60"/>
                </a:cubicBezTo>
                <a:cubicBezTo>
                  <a:pt x="52" y="58"/>
                  <a:pt x="52" y="58"/>
                  <a:pt x="52" y="58"/>
                </a:cubicBezTo>
                <a:cubicBezTo>
                  <a:pt x="54" y="59"/>
                  <a:pt x="54" y="59"/>
                  <a:pt x="54" y="59"/>
                </a:cubicBezTo>
                <a:cubicBezTo>
                  <a:pt x="54" y="59"/>
                  <a:pt x="54" y="58"/>
                  <a:pt x="54" y="58"/>
                </a:cubicBezTo>
                <a:cubicBezTo>
                  <a:pt x="55" y="58"/>
                  <a:pt x="55" y="59"/>
                  <a:pt x="56" y="59"/>
                </a:cubicBezTo>
                <a:cubicBezTo>
                  <a:pt x="57" y="59"/>
                  <a:pt x="57" y="60"/>
                  <a:pt x="57" y="60"/>
                </a:cubicBezTo>
                <a:cubicBezTo>
                  <a:pt x="57" y="60"/>
                  <a:pt x="57" y="59"/>
                  <a:pt x="57" y="59"/>
                </a:cubicBezTo>
                <a:cubicBezTo>
                  <a:pt x="59" y="59"/>
                  <a:pt x="59" y="59"/>
                  <a:pt x="59" y="59"/>
                </a:cubicBezTo>
                <a:cubicBezTo>
                  <a:pt x="60" y="60"/>
                  <a:pt x="60" y="60"/>
                  <a:pt x="60" y="60"/>
                </a:cubicBezTo>
                <a:cubicBezTo>
                  <a:pt x="61" y="61"/>
                  <a:pt x="61" y="61"/>
                  <a:pt x="61" y="61"/>
                </a:cubicBezTo>
                <a:cubicBezTo>
                  <a:pt x="62" y="62"/>
                  <a:pt x="62" y="62"/>
                  <a:pt x="62" y="62"/>
                </a:cubicBezTo>
                <a:cubicBezTo>
                  <a:pt x="63" y="62"/>
                  <a:pt x="63" y="62"/>
                  <a:pt x="63" y="62"/>
                </a:cubicBezTo>
                <a:cubicBezTo>
                  <a:pt x="62" y="60"/>
                  <a:pt x="62" y="60"/>
                  <a:pt x="62" y="60"/>
                </a:cubicBezTo>
                <a:cubicBezTo>
                  <a:pt x="61" y="58"/>
                  <a:pt x="61" y="58"/>
                  <a:pt x="61" y="58"/>
                </a:cubicBezTo>
                <a:cubicBezTo>
                  <a:pt x="62" y="56"/>
                  <a:pt x="62" y="56"/>
                  <a:pt x="62" y="56"/>
                </a:cubicBezTo>
                <a:cubicBezTo>
                  <a:pt x="63" y="55"/>
                  <a:pt x="63" y="55"/>
                  <a:pt x="63" y="55"/>
                </a:cubicBezTo>
                <a:cubicBezTo>
                  <a:pt x="64" y="52"/>
                  <a:pt x="64" y="52"/>
                  <a:pt x="64" y="52"/>
                </a:cubicBezTo>
                <a:cubicBezTo>
                  <a:pt x="64" y="52"/>
                  <a:pt x="64" y="52"/>
                  <a:pt x="64" y="52"/>
                </a:cubicBezTo>
                <a:cubicBezTo>
                  <a:pt x="66" y="52"/>
                  <a:pt x="67" y="51"/>
                  <a:pt x="67" y="51"/>
                </a:cubicBezTo>
                <a:cubicBezTo>
                  <a:pt x="68" y="50"/>
                  <a:pt x="68" y="50"/>
                  <a:pt x="68" y="50"/>
                </a:cubicBezTo>
                <a:cubicBezTo>
                  <a:pt x="68" y="50"/>
                  <a:pt x="68" y="50"/>
                  <a:pt x="68" y="50"/>
                </a:cubicBezTo>
                <a:cubicBezTo>
                  <a:pt x="69" y="50"/>
                  <a:pt x="70" y="50"/>
                  <a:pt x="70" y="50"/>
                </a:cubicBezTo>
                <a:cubicBezTo>
                  <a:pt x="70" y="51"/>
                  <a:pt x="71" y="51"/>
                  <a:pt x="71" y="51"/>
                </a:cubicBezTo>
                <a:cubicBezTo>
                  <a:pt x="72" y="51"/>
                  <a:pt x="72" y="50"/>
                  <a:pt x="72" y="50"/>
                </a:cubicBezTo>
                <a:cubicBezTo>
                  <a:pt x="73" y="51"/>
                  <a:pt x="73" y="51"/>
                  <a:pt x="73" y="51"/>
                </a:cubicBezTo>
                <a:cubicBezTo>
                  <a:pt x="74" y="51"/>
                  <a:pt x="74" y="51"/>
                  <a:pt x="74" y="51"/>
                </a:cubicBezTo>
                <a:cubicBezTo>
                  <a:pt x="75" y="51"/>
                  <a:pt x="75" y="50"/>
                  <a:pt x="75" y="50"/>
                </a:cubicBezTo>
                <a:cubicBezTo>
                  <a:pt x="78" y="50"/>
                  <a:pt x="78" y="50"/>
                  <a:pt x="78" y="50"/>
                </a:cubicBezTo>
                <a:cubicBezTo>
                  <a:pt x="79" y="48"/>
                  <a:pt x="77" y="46"/>
                  <a:pt x="77" y="46"/>
                </a:cubicBezTo>
                <a:cubicBezTo>
                  <a:pt x="76" y="45"/>
                  <a:pt x="76" y="45"/>
                  <a:pt x="76" y="45"/>
                </a:cubicBezTo>
                <a:cubicBezTo>
                  <a:pt x="76" y="44"/>
                  <a:pt x="76" y="44"/>
                  <a:pt x="75" y="44"/>
                </a:cubicBezTo>
                <a:cubicBezTo>
                  <a:pt x="75" y="44"/>
                  <a:pt x="74" y="44"/>
                  <a:pt x="74" y="44"/>
                </a:cubicBezTo>
                <a:cubicBezTo>
                  <a:pt x="74" y="44"/>
                  <a:pt x="74" y="43"/>
                  <a:pt x="74" y="43"/>
                </a:cubicBezTo>
                <a:cubicBezTo>
                  <a:pt x="73" y="40"/>
                  <a:pt x="73" y="40"/>
                  <a:pt x="73" y="40"/>
                </a:cubicBezTo>
                <a:cubicBezTo>
                  <a:pt x="72" y="39"/>
                  <a:pt x="72" y="39"/>
                  <a:pt x="72" y="39"/>
                </a:cubicBezTo>
                <a:cubicBezTo>
                  <a:pt x="73" y="38"/>
                  <a:pt x="71" y="37"/>
                  <a:pt x="71" y="37"/>
                </a:cubicBezTo>
                <a:cubicBezTo>
                  <a:pt x="69" y="35"/>
                  <a:pt x="71" y="33"/>
                  <a:pt x="71" y="33"/>
                </a:cubicBezTo>
                <a:cubicBezTo>
                  <a:pt x="71" y="32"/>
                  <a:pt x="72" y="31"/>
                  <a:pt x="72" y="31"/>
                </a:cubicBezTo>
                <a:cubicBezTo>
                  <a:pt x="74" y="32"/>
                  <a:pt x="74" y="32"/>
                  <a:pt x="74" y="32"/>
                </a:cubicBezTo>
                <a:cubicBezTo>
                  <a:pt x="75" y="32"/>
                  <a:pt x="75" y="32"/>
                  <a:pt x="75" y="32"/>
                </a:cubicBezTo>
                <a:cubicBezTo>
                  <a:pt x="76" y="32"/>
                  <a:pt x="76" y="32"/>
                  <a:pt x="76" y="32"/>
                </a:cubicBezTo>
                <a:cubicBezTo>
                  <a:pt x="77" y="31"/>
                  <a:pt x="77" y="31"/>
                  <a:pt x="77" y="31"/>
                </a:cubicBezTo>
                <a:cubicBezTo>
                  <a:pt x="77" y="31"/>
                  <a:pt x="79" y="32"/>
                  <a:pt x="80" y="32"/>
                </a:cubicBezTo>
                <a:cubicBezTo>
                  <a:pt x="80" y="32"/>
                  <a:pt x="80" y="32"/>
                  <a:pt x="80" y="32"/>
                </a:cubicBezTo>
                <a:cubicBezTo>
                  <a:pt x="81" y="32"/>
                  <a:pt x="81" y="31"/>
                  <a:pt x="81" y="31"/>
                </a:cubicBezTo>
                <a:cubicBezTo>
                  <a:pt x="81" y="31"/>
                  <a:pt x="80" y="30"/>
                  <a:pt x="79" y="29"/>
                </a:cubicBezTo>
                <a:cubicBezTo>
                  <a:pt x="79" y="29"/>
                  <a:pt x="79" y="29"/>
                  <a:pt x="79" y="29"/>
                </a:cubicBezTo>
                <a:cubicBezTo>
                  <a:pt x="79" y="29"/>
                  <a:pt x="78" y="29"/>
                  <a:pt x="78" y="29"/>
                </a:cubicBezTo>
                <a:cubicBezTo>
                  <a:pt x="77" y="29"/>
                  <a:pt x="77" y="29"/>
                  <a:pt x="76" y="29"/>
                </a:cubicBezTo>
                <a:cubicBezTo>
                  <a:pt x="74" y="29"/>
                  <a:pt x="74" y="30"/>
                  <a:pt x="74" y="30"/>
                </a:cubicBezTo>
                <a:cubicBezTo>
                  <a:pt x="71" y="29"/>
                  <a:pt x="71" y="29"/>
                  <a:pt x="71" y="29"/>
                </a:cubicBezTo>
                <a:cubicBezTo>
                  <a:pt x="70" y="29"/>
                  <a:pt x="70" y="29"/>
                  <a:pt x="70" y="29"/>
                </a:cubicBezTo>
                <a:cubicBezTo>
                  <a:pt x="70" y="29"/>
                  <a:pt x="70" y="29"/>
                  <a:pt x="70" y="29"/>
                </a:cubicBezTo>
                <a:cubicBezTo>
                  <a:pt x="70" y="29"/>
                  <a:pt x="70" y="25"/>
                  <a:pt x="70" y="25"/>
                </a:cubicBezTo>
                <a:cubicBezTo>
                  <a:pt x="70" y="25"/>
                  <a:pt x="70" y="25"/>
                  <a:pt x="70" y="25"/>
                </a:cubicBezTo>
                <a:cubicBezTo>
                  <a:pt x="71" y="25"/>
                  <a:pt x="71" y="25"/>
                  <a:pt x="71" y="25"/>
                </a:cubicBezTo>
                <a:cubicBezTo>
                  <a:pt x="72" y="25"/>
                  <a:pt x="72" y="25"/>
                  <a:pt x="72" y="25"/>
                </a:cubicBezTo>
                <a:cubicBezTo>
                  <a:pt x="73" y="25"/>
                  <a:pt x="73" y="25"/>
                  <a:pt x="73" y="25"/>
                </a:cubicBezTo>
                <a:cubicBezTo>
                  <a:pt x="74" y="25"/>
                  <a:pt x="74" y="25"/>
                  <a:pt x="74" y="25"/>
                </a:cubicBezTo>
                <a:cubicBezTo>
                  <a:pt x="74" y="23"/>
                  <a:pt x="74" y="23"/>
                  <a:pt x="74" y="23"/>
                </a:cubicBezTo>
                <a:cubicBezTo>
                  <a:pt x="74" y="23"/>
                  <a:pt x="73" y="22"/>
                  <a:pt x="72" y="22"/>
                </a:cubicBezTo>
                <a:cubicBezTo>
                  <a:pt x="72" y="22"/>
                  <a:pt x="72" y="22"/>
                  <a:pt x="72" y="22"/>
                </a:cubicBezTo>
                <a:cubicBezTo>
                  <a:pt x="72" y="22"/>
                  <a:pt x="72" y="22"/>
                  <a:pt x="72" y="22"/>
                </a:cubicBezTo>
                <a:cubicBezTo>
                  <a:pt x="72" y="22"/>
                  <a:pt x="71" y="22"/>
                  <a:pt x="70" y="22"/>
                </a:cubicBezTo>
                <a:cubicBezTo>
                  <a:pt x="70" y="22"/>
                  <a:pt x="70" y="20"/>
                  <a:pt x="70" y="20"/>
                </a:cubicBezTo>
                <a:cubicBezTo>
                  <a:pt x="70" y="19"/>
                  <a:pt x="70" y="19"/>
                  <a:pt x="71" y="18"/>
                </a:cubicBezTo>
                <a:cubicBezTo>
                  <a:pt x="71" y="17"/>
                  <a:pt x="71" y="17"/>
                  <a:pt x="71" y="16"/>
                </a:cubicBezTo>
                <a:cubicBezTo>
                  <a:pt x="71" y="16"/>
                  <a:pt x="71" y="15"/>
                  <a:pt x="71" y="15"/>
                </a:cubicBezTo>
                <a:cubicBezTo>
                  <a:pt x="71" y="15"/>
                  <a:pt x="69" y="14"/>
                  <a:pt x="68" y="14"/>
                </a:cubicBezTo>
                <a:cubicBezTo>
                  <a:pt x="67" y="14"/>
                  <a:pt x="67" y="13"/>
                  <a:pt x="66" y="13"/>
                </a:cubicBezTo>
                <a:cubicBezTo>
                  <a:pt x="65" y="13"/>
                  <a:pt x="66" y="12"/>
                  <a:pt x="66" y="12"/>
                </a:cubicBezTo>
                <a:cubicBezTo>
                  <a:pt x="66" y="12"/>
                  <a:pt x="65" y="11"/>
                  <a:pt x="65" y="10"/>
                </a:cubicBezTo>
                <a:cubicBezTo>
                  <a:pt x="65" y="10"/>
                  <a:pt x="64" y="10"/>
                  <a:pt x="64" y="10"/>
                </a:cubicBezTo>
                <a:cubicBezTo>
                  <a:pt x="63" y="10"/>
                  <a:pt x="63" y="10"/>
                  <a:pt x="63" y="10"/>
                </a:cubicBezTo>
                <a:cubicBezTo>
                  <a:pt x="62" y="11"/>
                  <a:pt x="62" y="11"/>
                  <a:pt x="62" y="11"/>
                </a:cubicBezTo>
                <a:cubicBezTo>
                  <a:pt x="60" y="11"/>
                  <a:pt x="60" y="11"/>
                  <a:pt x="60" y="11"/>
                </a:cubicBezTo>
                <a:cubicBezTo>
                  <a:pt x="60" y="10"/>
                  <a:pt x="60" y="10"/>
                  <a:pt x="60" y="10"/>
                </a:cubicBezTo>
                <a:cubicBezTo>
                  <a:pt x="59" y="8"/>
                  <a:pt x="59" y="8"/>
                  <a:pt x="59" y="8"/>
                </a:cubicBezTo>
                <a:cubicBezTo>
                  <a:pt x="58" y="7"/>
                  <a:pt x="58" y="7"/>
                  <a:pt x="58" y="7"/>
                </a:cubicBezTo>
                <a:cubicBezTo>
                  <a:pt x="56" y="7"/>
                  <a:pt x="56" y="7"/>
                  <a:pt x="56" y="7"/>
                </a:cubicBezTo>
                <a:cubicBezTo>
                  <a:pt x="55" y="7"/>
                  <a:pt x="55" y="7"/>
                  <a:pt x="55" y="7"/>
                </a:cubicBezTo>
                <a:cubicBezTo>
                  <a:pt x="55" y="7"/>
                  <a:pt x="55" y="7"/>
                  <a:pt x="54" y="6"/>
                </a:cubicBezTo>
                <a:cubicBezTo>
                  <a:pt x="54" y="5"/>
                  <a:pt x="54" y="5"/>
                  <a:pt x="54" y="5"/>
                </a:cubicBezTo>
                <a:cubicBezTo>
                  <a:pt x="54" y="5"/>
                  <a:pt x="54" y="5"/>
                  <a:pt x="54" y="5"/>
                </a:cubicBezTo>
                <a:cubicBezTo>
                  <a:pt x="54" y="5"/>
                  <a:pt x="54" y="6"/>
                  <a:pt x="54" y="6"/>
                </a:cubicBezTo>
                <a:cubicBezTo>
                  <a:pt x="54" y="6"/>
                  <a:pt x="54" y="6"/>
                  <a:pt x="54" y="6"/>
                </a:cubicBezTo>
                <a:cubicBezTo>
                  <a:pt x="54" y="5"/>
                  <a:pt x="54" y="5"/>
                  <a:pt x="54" y="5"/>
                </a:cubicBezTo>
                <a:cubicBezTo>
                  <a:pt x="53" y="5"/>
                  <a:pt x="52" y="6"/>
                  <a:pt x="52" y="6"/>
                </a:cubicBezTo>
                <a:cubicBezTo>
                  <a:pt x="50" y="6"/>
                  <a:pt x="50" y="6"/>
                  <a:pt x="50" y="6"/>
                </a:cubicBezTo>
                <a:cubicBezTo>
                  <a:pt x="50" y="6"/>
                  <a:pt x="50" y="6"/>
                  <a:pt x="49" y="7"/>
                </a:cubicBezTo>
                <a:cubicBezTo>
                  <a:pt x="49" y="7"/>
                  <a:pt x="48" y="7"/>
                  <a:pt x="48" y="8"/>
                </a:cubicBezTo>
                <a:cubicBezTo>
                  <a:pt x="48" y="8"/>
                  <a:pt x="47" y="8"/>
                  <a:pt x="47" y="7"/>
                </a:cubicBezTo>
                <a:cubicBezTo>
                  <a:pt x="47" y="6"/>
                  <a:pt x="47" y="6"/>
                  <a:pt x="47" y="6"/>
                </a:cubicBezTo>
                <a:cubicBezTo>
                  <a:pt x="47" y="5"/>
                  <a:pt x="46" y="5"/>
                  <a:pt x="46" y="3"/>
                </a:cubicBezTo>
                <a:cubicBezTo>
                  <a:pt x="46" y="3"/>
                  <a:pt x="44" y="3"/>
                  <a:pt x="43" y="3"/>
                </a:cubicBezTo>
                <a:cubicBezTo>
                  <a:pt x="42" y="1"/>
                  <a:pt x="42" y="1"/>
                  <a:pt x="42" y="1"/>
                </a:cubicBezTo>
                <a:cubicBezTo>
                  <a:pt x="40" y="0"/>
                  <a:pt x="40" y="0"/>
                  <a:pt x="40" y="0"/>
                </a:cubicBezTo>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a:normAutofit/>
          </a:bodyPr>
          <a:lstStyle/>
          <a:p>
            <a:endParaRPr lang="zh-CN" altLang="en-US"/>
          </a:p>
        </p:txBody>
      </p:sp>
      <p:sp>
        <p:nvSpPr>
          <p:cNvPr id="15" name="任意多边形 29"/>
          <p:cNvSpPr/>
          <p:nvPr/>
        </p:nvSpPr>
        <p:spPr bwMode="auto">
          <a:xfrm>
            <a:off x="2367265" y="4031966"/>
            <a:ext cx="1624481" cy="934260"/>
          </a:xfrm>
          <a:custGeom>
            <a:gdLst>
              <a:gd name="T0" fmla="*/ 473086 w 808038"/>
              <a:gd name="T1" fmla="*/ 450141 h 465148"/>
              <a:gd name="T2" fmla="*/ 469852 w 808038"/>
              <a:gd name="T3" fmla="*/ 450083 h 465148"/>
              <a:gd name="T4" fmla="*/ 623888 w 808038"/>
              <a:gd name="T5" fmla="*/ 300047 h 465148"/>
              <a:gd name="T6" fmla="*/ 544513 w 808038"/>
              <a:gd name="T7" fmla="*/ 322272 h 465148"/>
              <a:gd name="T8" fmla="*/ 554931 w 808038"/>
              <a:gd name="T9" fmla="*/ 279658 h 465148"/>
              <a:gd name="T10" fmla="*/ 511175 w 808038"/>
              <a:gd name="T11" fmla="*/ 295285 h 465148"/>
              <a:gd name="T12" fmla="*/ 804863 w 808038"/>
              <a:gd name="T13" fmla="*/ 273060 h 465148"/>
              <a:gd name="T14" fmla="*/ 512022 w 808038"/>
              <a:gd name="T15" fmla="*/ 443550 h 465148"/>
              <a:gd name="T16" fmla="*/ 464676 w 808038"/>
              <a:gd name="T17" fmla="*/ 432663 h 465148"/>
              <a:gd name="T18" fmla="*/ 454795 w 808038"/>
              <a:gd name="T19" fmla="*/ 416185 h 465148"/>
              <a:gd name="T20" fmla="*/ 804863 w 808038"/>
              <a:gd name="T21" fmla="*/ 273060 h 465148"/>
              <a:gd name="T22" fmla="*/ 469984 w 808038"/>
              <a:gd name="T23" fmla="*/ 213528 h 465148"/>
              <a:gd name="T24" fmla="*/ 436145 w 808038"/>
              <a:gd name="T25" fmla="*/ 221069 h 465148"/>
              <a:gd name="T26" fmla="*/ 406066 w 808038"/>
              <a:gd name="T27" fmla="*/ 224839 h 465148"/>
              <a:gd name="T28" fmla="*/ 338388 w 808038"/>
              <a:gd name="T29" fmla="*/ 239921 h 465148"/>
              <a:gd name="T30" fmla="*/ 259431 w 808038"/>
              <a:gd name="T31" fmla="*/ 255002 h 465148"/>
              <a:gd name="T32" fmla="*/ 225592 w 808038"/>
              <a:gd name="T33" fmla="*/ 255002 h 465148"/>
              <a:gd name="T34" fmla="*/ 180474 w 808038"/>
              <a:gd name="T35" fmla="*/ 262542 h 465148"/>
              <a:gd name="T36" fmla="*/ 120316 w 808038"/>
              <a:gd name="T37" fmla="*/ 270083 h 465148"/>
              <a:gd name="T38" fmla="*/ 26319 w 808038"/>
              <a:gd name="T39" fmla="*/ 288935 h 465148"/>
              <a:gd name="T40" fmla="*/ 0 w 808038"/>
              <a:gd name="T41" fmla="*/ 288935 h 465148"/>
              <a:gd name="T42" fmla="*/ 37599 w 808038"/>
              <a:gd name="T43" fmla="*/ 281395 h 465148"/>
              <a:gd name="T44" fmla="*/ 244392 w 808038"/>
              <a:gd name="T45" fmla="*/ 243691 h 465148"/>
              <a:gd name="T46" fmla="*/ 327109 w 808038"/>
              <a:gd name="T47" fmla="*/ 239921 h 465148"/>
              <a:gd name="T48" fmla="*/ 402306 w 808038"/>
              <a:gd name="T49" fmla="*/ 209758 h 465148"/>
              <a:gd name="T50" fmla="*/ 500063 w 808038"/>
              <a:gd name="T51" fmla="*/ 198447 h 465148"/>
              <a:gd name="T52" fmla="*/ 638810 w 808038"/>
              <a:gd name="T53" fmla="*/ 183631 h 465148"/>
              <a:gd name="T54" fmla="*/ 600710 w 808038"/>
              <a:gd name="T55" fmla="*/ 179926 h 465148"/>
              <a:gd name="T56" fmla="*/ 762454 w 808038"/>
              <a:gd name="T57" fmla="*/ 127010 h 465148"/>
              <a:gd name="T58" fmla="*/ 750888 w 808038"/>
              <a:gd name="T59" fmla="*/ 134418 h 465148"/>
              <a:gd name="T60" fmla="*/ 327437 w 808038"/>
              <a:gd name="T61" fmla="*/ 113979 h 465148"/>
              <a:gd name="T62" fmla="*/ 288867 w 808038"/>
              <a:gd name="T63" fmla="*/ 130185 h 465148"/>
              <a:gd name="T64" fmla="*/ 273815 w 808038"/>
              <a:gd name="T65" fmla="*/ 119073 h 465148"/>
              <a:gd name="T66" fmla="*/ 327437 w 808038"/>
              <a:gd name="T67" fmla="*/ 113979 h 465148"/>
              <a:gd name="T68" fmla="*/ 808038 w 808038"/>
              <a:gd name="T69" fmla="*/ 69542 h 465148"/>
              <a:gd name="T70" fmla="*/ 778404 w 808038"/>
              <a:gd name="T71" fmla="*/ 80972 h 465148"/>
              <a:gd name="T72" fmla="*/ 508496 w 808038"/>
              <a:gd name="T73" fmla="*/ 535 h 465148"/>
              <a:gd name="T74" fmla="*/ 566936 w 808038"/>
              <a:gd name="T75" fmla="*/ 13457 h 465148"/>
              <a:gd name="T76" fmla="*/ 661194 w 808038"/>
              <a:gd name="T77" fmla="*/ 40258 h 465148"/>
              <a:gd name="T78" fmla="*/ 661194 w 808038"/>
              <a:gd name="T79" fmla="*/ 47915 h 465148"/>
              <a:gd name="T80" fmla="*/ 585788 w 808038"/>
              <a:gd name="T81" fmla="*/ 24943 h 465148"/>
              <a:gd name="T82" fmla="*/ 499070 w 808038"/>
              <a:gd name="T83" fmla="*/ 5800 h 465148"/>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808038" h="465148">
                <a:moveTo>
                  <a:pt x="472836" y="449620"/>
                </a:moveTo>
                <a:lnTo>
                  <a:pt x="473086" y="450141"/>
                </a:lnTo>
                <a:cubicBezTo>
                  <a:pt x="475733" y="455968"/>
                  <a:pt x="478321" y="461382"/>
                  <a:pt x="481144" y="465148"/>
                </a:cubicBezTo>
                <a:cubicBezTo>
                  <a:pt x="473616" y="461382"/>
                  <a:pt x="473616" y="457615"/>
                  <a:pt x="469852" y="450083"/>
                </a:cubicBezTo>
                <a:lnTo>
                  <a:pt x="472836" y="449620"/>
                </a:lnTo>
                <a:close/>
                <a:moveTo>
                  <a:pt x="623888" y="300047"/>
                </a:moveTo>
                <a:lnTo>
                  <a:pt x="590551" y="314335"/>
                </a:lnTo>
                <a:lnTo>
                  <a:pt x="544513" y="322272"/>
                </a:lnTo>
                <a:lnTo>
                  <a:pt x="623888" y="300047"/>
                </a:lnTo>
                <a:close/>
                <a:moveTo>
                  <a:pt x="554931" y="279658"/>
                </a:moveTo>
                <a:cubicBezTo>
                  <a:pt x="562570" y="278617"/>
                  <a:pt x="570442" y="278617"/>
                  <a:pt x="577850" y="280469"/>
                </a:cubicBezTo>
                <a:cubicBezTo>
                  <a:pt x="511175" y="295285"/>
                  <a:pt x="511175" y="295285"/>
                  <a:pt x="511175" y="295285"/>
                </a:cubicBezTo>
                <a:cubicBezTo>
                  <a:pt x="511175" y="295285"/>
                  <a:pt x="532011" y="282784"/>
                  <a:pt x="554931" y="279658"/>
                </a:cubicBezTo>
                <a:close/>
                <a:moveTo>
                  <a:pt x="804863" y="273060"/>
                </a:moveTo>
                <a:cubicBezTo>
                  <a:pt x="748401" y="310725"/>
                  <a:pt x="684410" y="333323"/>
                  <a:pt x="627947" y="370987"/>
                </a:cubicBezTo>
                <a:cubicBezTo>
                  <a:pt x="594069" y="393586"/>
                  <a:pt x="553840" y="428896"/>
                  <a:pt x="512022" y="443550"/>
                </a:cubicBezTo>
                <a:lnTo>
                  <a:pt x="472836" y="449620"/>
                </a:lnTo>
                <a:lnTo>
                  <a:pt x="464676" y="432663"/>
                </a:lnTo>
                <a:cubicBezTo>
                  <a:pt x="458559" y="421834"/>
                  <a:pt x="451031" y="414302"/>
                  <a:pt x="439738" y="419951"/>
                </a:cubicBezTo>
                <a:cubicBezTo>
                  <a:pt x="443502" y="416185"/>
                  <a:pt x="447266" y="416185"/>
                  <a:pt x="454795" y="416185"/>
                </a:cubicBezTo>
                <a:lnTo>
                  <a:pt x="503729" y="401119"/>
                </a:lnTo>
                <a:cubicBezTo>
                  <a:pt x="601598" y="355922"/>
                  <a:pt x="703230" y="310725"/>
                  <a:pt x="804863" y="273060"/>
                </a:cubicBezTo>
                <a:close/>
                <a:moveTo>
                  <a:pt x="500063" y="198447"/>
                </a:moveTo>
                <a:cubicBezTo>
                  <a:pt x="500063" y="198447"/>
                  <a:pt x="477504" y="209758"/>
                  <a:pt x="469984" y="213528"/>
                </a:cubicBezTo>
                <a:cubicBezTo>
                  <a:pt x="469984" y="213528"/>
                  <a:pt x="469984" y="213528"/>
                  <a:pt x="454945" y="217299"/>
                </a:cubicBezTo>
                <a:cubicBezTo>
                  <a:pt x="454945" y="217299"/>
                  <a:pt x="454945" y="217299"/>
                  <a:pt x="436145" y="221069"/>
                </a:cubicBezTo>
                <a:cubicBezTo>
                  <a:pt x="436145" y="221069"/>
                  <a:pt x="436145" y="221069"/>
                  <a:pt x="421106" y="221069"/>
                </a:cubicBezTo>
                <a:cubicBezTo>
                  <a:pt x="421106" y="221069"/>
                  <a:pt x="421106" y="221069"/>
                  <a:pt x="406066" y="224839"/>
                </a:cubicBezTo>
                <a:cubicBezTo>
                  <a:pt x="406066" y="224839"/>
                  <a:pt x="406066" y="224839"/>
                  <a:pt x="379747" y="232380"/>
                </a:cubicBezTo>
                <a:cubicBezTo>
                  <a:pt x="379747" y="232380"/>
                  <a:pt x="379747" y="232380"/>
                  <a:pt x="338388" y="239921"/>
                </a:cubicBezTo>
                <a:cubicBezTo>
                  <a:pt x="338388" y="239921"/>
                  <a:pt x="338388" y="239921"/>
                  <a:pt x="319589" y="243691"/>
                </a:cubicBezTo>
                <a:cubicBezTo>
                  <a:pt x="319589" y="243691"/>
                  <a:pt x="270711" y="251231"/>
                  <a:pt x="259431" y="255002"/>
                </a:cubicBezTo>
                <a:cubicBezTo>
                  <a:pt x="251911" y="258772"/>
                  <a:pt x="244392" y="255002"/>
                  <a:pt x="244392" y="255002"/>
                </a:cubicBezTo>
                <a:cubicBezTo>
                  <a:pt x="244392" y="255002"/>
                  <a:pt x="229352" y="251231"/>
                  <a:pt x="225592" y="255002"/>
                </a:cubicBezTo>
                <a:cubicBezTo>
                  <a:pt x="221832" y="255002"/>
                  <a:pt x="214313" y="255002"/>
                  <a:pt x="206793" y="258772"/>
                </a:cubicBezTo>
                <a:cubicBezTo>
                  <a:pt x="199273" y="258772"/>
                  <a:pt x="187993" y="258772"/>
                  <a:pt x="180474" y="262542"/>
                </a:cubicBezTo>
                <a:cubicBezTo>
                  <a:pt x="169194" y="266313"/>
                  <a:pt x="146635" y="266313"/>
                  <a:pt x="146635" y="266313"/>
                </a:cubicBezTo>
                <a:cubicBezTo>
                  <a:pt x="146635" y="266313"/>
                  <a:pt x="146635" y="266313"/>
                  <a:pt x="120316" y="270083"/>
                </a:cubicBezTo>
                <a:cubicBezTo>
                  <a:pt x="120316" y="270083"/>
                  <a:pt x="45118" y="285165"/>
                  <a:pt x="41358" y="285165"/>
                </a:cubicBezTo>
                <a:cubicBezTo>
                  <a:pt x="33839" y="288935"/>
                  <a:pt x="26319" y="288935"/>
                  <a:pt x="26319" y="288935"/>
                </a:cubicBezTo>
                <a:cubicBezTo>
                  <a:pt x="26319" y="288935"/>
                  <a:pt x="18799" y="288935"/>
                  <a:pt x="11279" y="288935"/>
                </a:cubicBezTo>
                <a:cubicBezTo>
                  <a:pt x="11279" y="288935"/>
                  <a:pt x="11279" y="288935"/>
                  <a:pt x="0" y="288935"/>
                </a:cubicBezTo>
                <a:cubicBezTo>
                  <a:pt x="0" y="288935"/>
                  <a:pt x="0" y="288935"/>
                  <a:pt x="15039" y="277624"/>
                </a:cubicBezTo>
                <a:cubicBezTo>
                  <a:pt x="18799" y="270083"/>
                  <a:pt x="37599" y="281395"/>
                  <a:pt x="37599" y="281395"/>
                </a:cubicBezTo>
                <a:cubicBezTo>
                  <a:pt x="37599" y="281395"/>
                  <a:pt x="37599" y="281395"/>
                  <a:pt x="116556" y="266313"/>
                </a:cubicBezTo>
                <a:cubicBezTo>
                  <a:pt x="116556" y="266313"/>
                  <a:pt x="116556" y="266313"/>
                  <a:pt x="244392" y="243691"/>
                </a:cubicBezTo>
                <a:cubicBezTo>
                  <a:pt x="244392" y="243691"/>
                  <a:pt x="244392" y="243691"/>
                  <a:pt x="297030" y="243691"/>
                </a:cubicBezTo>
                <a:cubicBezTo>
                  <a:pt x="297030" y="243691"/>
                  <a:pt x="297030" y="243691"/>
                  <a:pt x="327109" y="239921"/>
                </a:cubicBezTo>
                <a:cubicBezTo>
                  <a:pt x="327109" y="239921"/>
                  <a:pt x="327109" y="239921"/>
                  <a:pt x="372227" y="221069"/>
                </a:cubicBezTo>
                <a:cubicBezTo>
                  <a:pt x="372227" y="221069"/>
                  <a:pt x="372227" y="221069"/>
                  <a:pt x="402306" y="209758"/>
                </a:cubicBezTo>
                <a:cubicBezTo>
                  <a:pt x="402306" y="209758"/>
                  <a:pt x="402306" y="209758"/>
                  <a:pt x="436145" y="205988"/>
                </a:cubicBezTo>
                <a:cubicBezTo>
                  <a:pt x="436145" y="205988"/>
                  <a:pt x="436145" y="205988"/>
                  <a:pt x="500063" y="198447"/>
                </a:cubicBezTo>
                <a:close/>
                <a:moveTo>
                  <a:pt x="673100" y="176222"/>
                </a:moveTo>
                <a:cubicBezTo>
                  <a:pt x="673100" y="176222"/>
                  <a:pt x="673100" y="176222"/>
                  <a:pt x="638810" y="183631"/>
                </a:cubicBezTo>
                <a:cubicBezTo>
                  <a:pt x="638810" y="183631"/>
                  <a:pt x="638810" y="183631"/>
                  <a:pt x="619760" y="187335"/>
                </a:cubicBezTo>
                <a:cubicBezTo>
                  <a:pt x="619760" y="187335"/>
                  <a:pt x="596900" y="187335"/>
                  <a:pt x="600710" y="179926"/>
                </a:cubicBezTo>
                <a:lnTo>
                  <a:pt x="673100" y="176222"/>
                </a:lnTo>
                <a:close/>
                <a:moveTo>
                  <a:pt x="762454" y="127010"/>
                </a:moveTo>
                <a:cubicBezTo>
                  <a:pt x="770165" y="127010"/>
                  <a:pt x="777876" y="134418"/>
                  <a:pt x="777876" y="134418"/>
                </a:cubicBezTo>
                <a:cubicBezTo>
                  <a:pt x="777876" y="134418"/>
                  <a:pt x="754744" y="149235"/>
                  <a:pt x="750888" y="134418"/>
                </a:cubicBezTo>
                <a:cubicBezTo>
                  <a:pt x="762454" y="127010"/>
                  <a:pt x="762454" y="127010"/>
                  <a:pt x="762454" y="127010"/>
                </a:cubicBezTo>
                <a:close/>
                <a:moveTo>
                  <a:pt x="327437" y="113979"/>
                </a:moveTo>
                <a:cubicBezTo>
                  <a:pt x="341548" y="114442"/>
                  <a:pt x="356600" y="117220"/>
                  <a:pt x="360363" y="126481"/>
                </a:cubicBezTo>
                <a:cubicBezTo>
                  <a:pt x="288867" y="130185"/>
                  <a:pt x="288867" y="130185"/>
                  <a:pt x="288867" y="130185"/>
                </a:cubicBezTo>
                <a:cubicBezTo>
                  <a:pt x="288867" y="130185"/>
                  <a:pt x="270052" y="141298"/>
                  <a:pt x="262526" y="130185"/>
                </a:cubicBezTo>
                <a:cubicBezTo>
                  <a:pt x="262526" y="130185"/>
                  <a:pt x="258763" y="115368"/>
                  <a:pt x="273815" y="119073"/>
                </a:cubicBezTo>
                <a:cubicBezTo>
                  <a:pt x="300155" y="115368"/>
                  <a:pt x="300155" y="115368"/>
                  <a:pt x="300155" y="115368"/>
                </a:cubicBezTo>
                <a:cubicBezTo>
                  <a:pt x="300155" y="115368"/>
                  <a:pt x="313326" y="113516"/>
                  <a:pt x="327437" y="113979"/>
                </a:cubicBezTo>
                <a:close/>
                <a:moveTo>
                  <a:pt x="782109" y="65732"/>
                </a:moveTo>
                <a:cubicBezTo>
                  <a:pt x="785813" y="61922"/>
                  <a:pt x="808038" y="69542"/>
                  <a:pt x="808038" y="69542"/>
                </a:cubicBezTo>
                <a:lnTo>
                  <a:pt x="789517" y="80972"/>
                </a:lnTo>
                <a:cubicBezTo>
                  <a:pt x="789517" y="80972"/>
                  <a:pt x="789517" y="80972"/>
                  <a:pt x="778404" y="80972"/>
                </a:cubicBezTo>
                <a:cubicBezTo>
                  <a:pt x="778404" y="80972"/>
                  <a:pt x="774700" y="69542"/>
                  <a:pt x="782109" y="65732"/>
                </a:cubicBezTo>
                <a:close/>
                <a:moveTo>
                  <a:pt x="508496" y="535"/>
                </a:moveTo>
                <a:cubicBezTo>
                  <a:pt x="514152" y="-901"/>
                  <a:pt x="521692" y="57"/>
                  <a:pt x="529233" y="9628"/>
                </a:cubicBezTo>
                <a:cubicBezTo>
                  <a:pt x="566936" y="13457"/>
                  <a:pt x="566936" y="13457"/>
                  <a:pt x="566936" y="13457"/>
                </a:cubicBezTo>
                <a:cubicBezTo>
                  <a:pt x="619721" y="24943"/>
                  <a:pt x="619721" y="24943"/>
                  <a:pt x="619721" y="24943"/>
                </a:cubicBezTo>
                <a:cubicBezTo>
                  <a:pt x="661194" y="40258"/>
                  <a:pt x="661194" y="40258"/>
                  <a:pt x="661194" y="40258"/>
                </a:cubicBezTo>
                <a:lnTo>
                  <a:pt x="706438" y="40258"/>
                </a:lnTo>
                <a:cubicBezTo>
                  <a:pt x="706438" y="40258"/>
                  <a:pt x="683816" y="55573"/>
                  <a:pt x="661194" y="47915"/>
                </a:cubicBezTo>
                <a:cubicBezTo>
                  <a:pt x="631032" y="36429"/>
                  <a:pt x="631032" y="36429"/>
                  <a:pt x="631032" y="36429"/>
                </a:cubicBezTo>
                <a:cubicBezTo>
                  <a:pt x="585788" y="24943"/>
                  <a:pt x="585788" y="24943"/>
                  <a:pt x="585788" y="24943"/>
                </a:cubicBezTo>
                <a:cubicBezTo>
                  <a:pt x="540544" y="21115"/>
                  <a:pt x="540544" y="21115"/>
                  <a:pt x="540544" y="21115"/>
                </a:cubicBezTo>
                <a:cubicBezTo>
                  <a:pt x="540544" y="21115"/>
                  <a:pt x="495300" y="24943"/>
                  <a:pt x="499070" y="5800"/>
                </a:cubicBezTo>
                <a:cubicBezTo>
                  <a:pt x="499070" y="5800"/>
                  <a:pt x="502841" y="1971"/>
                  <a:pt x="508496" y="535"/>
                </a:cubicBez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a:normAutofit/>
          </a:bodyPr>
          <a:lstStyle/>
          <a:p>
            <a:endParaRPr lang="zh-CN" altLang="en-US"/>
          </a:p>
        </p:txBody>
      </p:sp>
      <p:sp>
        <p:nvSpPr>
          <p:cNvPr id="2" name="Title 1"/>
          <p:cNvSpPr>
            <a:spLocks noGrp="1"/>
          </p:cNvSpPr>
          <p:nvPr>
            <p:ph type="title" hasCustomPrompt="1"/>
          </p:nvPr>
        </p:nvSpPr>
        <p:spPr>
          <a:xfrm>
            <a:off x="4586442" y="2409477"/>
            <a:ext cx="2622447" cy="2335052"/>
          </a:xfrm>
        </p:spPr>
        <p:txBody>
          <a:bodyPr>
            <a:normAutofit/>
          </a:bodyPr>
          <a:lstStyle>
            <a:lvl1pPr algn="ctr">
              <a:defRPr sz="4800">
                <a:solidFill>
                  <a:schemeClr val="tx1"/>
                </a:solidFill>
              </a:defRPr>
            </a:lvl1pPr>
          </a:lstStyle>
          <a:p>
            <a:r>
              <a:rPr lang="zh-CN" altLang="en-US" smtClean="0"/>
              <a:t>编辑标题</a:t>
            </a:r>
            <a:endParaRPr lang="en-US"/>
          </a:p>
        </p:txBody>
      </p:sp>
    </p:spTree>
  </p:cSld>
  <p:clrMapOvr>
    <a:masterClrMapping/>
  </p:clrMapOvr>
  <p:transition/>
  <p:timing/>
</p:sldLayout>
</file>

<file path=ppt/slideLayouts/slideLayout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nvGrpSpPr>
      <p:grpSpPr>
        <a:xfrm>
          <a:off x="0" y="0"/>
          <a:ext cx="0" cy="0"/>
        </a:xfrm>
      </p:grpSpPr>
      <p:sp>
        <p:nvSpPr>
          <p:cNvPr id="2" name="Date Placeholder 1"/>
          <p:cNvSpPr>
            <a:spLocks noGrp="1"/>
          </p:cNvSpPr>
          <p:nvPr>
            <p:ph type="dt" sz="half" idx="10"/>
          </p:nvPr>
        </p:nvSpPr>
        <p:spPr/>
        <p:txBody>
          <a:bodyPr/>
          <a:lstStyle/>
          <a:p>
            <a:fld id="{2A585A67-42E3-490D-9F11-66F75A9F1D2F}" type="datetimeFigureOut">
              <a:rPr lang="zh-CN" altLang="en-US" smtClean="0"/>
              <a:t>2020-7-1</a:t>
            </a:fld>
            <a:endParaRPr lang="zh-CN" altLang="en-US"/>
          </a:p>
        </p:txBody>
      </p:sp>
      <p:sp>
        <p:nvSpPr>
          <p:cNvPr id="3" name="Footer Placeholder 2"/>
          <p:cNvSpPr>
            <a:spLocks noGrp="1"/>
          </p:cNvSpPr>
          <p:nvPr>
            <p:ph type="ftr" sz="quarter" idx="11"/>
          </p:nvPr>
        </p:nvSpPr>
        <p:spPr/>
        <p:txBody>
          <a:bodyPr/>
          <a:lstStyle/>
          <a:p>
            <a:endParaRPr lang="zh-CN" altLang="en-US"/>
          </a:p>
        </p:txBody>
      </p:sp>
      <p:sp>
        <p:nvSpPr>
          <p:cNvPr id="4" name="Slide Number Placeholder 3"/>
          <p:cNvSpPr>
            <a:spLocks noGrp="1"/>
          </p:cNvSpPr>
          <p:nvPr>
            <p:ph type="sldNum" sz="quarter" idx="12"/>
          </p:nvPr>
        </p:nvSpPr>
        <p:spPr/>
        <p:txBody>
          <a:bodyPr/>
          <a:lstStyle/>
          <a:p>
            <a:fld id="{AAD9AC04-88EB-4FDE-9AE3-4F3E2E04215A}" type="slidenum">
              <a:rPr lang="zh-CN" altLang="en-US" smtClean="0"/>
              <a:t>‹#›</a:t>
            </a:fld>
            <a:endParaRPr lang="zh-CN" altLang="en-US"/>
          </a:p>
        </p:txBody>
      </p:sp>
    </p:spTree>
  </p:cSld>
  <p:clrMapOvr>
    <a:masterClrMapping/>
  </p:clrMapOvr>
  <p:transition/>
  <p:timing/>
</p:sldLayout>
</file>

<file path=ppt/slideLayouts/slideLayout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picTx" preserve="1">
  <p:cSld name="图片与标题">
    <p:spTree>
      <p:nvGrpSpPr>
        <p:cNvPr id="1" name=""/>
        <p:cNvGrpSpPr/>
        <p:nvPr/>
      </p:nvGrpSpPr>
      <p:grpSpPr>
        <a:xfrm>
          <a:off x="0" y="0"/>
          <a:ext cx="0" cy="0"/>
        </a:xfrm>
      </p:grpSpPr>
      <p:sp>
        <p:nvSpPr>
          <p:cNvPr id="2" name="Title 1"/>
          <p:cNvSpPr>
            <a:spLocks noGrp="1"/>
          </p:cNvSpPr>
          <p:nvPr>
            <p:ph type="title"/>
          </p:nvPr>
        </p:nvSpPr>
        <p:spPr>
          <a:xfrm>
            <a:off x="860122" y="3918534"/>
            <a:ext cx="10471756" cy="831057"/>
          </a:xfrm>
        </p:spPr>
        <p:txBody>
          <a:bodyPr anchor="b">
            <a:normAutofit/>
          </a:bodyPr>
          <a:lstStyle>
            <a:lvl1pPr>
              <a:defRPr sz="2800"/>
            </a:lvl1pPr>
          </a:lstStyle>
          <a:p>
            <a:r>
              <a:rPr lang="zh-CN" altLang="en-US" smtClean="0"/>
              <a:t>单击此处编辑母版标题样式</a:t>
            </a:r>
            <a:endParaRPr lang="en-US"/>
          </a:p>
        </p:txBody>
      </p:sp>
      <p:sp>
        <p:nvSpPr>
          <p:cNvPr id="3" name="Picture Placeholder 2"/>
          <p:cNvSpPr>
            <a:spLocks noGrp="1" noChangeAspect="1"/>
          </p:cNvSpPr>
          <p:nvPr>
            <p:ph type="pic" idx="1"/>
          </p:nvPr>
        </p:nvSpPr>
        <p:spPr>
          <a:xfrm>
            <a:off x="860122" y="517583"/>
            <a:ext cx="10471756" cy="3152028"/>
          </a:xfrm>
        </p:spPr>
        <p:txBody>
          <a:bodyPr anchor="ctr"/>
          <a:lstStyle>
            <a:lvl1pPr marL="0" indent="0" algn="just">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zh-CN" altLang="en-US" smtClean="0"/>
              <a:t>单击图标添加图片</a:t>
            </a:r>
            <a:endParaRPr lang="en-US"/>
          </a:p>
        </p:txBody>
      </p:sp>
      <p:sp>
        <p:nvSpPr>
          <p:cNvPr id="4" name="Text Placeholder 3"/>
          <p:cNvSpPr>
            <a:spLocks noGrp="1"/>
          </p:cNvSpPr>
          <p:nvPr>
            <p:ph type="body" sz="half" idx="2"/>
          </p:nvPr>
        </p:nvSpPr>
        <p:spPr>
          <a:xfrm>
            <a:off x="860122" y="4965816"/>
            <a:ext cx="10471756" cy="1221032"/>
          </a:xfrm>
        </p:spPr>
        <p:txBody>
          <a:bodyPr>
            <a:normAutofit/>
          </a:bodyPr>
          <a:lstStyle>
            <a:lvl1pPr marL="0" indent="0">
              <a:buNone/>
              <a:defRPr sz="1800">
                <a:solidFill>
                  <a:schemeClr val="accent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Date Placeholder 4"/>
          <p:cNvSpPr>
            <a:spLocks noGrp="1"/>
          </p:cNvSpPr>
          <p:nvPr>
            <p:ph type="dt" sz="half" idx="10"/>
          </p:nvPr>
        </p:nvSpPr>
        <p:spPr/>
        <p:txBody>
          <a:bodyPr/>
          <a:lstStyle/>
          <a:p>
            <a:fld id="{2A585A67-42E3-490D-9F11-66F75A9F1D2F}" type="datetimeFigureOut">
              <a:rPr lang="zh-CN" altLang="en-US" smtClean="0"/>
              <a:t>2020-7-1</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AAD9AC04-88EB-4FDE-9AE3-4F3E2E04215A}" type="slidenum">
              <a:rPr lang="zh-CN" altLang="en-US" smtClean="0"/>
              <a:t>‹#›</a:t>
            </a:fld>
            <a:endParaRPr lang="zh-CN" altLang="en-US"/>
          </a:p>
        </p:txBody>
      </p:sp>
      <p:cxnSp>
        <p:nvCxnSpPr>
          <p:cNvPr id="8" name="直接连接符 7"/>
          <p:cNvCxnSpPr/>
          <p:nvPr/>
        </p:nvCxnSpPr>
        <p:spPr bwMode="auto">
          <a:xfrm>
            <a:off x="860122" y="4859217"/>
            <a:ext cx="10471756" cy="0"/>
          </a:xfrm>
          <a:prstGeom prst="line">
            <a:avLst/>
          </a:prstGeom>
          <a:solidFill>
            <a:schemeClr val="accent1"/>
          </a:solidFill>
          <a:ln w="38100" cap="flat" cmpd="sng" algn="ctr">
            <a:solidFill>
              <a:schemeClr val="accent1">
                <a:lumMod val="20000"/>
                <a:lumOff val="80000"/>
              </a:schemeClr>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Tree>
  </p:cSld>
  <p:clrMapOvr>
    <a:masterClrMapping/>
  </p:clrMapOvr>
  <p:transition/>
  <p:timing/>
</p:sldLayout>
</file>

<file path=ppt/slideLayouts/slideLayout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itleAndTx" preserve="1">
  <p:cSld name="垂直排列标题与&#10;文本">
    <p:spTree>
      <p:nvGrpSpPr>
        <p:cNvPr id="1" name=""/>
        <p:cNvGrpSpPr/>
        <p:nvPr/>
      </p:nvGrpSpPr>
      <p:grpSpPr>
        <a:xfrm>
          <a:off x="0" y="0"/>
          <a:ext cx="0" cy="0"/>
        </a:xfrm>
      </p:grpSpPr>
      <p:sp>
        <p:nvSpPr>
          <p:cNvPr id="2" name="Vertical Title 1"/>
          <p:cNvSpPr>
            <a:spLocks noGrp="1"/>
          </p:cNvSpPr>
          <p:nvPr>
            <p:ph type="title" orient="vert"/>
          </p:nvPr>
        </p:nvSpPr>
        <p:spPr>
          <a:xfrm>
            <a:off x="10179170" y="365125"/>
            <a:ext cx="1174630" cy="5811838"/>
          </a:xfrm>
        </p:spPr>
        <p:txBody>
          <a:bodyPr vert="eaVert"/>
          <a:lstStyle/>
          <a:p>
            <a:r>
              <a:rPr lang="zh-CN" altLang="en-US" smtClean="0"/>
              <a:t>单击此处编辑母版标题样式</a:t>
            </a:r>
            <a:endParaRPr lang="en-US"/>
          </a:p>
        </p:txBody>
      </p:sp>
      <p:sp>
        <p:nvSpPr>
          <p:cNvPr id="3" name="Vertical Text Placeholder 2"/>
          <p:cNvSpPr>
            <a:spLocks noGrp="1"/>
          </p:cNvSpPr>
          <p:nvPr>
            <p:ph type="body" orient="vert" idx="1"/>
          </p:nvPr>
        </p:nvSpPr>
        <p:spPr>
          <a:xfrm>
            <a:off x="838200" y="365125"/>
            <a:ext cx="9168442"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4" name="Date Placeholder 3"/>
          <p:cNvSpPr>
            <a:spLocks noGrp="1"/>
          </p:cNvSpPr>
          <p:nvPr>
            <p:ph type="dt" sz="half" idx="10"/>
          </p:nvPr>
        </p:nvSpPr>
        <p:spPr/>
        <p:txBody>
          <a:bodyPr/>
          <a:lstStyle/>
          <a:p>
            <a:fld id="{2A585A67-42E3-490D-9F11-66F75A9F1D2F}" type="datetimeFigureOut">
              <a:rPr lang="zh-CN" altLang="en-US" smtClean="0"/>
              <a:t>2020-7-1</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AAD9AC04-88EB-4FDE-9AE3-4F3E2E04215A}" type="slidenum">
              <a:rPr lang="zh-CN" altLang="en-US" smtClean="0"/>
              <a:t>‹#›</a:t>
            </a:fld>
            <a:endParaRPr lang="zh-CN" altLang="en-US"/>
          </a:p>
        </p:txBody>
      </p:sp>
    </p:spTree>
  </p:cSld>
  <p:clrMapOvr>
    <a:masterClrMapping/>
  </p:clrMapOvr>
  <p:transition/>
  <p:timing/>
</p:sldLayout>
</file>

<file path=ppt/slideLayouts/slideLayout1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内容">
    <p:spTree>
      <p:nvGrpSpPr>
        <p:cNvPr id="1" name=""/>
        <p:cNvGrpSpPr/>
        <p:nvPr/>
      </p:nvGrpSpPr>
      <p:grpSpPr>
        <a:xfrm>
          <a:off x="0" y="0"/>
          <a:ext cx="0" cy="0"/>
        </a:xfrm>
      </p:grpSpPr>
      <p:sp>
        <p:nvSpPr>
          <p:cNvPr id="3" name="内容占位符 2"/>
          <p:cNvSpPr>
            <a:spLocks noGrp="1"/>
          </p:cNvSpPr>
          <p:nvPr>
            <p:ph idx="1"/>
          </p:nvPr>
        </p:nvSpPr>
        <p:spPr>
          <a:xfrm>
            <a:off x="837600" y="408675"/>
            <a:ext cx="10516800" cy="5810400"/>
          </a:xfrm>
        </p:spPr>
        <p:txBody>
          <a:bodyPr/>
          <a:lstStyle>
            <a:lvl1pPr>
              <a:defRPr sz="2400"/>
            </a:lvl1pPr>
            <a:lvl2pPr>
              <a:defRPr sz="2000"/>
            </a:lvl2pPr>
            <a:lvl3pPr>
              <a:defRPr sz="1800"/>
            </a:lvl3pPr>
            <a:lvl4pPr>
              <a:defRPr sz="1800"/>
            </a:lvl4pPr>
            <a:lvl5pPr>
              <a:defRPr sz="1800"/>
            </a:lvl5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6EF2F5ED-D19D-4097-92A9-D6092B3D6E68}" type="datetimeFigureOut">
              <a:rPr lang="zh-CN" altLang="en-US" smtClean="0"/>
              <a:t>2020-7-1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7AAEAA2-D029-4D23-B6D5-DE004B8B3ED2}" type="slidenum">
              <a:rPr lang="zh-CN" altLang="en-US" smtClean="0"/>
              <a:t>‹#›</a:t>
            </a:fld>
            <a:endParaRPr lang="zh-CN" altLang="en-US"/>
          </a:p>
        </p:txBody>
      </p:sp>
    </p:spTree>
  </p:cSld>
  <p:clrMapOvr>
    <a:masterClrMapping/>
  </p:clrMapOvr>
  <p:transition/>
  <p:timing/>
</p:sldLayout>
</file>

<file path=ppt/slideLayouts/slideLayout1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 preserve="1">
  <p:cSld name="标题幻灯片">
    <p:spTree>
      <p:nvGrpSpPr>
        <p:cNvPr id="1" name=""/>
        <p:cNvGrpSpPr/>
        <p:nvPr/>
      </p:nvGrpSpPr>
      <p:grpSpPr>
        <a:xfrm>
          <a:off x="0" y="0"/>
          <a:ext cx="0" cy="0"/>
        </a:xfrm>
      </p:grpSpPr>
      <p:sp>
        <p:nvSpPr>
          <p:cNvPr id="2" name="Title 1"/>
          <p:cNvSpPr>
            <a:spLocks noGrp="1"/>
          </p:cNvSpPr>
          <p:nvPr>
            <p:ph type="ctrTitle"/>
          </p:nvPr>
        </p:nvSpPr>
        <p:spPr>
          <a:xfrm>
            <a:off x="1524000" y="1122363"/>
            <a:ext cx="9144000" cy="2001837"/>
          </a:xfrm>
        </p:spPr>
        <p:txBody>
          <a:bodyPr anchor="b">
            <a:normAutofit/>
          </a:bodyPr>
          <a:lstStyle>
            <a:lvl1pPr algn="ctr">
              <a:defRPr sz="5400"/>
            </a:lvl1pPr>
          </a:lstStyle>
          <a:p>
            <a:r>
              <a:rPr lang="zh-CN" altLang="en-US" smtClean="0"/>
              <a:t>单击此处编辑母版标题样式</a:t>
            </a:r>
            <a:endParaRPr lang="en-US"/>
          </a:p>
        </p:txBody>
      </p:sp>
      <p:sp>
        <p:nvSpPr>
          <p:cNvPr id="3" name="Subtitle 2"/>
          <p:cNvSpPr>
            <a:spLocks noGrp="1"/>
          </p:cNvSpPr>
          <p:nvPr>
            <p:ph type="subTitle" idx="1"/>
          </p:nvPr>
        </p:nvSpPr>
        <p:spPr>
          <a:xfrm>
            <a:off x="1524000" y="3602038"/>
            <a:ext cx="9144000" cy="56991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en-US"/>
          </a:p>
        </p:txBody>
      </p:sp>
      <p:sp>
        <p:nvSpPr>
          <p:cNvPr id="4" name="Date Placeholder 3"/>
          <p:cNvSpPr>
            <a:spLocks noGrp="1"/>
          </p:cNvSpPr>
          <p:nvPr>
            <p:ph type="dt" sz="half" idx="10"/>
          </p:nvPr>
        </p:nvSpPr>
        <p:spPr/>
        <p:txBody>
          <a:bodyPr/>
          <a:lstStyle/>
          <a:p>
            <a:fld id="{4CA569AE-FED3-49B8-996D-C571EF165291}" type="datetimeFigureOut">
              <a:rPr lang="zh-CN" altLang="en-US" smtClean="0"/>
              <a:t>2020-7-1</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E032A25A-790E-4B03-A5D4-A2A2D8D2C669}" type="slidenum">
              <a:rPr lang="zh-CN" altLang="en-US" smtClean="0"/>
              <a:t>‹#›</a:t>
            </a:fld>
            <a:endParaRPr lang="zh-CN" altLang="en-US"/>
          </a:p>
        </p:txBody>
      </p:sp>
      <p:cxnSp>
        <p:nvCxnSpPr>
          <p:cNvPr id="8" name="直接连接符 7"/>
          <p:cNvCxnSpPr/>
          <p:nvPr/>
        </p:nvCxnSpPr>
        <p:spPr>
          <a:xfrm>
            <a:off x="838202" y="3281538"/>
            <a:ext cx="10515598" cy="0"/>
          </a:xfrm>
          <a:prstGeom prst="line">
            <a:avLst/>
          </a:prstGeom>
        </p:spPr>
        <p:style>
          <a:lnRef idx="1">
            <a:schemeClr val="accent1"/>
          </a:lnRef>
          <a:fillRef idx="0">
            <a:schemeClr val="accent1"/>
          </a:fillRef>
          <a:effectRef idx="0">
            <a:schemeClr val="accent1"/>
          </a:effectRef>
          <a:fontRef idx="minor">
            <a:schemeClr val="tx1"/>
          </a:fontRef>
        </p:style>
      </p:cxnSp>
    </p:spTree>
  </p:cSld>
  <p:clrMapOvr>
    <a:masterClrMapping/>
  </p:clrMapOvr>
  <p:transition/>
  <p:timing/>
</p:sldLayout>
</file>

<file path=ppt/slideLayouts/slideLayout1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spTree>
      <p:nvGrpSpPr>
        <p:cNvPr id="1" name=""/>
        <p:cNvGrpSpPr/>
        <p:nvPr/>
      </p:nvGrpSpPr>
      <p:grpSpPr>
        <a:xfrm>
          <a:off x="0" y="0"/>
          <a:ext cx="0" cy="0"/>
        </a:xfrm>
      </p:grpSpPr>
      <p:sp>
        <p:nvSpPr>
          <p:cNvPr id="2" name="Title 1"/>
          <p:cNvSpPr>
            <a:spLocks noGrp="1"/>
          </p:cNvSpPr>
          <p:nvPr>
            <p:ph type="title"/>
          </p:nvPr>
        </p:nvSpPr>
        <p:spPr/>
        <p:txBody>
          <a:bodyPr/>
          <a:lstStyle/>
          <a:p>
            <a:r>
              <a:rPr lang="zh-CN" altLang="en-US" smtClean="0"/>
              <a:t>单击此处编辑母版标题样式</a:t>
            </a:r>
            <a:endParaRPr lang="en-US"/>
          </a:p>
        </p:txBody>
      </p:sp>
      <p:sp>
        <p:nvSpPr>
          <p:cNvPr id="3" name="Content Placeholder 2"/>
          <p:cNvSpPr>
            <a:spLocks noGrp="1"/>
          </p:cNvSpPr>
          <p:nvPr>
            <p:ph idx="1"/>
          </p:nvPr>
        </p:nvSpPr>
        <p:spPr>
          <a:xfrm>
            <a:off x="838200" y="1577301"/>
            <a:ext cx="10515600" cy="4618712"/>
          </a:xfrm>
          <a:solidFill>
            <a:srgbClr val="FFFFFF">
              <a:alpha val="20000"/>
            </a:srgbClr>
          </a:solidFill>
        </p:spPr>
        <p:txBody>
          <a:bodyPr/>
          <a:lstStyle>
            <a:lvl1pPr>
              <a:buClr>
                <a:schemeClr val="accent1"/>
              </a:buClr>
              <a:defRPr/>
            </a:lvl1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4" name="Date Placeholder 3"/>
          <p:cNvSpPr>
            <a:spLocks noGrp="1"/>
          </p:cNvSpPr>
          <p:nvPr>
            <p:ph type="dt" sz="half" idx="10"/>
          </p:nvPr>
        </p:nvSpPr>
        <p:spPr/>
        <p:txBody>
          <a:bodyPr/>
          <a:lstStyle/>
          <a:p>
            <a:fld id="{4CA569AE-FED3-49B8-996D-C571EF165291}" type="datetimeFigureOut">
              <a:rPr lang="zh-CN" altLang="en-US" smtClean="0"/>
              <a:t>2020-7-1</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E032A25A-790E-4B03-A5D4-A2A2D8D2C669}" type="slidenum">
              <a:rPr lang="zh-CN" altLang="en-US" smtClean="0"/>
              <a:t>‹#›</a:t>
            </a:fld>
            <a:endParaRPr lang="zh-CN" altLang="en-US"/>
          </a:p>
        </p:txBody>
      </p:sp>
    </p:spTree>
  </p:cSld>
  <p:clrMapOvr>
    <a:masterClrMapping/>
  </p:clrMapOvr>
  <p:transition/>
  <p:timing/>
</p:sldLayout>
</file>

<file path=ppt/slideLayouts/slideLayout1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secHead" preserve="1">
  <p:cSld name="节标题">
    <p:spTree>
      <p:nvGrpSpPr>
        <p:cNvPr id="1" name=""/>
        <p:cNvGrpSpPr/>
        <p:nvPr/>
      </p:nvGrpSpPr>
      <p:grpSpPr>
        <a:xfrm>
          <a:off x="0" y="0"/>
          <a:ext cx="0" cy="0"/>
        </a:xfrm>
      </p:grpSpPr>
      <p:sp>
        <p:nvSpPr>
          <p:cNvPr id="2" name="Title 1"/>
          <p:cNvSpPr>
            <a:spLocks noGrp="1"/>
          </p:cNvSpPr>
          <p:nvPr>
            <p:ph type="title"/>
          </p:nvPr>
        </p:nvSpPr>
        <p:spPr>
          <a:xfrm>
            <a:off x="838200" y="2636140"/>
            <a:ext cx="10515600" cy="1243012"/>
          </a:xfrm>
          <a:solidFill>
            <a:srgbClr val="F9F9F9">
              <a:alpha val="60000"/>
            </a:srgbClr>
          </a:solidFill>
        </p:spPr>
        <p:txBody>
          <a:bodyPr anchor="ctr" anchorCtr="0">
            <a:normAutofit/>
          </a:bodyPr>
          <a:lstStyle>
            <a:lvl1pPr algn="ctr">
              <a:defRPr sz="4400">
                <a:solidFill>
                  <a:schemeClr val="accent1"/>
                </a:solidFill>
              </a:defRPr>
            </a:lvl1pPr>
          </a:lstStyle>
          <a:p>
            <a:r>
              <a:rPr lang="zh-CN" altLang="en-US" smtClean="0"/>
              <a:t>单击此处编辑母版标题样式</a:t>
            </a:r>
            <a:endParaRPr lang="en-US"/>
          </a:p>
        </p:txBody>
      </p:sp>
      <p:sp>
        <p:nvSpPr>
          <p:cNvPr id="3" name="Text Placeholder 2"/>
          <p:cNvSpPr>
            <a:spLocks noGrp="1"/>
          </p:cNvSpPr>
          <p:nvPr>
            <p:ph type="body" idx="1"/>
          </p:nvPr>
        </p:nvSpPr>
        <p:spPr>
          <a:xfrm>
            <a:off x="831850" y="4056063"/>
            <a:ext cx="10515600" cy="554037"/>
          </a:xfrm>
        </p:spPr>
        <p:txBody>
          <a:bodyPr/>
          <a:lstStyle>
            <a:lvl1pPr marL="0" indent="0" algn="ctr">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p>
        </p:txBody>
      </p:sp>
      <p:sp>
        <p:nvSpPr>
          <p:cNvPr id="4" name="Date Placeholder 3"/>
          <p:cNvSpPr>
            <a:spLocks noGrp="1"/>
          </p:cNvSpPr>
          <p:nvPr>
            <p:ph type="dt" sz="half" idx="10"/>
          </p:nvPr>
        </p:nvSpPr>
        <p:spPr/>
        <p:txBody>
          <a:bodyPr/>
          <a:lstStyle/>
          <a:p>
            <a:fld id="{4CA569AE-FED3-49B8-996D-C571EF165291}" type="datetimeFigureOut">
              <a:rPr lang="zh-CN" altLang="en-US" smtClean="0"/>
              <a:t>2020-7-1</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E032A25A-790E-4B03-A5D4-A2A2D8D2C669}" type="slidenum">
              <a:rPr lang="zh-CN" altLang="en-US" smtClean="0"/>
              <a:t>‹#›</a:t>
            </a:fld>
            <a:endParaRPr lang="zh-CN" altLang="en-US"/>
          </a:p>
        </p:txBody>
      </p:sp>
    </p:spTree>
  </p:cSld>
  <p:clrMapOvr>
    <a:masterClrMapping/>
  </p:clrMapOvr>
  <p:transition/>
  <p:timing/>
</p:sldLayout>
</file>

<file path=ppt/slideLayouts/slideLayout1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两栏内容">
    <p:spTree>
      <p:nvGrpSpPr>
        <p:cNvPr id="1" name=""/>
        <p:cNvGrpSpPr/>
        <p:nvPr/>
      </p:nvGrpSpPr>
      <p:grpSpPr>
        <a:xfrm>
          <a:off x="0" y="0"/>
          <a:ext cx="0" cy="0"/>
        </a:xfrm>
      </p:grpSpPr>
      <p:sp>
        <p:nvSpPr>
          <p:cNvPr id="2" name="Title 1"/>
          <p:cNvSpPr>
            <a:spLocks noGrp="1"/>
          </p:cNvSpPr>
          <p:nvPr>
            <p:ph type="title"/>
          </p:nvPr>
        </p:nvSpPr>
        <p:spPr/>
        <p:txBody>
          <a:bodyPr/>
          <a:lstStyle/>
          <a:p>
            <a:r>
              <a:rPr lang="zh-CN" altLang="en-US" smtClean="0"/>
              <a:t>单击此处编辑母版标题样式</a:t>
            </a:r>
            <a:endParaRPr lang="en-US"/>
          </a:p>
        </p:txBody>
      </p:sp>
      <p:sp>
        <p:nvSpPr>
          <p:cNvPr id="3" name="Content Placeholder 2"/>
          <p:cNvSpPr>
            <a:spLocks noGrp="1"/>
          </p:cNvSpPr>
          <p:nvPr>
            <p:ph sz="half" idx="1"/>
          </p:nvPr>
        </p:nvSpPr>
        <p:spPr>
          <a:xfrm>
            <a:off x="838200" y="1825625"/>
            <a:ext cx="5181600" cy="4351338"/>
          </a:xfrm>
          <a:solidFill>
            <a:srgbClr val="FFFFFF">
              <a:alpha val="20000"/>
            </a:srgbClr>
          </a:solidFill>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4" name="Content Placeholder 3"/>
          <p:cNvSpPr>
            <a:spLocks noGrp="1"/>
          </p:cNvSpPr>
          <p:nvPr>
            <p:ph sz="half" idx="2"/>
          </p:nvPr>
        </p:nvSpPr>
        <p:spPr>
          <a:xfrm>
            <a:off x="6172200" y="1825625"/>
            <a:ext cx="5181600" cy="4351338"/>
          </a:xfrm>
          <a:solidFill>
            <a:srgbClr val="FFFFFF">
              <a:alpha val="20000"/>
            </a:srgbClr>
          </a:solidFill>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5" name="Date Placeholder 4"/>
          <p:cNvSpPr>
            <a:spLocks noGrp="1"/>
          </p:cNvSpPr>
          <p:nvPr>
            <p:ph type="dt" sz="half" idx="10"/>
          </p:nvPr>
        </p:nvSpPr>
        <p:spPr/>
        <p:txBody>
          <a:bodyPr/>
          <a:lstStyle/>
          <a:p>
            <a:fld id="{4CA569AE-FED3-49B8-996D-C571EF165291}" type="datetimeFigureOut">
              <a:rPr lang="zh-CN" altLang="en-US" smtClean="0"/>
              <a:t>2020-7-1</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E032A25A-790E-4B03-A5D4-A2A2D8D2C669}" type="slidenum">
              <a:rPr lang="zh-CN" altLang="en-US" smtClean="0"/>
              <a:t>‹#›</a:t>
            </a:fld>
            <a:endParaRPr lang="zh-CN" altLang="en-US"/>
          </a:p>
        </p:txBody>
      </p:sp>
    </p:spTree>
  </p:cSld>
  <p:clrMapOvr>
    <a:masterClrMapping/>
  </p:clrMapOvr>
  <p:transition/>
  <p:timing/>
</p:sldLayout>
</file>

<file path=ppt/slideLayouts/slideLayout1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比较">
    <p:spTree>
      <p:nvGrpSpPr>
        <p:cNvPr id="1" name=""/>
        <p:cNvGrpSpPr/>
        <p:nvPr/>
      </p:nvGrpSpPr>
      <p:grpSpPr>
        <a:xfrm>
          <a:off x="0" y="0"/>
          <a:ext cx="0" cy="0"/>
        </a:xfrm>
      </p:grpSpPr>
      <p:sp>
        <p:nvSpPr>
          <p:cNvPr id="2" name="Title 1"/>
          <p:cNvSpPr>
            <a:spLocks noGrp="1"/>
          </p:cNvSpPr>
          <p:nvPr>
            <p:ph type="title"/>
          </p:nvPr>
        </p:nvSpPr>
        <p:spPr>
          <a:xfrm>
            <a:off x="839788" y="365125"/>
            <a:ext cx="10515600" cy="828000"/>
          </a:xfrm>
        </p:spPr>
        <p:txBody>
          <a:bodyPr/>
          <a:lstStyle/>
          <a:p>
            <a:r>
              <a:rPr lang="zh-CN" altLang="en-US" smtClean="0"/>
              <a:t>单击此处编辑母版标题样式</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Content Placeholder 3"/>
          <p:cNvSpPr>
            <a:spLocks noGrp="1"/>
          </p:cNvSpPr>
          <p:nvPr>
            <p:ph sz="half" idx="2"/>
          </p:nvPr>
        </p:nvSpPr>
        <p:spPr>
          <a:xfrm>
            <a:off x="839788" y="2505075"/>
            <a:ext cx="5157787"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Content Placeholder 5"/>
          <p:cNvSpPr>
            <a:spLocks noGrp="1"/>
          </p:cNvSpPr>
          <p:nvPr>
            <p:ph sz="quarter" idx="4"/>
          </p:nvPr>
        </p:nvSpPr>
        <p:spPr>
          <a:xfrm>
            <a:off x="6172200" y="2505075"/>
            <a:ext cx="5183188"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7" name="Date Placeholder 6"/>
          <p:cNvSpPr>
            <a:spLocks noGrp="1"/>
          </p:cNvSpPr>
          <p:nvPr>
            <p:ph type="dt" sz="half" idx="10"/>
          </p:nvPr>
        </p:nvSpPr>
        <p:spPr/>
        <p:txBody>
          <a:bodyPr/>
          <a:lstStyle/>
          <a:p>
            <a:fld id="{4CA569AE-FED3-49B8-996D-C571EF165291}" type="datetimeFigureOut">
              <a:rPr lang="zh-CN" altLang="en-US" smtClean="0"/>
              <a:t>2020-7-1</a:t>
            </a:fld>
            <a:endParaRPr lang="zh-CN" altLang="en-US"/>
          </a:p>
        </p:txBody>
      </p:sp>
      <p:sp>
        <p:nvSpPr>
          <p:cNvPr id="8" name="Footer Placeholder 7"/>
          <p:cNvSpPr>
            <a:spLocks noGrp="1"/>
          </p:cNvSpPr>
          <p:nvPr>
            <p:ph type="ftr" sz="quarter" idx="11"/>
          </p:nvPr>
        </p:nvSpPr>
        <p:spPr/>
        <p:txBody>
          <a:bodyPr/>
          <a:lstStyle/>
          <a:p>
            <a:endParaRPr lang="zh-CN" altLang="en-US"/>
          </a:p>
        </p:txBody>
      </p:sp>
      <p:sp>
        <p:nvSpPr>
          <p:cNvPr id="9" name="Slide Number Placeholder 8"/>
          <p:cNvSpPr>
            <a:spLocks noGrp="1"/>
          </p:cNvSpPr>
          <p:nvPr>
            <p:ph type="sldNum" sz="quarter" idx="12"/>
          </p:nvPr>
        </p:nvSpPr>
        <p:spPr/>
        <p:txBody>
          <a:bodyPr/>
          <a:lstStyle/>
          <a:p>
            <a:fld id="{E032A25A-790E-4B03-A5D4-A2A2D8D2C669}" type="slidenum">
              <a:rPr lang="zh-CN" altLang="en-US" smtClean="0"/>
              <a:t>‹#›</a:t>
            </a:fld>
            <a:endParaRPr lang="zh-CN" altLang="en-US"/>
          </a:p>
        </p:txBody>
      </p:sp>
    </p:spTree>
  </p:cSld>
  <p:clrMapOvr>
    <a:masterClrMapping/>
  </p:clrMapOvr>
  <p:transition/>
  <p:timing/>
</p:sldLayout>
</file>

<file path=ppt/slideLayouts/slideLayout1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Only" preserve="1">
  <p:cSld name="仅标题">
    <p:spTree>
      <p:nvGrpSpPr>
        <p:cNvPr id="1" name=""/>
        <p:cNvGrpSpPr/>
        <p:nvPr/>
      </p:nvGrpSpPr>
      <p:grpSpPr>
        <a:xfrm>
          <a:off x="0" y="0"/>
          <a:ext cx="0" cy="0"/>
        </a:xfrm>
      </p:grpSpPr>
      <p:sp>
        <p:nvSpPr>
          <p:cNvPr id="2" name="Title 1"/>
          <p:cNvSpPr>
            <a:spLocks noGrp="1"/>
          </p:cNvSpPr>
          <p:nvPr>
            <p:ph type="title" hasCustomPrompt="1"/>
          </p:nvPr>
        </p:nvSpPr>
        <p:spPr>
          <a:xfrm>
            <a:off x="2800350" y="2232026"/>
            <a:ext cx="6591300" cy="1673224"/>
          </a:xfrm>
        </p:spPr>
        <p:txBody>
          <a:bodyPr>
            <a:normAutofit/>
          </a:bodyPr>
          <a:lstStyle>
            <a:lvl1pPr algn="ctr">
              <a:defRPr sz="6600" b="1" strike="noStrike">
                <a:ln w="3175">
                  <a:solidFill>
                    <a:schemeClr val="accent1">
                      <a:lumMod val="20000"/>
                      <a:lumOff val="80000"/>
                    </a:schemeClr>
                  </a:solidFill>
                </a:ln>
                <a:solidFill>
                  <a:schemeClr val="accent1"/>
                </a:solidFill>
                <a:effectLst>
                  <a:outerShdw blurRad="76200" dist="38100" dir="2700000" sx="101000" sy="101000" algn="tl">
                    <a:schemeClr val="tx1">
                      <a:alpha val="43000"/>
                    </a:schemeClr>
                  </a:outerShdw>
                </a:effectLst>
              </a:defRPr>
            </a:lvl1pPr>
          </a:lstStyle>
          <a:p>
            <a:r>
              <a:rPr lang="zh-CN" altLang="en-US" smtClean="0"/>
              <a:t>编辑标题</a:t>
            </a:r>
            <a:endParaRPr lang="en-US"/>
          </a:p>
        </p:txBody>
      </p:sp>
      <p:sp>
        <p:nvSpPr>
          <p:cNvPr id="3" name="Date Placeholder 2"/>
          <p:cNvSpPr>
            <a:spLocks noGrp="1"/>
          </p:cNvSpPr>
          <p:nvPr>
            <p:ph type="dt" sz="half" idx="10"/>
          </p:nvPr>
        </p:nvSpPr>
        <p:spPr/>
        <p:txBody>
          <a:bodyPr/>
          <a:lstStyle/>
          <a:p>
            <a:fld id="{4CA569AE-FED3-49B8-996D-C571EF165291}" type="datetimeFigureOut">
              <a:rPr lang="zh-CN" altLang="en-US" smtClean="0"/>
              <a:t>2020-7-1</a:t>
            </a:fld>
            <a:endParaRPr lang="zh-CN" altLang="en-US"/>
          </a:p>
        </p:txBody>
      </p:sp>
      <p:sp>
        <p:nvSpPr>
          <p:cNvPr id="4" name="Footer Placeholder 3"/>
          <p:cNvSpPr>
            <a:spLocks noGrp="1"/>
          </p:cNvSpPr>
          <p:nvPr>
            <p:ph type="ftr" sz="quarter" idx="11"/>
          </p:nvPr>
        </p:nvSpPr>
        <p:spPr/>
        <p:txBody>
          <a:bodyPr/>
          <a:lstStyle/>
          <a:p>
            <a:endParaRPr lang="zh-CN" altLang="en-US"/>
          </a:p>
        </p:txBody>
      </p:sp>
      <p:sp>
        <p:nvSpPr>
          <p:cNvPr id="5" name="Slide Number Placeholder 4"/>
          <p:cNvSpPr>
            <a:spLocks noGrp="1"/>
          </p:cNvSpPr>
          <p:nvPr>
            <p:ph type="sldNum" sz="quarter" idx="12"/>
          </p:nvPr>
        </p:nvSpPr>
        <p:spPr/>
        <p:txBody>
          <a:bodyPr/>
          <a:lstStyle/>
          <a:p>
            <a:fld id="{E032A25A-790E-4B03-A5D4-A2A2D8D2C669}" type="slidenum">
              <a:rPr lang="zh-CN" altLang="en-US" smtClean="0"/>
              <a:t>‹#›</a:t>
            </a:fld>
            <a:endParaRPr lang="zh-CN" altLang="en-US"/>
          </a:p>
        </p:txBody>
      </p:sp>
    </p:spTree>
  </p:cSld>
  <p:clrMapOvr>
    <a:masterClrMapping/>
  </p:clrMapOvr>
  <p:transition/>
  <p:timing/>
</p:sldLayout>
</file>

<file path=ppt/slideLayouts/slideLayout1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nvGrpSpPr>
      <p:grpSpPr>
        <a:xfrm>
          <a:off x="0" y="0"/>
          <a:ext cx="0" cy="0"/>
        </a:xfrm>
      </p:grpSpPr>
      <p:sp>
        <p:nvSpPr>
          <p:cNvPr id="2" name="Date Placeholder 1"/>
          <p:cNvSpPr>
            <a:spLocks noGrp="1"/>
          </p:cNvSpPr>
          <p:nvPr>
            <p:ph type="dt" sz="half" idx="10"/>
          </p:nvPr>
        </p:nvSpPr>
        <p:spPr/>
        <p:txBody>
          <a:bodyPr/>
          <a:lstStyle/>
          <a:p>
            <a:fld id="{4CA569AE-FED3-49B8-996D-C571EF165291}" type="datetimeFigureOut">
              <a:rPr lang="zh-CN" altLang="en-US" smtClean="0"/>
              <a:t>2020-7-1</a:t>
            </a:fld>
            <a:endParaRPr lang="zh-CN" altLang="en-US"/>
          </a:p>
        </p:txBody>
      </p:sp>
      <p:sp>
        <p:nvSpPr>
          <p:cNvPr id="3" name="Footer Placeholder 2"/>
          <p:cNvSpPr>
            <a:spLocks noGrp="1"/>
          </p:cNvSpPr>
          <p:nvPr>
            <p:ph type="ftr" sz="quarter" idx="11"/>
          </p:nvPr>
        </p:nvSpPr>
        <p:spPr/>
        <p:txBody>
          <a:bodyPr/>
          <a:lstStyle/>
          <a:p>
            <a:endParaRPr lang="zh-CN" altLang="en-US"/>
          </a:p>
        </p:txBody>
      </p:sp>
      <p:sp>
        <p:nvSpPr>
          <p:cNvPr id="4" name="Slide Number Placeholder 3"/>
          <p:cNvSpPr>
            <a:spLocks noGrp="1"/>
          </p:cNvSpPr>
          <p:nvPr>
            <p:ph type="sldNum" sz="quarter" idx="12"/>
          </p:nvPr>
        </p:nvSpPr>
        <p:spPr/>
        <p:txBody>
          <a:bodyPr/>
          <a:lstStyle/>
          <a:p>
            <a:fld id="{E032A25A-790E-4B03-A5D4-A2A2D8D2C669}" type="slidenum">
              <a:rPr lang="zh-CN" altLang="en-US" smtClean="0"/>
              <a:t>‹#›</a:t>
            </a:fld>
            <a:endParaRPr lang="zh-CN" altLang="en-US"/>
          </a:p>
        </p:txBody>
      </p:sp>
    </p:spTree>
  </p:cSld>
  <p:clrMapOvr>
    <a:masterClrMapping/>
  </p:clrMapOvr>
  <p:transition/>
  <p:timing/>
</p:sldLayout>
</file>

<file path=ppt/slideLayouts/slideLayout1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picTx" preserve="1">
  <p:cSld name="图片与标题">
    <p:spTree>
      <p:nvGrpSpPr>
        <p:cNvPr id="1" name=""/>
        <p:cNvGrpSpPr/>
        <p:nvPr/>
      </p:nvGrpSpPr>
      <p:grpSpPr>
        <a:xfrm>
          <a:off x="0" y="0"/>
          <a:ext cx="0" cy="0"/>
        </a:xfrm>
      </p:grpSpPr>
      <p:sp>
        <p:nvSpPr>
          <p:cNvPr id="2" name="Title 1"/>
          <p:cNvSpPr>
            <a:spLocks noGrp="1"/>
          </p:cNvSpPr>
          <p:nvPr>
            <p:ph type="title"/>
          </p:nvPr>
        </p:nvSpPr>
        <p:spPr>
          <a:xfrm>
            <a:off x="839787" y="457200"/>
            <a:ext cx="4165200" cy="1600200"/>
          </a:xfrm>
        </p:spPr>
        <p:txBody>
          <a:bodyPr anchor="b"/>
          <a:lstStyle>
            <a:lvl1pPr>
              <a:defRPr sz="3200"/>
            </a:lvl1pPr>
          </a:lstStyle>
          <a:p>
            <a:r>
              <a:rPr lang="zh-CN" altLang="en-US" smtClean="0"/>
              <a:t>单击此处编辑母版标题样式</a:t>
            </a:r>
            <a:endParaRPr lang="en-US"/>
          </a:p>
        </p:txBody>
      </p:sp>
      <p:sp>
        <p:nvSpPr>
          <p:cNvPr id="3" name="Picture Placeholder 2"/>
          <p:cNvSpPr>
            <a:spLocks noGrp="1" noChangeAspect="1"/>
          </p:cNvSpPr>
          <p:nvPr>
            <p:ph type="pic" idx="1"/>
          </p:nvPr>
        </p:nvSpPr>
        <p:spPr>
          <a:xfrm>
            <a:off x="5183188" y="457201"/>
            <a:ext cx="6172200" cy="5403850"/>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zh-CN" altLang="en-US" smtClean="0"/>
              <a:t>单击图标添加图片</a:t>
            </a:r>
            <a:endParaRPr lang="en-US"/>
          </a:p>
        </p:txBody>
      </p:sp>
      <p:sp>
        <p:nvSpPr>
          <p:cNvPr id="4" name="Text Placeholder 3"/>
          <p:cNvSpPr>
            <a:spLocks noGrp="1"/>
          </p:cNvSpPr>
          <p:nvPr>
            <p:ph type="body" sz="half" idx="2"/>
          </p:nvPr>
        </p:nvSpPr>
        <p:spPr>
          <a:xfrm>
            <a:off x="839787" y="2057400"/>
            <a:ext cx="4165200" cy="3811588"/>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Date Placeholder 4"/>
          <p:cNvSpPr>
            <a:spLocks noGrp="1"/>
          </p:cNvSpPr>
          <p:nvPr>
            <p:ph type="dt" sz="half" idx="10"/>
          </p:nvPr>
        </p:nvSpPr>
        <p:spPr/>
        <p:txBody>
          <a:bodyPr/>
          <a:lstStyle/>
          <a:p>
            <a:fld id="{4CA569AE-FED3-49B8-996D-C571EF165291}" type="datetimeFigureOut">
              <a:rPr lang="zh-CN" altLang="en-US" smtClean="0"/>
              <a:t>2020-7-1</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E032A25A-790E-4B03-A5D4-A2A2D8D2C669}" type="slidenum">
              <a:rPr lang="zh-CN" altLang="en-US" smtClean="0"/>
              <a:t>‹#›</a:t>
            </a:fld>
            <a:endParaRPr lang="zh-CN" altLang="en-US"/>
          </a:p>
        </p:txBody>
      </p:sp>
    </p:spTree>
  </p:cSld>
  <p:clrMapOvr>
    <a:masterClrMapping/>
  </p:clrMapOvr>
  <p:transition/>
  <p:timing/>
</p:sldLayout>
</file>

<file path=ppt/slideLayouts/slideLayout1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itleAndTx" preserve="1">
  <p:cSld name="垂直排列标题与&#10;文本">
    <p:spTree>
      <p:nvGrpSpPr>
        <p:cNvPr id="1" name=""/>
        <p:cNvGrpSpPr/>
        <p:nvPr/>
      </p:nvGrpSpPr>
      <p:grpSpPr>
        <a:xfrm>
          <a:off x="0" y="0"/>
          <a:ext cx="0" cy="0"/>
        </a:xfrm>
      </p:grpSpPr>
      <p:sp>
        <p:nvSpPr>
          <p:cNvPr id="2" name="Vertical Title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4" name="Date Placeholder 3"/>
          <p:cNvSpPr>
            <a:spLocks noGrp="1"/>
          </p:cNvSpPr>
          <p:nvPr>
            <p:ph type="dt" sz="half" idx="10"/>
          </p:nvPr>
        </p:nvSpPr>
        <p:spPr/>
        <p:txBody>
          <a:bodyPr/>
          <a:lstStyle/>
          <a:p>
            <a:fld id="{4CA569AE-FED3-49B8-996D-C571EF165291}" type="datetimeFigureOut">
              <a:rPr lang="zh-CN" altLang="en-US" smtClean="0"/>
              <a:t>2020-7-1</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E032A25A-790E-4B03-A5D4-A2A2D8D2C669}" type="slidenum">
              <a:rPr lang="zh-CN" altLang="en-US" smtClean="0"/>
              <a:t>‹#›</a:t>
            </a:fld>
            <a:endParaRPr lang="zh-CN" altLang="en-US"/>
          </a:p>
        </p:txBody>
      </p:sp>
    </p:spTree>
  </p:cSld>
  <p:clrMapOvr>
    <a:masterClrMapping/>
  </p:clrMapOvr>
  <p:transition/>
  <p:timing/>
</p:sldLayout>
</file>

<file path=ppt/slideLayouts/slideLayout2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内容">
    <p:spTree>
      <p:nvGrpSpPr>
        <p:cNvPr id="1" name=""/>
        <p:cNvGrpSpPr/>
        <p:nvPr/>
      </p:nvGrpSpPr>
      <p:grpSpPr>
        <a:xfrm>
          <a:off x="0" y="0"/>
          <a:ext cx="0" cy="0"/>
        </a:xfrm>
      </p:grpSpPr>
      <p:sp>
        <p:nvSpPr>
          <p:cNvPr id="3" name="日期占位符 2"/>
          <p:cNvSpPr>
            <a:spLocks noGrp="1"/>
          </p:cNvSpPr>
          <p:nvPr>
            <p:ph type="dt" sz="half" idx="10"/>
          </p:nvPr>
        </p:nvSpPr>
        <p:spPr/>
        <p:txBody>
          <a:bodyPr/>
          <a:lstStyle/>
          <a:p>
            <a:fld id="{1EC61D3F-34E9-4F9D-84A2-72367D9F9A68}" type="datetimeFigureOut">
              <a:rPr lang="zh-CN" altLang="en-US" smtClean="0"/>
              <a:t>2020-7-1</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254DC01-BD11-43BE-8FE9-19C0CFD26E47}" type="slidenum">
              <a:rPr lang="zh-CN" altLang="en-US" smtClean="0"/>
              <a:t>‹#›</a:t>
            </a:fld>
            <a:endParaRPr lang="zh-CN" altLang="en-US"/>
          </a:p>
        </p:txBody>
      </p:sp>
      <p:sp>
        <p:nvSpPr>
          <p:cNvPr id="9" name="文本占位符 8"/>
          <p:cNvSpPr>
            <a:spLocks noGrp="1"/>
          </p:cNvSpPr>
          <p:nvPr>
            <p:ph type="body" sz="quarter" idx="13"/>
          </p:nvPr>
        </p:nvSpPr>
        <p:spPr>
          <a:xfrm>
            <a:off x="839559" y="255122"/>
            <a:ext cx="10512884" cy="5817709"/>
          </a:xfrm>
        </p:spPr>
        <p:txBody>
          <a:bodyPr>
            <a:normAutofit/>
          </a:bodyPr>
          <a:lstStyle>
            <a:lvl1pPr marL="0" indent="0">
              <a:buFontTx/>
              <a:buNone/>
              <a:defRPr sz="2400">
                <a:solidFill>
                  <a:schemeClr val="tx1"/>
                </a:solidFill>
              </a:defRPr>
            </a:lvl1pPr>
            <a:lvl2pPr marL="393700" indent="0">
              <a:buFontTx/>
              <a:buNone/>
              <a:defRPr sz="2000">
                <a:solidFill>
                  <a:schemeClr val="tx1"/>
                </a:solidFill>
              </a:defRPr>
            </a:lvl2pPr>
            <a:lvl3pPr marL="661035" indent="0">
              <a:buFontTx/>
              <a:buNone/>
              <a:defRPr sz="1800">
                <a:solidFill>
                  <a:schemeClr val="tx1"/>
                </a:solidFill>
              </a:defRPr>
            </a:lvl3pPr>
            <a:lvl4pPr marL="851535" indent="0">
              <a:buFontTx/>
              <a:buNone/>
              <a:defRPr sz="1800">
                <a:solidFill>
                  <a:schemeClr val="tx1"/>
                </a:solidFill>
              </a:defRPr>
            </a:lvl4pPr>
            <a:lvl5pPr marL="1054735" indent="0">
              <a:buFontTx/>
              <a:buNone/>
              <a:defRPr sz="1800">
                <a:solidFill>
                  <a:schemeClr val="tx1"/>
                </a:solidFill>
              </a:defRPr>
            </a:lvl5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cSld>
  <p:clrMapOvr>
    <a:masterClrMapping/>
  </p:clrMapOvr>
  <p:transition/>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slideLayout" Target="../slideLayouts/slideLayout10.xml" /><Relationship Id="rId11" Type="http://schemas.openxmlformats.org/officeDocument/2006/relationships/tags" Target="../tags/tag1.xml" /><Relationship Id="rId12" Type="http://schemas.openxmlformats.org/officeDocument/2006/relationships/tags" Target="../tags/tag2.xml" /><Relationship Id="rId13" Type="http://schemas.openxmlformats.org/officeDocument/2006/relationships/image" Target="../media/image2.jpeg" /><Relationship Id="rId14" Type="http://schemas.openxmlformats.org/officeDocument/2006/relationships/theme" Target="../theme/theme1.xml" /><Relationship Id="rId2" Type="http://schemas.openxmlformats.org/officeDocument/2006/relationships/slideLayout" Target="../slideLayouts/slideLayout2.xml" /><Relationship Id="rId3" Type="http://schemas.openxmlformats.org/officeDocument/2006/relationships/slideLayout" Target="../slideLayouts/slideLayout3.xml" /><Relationship Id="rId4" Type="http://schemas.openxmlformats.org/officeDocument/2006/relationships/slideLayout" Target="../slideLayouts/slideLayout4.xml" /><Relationship Id="rId5" Type="http://schemas.openxmlformats.org/officeDocument/2006/relationships/slideLayout" Target="../slideLayouts/slideLayout5.xml" /><Relationship Id="rId6" Type="http://schemas.openxmlformats.org/officeDocument/2006/relationships/slideLayout" Target="../slideLayouts/slideLayout6.xml" /><Relationship Id="rId7" Type="http://schemas.openxmlformats.org/officeDocument/2006/relationships/slideLayout" Target="../slideLayouts/slideLayout7.xml" /><Relationship Id="rId8" Type="http://schemas.openxmlformats.org/officeDocument/2006/relationships/slideLayout" Target="../slideLayouts/slideLayout8.xml" /><Relationship Id="rId9" Type="http://schemas.openxmlformats.org/officeDocument/2006/relationships/slideLayout" Target="../slideLayouts/slideLayout9.xml" /></Relationships>
</file>

<file path=ppt/slideMasters/_rels/slideMaster2.xml.rels>&#65279;<?xml version="1.0" encoding="utf-8" standalone="yes"?><Relationships xmlns="http://schemas.openxmlformats.org/package/2006/relationships"><Relationship Id="rId1" Type="http://schemas.openxmlformats.org/officeDocument/2006/relationships/slideLayout" Target="../slideLayouts/slideLayout11.xml" /><Relationship Id="rId10" Type="http://schemas.openxmlformats.org/officeDocument/2006/relationships/slideLayout" Target="../slideLayouts/slideLayout20.xml" /><Relationship Id="rId11" Type="http://schemas.openxmlformats.org/officeDocument/2006/relationships/image" Target="../media/image3.jpeg" /><Relationship Id="rId12" Type="http://schemas.openxmlformats.org/officeDocument/2006/relationships/tags" Target="../tags/tag3.xml" /><Relationship Id="rId13" Type="http://schemas.openxmlformats.org/officeDocument/2006/relationships/tags" Target="../tags/tag4.xml" /><Relationship Id="rId14" Type="http://schemas.openxmlformats.org/officeDocument/2006/relationships/theme" Target="../theme/theme2.xml" /><Relationship Id="rId2" Type="http://schemas.openxmlformats.org/officeDocument/2006/relationships/slideLayout" Target="../slideLayouts/slideLayout12.xml" /><Relationship Id="rId3" Type="http://schemas.openxmlformats.org/officeDocument/2006/relationships/slideLayout" Target="../slideLayouts/slideLayout13.xml" /><Relationship Id="rId4" Type="http://schemas.openxmlformats.org/officeDocument/2006/relationships/slideLayout" Target="../slideLayouts/slideLayout14.xml" /><Relationship Id="rId5" Type="http://schemas.openxmlformats.org/officeDocument/2006/relationships/slideLayout" Target="../slideLayouts/slideLayout15.xml" /><Relationship Id="rId6" Type="http://schemas.openxmlformats.org/officeDocument/2006/relationships/slideLayout" Target="../slideLayouts/slideLayout16.xml" /><Relationship Id="rId7" Type="http://schemas.openxmlformats.org/officeDocument/2006/relationships/slideLayout" Target="../slideLayouts/slideLayout17.xml" /><Relationship Id="rId8" Type="http://schemas.openxmlformats.org/officeDocument/2006/relationships/slideLayout" Target="../slideLayouts/slideLayout18.xml" /><Relationship Id="rId9" Type="http://schemas.openxmlformats.org/officeDocument/2006/relationships/slideLayout" Target="../slideLayouts/slideLayout19.xml" /></Relationships>
</file>

<file path=ppt/slideMasters/slideMaster1.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blipFill dpi="0" rotWithShape="1">
          <a:blip r:embed="rId13">
            <a:lum/>
          </a:blip>
          <a:stretch>
            <a:fillRect/>
          </a:stretch>
        </a:blipFill>
        <a:effectLst/>
      </p:bgPr>
    </p:bg>
    <p:spTree>
      <p:nvGrpSpPr>
        <p:cNvPr id="1" name=""/>
        <p:cNvGrpSpPr/>
        <p:nvPr/>
      </p:nvGrpSpPr>
      <p:grpSpPr>
        <a:xfrm>
          <a:off x="0" y="0"/>
          <a:ext cx="0" cy="0"/>
        </a:xfrm>
      </p:grpSpPr>
      <p:sp>
        <p:nvSpPr>
          <p:cNvPr id="2" name="Title Placeholder 1"/>
          <p:cNvSpPr>
            <a:spLocks noGrp="1"/>
          </p:cNvSpPr>
          <p:nvPr>
            <p:ph type="title"/>
            <p:custDataLst>
              <p:tags r:id="rId11"/>
            </p:custDataLst>
          </p:nvPr>
        </p:nvSpPr>
        <p:spPr>
          <a:xfrm>
            <a:off x="838200" y="365126"/>
            <a:ext cx="10515600" cy="774836"/>
          </a:xfrm>
          <a:prstGeom prst="rect">
            <a:avLst/>
          </a:prstGeom>
        </p:spPr>
        <p:txBody>
          <a:bodyPr vert="horz" lIns="91440" tIns="45720" rIns="91440" bIns="45720" rtlCol="0" anchor="ctr">
            <a:normAutofit/>
          </a:bodyPr>
          <a:lstStyle/>
          <a:p>
            <a:r>
              <a:rPr lang="zh-CN" altLang="en-US" smtClean="0"/>
              <a:t>单击此处编辑母版标题样式</a:t>
            </a:r>
            <a:endParaRPr lang="en-US"/>
          </a:p>
        </p:txBody>
      </p:sp>
      <p:sp>
        <p:nvSpPr>
          <p:cNvPr id="3" name="Text Placeholder 2"/>
          <p:cNvSpPr>
            <a:spLocks noGrp="1"/>
          </p:cNvSpPr>
          <p:nvPr>
            <p:ph type="body" idx="1"/>
            <p:custDataLst>
              <p:tags r:id="rId12"/>
            </p:custDataLst>
          </p:nvPr>
        </p:nvSpPr>
        <p:spPr>
          <a:xfrm>
            <a:off x="838200" y="1319349"/>
            <a:ext cx="10515600" cy="4857614"/>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A585A67-42E3-490D-9F11-66F75A9F1D2F}" type="datetimeFigureOut">
              <a:rPr lang="zh-CN" altLang="en-US" smtClean="0"/>
              <a:t>2020-7-1</a:t>
            </a:fld>
            <a:endParaRPr lang="zh-CN" alt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AD9AC04-88EB-4FDE-9AE3-4F3E2E04215A}"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Lst>
  <p:transition/>
  <p:timing/>
  <p:txStyles>
    <p:titleStyle>
      <a:lvl1pPr algn="l" defTabSz="914400" rtl="0" eaLnBrk="1" latinLnBrk="0" hangingPunct="1">
        <a:lnSpc>
          <a:spcPct val="90000"/>
        </a:lnSpc>
        <a:spcBef>
          <a:spcPct val="0"/>
        </a:spcBef>
        <a:buNone/>
        <a:defRPr sz="3200" b="1" kern="1200">
          <a:gradFill>
            <a:gsLst>
              <a:gs pos="0">
                <a:schemeClr val="accent1"/>
              </a:gs>
              <a:gs pos="100000">
                <a:schemeClr val="accent2"/>
              </a:gs>
            </a:gsLst>
            <a:lin ang="0" scaled="1"/>
          </a:gradFill>
          <a:latin typeface="黑体" panose="02010609060101010101" pitchFamily="49" charset="-122"/>
          <a:ea typeface="黑体" panose="02010609060101010101" pitchFamily="49" charset="-122"/>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accent2">
              <a:lumMod val="60000"/>
              <a:lumOff val="40000"/>
            </a:schemeClr>
          </a:solidFill>
          <a:latin typeface="黑体" panose="02010609060101010101" pitchFamily="49" charset="-122"/>
          <a:ea typeface="黑体" panose="02010609060101010101" pitchFamily="49" charset="-122"/>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accent2">
              <a:lumMod val="60000"/>
              <a:lumOff val="40000"/>
            </a:schemeClr>
          </a:solidFill>
          <a:latin typeface="黑体" panose="02010609060101010101" pitchFamily="49" charset="-122"/>
          <a:ea typeface="黑体" panose="02010609060101010101" pitchFamily="49" charset="-122"/>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accent2">
              <a:lumMod val="60000"/>
              <a:lumOff val="40000"/>
            </a:schemeClr>
          </a:solidFill>
          <a:latin typeface="黑体" panose="02010609060101010101" pitchFamily="49" charset="-122"/>
          <a:ea typeface="黑体" panose="02010609060101010101" pitchFamily="49" charset="-122"/>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2">
              <a:lumMod val="60000"/>
              <a:lumOff val="40000"/>
            </a:schemeClr>
          </a:solidFill>
          <a:latin typeface="黑体" panose="02010609060101010101" pitchFamily="49" charset="-122"/>
          <a:ea typeface="黑体" panose="02010609060101010101" pitchFamily="49" charset="-122"/>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2">
              <a:lumMod val="60000"/>
              <a:lumOff val="40000"/>
            </a:schemeClr>
          </a:solidFill>
          <a:latin typeface="黑体" panose="02010609060101010101" pitchFamily="49" charset="-122"/>
          <a:ea typeface="黑体" panose="02010609060101010101" pitchFamily="49"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Ref idx="1001">
        <a:schemeClr val="bg1"/>
      </p:bgRef>
    </p:bg>
    <p:spTree>
      <p:nvGrpSpPr>
        <p:cNvPr id="1" name=""/>
        <p:cNvGrpSpPr/>
        <p:nvPr/>
      </p:nvGrpSpPr>
      <p:grpSpPr>
        <a:xfrm>
          <a:off x="0" y="0"/>
          <a:ext cx="0" cy="0"/>
        </a:xfrm>
      </p:grpSpPr>
      <p:pic>
        <p:nvPicPr>
          <p:cNvPr id="7" name="图片 6"/>
          <p:cNvPicPr>
            <a:picLocks noChangeAspect="1"/>
          </p:cNvPicPr>
          <p:nvPr/>
        </p:nvPicPr>
        <p:blipFill>
          <a:blip r:embed="rId11">
            <a:extLst>
              <a:ext uri="{28A0092B-C50C-407E-A947-70E740481C1C}">
                <a14:useLocalDpi xmlns:a14="http://schemas.microsoft.com/office/drawing/2010/main" val="0"/>
              </a:ext>
            </a:extLst>
          </a:blip>
          <a:srcRect t="61035" b="7329"/>
          <a:stretch>
            <a:fillRect/>
          </a:stretch>
        </p:blipFill>
        <p:spPr>
          <a:xfrm>
            <a:off x="0" y="1"/>
            <a:ext cx="12192000" cy="6858000"/>
          </a:xfrm>
          <a:prstGeom prst="rect">
            <a:avLst/>
          </a:prstGeom>
        </p:spPr>
      </p:pic>
      <p:sp>
        <p:nvSpPr>
          <p:cNvPr id="2" name="Title Placeholder 1"/>
          <p:cNvSpPr>
            <a:spLocks noGrp="1"/>
          </p:cNvSpPr>
          <p:nvPr>
            <p:ph type="title"/>
            <p:custDataLst>
              <p:tags r:id="rId12"/>
            </p:custDataLst>
          </p:nvPr>
        </p:nvSpPr>
        <p:spPr>
          <a:xfrm>
            <a:off x="838200" y="365126"/>
            <a:ext cx="10515600" cy="828000"/>
          </a:xfrm>
          <a:prstGeom prst="rect">
            <a:avLst/>
          </a:prstGeom>
        </p:spPr>
        <p:txBody>
          <a:bodyPr vert="horz" lIns="91440" tIns="45720" rIns="91440" bIns="45720" rtlCol="0" anchor="ctr">
            <a:normAutofit/>
          </a:bodyPr>
          <a:lstStyle/>
          <a:p>
            <a:r>
              <a:rPr lang="zh-CN" altLang="en-US" smtClean="0"/>
              <a:t>单击此处编辑母版标题样式</a:t>
            </a:r>
            <a:endParaRPr lang="en-US"/>
          </a:p>
        </p:txBody>
      </p:sp>
      <p:sp>
        <p:nvSpPr>
          <p:cNvPr id="3" name="Text Placeholder 2"/>
          <p:cNvSpPr>
            <a:spLocks noGrp="1"/>
          </p:cNvSpPr>
          <p:nvPr>
            <p:ph type="body" idx="1"/>
            <p:custDataLst>
              <p:tags r:id="rId13"/>
            </p:custDataLst>
          </p:nvPr>
        </p:nvSpPr>
        <p:spPr>
          <a:xfrm>
            <a:off x="838200" y="1558251"/>
            <a:ext cx="10515600" cy="4618712"/>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CA569AE-FED3-49B8-996D-C571EF165291}" type="datetimeFigureOut">
              <a:rPr lang="zh-CN" altLang="en-US" smtClean="0"/>
              <a:t>2020-7-1</a:t>
            </a:fld>
            <a:endParaRPr lang="zh-CN" alt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032A25A-790E-4B03-A5D4-A2A2D8D2C669}"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60" r:id="rId1"/>
    <p:sldLayoutId id="2147483661" r:id="rId2"/>
    <p:sldLayoutId id="2147483662" r:id="rId3"/>
    <p:sldLayoutId id="2147483663" r:id="rId4"/>
    <p:sldLayoutId id="2147483664" r:id="rId5"/>
    <p:sldLayoutId id="2147483665" r:id="rId6"/>
    <p:sldLayoutId id="2147483666" r:id="rId7"/>
    <p:sldLayoutId id="2147483667" r:id="rId8"/>
    <p:sldLayoutId id="2147483668" r:id="rId9"/>
    <p:sldLayoutId id="2147483669" r:id="rId10"/>
  </p:sldLayoutIdLst>
  <p:transition/>
  <p:timing/>
  <p:txStyles>
    <p:titleStyle>
      <a:lvl1pPr algn="l" defTabSz="914400" rtl="0" eaLnBrk="1" latinLnBrk="0" hangingPunct="1">
        <a:lnSpc>
          <a:spcPct val="90000"/>
        </a:lnSpc>
        <a:spcBef>
          <a:spcPct val="0"/>
        </a:spcBef>
        <a:buNone/>
        <a:defRPr sz="3600" kern="1200">
          <a:solidFill>
            <a:schemeClr val="accent1">
              <a:lumMod val="75000"/>
            </a:schemeClr>
          </a:solidFill>
          <a:latin typeface="+mj-lt"/>
          <a:ea typeface="+mj-ea"/>
          <a:cs typeface="+mj-cs"/>
        </a:defRPr>
      </a:lvl1pPr>
    </p:titleStyle>
    <p:bodyStyle>
      <a:lvl1pPr marL="361950" indent="-361950" algn="l" defTabSz="914400" rtl="0" eaLnBrk="1" latinLnBrk="0" hangingPunct="1">
        <a:lnSpc>
          <a:spcPct val="90000"/>
        </a:lnSpc>
        <a:spcBef>
          <a:spcPts val="1000"/>
        </a:spcBef>
        <a:buClr>
          <a:schemeClr val="accent1"/>
        </a:buClr>
        <a:buFont typeface="Wingdings 3" pitchFamily="18" charset="2"/>
        <a:buChar char="Ú"/>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tags" Target="../tags/tag5.xml" /><Relationship Id="rId3" Type="http://schemas.openxmlformats.org/officeDocument/2006/relationships/tags" Target="../tags/tag6.xml" /><Relationship Id="rId4" Type="http://schemas.openxmlformats.org/officeDocument/2006/relationships/tags" Target="../tags/tag7.xml"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8.xml" /><Relationship Id="rId3" Type="http://schemas.openxmlformats.org/officeDocument/2006/relationships/image" Target="../media/image4.png" /><Relationship Id="rId4" Type="http://schemas.microsoft.com/office/2007/relationships/hdphoto" Target="../media/image5.wdp" /><Relationship Id="rId5" Type="http://schemas.openxmlformats.org/officeDocument/2006/relationships/tags" Target="../tags/tag9.xml" /><Relationship Id="rId6" Type="http://schemas.openxmlformats.org/officeDocument/2006/relationships/tags" Target="../tags/tag10.xml"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7.xml" /><Relationship Id="rId10" Type="http://schemas.openxmlformats.org/officeDocument/2006/relationships/tags" Target="../tags/tag18.xml" /><Relationship Id="rId2" Type="http://schemas.openxmlformats.org/officeDocument/2006/relationships/notesSlide" Target="../notesSlides/notesSlide1.xml" /><Relationship Id="rId3" Type="http://schemas.openxmlformats.org/officeDocument/2006/relationships/tags" Target="../tags/tag11.xml" /><Relationship Id="rId4" Type="http://schemas.openxmlformats.org/officeDocument/2006/relationships/tags" Target="../tags/tag12.xml" /><Relationship Id="rId5" Type="http://schemas.openxmlformats.org/officeDocument/2006/relationships/tags" Target="../tags/tag13.xml" /><Relationship Id="rId6" Type="http://schemas.openxmlformats.org/officeDocument/2006/relationships/tags" Target="../tags/tag14.xml" /><Relationship Id="rId7" Type="http://schemas.openxmlformats.org/officeDocument/2006/relationships/tags" Target="../tags/tag15.xml" /><Relationship Id="rId8" Type="http://schemas.openxmlformats.org/officeDocument/2006/relationships/tags" Target="../tags/tag16.xml" /><Relationship Id="rId9" Type="http://schemas.openxmlformats.org/officeDocument/2006/relationships/tags" Target="../tags/tag17.xml"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6.xml" /><Relationship Id="rId2" Type="http://schemas.openxmlformats.org/officeDocument/2006/relationships/notesSlide" Target="../notesSlides/notesSlide2.xml" /><Relationship Id="rId3" Type="http://schemas.openxmlformats.org/officeDocument/2006/relationships/tags" Target="../tags/tag19.xml" /><Relationship Id="rId4" Type="http://schemas.openxmlformats.org/officeDocument/2006/relationships/image" Target="../media/image6.jpeg" /><Relationship Id="rId5" Type="http://schemas.openxmlformats.org/officeDocument/2006/relationships/tags" Target="../tags/tag20.xml" /><Relationship Id="rId6" Type="http://schemas.openxmlformats.org/officeDocument/2006/relationships/tags" Target="../tags/tag21.xml"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2.xml" /><Relationship Id="rId10" Type="http://schemas.openxmlformats.org/officeDocument/2006/relationships/tags" Target="../tags/tag30.xml" /><Relationship Id="rId100" Type="http://schemas.openxmlformats.org/officeDocument/2006/relationships/tags" Target="../tags/tag120.xml" /><Relationship Id="rId101" Type="http://schemas.openxmlformats.org/officeDocument/2006/relationships/tags" Target="../tags/tag121.xml" /><Relationship Id="rId102" Type="http://schemas.openxmlformats.org/officeDocument/2006/relationships/tags" Target="../tags/tag122.xml" /><Relationship Id="rId103" Type="http://schemas.openxmlformats.org/officeDocument/2006/relationships/tags" Target="../tags/tag123.xml" /><Relationship Id="rId104" Type="http://schemas.openxmlformats.org/officeDocument/2006/relationships/tags" Target="../tags/tag124.xml" /><Relationship Id="rId105" Type="http://schemas.openxmlformats.org/officeDocument/2006/relationships/tags" Target="../tags/tag125.xml" /><Relationship Id="rId106" Type="http://schemas.openxmlformats.org/officeDocument/2006/relationships/tags" Target="../tags/tag126.xml" /><Relationship Id="rId107" Type="http://schemas.openxmlformats.org/officeDocument/2006/relationships/tags" Target="../tags/tag127.xml" /><Relationship Id="rId108" Type="http://schemas.openxmlformats.org/officeDocument/2006/relationships/tags" Target="../tags/tag128.xml" /><Relationship Id="rId109" Type="http://schemas.openxmlformats.org/officeDocument/2006/relationships/tags" Target="../tags/tag129.xml" /><Relationship Id="rId11" Type="http://schemas.openxmlformats.org/officeDocument/2006/relationships/tags" Target="../tags/tag31.xml" /><Relationship Id="rId110" Type="http://schemas.openxmlformats.org/officeDocument/2006/relationships/tags" Target="../tags/tag130.xml" /><Relationship Id="rId111" Type="http://schemas.openxmlformats.org/officeDocument/2006/relationships/tags" Target="../tags/tag131.xml" /><Relationship Id="rId112" Type="http://schemas.openxmlformats.org/officeDocument/2006/relationships/tags" Target="../tags/tag132.xml" /><Relationship Id="rId113" Type="http://schemas.openxmlformats.org/officeDocument/2006/relationships/image" Target="../media/image7.png" /><Relationship Id="rId114" Type="http://schemas.openxmlformats.org/officeDocument/2006/relationships/tags" Target="../tags/tag133.xml" /><Relationship Id="rId115" Type="http://schemas.openxmlformats.org/officeDocument/2006/relationships/tags" Target="../tags/tag134.xml" /><Relationship Id="rId12" Type="http://schemas.openxmlformats.org/officeDocument/2006/relationships/tags" Target="../tags/tag32.xml" /><Relationship Id="rId13" Type="http://schemas.openxmlformats.org/officeDocument/2006/relationships/tags" Target="../tags/tag33.xml" /><Relationship Id="rId14" Type="http://schemas.openxmlformats.org/officeDocument/2006/relationships/tags" Target="../tags/tag34.xml" /><Relationship Id="rId15" Type="http://schemas.openxmlformats.org/officeDocument/2006/relationships/tags" Target="../tags/tag35.xml" /><Relationship Id="rId16" Type="http://schemas.openxmlformats.org/officeDocument/2006/relationships/tags" Target="../tags/tag36.xml" /><Relationship Id="rId17" Type="http://schemas.openxmlformats.org/officeDocument/2006/relationships/tags" Target="../tags/tag37.xml" /><Relationship Id="rId18" Type="http://schemas.openxmlformats.org/officeDocument/2006/relationships/tags" Target="../tags/tag38.xml" /><Relationship Id="rId19" Type="http://schemas.openxmlformats.org/officeDocument/2006/relationships/tags" Target="../tags/tag39.xml" /><Relationship Id="rId2" Type="http://schemas.openxmlformats.org/officeDocument/2006/relationships/tags" Target="../tags/tag22.xml" /><Relationship Id="rId20" Type="http://schemas.openxmlformats.org/officeDocument/2006/relationships/tags" Target="../tags/tag40.xml" /><Relationship Id="rId21" Type="http://schemas.openxmlformats.org/officeDocument/2006/relationships/tags" Target="../tags/tag41.xml" /><Relationship Id="rId22" Type="http://schemas.openxmlformats.org/officeDocument/2006/relationships/tags" Target="../tags/tag42.xml" /><Relationship Id="rId23" Type="http://schemas.openxmlformats.org/officeDocument/2006/relationships/tags" Target="../tags/tag43.xml" /><Relationship Id="rId24" Type="http://schemas.openxmlformats.org/officeDocument/2006/relationships/tags" Target="../tags/tag44.xml" /><Relationship Id="rId25" Type="http://schemas.openxmlformats.org/officeDocument/2006/relationships/tags" Target="../tags/tag45.xml" /><Relationship Id="rId26" Type="http://schemas.openxmlformats.org/officeDocument/2006/relationships/tags" Target="../tags/tag46.xml" /><Relationship Id="rId27" Type="http://schemas.openxmlformats.org/officeDocument/2006/relationships/tags" Target="../tags/tag47.xml" /><Relationship Id="rId28" Type="http://schemas.openxmlformats.org/officeDocument/2006/relationships/tags" Target="../tags/tag48.xml" /><Relationship Id="rId29" Type="http://schemas.openxmlformats.org/officeDocument/2006/relationships/tags" Target="../tags/tag49.xml" /><Relationship Id="rId3" Type="http://schemas.openxmlformats.org/officeDocument/2006/relationships/tags" Target="../tags/tag23.xml" /><Relationship Id="rId30" Type="http://schemas.openxmlformats.org/officeDocument/2006/relationships/tags" Target="../tags/tag50.xml" /><Relationship Id="rId31" Type="http://schemas.openxmlformats.org/officeDocument/2006/relationships/tags" Target="../tags/tag51.xml" /><Relationship Id="rId32" Type="http://schemas.openxmlformats.org/officeDocument/2006/relationships/tags" Target="../tags/tag52.xml" /><Relationship Id="rId33" Type="http://schemas.openxmlformats.org/officeDocument/2006/relationships/tags" Target="../tags/tag53.xml" /><Relationship Id="rId34" Type="http://schemas.openxmlformats.org/officeDocument/2006/relationships/tags" Target="../tags/tag54.xml" /><Relationship Id="rId35" Type="http://schemas.openxmlformats.org/officeDocument/2006/relationships/tags" Target="../tags/tag55.xml" /><Relationship Id="rId36" Type="http://schemas.openxmlformats.org/officeDocument/2006/relationships/tags" Target="../tags/tag56.xml" /><Relationship Id="rId37" Type="http://schemas.openxmlformats.org/officeDocument/2006/relationships/tags" Target="../tags/tag57.xml" /><Relationship Id="rId38" Type="http://schemas.openxmlformats.org/officeDocument/2006/relationships/tags" Target="../tags/tag58.xml" /><Relationship Id="rId39" Type="http://schemas.openxmlformats.org/officeDocument/2006/relationships/tags" Target="../tags/tag59.xml" /><Relationship Id="rId4" Type="http://schemas.openxmlformats.org/officeDocument/2006/relationships/tags" Target="../tags/tag24.xml" /><Relationship Id="rId40" Type="http://schemas.openxmlformats.org/officeDocument/2006/relationships/tags" Target="../tags/tag60.xml" /><Relationship Id="rId41" Type="http://schemas.openxmlformats.org/officeDocument/2006/relationships/tags" Target="../tags/tag61.xml" /><Relationship Id="rId42" Type="http://schemas.openxmlformats.org/officeDocument/2006/relationships/tags" Target="../tags/tag62.xml" /><Relationship Id="rId43" Type="http://schemas.openxmlformats.org/officeDocument/2006/relationships/tags" Target="../tags/tag63.xml" /><Relationship Id="rId44" Type="http://schemas.openxmlformats.org/officeDocument/2006/relationships/tags" Target="../tags/tag64.xml" /><Relationship Id="rId45" Type="http://schemas.openxmlformats.org/officeDocument/2006/relationships/tags" Target="../tags/tag65.xml" /><Relationship Id="rId46" Type="http://schemas.openxmlformats.org/officeDocument/2006/relationships/tags" Target="../tags/tag66.xml" /><Relationship Id="rId47" Type="http://schemas.openxmlformats.org/officeDocument/2006/relationships/tags" Target="../tags/tag67.xml" /><Relationship Id="rId48" Type="http://schemas.openxmlformats.org/officeDocument/2006/relationships/tags" Target="../tags/tag68.xml" /><Relationship Id="rId49" Type="http://schemas.openxmlformats.org/officeDocument/2006/relationships/tags" Target="../tags/tag69.xml" /><Relationship Id="rId5" Type="http://schemas.openxmlformats.org/officeDocument/2006/relationships/tags" Target="../tags/tag25.xml" /><Relationship Id="rId50" Type="http://schemas.openxmlformats.org/officeDocument/2006/relationships/tags" Target="../tags/tag70.xml" /><Relationship Id="rId51" Type="http://schemas.openxmlformats.org/officeDocument/2006/relationships/tags" Target="../tags/tag71.xml" /><Relationship Id="rId52" Type="http://schemas.openxmlformats.org/officeDocument/2006/relationships/tags" Target="../tags/tag72.xml" /><Relationship Id="rId53" Type="http://schemas.openxmlformats.org/officeDocument/2006/relationships/tags" Target="../tags/tag73.xml" /><Relationship Id="rId54" Type="http://schemas.openxmlformats.org/officeDocument/2006/relationships/tags" Target="../tags/tag74.xml" /><Relationship Id="rId55" Type="http://schemas.openxmlformats.org/officeDocument/2006/relationships/tags" Target="../tags/tag75.xml" /><Relationship Id="rId56" Type="http://schemas.openxmlformats.org/officeDocument/2006/relationships/tags" Target="../tags/tag76.xml" /><Relationship Id="rId57" Type="http://schemas.openxmlformats.org/officeDocument/2006/relationships/tags" Target="../tags/tag77.xml" /><Relationship Id="rId58" Type="http://schemas.openxmlformats.org/officeDocument/2006/relationships/tags" Target="../tags/tag78.xml" /><Relationship Id="rId59" Type="http://schemas.openxmlformats.org/officeDocument/2006/relationships/tags" Target="../tags/tag79.xml" /><Relationship Id="rId6" Type="http://schemas.openxmlformats.org/officeDocument/2006/relationships/tags" Target="../tags/tag26.xml" /><Relationship Id="rId60" Type="http://schemas.openxmlformats.org/officeDocument/2006/relationships/tags" Target="../tags/tag80.xml" /><Relationship Id="rId61" Type="http://schemas.openxmlformats.org/officeDocument/2006/relationships/tags" Target="../tags/tag81.xml" /><Relationship Id="rId62" Type="http://schemas.openxmlformats.org/officeDocument/2006/relationships/tags" Target="../tags/tag82.xml" /><Relationship Id="rId63" Type="http://schemas.openxmlformats.org/officeDocument/2006/relationships/tags" Target="../tags/tag83.xml" /><Relationship Id="rId64" Type="http://schemas.openxmlformats.org/officeDocument/2006/relationships/tags" Target="../tags/tag84.xml" /><Relationship Id="rId65" Type="http://schemas.openxmlformats.org/officeDocument/2006/relationships/tags" Target="../tags/tag85.xml" /><Relationship Id="rId66" Type="http://schemas.openxmlformats.org/officeDocument/2006/relationships/tags" Target="../tags/tag86.xml" /><Relationship Id="rId67" Type="http://schemas.openxmlformats.org/officeDocument/2006/relationships/tags" Target="../tags/tag87.xml" /><Relationship Id="rId68" Type="http://schemas.openxmlformats.org/officeDocument/2006/relationships/tags" Target="../tags/tag88.xml" /><Relationship Id="rId69" Type="http://schemas.openxmlformats.org/officeDocument/2006/relationships/tags" Target="../tags/tag89.xml" /><Relationship Id="rId7" Type="http://schemas.openxmlformats.org/officeDocument/2006/relationships/tags" Target="../tags/tag27.xml" /><Relationship Id="rId70" Type="http://schemas.openxmlformats.org/officeDocument/2006/relationships/tags" Target="../tags/tag90.xml" /><Relationship Id="rId71" Type="http://schemas.openxmlformats.org/officeDocument/2006/relationships/tags" Target="../tags/tag91.xml" /><Relationship Id="rId72" Type="http://schemas.openxmlformats.org/officeDocument/2006/relationships/tags" Target="../tags/tag92.xml" /><Relationship Id="rId73" Type="http://schemas.openxmlformats.org/officeDocument/2006/relationships/tags" Target="../tags/tag93.xml" /><Relationship Id="rId74" Type="http://schemas.openxmlformats.org/officeDocument/2006/relationships/tags" Target="../tags/tag94.xml" /><Relationship Id="rId75" Type="http://schemas.openxmlformats.org/officeDocument/2006/relationships/tags" Target="../tags/tag95.xml" /><Relationship Id="rId76" Type="http://schemas.openxmlformats.org/officeDocument/2006/relationships/tags" Target="../tags/tag96.xml" /><Relationship Id="rId77" Type="http://schemas.openxmlformats.org/officeDocument/2006/relationships/tags" Target="../tags/tag97.xml" /><Relationship Id="rId78" Type="http://schemas.openxmlformats.org/officeDocument/2006/relationships/tags" Target="../tags/tag98.xml" /><Relationship Id="rId79" Type="http://schemas.openxmlformats.org/officeDocument/2006/relationships/tags" Target="../tags/tag99.xml" /><Relationship Id="rId8" Type="http://schemas.openxmlformats.org/officeDocument/2006/relationships/tags" Target="../tags/tag28.xml" /><Relationship Id="rId80" Type="http://schemas.openxmlformats.org/officeDocument/2006/relationships/tags" Target="../tags/tag100.xml" /><Relationship Id="rId81" Type="http://schemas.openxmlformats.org/officeDocument/2006/relationships/tags" Target="../tags/tag101.xml" /><Relationship Id="rId82" Type="http://schemas.openxmlformats.org/officeDocument/2006/relationships/tags" Target="../tags/tag102.xml" /><Relationship Id="rId83" Type="http://schemas.openxmlformats.org/officeDocument/2006/relationships/tags" Target="../tags/tag103.xml" /><Relationship Id="rId84" Type="http://schemas.openxmlformats.org/officeDocument/2006/relationships/tags" Target="../tags/tag104.xml" /><Relationship Id="rId85" Type="http://schemas.openxmlformats.org/officeDocument/2006/relationships/tags" Target="../tags/tag105.xml" /><Relationship Id="rId86" Type="http://schemas.openxmlformats.org/officeDocument/2006/relationships/tags" Target="../tags/tag106.xml" /><Relationship Id="rId87" Type="http://schemas.openxmlformats.org/officeDocument/2006/relationships/tags" Target="../tags/tag107.xml" /><Relationship Id="rId88" Type="http://schemas.openxmlformats.org/officeDocument/2006/relationships/tags" Target="../tags/tag108.xml" /><Relationship Id="rId89" Type="http://schemas.openxmlformats.org/officeDocument/2006/relationships/tags" Target="../tags/tag109.xml" /><Relationship Id="rId9" Type="http://schemas.openxmlformats.org/officeDocument/2006/relationships/tags" Target="../tags/tag29.xml" /><Relationship Id="rId90" Type="http://schemas.openxmlformats.org/officeDocument/2006/relationships/tags" Target="../tags/tag110.xml" /><Relationship Id="rId91" Type="http://schemas.openxmlformats.org/officeDocument/2006/relationships/tags" Target="../tags/tag111.xml" /><Relationship Id="rId92" Type="http://schemas.openxmlformats.org/officeDocument/2006/relationships/tags" Target="../tags/tag112.xml" /><Relationship Id="rId93" Type="http://schemas.openxmlformats.org/officeDocument/2006/relationships/tags" Target="../tags/tag113.xml" /><Relationship Id="rId94" Type="http://schemas.openxmlformats.org/officeDocument/2006/relationships/tags" Target="../tags/tag114.xml" /><Relationship Id="rId95" Type="http://schemas.openxmlformats.org/officeDocument/2006/relationships/tags" Target="../tags/tag115.xml" /><Relationship Id="rId96" Type="http://schemas.openxmlformats.org/officeDocument/2006/relationships/tags" Target="../tags/tag116.xml" /><Relationship Id="rId97" Type="http://schemas.openxmlformats.org/officeDocument/2006/relationships/tags" Target="../tags/tag117.xml" /><Relationship Id="rId98" Type="http://schemas.openxmlformats.org/officeDocument/2006/relationships/tags" Target="../tags/tag118.xml" /><Relationship Id="rId99" Type="http://schemas.openxmlformats.org/officeDocument/2006/relationships/tags" Target="../tags/tag119.xml"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8.png" /><Relationship Id="rId3" Type="http://schemas.openxmlformats.org/officeDocument/2006/relationships/image" Target="../media/image9.jpeg" /><Relationship Id="rId4" Type="http://schemas.openxmlformats.org/officeDocument/2006/relationships/image" Target="../media/image10.jpeg" /><Relationship Id="rId5" Type="http://schemas.openxmlformats.org/officeDocument/2006/relationships/image" Target="../media/image11.png"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12.png" /><Relationship Id="rId3" Type="http://schemas.microsoft.com/office/2007/relationships/hdphoto" Target="../media/image13.wdp" /><Relationship Id="rId4" Type="http://schemas.openxmlformats.org/officeDocument/2006/relationships/image" Target="../media/image14.png" /><Relationship Id="rId5" Type="http://schemas.openxmlformats.org/officeDocument/2006/relationships/image" Target="../media/image15.jpeg"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16.jpeg" /><Relationship Id="rId3" Type="http://schemas.openxmlformats.org/officeDocument/2006/relationships/image" Target="../media/image17.png" /><Relationship Id="rId4" Type="http://schemas.microsoft.com/office/2007/relationships/hdphoto" Target="../media/image18.wdp" /><Relationship Id="rId5" Type="http://schemas.openxmlformats.org/officeDocument/2006/relationships/image" Target="../media/image19.jpeg"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2.xml" /><Relationship Id="rId10" Type="http://schemas.openxmlformats.org/officeDocument/2006/relationships/tags" Target="../tags/tag143.xml" /><Relationship Id="rId11" Type="http://schemas.openxmlformats.org/officeDocument/2006/relationships/tags" Target="../tags/tag144.xml" /><Relationship Id="rId2" Type="http://schemas.openxmlformats.org/officeDocument/2006/relationships/tags" Target="../tags/tag135.xml" /><Relationship Id="rId3" Type="http://schemas.openxmlformats.org/officeDocument/2006/relationships/tags" Target="../tags/tag136.xml" /><Relationship Id="rId4" Type="http://schemas.openxmlformats.org/officeDocument/2006/relationships/tags" Target="../tags/tag137.xml" /><Relationship Id="rId5" Type="http://schemas.openxmlformats.org/officeDocument/2006/relationships/tags" Target="../tags/tag138.xml" /><Relationship Id="rId6" Type="http://schemas.openxmlformats.org/officeDocument/2006/relationships/tags" Target="../tags/tag139.xml" /><Relationship Id="rId7" Type="http://schemas.openxmlformats.org/officeDocument/2006/relationships/tags" Target="../tags/tag140.xml" /><Relationship Id="rId8" Type="http://schemas.openxmlformats.org/officeDocument/2006/relationships/tags" Target="../tags/tag141.xml" /><Relationship Id="rId9" Type="http://schemas.openxmlformats.org/officeDocument/2006/relationships/tags" Target="../tags/tag142.xml"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tags" Target="../tags/tag148.xml" /><Relationship Id="rId11" Type="http://schemas.openxmlformats.org/officeDocument/2006/relationships/tags" Target="../tags/tag149.xml" /><Relationship Id="rId12" Type="http://schemas.openxmlformats.org/officeDocument/2006/relationships/tags" Target="../tags/tag150.xml" /><Relationship Id="rId13" Type="http://schemas.openxmlformats.org/officeDocument/2006/relationships/tags" Target="../tags/tag151.xml" /><Relationship Id="rId14" Type="http://schemas.openxmlformats.org/officeDocument/2006/relationships/tags" Target="../tags/tag152.xml" /><Relationship Id="rId15" Type="http://schemas.openxmlformats.org/officeDocument/2006/relationships/tags" Target="../tags/tag153.xml" /><Relationship Id="rId16" Type="http://schemas.openxmlformats.org/officeDocument/2006/relationships/tags" Target="../tags/tag154.xml" /><Relationship Id="rId2" Type="http://schemas.openxmlformats.org/officeDocument/2006/relationships/image" Target="../media/image20.png" /><Relationship Id="rId3" Type="http://schemas.openxmlformats.org/officeDocument/2006/relationships/image" Target="../media/image21.png" /><Relationship Id="rId4" Type="http://schemas.openxmlformats.org/officeDocument/2006/relationships/image" Target="../media/image22.png" /><Relationship Id="rId5" Type="http://schemas.openxmlformats.org/officeDocument/2006/relationships/image" Target="../media/image23.png" /><Relationship Id="rId6" Type="http://schemas.openxmlformats.org/officeDocument/2006/relationships/image" Target="../media/image24.svg" /><Relationship Id="rId7" Type="http://schemas.openxmlformats.org/officeDocument/2006/relationships/tags" Target="../tags/tag145.xml" /><Relationship Id="rId8" Type="http://schemas.openxmlformats.org/officeDocument/2006/relationships/tags" Target="../tags/tag146.xml" /><Relationship Id="rId9" Type="http://schemas.openxmlformats.org/officeDocument/2006/relationships/tags" Target="../tags/tag147.xml"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7.xml" /><Relationship Id="rId10" Type="http://schemas.openxmlformats.org/officeDocument/2006/relationships/tags" Target="../tags/tag159.xml" /><Relationship Id="rId11" Type="http://schemas.openxmlformats.org/officeDocument/2006/relationships/tags" Target="../tags/tag160.xml" /><Relationship Id="rId12" Type="http://schemas.openxmlformats.org/officeDocument/2006/relationships/tags" Target="../tags/tag161.xml" /><Relationship Id="rId13" Type="http://schemas.openxmlformats.org/officeDocument/2006/relationships/tags" Target="../tags/tag162.xml" /><Relationship Id="rId14" Type="http://schemas.openxmlformats.org/officeDocument/2006/relationships/tags" Target="../tags/tag163.xml" /><Relationship Id="rId2" Type="http://schemas.openxmlformats.org/officeDocument/2006/relationships/image" Target="../media/image21.png" /><Relationship Id="rId3" Type="http://schemas.openxmlformats.org/officeDocument/2006/relationships/image" Target="../media/image25.jpeg" /><Relationship Id="rId4" Type="http://schemas.openxmlformats.org/officeDocument/2006/relationships/image" Target="../media/image26.png" /><Relationship Id="rId5" Type="http://schemas.openxmlformats.org/officeDocument/2006/relationships/image" Target="../media/image27.png" /><Relationship Id="rId6" Type="http://schemas.openxmlformats.org/officeDocument/2006/relationships/tags" Target="../tags/tag155.xml" /><Relationship Id="rId7" Type="http://schemas.openxmlformats.org/officeDocument/2006/relationships/tags" Target="../tags/tag156.xml" /><Relationship Id="rId8" Type="http://schemas.openxmlformats.org/officeDocument/2006/relationships/tags" Target="../tags/tag157.xml" /><Relationship Id="rId9" Type="http://schemas.openxmlformats.org/officeDocument/2006/relationships/tags" Target="../tags/tag158.xml"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2.xml" /><Relationship Id="rId10" Type="http://schemas.openxmlformats.org/officeDocument/2006/relationships/tags" Target="../tags/tag172.xml" /><Relationship Id="rId11" Type="http://schemas.openxmlformats.org/officeDocument/2006/relationships/image" Target="../media/image28.jpeg" /><Relationship Id="rId2" Type="http://schemas.openxmlformats.org/officeDocument/2006/relationships/tags" Target="../tags/tag164.xml" /><Relationship Id="rId3" Type="http://schemas.openxmlformats.org/officeDocument/2006/relationships/tags" Target="../tags/tag165.xml" /><Relationship Id="rId4" Type="http://schemas.openxmlformats.org/officeDocument/2006/relationships/tags" Target="../tags/tag166.xml" /><Relationship Id="rId5" Type="http://schemas.openxmlformats.org/officeDocument/2006/relationships/tags" Target="../tags/tag167.xml" /><Relationship Id="rId6" Type="http://schemas.openxmlformats.org/officeDocument/2006/relationships/tags" Target="../tags/tag168.xml" /><Relationship Id="rId7" Type="http://schemas.openxmlformats.org/officeDocument/2006/relationships/tags" Target="../tags/tag169.xml" /><Relationship Id="rId8" Type="http://schemas.openxmlformats.org/officeDocument/2006/relationships/tags" Target="../tags/tag170.xml" /><Relationship Id="rId9" Type="http://schemas.openxmlformats.org/officeDocument/2006/relationships/tags" Target="../tags/tag171.xml"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7.xml" /><Relationship Id="rId10" Type="http://schemas.openxmlformats.org/officeDocument/2006/relationships/image" Target="../media/image31.jpeg" /><Relationship Id="rId2" Type="http://schemas.openxmlformats.org/officeDocument/2006/relationships/image" Target="../media/image29.png" /><Relationship Id="rId3" Type="http://schemas.openxmlformats.org/officeDocument/2006/relationships/tags" Target="../tags/tag173.xml" /><Relationship Id="rId4" Type="http://schemas.openxmlformats.org/officeDocument/2006/relationships/tags" Target="../tags/tag174.xml" /><Relationship Id="rId5" Type="http://schemas.openxmlformats.org/officeDocument/2006/relationships/image" Target="../media/image30.jpeg" /><Relationship Id="rId6" Type="http://schemas.openxmlformats.org/officeDocument/2006/relationships/tags" Target="../tags/tag175.xml" /><Relationship Id="rId7" Type="http://schemas.openxmlformats.org/officeDocument/2006/relationships/tags" Target="../tags/tag176.xml" /><Relationship Id="rId8" Type="http://schemas.openxmlformats.org/officeDocument/2006/relationships/tags" Target="../tags/tag177.xml" /><Relationship Id="rId9" Type="http://schemas.openxmlformats.org/officeDocument/2006/relationships/tags" Target="../tags/tag178.xml"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2.xml" /><Relationship Id="rId10" Type="http://schemas.openxmlformats.org/officeDocument/2006/relationships/tags" Target="../tags/tag187.xml" /><Relationship Id="rId11" Type="http://schemas.openxmlformats.org/officeDocument/2006/relationships/tags" Target="../tags/tag188.xml" /><Relationship Id="rId2" Type="http://schemas.openxmlformats.org/officeDocument/2006/relationships/tags" Target="../tags/tag179.xml" /><Relationship Id="rId3" Type="http://schemas.openxmlformats.org/officeDocument/2006/relationships/tags" Target="../tags/tag180.xml" /><Relationship Id="rId4" Type="http://schemas.openxmlformats.org/officeDocument/2006/relationships/tags" Target="../tags/tag181.xml" /><Relationship Id="rId5" Type="http://schemas.openxmlformats.org/officeDocument/2006/relationships/tags" Target="../tags/tag182.xml" /><Relationship Id="rId6" Type="http://schemas.openxmlformats.org/officeDocument/2006/relationships/tags" Target="../tags/tag183.xml" /><Relationship Id="rId7" Type="http://schemas.openxmlformats.org/officeDocument/2006/relationships/tags" Target="../tags/tag184.xml" /><Relationship Id="rId8" Type="http://schemas.openxmlformats.org/officeDocument/2006/relationships/tags" Target="../tags/tag185.xml" /><Relationship Id="rId9" Type="http://schemas.openxmlformats.org/officeDocument/2006/relationships/tags" Target="../tags/tag186.xml"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189.xml" /><Relationship Id="rId3" Type="http://schemas.openxmlformats.org/officeDocument/2006/relationships/tags" Target="../tags/tag190.xml" /><Relationship Id="rId4" Type="http://schemas.openxmlformats.org/officeDocument/2006/relationships/tags" Target="../tags/tag191.xml" /><Relationship Id="rId5" Type="http://schemas.openxmlformats.org/officeDocument/2006/relationships/tags" Target="../tags/tag192.xml" /><Relationship Id="rId6" Type="http://schemas.openxmlformats.org/officeDocument/2006/relationships/tags" Target="../tags/tag193.xml" /><Relationship Id="rId7" Type="http://schemas.openxmlformats.org/officeDocument/2006/relationships/tags" Target="../tags/tag194.xml" /><Relationship Id="rId8" Type="http://schemas.openxmlformats.org/officeDocument/2006/relationships/tags" Target="../tags/tag195.xml" /><Relationship Id="rId9" Type="http://schemas.openxmlformats.org/officeDocument/2006/relationships/tags" Target="../tags/tag196.xml"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32.jpeg" /><Relationship Id="rId3" Type="http://schemas.openxmlformats.org/officeDocument/2006/relationships/image" Target="../media/image33.jpeg"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7.xml" /><Relationship Id="rId10" Type="http://schemas.openxmlformats.org/officeDocument/2006/relationships/tags" Target="../tags/tag204.xml" /><Relationship Id="rId11" Type="http://schemas.openxmlformats.org/officeDocument/2006/relationships/tags" Target="../tags/tag205.xml" /><Relationship Id="rId2" Type="http://schemas.openxmlformats.org/officeDocument/2006/relationships/image" Target="../media/image34.png" /><Relationship Id="rId3" Type="http://schemas.openxmlformats.org/officeDocument/2006/relationships/tags" Target="../tags/tag197.xml" /><Relationship Id="rId4" Type="http://schemas.openxmlformats.org/officeDocument/2006/relationships/tags" Target="../tags/tag198.xml" /><Relationship Id="rId5" Type="http://schemas.openxmlformats.org/officeDocument/2006/relationships/tags" Target="../tags/tag199.xml" /><Relationship Id="rId6" Type="http://schemas.openxmlformats.org/officeDocument/2006/relationships/tags" Target="../tags/tag200.xml" /><Relationship Id="rId7" Type="http://schemas.openxmlformats.org/officeDocument/2006/relationships/tags" Target="../tags/tag201.xml" /><Relationship Id="rId8" Type="http://schemas.openxmlformats.org/officeDocument/2006/relationships/tags" Target="../tags/tag202.xml" /><Relationship Id="rId9" Type="http://schemas.openxmlformats.org/officeDocument/2006/relationships/tags" Target="../tags/tag203.xml"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2.xml" /><Relationship Id="rId10" Type="http://schemas.openxmlformats.org/officeDocument/2006/relationships/tags" Target="../tags/tag214.xml" /><Relationship Id="rId11" Type="http://schemas.openxmlformats.org/officeDocument/2006/relationships/tags" Target="../tags/tag215.xml" /><Relationship Id="rId12" Type="http://schemas.openxmlformats.org/officeDocument/2006/relationships/tags" Target="../tags/tag216.xml" /><Relationship Id="rId13" Type="http://schemas.openxmlformats.org/officeDocument/2006/relationships/tags" Target="../tags/tag217.xml" /><Relationship Id="rId14" Type="http://schemas.openxmlformats.org/officeDocument/2006/relationships/tags" Target="../tags/tag218.xml" /><Relationship Id="rId2" Type="http://schemas.openxmlformats.org/officeDocument/2006/relationships/tags" Target="../tags/tag206.xml" /><Relationship Id="rId3" Type="http://schemas.openxmlformats.org/officeDocument/2006/relationships/tags" Target="../tags/tag207.xml" /><Relationship Id="rId4" Type="http://schemas.openxmlformats.org/officeDocument/2006/relationships/tags" Target="../tags/tag208.xml" /><Relationship Id="rId5" Type="http://schemas.openxmlformats.org/officeDocument/2006/relationships/tags" Target="../tags/tag209.xml" /><Relationship Id="rId6" Type="http://schemas.openxmlformats.org/officeDocument/2006/relationships/tags" Target="../tags/tag210.xml" /><Relationship Id="rId7" Type="http://schemas.openxmlformats.org/officeDocument/2006/relationships/tags" Target="../tags/tag211.xml" /><Relationship Id="rId8" Type="http://schemas.openxmlformats.org/officeDocument/2006/relationships/tags" Target="../tags/tag212.xml" /><Relationship Id="rId9" Type="http://schemas.openxmlformats.org/officeDocument/2006/relationships/tags" Target="../tags/tag213.xml"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6.xml" /><Relationship Id="rId2" Type="http://schemas.openxmlformats.org/officeDocument/2006/relationships/notesSlide" Target="../notesSlides/notesSlide3.xml" /><Relationship Id="rId3" Type="http://schemas.openxmlformats.org/officeDocument/2006/relationships/tags" Target="../tags/tag219.xml" /><Relationship Id="rId4" Type="http://schemas.openxmlformats.org/officeDocument/2006/relationships/image" Target="../media/image6.jpeg" /><Relationship Id="rId5" Type="http://schemas.openxmlformats.org/officeDocument/2006/relationships/tags" Target="../tags/tag220.xml" /><Relationship Id="rId6" Type="http://schemas.openxmlformats.org/officeDocument/2006/relationships/tags" Target="../tags/tag221.xml" /></Relationships>
</file>

<file path=ppt/slides/_rels/slide20.xml.rels>&#65279;<?xml version="1.0" encoding="utf-8" standalone="yes"?><Relationships xmlns="http://schemas.openxmlformats.org/package/2006/relationships"><Relationship Id="rId1" Type="http://schemas.openxmlformats.org/officeDocument/2006/relationships/slideLayout" Target="../slideLayouts/slideLayout3.xml" /><Relationship Id="rId10" Type="http://schemas.openxmlformats.org/officeDocument/2006/relationships/tags" Target="../tags/tag229.xml" /><Relationship Id="rId11" Type="http://schemas.openxmlformats.org/officeDocument/2006/relationships/tags" Target="../tags/tag230.xml" /><Relationship Id="rId2" Type="http://schemas.openxmlformats.org/officeDocument/2006/relationships/notesSlide" Target="../notesSlides/notesSlide4.xml" /><Relationship Id="rId3" Type="http://schemas.openxmlformats.org/officeDocument/2006/relationships/tags" Target="../tags/tag222.xml" /><Relationship Id="rId4" Type="http://schemas.openxmlformats.org/officeDocument/2006/relationships/tags" Target="../tags/tag223.xml" /><Relationship Id="rId5" Type="http://schemas.openxmlformats.org/officeDocument/2006/relationships/tags" Target="../tags/tag224.xml" /><Relationship Id="rId6" Type="http://schemas.openxmlformats.org/officeDocument/2006/relationships/tags" Target="../tags/tag225.xml" /><Relationship Id="rId7" Type="http://schemas.openxmlformats.org/officeDocument/2006/relationships/tags" Target="../tags/tag226.xml" /><Relationship Id="rId8" Type="http://schemas.openxmlformats.org/officeDocument/2006/relationships/tags" Target="../tags/tag227.xml" /><Relationship Id="rId9" Type="http://schemas.openxmlformats.org/officeDocument/2006/relationships/tags" Target="../tags/tag228.xml" /></Relationships>
</file>

<file path=ppt/slides/_rels/slide21.xml.rels>&#65279;<?xml version="1.0" encoding="utf-8" standalone="yes"?><Relationships xmlns="http://schemas.openxmlformats.org/package/2006/relationships"><Relationship Id="rId1" Type="http://schemas.openxmlformats.org/officeDocument/2006/relationships/slideLayout" Target="../slideLayouts/slideLayout7.xml" /><Relationship Id="rId10" Type="http://schemas.openxmlformats.org/officeDocument/2006/relationships/tags" Target="../tags/tag239.xml" /><Relationship Id="rId2" Type="http://schemas.openxmlformats.org/officeDocument/2006/relationships/tags" Target="../tags/tag231.xml" /><Relationship Id="rId3" Type="http://schemas.openxmlformats.org/officeDocument/2006/relationships/tags" Target="../tags/tag232.xml" /><Relationship Id="rId4" Type="http://schemas.openxmlformats.org/officeDocument/2006/relationships/tags" Target="../tags/tag233.xml" /><Relationship Id="rId5" Type="http://schemas.openxmlformats.org/officeDocument/2006/relationships/tags" Target="../tags/tag234.xml" /><Relationship Id="rId6" Type="http://schemas.openxmlformats.org/officeDocument/2006/relationships/tags" Target="../tags/tag235.xml" /><Relationship Id="rId7" Type="http://schemas.openxmlformats.org/officeDocument/2006/relationships/tags" Target="../tags/tag236.xml" /><Relationship Id="rId8" Type="http://schemas.openxmlformats.org/officeDocument/2006/relationships/tags" Target="../tags/tag237.xml" /><Relationship Id="rId9" Type="http://schemas.openxmlformats.org/officeDocument/2006/relationships/tags" Target="../tags/tag238.xml" /></Relationships>
</file>

<file path=ppt/slides/_rels/slide22.xml.rels>&#65279;<?xml version="1.0" encoding="utf-8" standalone="yes"?><Relationships xmlns="http://schemas.openxmlformats.org/package/2006/relationships"><Relationship Id="rId1" Type="http://schemas.openxmlformats.org/officeDocument/2006/relationships/slideLayout" Target="../slideLayouts/slideLayout2.xml" /><Relationship Id="rId10" Type="http://schemas.openxmlformats.org/officeDocument/2006/relationships/tags" Target="../tags/tag248.xml" /><Relationship Id="rId11" Type="http://schemas.openxmlformats.org/officeDocument/2006/relationships/tags" Target="../tags/tag249.xml" /><Relationship Id="rId12" Type="http://schemas.openxmlformats.org/officeDocument/2006/relationships/tags" Target="../tags/tag250.xml" /><Relationship Id="rId13" Type="http://schemas.openxmlformats.org/officeDocument/2006/relationships/tags" Target="../tags/tag251.xml" /><Relationship Id="rId14" Type="http://schemas.openxmlformats.org/officeDocument/2006/relationships/tags" Target="../tags/tag252.xml" /><Relationship Id="rId15" Type="http://schemas.openxmlformats.org/officeDocument/2006/relationships/tags" Target="../tags/tag253.xml" /><Relationship Id="rId16" Type="http://schemas.openxmlformats.org/officeDocument/2006/relationships/tags" Target="../tags/tag254.xml" /><Relationship Id="rId17" Type="http://schemas.openxmlformats.org/officeDocument/2006/relationships/tags" Target="../tags/tag255.xml" /><Relationship Id="rId18" Type="http://schemas.openxmlformats.org/officeDocument/2006/relationships/tags" Target="../tags/tag256.xml" /><Relationship Id="rId19" Type="http://schemas.openxmlformats.org/officeDocument/2006/relationships/tags" Target="../tags/tag257.xml" /><Relationship Id="rId2" Type="http://schemas.openxmlformats.org/officeDocument/2006/relationships/tags" Target="../tags/tag240.xml" /><Relationship Id="rId20" Type="http://schemas.openxmlformats.org/officeDocument/2006/relationships/tags" Target="../tags/tag258.xml" /><Relationship Id="rId21" Type="http://schemas.openxmlformats.org/officeDocument/2006/relationships/image" Target="../media/image35.png" /><Relationship Id="rId22" Type="http://schemas.openxmlformats.org/officeDocument/2006/relationships/tags" Target="../tags/tag259.xml" /><Relationship Id="rId23" Type="http://schemas.openxmlformats.org/officeDocument/2006/relationships/tags" Target="../tags/tag260.xml" /><Relationship Id="rId24" Type="http://schemas.openxmlformats.org/officeDocument/2006/relationships/tags" Target="../tags/tag261.xml" /><Relationship Id="rId25" Type="http://schemas.openxmlformats.org/officeDocument/2006/relationships/tags" Target="../tags/tag262.xml" /><Relationship Id="rId26" Type="http://schemas.openxmlformats.org/officeDocument/2006/relationships/tags" Target="../tags/tag263.xml" /><Relationship Id="rId27" Type="http://schemas.openxmlformats.org/officeDocument/2006/relationships/tags" Target="../tags/tag264.xml" /><Relationship Id="rId28" Type="http://schemas.openxmlformats.org/officeDocument/2006/relationships/tags" Target="../tags/tag265.xml" /><Relationship Id="rId29" Type="http://schemas.openxmlformats.org/officeDocument/2006/relationships/tags" Target="../tags/tag266.xml" /><Relationship Id="rId3" Type="http://schemas.openxmlformats.org/officeDocument/2006/relationships/tags" Target="../tags/tag241.xml" /><Relationship Id="rId30" Type="http://schemas.openxmlformats.org/officeDocument/2006/relationships/tags" Target="../tags/tag267.xml" /><Relationship Id="rId31" Type="http://schemas.openxmlformats.org/officeDocument/2006/relationships/tags" Target="../tags/tag268.xml" /><Relationship Id="rId4" Type="http://schemas.openxmlformats.org/officeDocument/2006/relationships/tags" Target="../tags/tag242.xml" /><Relationship Id="rId5" Type="http://schemas.openxmlformats.org/officeDocument/2006/relationships/tags" Target="../tags/tag243.xml" /><Relationship Id="rId6" Type="http://schemas.openxmlformats.org/officeDocument/2006/relationships/tags" Target="../tags/tag244.xml" /><Relationship Id="rId7" Type="http://schemas.openxmlformats.org/officeDocument/2006/relationships/tags" Target="../tags/tag245.xml" /><Relationship Id="rId8" Type="http://schemas.openxmlformats.org/officeDocument/2006/relationships/tags" Target="../tags/tag246.xml" /><Relationship Id="rId9" Type="http://schemas.openxmlformats.org/officeDocument/2006/relationships/tags" Target="../tags/tag247.xml" /></Relationships>
</file>

<file path=ppt/slides/_rels/slide23.xml.rels>&#65279;<?xml version="1.0" encoding="utf-8" standalone="yes"?><Relationships xmlns="http://schemas.openxmlformats.org/package/2006/relationships"><Relationship Id="rId1" Type="http://schemas.openxmlformats.org/officeDocument/2006/relationships/slideLayout" Target="../slideLayouts/slideLayout7.xml" /><Relationship Id="rId10" Type="http://schemas.openxmlformats.org/officeDocument/2006/relationships/tags" Target="../tags/tag276.xml" /><Relationship Id="rId11" Type="http://schemas.openxmlformats.org/officeDocument/2006/relationships/tags" Target="../tags/tag277.xml" /><Relationship Id="rId2" Type="http://schemas.openxmlformats.org/officeDocument/2006/relationships/image" Target="../media/image36.png" /><Relationship Id="rId3" Type="http://schemas.openxmlformats.org/officeDocument/2006/relationships/tags" Target="../tags/tag269.xml" /><Relationship Id="rId4" Type="http://schemas.openxmlformats.org/officeDocument/2006/relationships/tags" Target="../tags/tag270.xml" /><Relationship Id="rId5" Type="http://schemas.openxmlformats.org/officeDocument/2006/relationships/tags" Target="../tags/tag271.xml" /><Relationship Id="rId6" Type="http://schemas.openxmlformats.org/officeDocument/2006/relationships/tags" Target="../tags/tag272.xml" /><Relationship Id="rId7" Type="http://schemas.openxmlformats.org/officeDocument/2006/relationships/tags" Target="../tags/tag273.xml" /><Relationship Id="rId8" Type="http://schemas.openxmlformats.org/officeDocument/2006/relationships/tags" Target="../tags/tag274.xml" /><Relationship Id="rId9" Type="http://schemas.openxmlformats.org/officeDocument/2006/relationships/tags" Target="../tags/tag275.xml" /></Relationships>
</file>

<file path=ppt/slides/_rels/slide24.xml.rels>&#65279;<?xml version="1.0" encoding="utf-8" standalone="yes"?><Relationships xmlns="http://schemas.openxmlformats.org/package/2006/relationships"><Relationship Id="rId1" Type="http://schemas.openxmlformats.org/officeDocument/2006/relationships/slideLayout" Target="../slideLayouts/slideLayout2.xml" /><Relationship Id="rId10" Type="http://schemas.openxmlformats.org/officeDocument/2006/relationships/tags" Target="../tags/tag285.xml" /><Relationship Id="rId11" Type="http://schemas.openxmlformats.org/officeDocument/2006/relationships/tags" Target="../tags/tag286.xml" /><Relationship Id="rId12" Type="http://schemas.openxmlformats.org/officeDocument/2006/relationships/tags" Target="../tags/tag287.xml" /><Relationship Id="rId13" Type="http://schemas.openxmlformats.org/officeDocument/2006/relationships/tags" Target="../tags/tag288.xml" /><Relationship Id="rId14" Type="http://schemas.openxmlformats.org/officeDocument/2006/relationships/tags" Target="../tags/tag289.xml" /><Relationship Id="rId15" Type="http://schemas.openxmlformats.org/officeDocument/2006/relationships/tags" Target="../tags/tag290.xml" /><Relationship Id="rId16" Type="http://schemas.openxmlformats.org/officeDocument/2006/relationships/tags" Target="../tags/tag291.xml" /><Relationship Id="rId17" Type="http://schemas.openxmlformats.org/officeDocument/2006/relationships/tags" Target="../tags/tag292.xml" /><Relationship Id="rId18" Type="http://schemas.openxmlformats.org/officeDocument/2006/relationships/tags" Target="../tags/tag293.xml" /><Relationship Id="rId2" Type="http://schemas.openxmlformats.org/officeDocument/2006/relationships/tags" Target="../tags/tag278.xml" /><Relationship Id="rId3" Type="http://schemas.openxmlformats.org/officeDocument/2006/relationships/tags" Target="../tags/tag279.xml" /><Relationship Id="rId4" Type="http://schemas.openxmlformats.org/officeDocument/2006/relationships/tags" Target="../tags/tag280.xml" /><Relationship Id="rId5" Type="http://schemas.openxmlformats.org/officeDocument/2006/relationships/tags" Target="../tags/tag281.xml" /><Relationship Id="rId6" Type="http://schemas.openxmlformats.org/officeDocument/2006/relationships/tags" Target="../tags/tag282.xml" /><Relationship Id="rId7" Type="http://schemas.openxmlformats.org/officeDocument/2006/relationships/tags" Target="../tags/tag283.xml" /><Relationship Id="rId8" Type="http://schemas.openxmlformats.org/officeDocument/2006/relationships/image" Target="../media/image37.jpeg" /><Relationship Id="rId9" Type="http://schemas.openxmlformats.org/officeDocument/2006/relationships/tags" Target="../tags/tag284.xml" /></Relationships>
</file>

<file path=ppt/slides/_rels/slide25.xml.rels>&#65279;<?xml version="1.0" encoding="utf-8" standalone="yes"?><Relationships xmlns="http://schemas.openxmlformats.org/package/2006/relationships"><Relationship Id="rId1" Type="http://schemas.openxmlformats.org/officeDocument/2006/relationships/slideLayout" Target="../slideLayouts/slideLayout17.xml" /><Relationship Id="rId10" Type="http://schemas.openxmlformats.org/officeDocument/2006/relationships/tags" Target="../tags/tag301.xml" /><Relationship Id="rId11" Type="http://schemas.openxmlformats.org/officeDocument/2006/relationships/tags" Target="../tags/tag302.xml" /><Relationship Id="rId12" Type="http://schemas.openxmlformats.org/officeDocument/2006/relationships/tags" Target="../tags/tag303.xml" /><Relationship Id="rId13" Type="http://schemas.openxmlformats.org/officeDocument/2006/relationships/tags" Target="../tags/tag304.xml" /><Relationship Id="rId14" Type="http://schemas.openxmlformats.org/officeDocument/2006/relationships/tags" Target="../tags/tag305.xml" /><Relationship Id="rId15" Type="http://schemas.openxmlformats.org/officeDocument/2006/relationships/tags" Target="../tags/tag306.xml" /><Relationship Id="rId16" Type="http://schemas.openxmlformats.org/officeDocument/2006/relationships/tags" Target="../tags/tag307.xml" /><Relationship Id="rId17" Type="http://schemas.openxmlformats.org/officeDocument/2006/relationships/tags" Target="../tags/tag308.xml" /><Relationship Id="rId2" Type="http://schemas.openxmlformats.org/officeDocument/2006/relationships/notesSlide" Target="../notesSlides/notesSlide5.xml" /><Relationship Id="rId3" Type="http://schemas.openxmlformats.org/officeDocument/2006/relationships/tags" Target="../tags/tag294.xml" /><Relationship Id="rId4" Type="http://schemas.openxmlformats.org/officeDocument/2006/relationships/tags" Target="../tags/tag295.xml" /><Relationship Id="rId5" Type="http://schemas.openxmlformats.org/officeDocument/2006/relationships/tags" Target="../tags/tag296.xml" /><Relationship Id="rId6" Type="http://schemas.openxmlformats.org/officeDocument/2006/relationships/tags" Target="../tags/tag297.xml" /><Relationship Id="rId7" Type="http://schemas.openxmlformats.org/officeDocument/2006/relationships/tags" Target="../tags/tag298.xml" /><Relationship Id="rId8" Type="http://schemas.openxmlformats.org/officeDocument/2006/relationships/tags" Target="../tags/tag299.xml" /><Relationship Id="rId9" Type="http://schemas.openxmlformats.org/officeDocument/2006/relationships/tags" Target="../tags/tag300.xml" /></Relationships>
</file>

<file path=ppt/slides/_rels/slide26.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tags" Target="../tags/tag309.xml" /><Relationship Id="rId3" Type="http://schemas.openxmlformats.org/officeDocument/2006/relationships/tags" Target="../tags/tag310.xml" /><Relationship Id="rId4" Type="http://schemas.openxmlformats.org/officeDocument/2006/relationships/tags" Target="../tags/tag311.xml" /><Relationship Id="rId5" Type="http://schemas.openxmlformats.org/officeDocument/2006/relationships/tags" Target="../tags/tag312.xml" /></Relationships>
</file>

<file path=ppt/slides/_rels/slide27.xml.rels>&#65279;<?xml version="1.0" encoding="utf-8" standalone="yes"?><Relationships xmlns="http://schemas.openxmlformats.org/package/2006/relationships"><Relationship Id="rId1" Type="http://schemas.openxmlformats.org/officeDocument/2006/relationships/slideLayout" Target="../slideLayouts/slideLayout6.xml" /><Relationship Id="rId2" Type="http://schemas.openxmlformats.org/officeDocument/2006/relationships/notesSlide" Target="../notesSlides/notesSlide6.xml" /><Relationship Id="rId3" Type="http://schemas.openxmlformats.org/officeDocument/2006/relationships/tags" Target="../tags/tag313.xml" /><Relationship Id="rId4" Type="http://schemas.openxmlformats.org/officeDocument/2006/relationships/image" Target="../media/image6.jpeg" /><Relationship Id="rId5" Type="http://schemas.openxmlformats.org/officeDocument/2006/relationships/tags" Target="../tags/tag314.xml" /><Relationship Id="rId6" Type="http://schemas.openxmlformats.org/officeDocument/2006/relationships/tags" Target="../tags/tag315.xml" /></Relationships>
</file>

<file path=ppt/slides/_rels/slide28.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tags" Target="../tags/tag316.xml" /><Relationship Id="rId3" Type="http://schemas.openxmlformats.org/officeDocument/2006/relationships/image" Target="../media/image38.png" /><Relationship Id="rId4" Type="http://schemas.openxmlformats.org/officeDocument/2006/relationships/tags" Target="../tags/tag317.xml" /><Relationship Id="rId5" Type="http://schemas.openxmlformats.org/officeDocument/2006/relationships/tags" Target="../tags/tag318.xml" /></Relationships>
</file>

<file path=ppt/slides/_rels/slide29.xml.rels>&#65279;<?xml version="1.0" encoding="utf-8" standalone="yes"?><Relationships xmlns="http://schemas.openxmlformats.org/package/2006/relationships"><Relationship Id="rId1" Type="http://schemas.openxmlformats.org/officeDocument/2006/relationships/slideLayout" Target="../slideLayouts/slideLayout3.xml" /><Relationship Id="rId10" Type="http://schemas.openxmlformats.org/officeDocument/2006/relationships/tags" Target="../tags/tag326.xml" /><Relationship Id="rId11" Type="http://schemas.openxmlformats.org/officeDocument/2006/relationships/tags" Target="../tags/tag327.xml" /><Relationship Id="rId12" Type="http://schemas.openxmlformats.org/officeDocument/2006/relationships/tags" Target="../tags/tag328.xml" /><Relationship Id="rId13" Type="http://schemas.openxmlformats.org/officeDocument/2006/relationships/tags" Target="../tags/tag329.xml" /><Relationship Id="rId2" Type="http://schemas.openxmlformats.org/officeDocument/2006/relationships/image" Target="../media/image39.jpeg" /><Relationship Id="rId3" Type="http://schemas.openxmlformats.org/officeDocument/2006/relationships/tags" Target="../tags/tag319.xml" /><Relationship Id="rId4" Type="http://schemas.openxmlformats.org/officeDocument/2006/relationships/tags" Target="../tags/tag320.xml" /><Relationship Id="rId5" Type="http://schemas.openxmlformats.org/officeDocument/2006/relationships/tags" Target="../tags/tag321.xml" /><Relationship Id="rId6" Type="http://schemas.openxmlformats.org/officeDocument/2006/relationships/tags" Target="../tags/tag322.xml" /><Relationship Id="rId7" Type="http://schemas.openxmlformats.org/officeDocument/2006/relationships/tags" Target="../tags/tag323.xml" /><Relationship Id="rId8" Type="http://schemas.openxmlformats.org/officeDocument/2006/relationships/tags" Target="../tags/tag324.xml" /><Relationship Id="rId9" Type="http://schemas.openxmlformats.org/officeDocument/2006/relationships/tags" Target="../tags/tag325.xml" /></Relationships>
</file>

<file path=ppt/slides/_rels/slide30.xml.rels>&#65279;<?xml version="1.0" encoding="utf-8" standalone="yes"?><Relationships xmlns="http://schemas.openxmlformats.org/package/2006/relationships"><Relationship Id="rId1" Type="http://schemas.openxmlformats.org/officeDocument/2006/relationships/slideLayout" Target="../slideLayouts/slideLayout7.xml" /><Relationship Id="rId10" Type="http://schemas.openxmlformats.org/officeDocument/2006/relationships/tags" Target="../tags/tag337.xml" /><Relationship Id="rId11" Type="http://schemas.openxmlformats.org/officeDocument/2006/relationships/tags" Target="../tags/tag338.xml" /><Relationship Id="rId2" Type="http://schemas.openxmlformats.org/officeDocument/2006/relationships/image" Target="../media/image40.jpeg" /><Relationship Id="rId3" Type="http://schemas.openxmlformats.org/officeDocument/2006/relationships/tags" Target="../tags/tag330.xml" /><Relationship Id="rId4" Type="http://schemas.openxmlformats.org/officeDocument/2006/relationships/tags" Target="../tags/tag331.xml" /><Relationship Id="rId5" Type="http://schemas.openxmlformats.org/officeDocument/2006/relationships/tags" Target="../tags/tag332.xml" /><Relationship Id="rId6" Type="http://schemas.openxmlformats.org/officeDocument/2006/relationships/tags" Target="../tags/tag333.xml" /><Relationship Id="rId7" Type="http://schemas.openxmlformats.org/officeDocument/2006/relationships/tags" Target="../tags/tag334.xml" /><Relationship Id="rId8" Type="http://schemas.openxmlformats.org/officeDocument/2006/relationships/tags" Target="../tags/tag335.xml" /><Relationship Id="rId9" Type="http://schemas.openxmlformats.org/officeDocument/2006/relationships/tags" Target="../tags/tag336.xml" /></Relationships>
</file>

<file path=ppt/slides/_rels/slide31.xml.rels>&#65279;<?xml version="1.0" encoding="utf-8" standalone="yes"?><Relationships xmlns="http://schemas.openxmlformats.org/package/2006/relationships"><Relationship Id="rId1" Type="http://schemas.openxmlformats.org/officeDocument/2006/relationships/slideLayout" Target="../slideLayouts/slideLayout2.xml" /><Relationship Id="rId10" Type="http://schemas.openxmlformats.org/officeDocument/2006/relationships/tags" Target="../tags/tag345.xml" /><Relationship Id="rId11" Type="http://schemas.openxmlformats.org/officeDocument/2006/relationships/tags" Target="../tags/tag346.xml" /><Relationship Id="rId12" Type="http://schemas.openxmlformats.org/officeDocument/2006/relationships/tags" Target="../tags/tag347.xml" /><Relationship Id="rId13" Type="http://schemas.openxmlformats.org/officeDocument/2006/relationships/tags" Target="../tags/tag348.xml" /><Relationship Id="rId2" Type="http://schemas.openxmlformats.org/officeDocument/2006/relationships/image" Target="../media/image41.png" /><Relationship Id="rId3" Type="http://schemas.openxmlformats.org/officeDocument/2006/relationships/image" Target="../media/image42.png" /><Relationship Id="rId4" Type="http://schemas.openxmlformats.org/officeDocument/2006/relationships/tags" Target="../tags/tag339.xml" /><Relationship Id="rId5" Type="http://schemas.openxmlformats.org/officeDocument/2006/relationships/tags" Target="../tags/tag340.xml" /><Relationship Id="rId6" Type="http://schemas.openxmlformats.org/officeDocument/2006/relationships/tags" Target="../tags/tag341.xml" /><Relationship Id="rId7" Type="http://schemas.openxmlformats.org/officeDocument/2006/relationships/tags" Target="../tags/tag342.xml" /><Relationship Id="rId8" Type="http://schemas.openxmlformats.org/officeDocument/2006/relationships/tags" Target="../tags/tag343.xml" /><Relationship Id="rId9" Type="http://schemas.openxmlformats.org/officeDocument/2006/relationships/tags" Target="../tags/tag344.xml" /></Relationships>
</file>

<file path=ppt/slides/_rels/slide32.xml.rels>&#65279;<?xml version="1.0" encoding="utf-8" standalone="yes"?><Relationships xmlns="http://schemas.openxmlformats.org/package/2006/relationships"><Relationship Id="rId1" Type="http://schemas.openxmlformats.org/officeDocument/2006/relationships/slideLayout" Target="../slideLayouts/slideLayout2.xml" /><Relationship Id="rId10" Type="http://schemas.openxmlformats.org/officeDocument/2006/relationships/tags" Target="../tags/tag356.xml" /><Relationship Id="rId11" Type="http://schemas.openxmlformats.org/officeDocument/2006/relationships/tags" Target="../tags/tag357.xml" /><Relationship Id="rId12" Type="http://schemas.openxmlformats.org/officeDocument/2006/relationships/tags" Target="../tags/tag358.xml" /><Relationship Id="rId13" Type="http://schemas.openxmlformats.org/officeDocument/2006/relationships/tags" Target="../tags/tag359.xml" /><Relationship Id="rId2" Type="http://schemas.openxmlformats.org/officeDocument/2006/relationships/image" Target="../media/image41.png" /><Relationship Id="rId3" Type="http://schemas.openxmlformats.org/officeDocument/2006/relationships/tags" Target="../tags/tag349.xml" /><Relationship Id="rId4" Type="http://schemas.openxmlformats.org/officeDocument/2006/relationships/tags" Target="../tags/tag350.xml" /><Relationship Id="rId5" Type="http://schemas.openxmlformats.org/officeDocument/2006/relationships/tags" Target="../tags/tag351.xml" /><Relationship Id="rId6" Type="http://schemas.openxmlformats.org/officeDocument/2006/relationships/tags" Target="../tags/tag352.xml" /><Relationship Id="rId7" Type="http://schemas.openxmlformats.org/officeDocument/2006/relationships/tags" Target="../tags/tag353.xml" /><Relationship Id="rId8" Type="http://schemas.openxmlformats.org/officeDocument/2006/relationships/tags" Target="../tags/tag354.xml" /><Relationship Id="rId9" Type="http://schemas.openxmlformats.org/officeDocument/2006/relationships/tags" Target="../tags/tag355.xml" /></Relationships>
</file>

<file path=ppt/slides/_rels/slide33.xml.rels>&#65279;<?xml version="1.0" encoding="utf-8" standalone="yes"?><Relationships xmlns="http://schemas.openxmlformats.org/package/2006/relationships"><Relationship Id="rId1" Type="http://schemas.openxmlformats.org/officeDocument/2006/relationships/slideLayout" Target="../slideLayouts/slideLayout2.xml" /><Relationship Id="rId10" Type="http://schemas.openxmlformats.org/officeDocument/2006/relationships/tags" Target="../tags/tag368.xml" /><Relationship Id="rId11" Type="http://schemas.openxmlformats.org/officeDocument/2006/relationships/tags" Target="../tags/tag369.xml" /><Relationship Id="rId2" Type="http://schemas.openxmlformats.org/officeDocument/2006/relationships/tags" Target="../tags/tag360.xml" /><Relationship Id="rId3" Type="http://schemas.openxmlformats.org/officeDocument/2006/relationships/tags" Target="../tags/tag361.xml" /><Relationship Id="rId4" Type="http://schemas.openxmlformats.org/officeDocument/2006/relationships/tags" Target="../tags/tag362.xml" /><Relationship Id="rId5" Type="http://schemas.openxmlformats.org/officeDocument/2006/relationships/tags" Target="../tags/tag363.xml" /><Relationship Id="rId6" Type="http://schemas.openxmlformats.org/officeDocument/2006/relationships/tags" Target="../tags/tag364.xml" /><Relationship Id="rId7" Type="http://schemas.openxmlformats.org/officeDocument/2006/relationships/tags" Target="../tags/tag365.xml" /><Relationship Id="rId8" Type="http://schemas.openxmlformats.org/officeDocument/2006/relationships/tags" Target="../tags/tag366.xml" /><Relationship Id="rId9" Type="http://schemas.openxmlformats.org/officeDocument/2006/relationships/tags" Target="../tags/tag367.xml" /></Relationships>
</file>

<file path=ppt/slides/_rels/slide34.xml.rels>&#65279;<?xml version="1.0" encoding="utf-8" standalone="yes"?><Relationships xmlns="http://schemas.openxmlformats.org/package/2006/relationships"><Relationship Id="rId1" Type="http://schemas.openxmlformats.org/officeDocument/2006/relationships/slideLayout" Target="../slideLayouts/slideLayout6.xml" /></Relationships>
</file>

<file path=ppt/slides/_rels/slide35.xml.rels>&#65279;<?xml version="1.0" encoding="utf-8" standalone="yes"?><Relationships xmlns="http://schemas.openxmlformats.org/package/2006/relationships"><Relationship Id="rId1" Type="http://schemas.openxmlformats.org/officeDocument/2006/relationships/slideLayout" Target="../slideLayouts/slideLayout7.xml" /><Relationship Id="rId10" Type="http://schemas.openxmlformats.org/officeDocument/2006/relationships/tags" Target="../tags/tag376.xml" /><Relationship Id="rId2" Type="http://schemas.openxmlformats.org/officeDocument/2006/relationships/tags" Target="../tags/tag370.xml" /><Relationship Id="rId3" Type="http://schemas.openxmlformats.org/officeDocument/2006/relationships/tags" Target="../tags/tag371.xml" /><Relationship Id="rId4" Type="http://schemas.openxmlformats.org/officeDocument/2006/relationships/tags" Target="../tags/tag372.xml" /><Relationship Id="rId5" Type="http://schemas.openxmlformats.org/officeDocument/2006/relationships/tags" Target="../tags/tag373.xml" /><Relationship Id="rId6" Type="http://schemas.openxmlformats.org/officeDocument/2006/relationships/tags" Target="../tags/tag374.xml" /><Relationship Id="rId7" Type="http://schemas.openxmlformats.org/officeDocument/2006/relationships/tags" Target="../tags/tag375.xml" /><Relationship Id="rId8" Type="http://schemas.openxmlformats.org/officeDocument/2006/relationships/image" Target="NULL" TargetMode="External" /><Relationship Id="rId9" Type="http://schemas.openxmlformats.org/officeDocument/2006/relationships/image" Target="../media/image43.png" /></Relationships>
</file>

<file path=ppt/slides/_rels/slide36.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377.xml" /><Relationship Id="rId3" Type="http://schemas.openxmlformats.org/officeDocument/2006/relationships/tags" Target="../tags/tag378.xml" /><Relationship Id="rId4" Type="http://schemas.openxmlformats.org/officeDocument/2006/relationships/tags" Target="../tags/tag379.xml" /></Relationships>
</file>

<file path=ppt/slides/_rels/slide37.xml.rels>&#65279;<?xml version="1.0" encoding="utf-8" standalone="yes"?><Relationships xmlns="http://schemas.openxmlformats.org/package/2006/relationships"><Relationship Id="rId1" Type="http://schemas.openxmlformats.org/officeDocument/2006/relationships/slideLayout" Target="../slideLayouts/slideLayout2.xml" /><Relationship Id="rId10" Type="http://schemas.openxmlformats.org/officeDocument/2006/relationships/tags" Target="../tags/tag388.xml" /><Relationship Id="rId11" Type="http://schemas.openxmlformats.org/officeDocument/2006/relationships/tags" Target="../tags/tag389.xml" /><Relationship Id="rId12" Type="http://schemas.openxmlformats.org/officeDocument/2006/relationships/tags" Target="../tags/tag390.xml" /><Relationship Id="rId2" Type="http://schemas.openxmlformats.org/officeDocument/2006/relationships/tags" Target="../tags/tag380.xml" /><Relationship Id="rId3" Type="http://schemas.openxmlformats.org/officeDocument/2006/relationships/tags" Target="../tags/tag381.xml" /><Relationship Id="rId4" Type="http://schemas.openxmlformats.org/officeDocument/2006/relationships/tags" Target="../tags/tag382.xml" /><Relationship Id="rId5" Type="http://schemas.openxmlformats.org/officeDocument/2006/relationships/tags" Target="../tags/tag383.xml" /><Relationship Id="rId6" Type="http://schemas.openxmlformats.org/officeDocument/2006/relationships/tags" Target="../tags/tag384.xml" /><Relationship Id="rId7" Type="http://schemas.openxmlformats.org/officeDocument/2006/relationships/tags" Target="../tags/tag385.xml" /><Relationship Id="rId8" Type="http://schemas.openxmlformats.org/officeDocument/2006/relationships/tags" Target="../tags/tag386.xml" /><Relationship Id="rId9" Type="http://schemas.openxmlformats.org/officeDocument/2006/relationships/tags" Target="../tags/tag387.xml" /></Relationships>
</file>

<file path=ppt/slides/_rels/slide38.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tags" Target="../tags/tag391.xml" /><Relationship Id="rId3" Type="http://schemas.openxmlformats.org/officeDocument/2006/relationships/tags" Target="../tags/tag392.xml" /><Relationship Id="rId4" Type="http://schemas.openxmlformats.org/officeDocument/2006/relationships/image" Target="../media/image44.png" /><Relationship Id="rId5" Type="http://schemas.openxmlformats.org/officeDocument/2006/relationships/tags" Target="../tags/tag393.xml" /></Relationships>
</file>

<file path=ppt/slides/slide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标题 3"/>
          <p:cNvSpPr>
            <a:spLocks noGrp="1"/>
          </p:cNvSpPr>
          <p:nvPr>
            <p:ph type="ctrTitle"/>
            <p:custDataLst>
              <p:tags r:id="rId2"/>
            </p:custDataLst>
          </p:nvPr>
        </p:nvSpPr>
        <p:spPr>
          <a:xfrm>
            <a:off x="418465" y="1052195"/>
            <a:ext cx="9448165" cy="1449070"/>
          </a:xfrm>
        </p:spPr>
        <p:txBody>
          <a:bodyPr>
            <a:noAutofit/>
          </a:bodyPr>
          <a:lstStyle/>
          <a:p>
            <a:r>
              <a:rPr lang="zh-CN" altLang="en-US" sz="7200">
                <a:latin typeface="字魂御守锦书" panose="00000500000000000000" charset="-122"/>
                <a:ea typeface="字魂御守锦书" panose="00000500000000000000" charset="-122"/>
              </a:rPr>
              <a:t>亚非拉民族独立运动</a:t>
            </a:r>
          </a:p>
        </p:txBody>
      </p:sp>
      <p:sp>
        <p:nvSpPr>
          <p:cNvPr id="5" name="副标题 4"/>
          <p:cNvSpPr>
            <a:spLocks noGrp="1"/>
          </p:cNvSpPr>
          <p:nvPr>
            <p:ph type="subTitle" idx="1"/>
            <p:custDataLst>
              <p:tags r:id="rId3"/>
            </p:custDataLst>
          </p:nvPr>
        </p:nvSpPr>
        <p:spPr>
          <a:xfrm>
            <a:off x="1114976" y="2501537"/>
            <a:ext cx="7240438" cy="711170"/>
          </a:xfrm>
        </p:spPr>
        <p:txBody>
          <a:bodyPr>
            <a:normAutofit/>
          </a:bodyPr>
          <a:lstStyle/>
          <a:p>
            <a:pPr algn="l"/>
            <a:r>
              <a:rPr lang="zh-CN" altLang="en-US" sz="1800">
                <a:solidFill>
                  <a:schemeClr val="tx1"/>
                </a:solidFill>
                <a:latin typeface="Yu Gothic Medium" panose="020b0500000000000000" charset="-128"/>
                <a:ea typeface="Yu Gothic Medium" panose="020b0500000000000000" charset="-128"/>
              </a:rPr>
              <a:t>Movimiento Independentista Nacional</a:t>
            </a:r>
          </a:p>
        </p:txBody>
      </p:sp>
      <p:sp>
        <p:nvSpPr>
          <p:cNvPr id="6" name="文本框 5"/>
          <p:cNvSpPr txBox="1"/>
          <p:nvPr/>
        </p:nvSpPr>
        <p:spPr>
          <a:xfrm>
            <a:off x="656590" y="3145790"/>
            <a:ext cx="4963160" cy="2784475"/>
          </a:xfrm>
          <a:prstGeom prst="rect">
            <a:avLst/>
          </a:prstGeom>
          <a:noFill/>
        </p:spPr>
        <p:txBody>
          <a:bodyPr wrap="square" rtlCol="0" anchor="t">
            <a:spAutoFit/>
          </a:bodyPr>
          <a:lstStyle/>
          <a:p>
            <a:pPr algn="just">
              <a:lnSpc>
                <a:spcPct val="125000"/>
              </a:lnSpc>
            </a:pPr>
            <a:r>
              <a:rPr lang="zh-CN" altLang="en-US" sz="2800" b="1">
                <a:gradFill>
                  <a:gsLst>
                    <a:gs pos="0">
                      <a:schemeClr val="accent1"/>
                    </a:gs>
                    <a:gs pos="100000">
                      <a:schemeClr val="accent2"/>
                    </a:gs>
                  </a:gsLst>
                  <a:lin ang="0" scaled="1"/>
                </a:gradFill>
                <a:latin typeface="方正粗黑宋简体" panose="02000000000000000000" charset="-122"/>
                <a:ea typeface="方正粗黑宋简体" panose="02000000000000000000" charset="-122"/>
                <a:cs typeface="方正粗黑宋简体" panose="02000000000000000000" charset="-122"/>
                <a:sym typeface="微软雅黑" panose="020b0503020204020204" pitchFamily="34" charset="-122"/>
              </a:rPr>
              <a:t>【课程标准】</a:t>
            </a:r>
            <a:endParaRPr lang="zh-CN" altLang="en-US" sz="2800" b="1">
              <a:gradFill>
                <a:gsLst>
                  <a:gs pos="0">
                    <a:schemeClr val="accent1"/>
                  </a:gs>
                  <a:gs pos="100000">
                    <a:schemeClr val="accent2"/>
                  </a:gs>
                </a:gsLst>
                <a:lin ang="0" scaled="1"/>
              </a:gradFill>
              <a:latin typeface="方正粗黑宋简体" panose="02000000000000000000" charset="-122"/>
              <a:ea typeface="方正粗黑宋简体" panose="02000000000000000000" charset="-122"/>
              <a:cs typeface="方正粗黑宋简体" panose="02000000000000000000" charset="-122"/>
            </a:endParaRPr>
          </a:p>
          <a:p>
            <a:pPr algn="just">
              <a:spcAft>
                <a:spcPct val="0"/>
              </a:spcAft>
            </a:pPr>
            <a:r>
              <a:rPr lang="zh-CN" altLang="en-US" sz="2800" b="1">
                <a:gradFill>
                  <a:gsLst>
                    <a:gs pos="0">
                      <a:schemeClr val="accent1"/>
                    </a:gs>
                    <a:gs pos="100000">
                      <a:schemeClr val="accent2"/>
                    </a:gs>
                  </a:gsLst>
                  <a:lin ang="0" scaled="1"/>
                </a:gradFill>
                <a:latin typeface="方正粗黑宋简体" panose="02000000000000000000" charset="-122"/>
                <a:ea typeface="方正粗黑宋简体" panose="02000000000000000000" charset="-122"/>
                <a:cs typeface="方正粗黑宋简体" panose="02000000000000000000" charset="-122"/>
                <a:sym typeface="微软雅黑" panose="020b0503020204020204" pitchFamily="34" charset="-122"/>
              </a:rPr>
              <a:t>   </a:t>
            </a:r>
            <a:r>
              <a:rPr lang="zh-CN" altLang="en-US" sz="2800" b="1">
                <a:gradFill>
                  <a:gsLst>
                    <a:gs pos="0">
                      <a:schemeClr val="accent1"/>
                    </a:gs>
                    <a:gs pos="100000">
                      <a:schemeClr val="accent2"/>
                    </a:gs>
                  </a:gsLst>
                  <a:lin ang="0" scaled="1"/>
                </a:gradFill>
                <a:latin typeface="方正粗黑宋简体" panose="02000000000000000000" charset="-122"/>
                <a:ea typeface="方正粗黑宋简体" panose="02000000000000000000" charset="-122"/>
                <a:cs typeface="方正粗黑宋简体" panose="02000000000000000000" charset="-122"/>
                <a:sym typeface="+mn-ea"/>
              </a:rPr>
              <a:t>1.</a:t>
            </a:r>
            <a:r>
              <a:rPr lang="zh-CN" altLang="en-US" sz="2800" b="1">
                <a:gradFill>
                  <a:gsLst>
                    <a:gs pos="0">
                      <a:schemeClr val="accent1"/>
                    </a:gs>
                    <a:gs pos="100000">
                      <a:schemeClr val="accent2"/>
                    </a:gs>
                  </a:gsLst>
                  <a:lin ang="0" scaled="1"/>
                </a:gradFill>
                <a:latin typeface="方正粗黑宋简体" panose="02000000000000000000" charset="-122"/>
                <a:ea typeface="方正粗黑宋简体" panose="02000000000000000000" charset="-122"/>
                <a:cs typeface="方正粗黑宋简体" panose="02000000000000000000" charset="-122"/>
              </a:rPr>
              <a:t>了解亚非拉人民的抗争</a:t>
            </a:r>
          </a:p>
          <a:p>
            <a:pPr algn="just">
              <a:spcAft>
                <a:spcPct val="0"/>
              </a:spcAft>
            </a:pPr>
            <a:r>
              <a:rPr lang="zh-CN" altLang="en-US" sz="2800" b="1">
                <a:gradFill>
                  <a:gsLst>
                    <a:gs pos="0">
                      <a:schemeClr val="accent1"/>
                    </a:gs>
                    <a:gs pos="100000">
                      <a:schemeClr val="accent2"/>
                    </a:gs>
                  </a:gsLst>
                  <a:lin ang="0" scaled="1"/>
                </a:gradFill>
                <a:latin typeface="方正粗黑宋简体" panose="02000000000000000000" charset="-122"/>
                <a:ea typeface="方正粗黑宋简体" panose="02000000000000000000" charset="-122"/>
                <a:cs typeface="方正粗黑宋简体" panose="02000000000000000000" charset="-122"/>
              </a:rPr>
              <a:t>   2.理解殖民地半殖民地的民族独立运动对世界历史发展的重要影响。</a:t>
            </a:r>
          </a:p>
          <a:p>
            <a:pPr algn="just"/>
            <a:endParaRPr lang="zh-CN" altLang="en-US" sz="2800" b="1" kern="100">
              <a:gradFill>
                <a:gsLst>
                  <a:gs pos="0">
                    <a:schemeClr val="accent1"/>
                  </a:gs>
                  <a:gs pos="100000">
                    <a:schemeClr val="accent2"/>
                  </a:gs>
                </a:gsLst>
                <a:lin ang="0" scaled="1"/>
              </a:gradFill>
              <a:effectLst>
                <a:outerShdw blurRad="38100" dist="19050" dir="2700000" algn="tl" rotWithShape="0">
                  <a:sysClr val="windowText" lastClr="000000">
                    <a:alpha val="40000"/>
                  </a:sysClr>
                </a:outerShdw>
              </a:effectLst>
              <a:latin typeface="方正粗黑宋简体" panose="02000000000000000000" charset="-122"/>
              <a:ea typeface="方正粗黑宋简体" panose="02000000000000000000" charset="-122"/>
              <a:cs typeface="方正粗黑宋简体" panose="02000000000000000000" charset="-122"/>
              <a:sym typeface="+mn-ea"/>
            </a:endParaRPr>
          </a:p>
        </p:txBody>
      </p:sp>
    </p:spTree>
    <p:custDataLst>
      <p:tags r:id="rId4"/>
    </p:custDataLst>
  </p:cSld>
  <p:clrMapOvr>
    <a:masterClrMapping/>
  </p:clrMapOvr>
  <mc:AlternateContent>
    <mc:Choice xmlns:p14="http://schemas.microsoft.com/office/powerpoint/2010/main" Requires="p14">
      <p:transition spd="slow" p14:dur="1250">
        <p:fade/>
      </p:transition>
    </mc:Choice>
    <mc:Fallback>
      <p:transition spd="slow">
        <p:fade/>
      </p:transition>
    </mc:Fallback>
  </mc:AlternateContent>
  <p:timing/>
</p:sld>
</file>

<file path=ppt/slides/slide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23" name="Title 6"/>
          <p:cNvSpPr txBox="1"/>
          <p:nvPr>
            <p:custDataLst>
              <p:tags r:id="rId2"/>
            </p:custDataLst>
          </p:nvPr>
        </p:nvSpPr>
        <p:spPr>
          <a:xfrm>
            <a:off x="1873885" y="299085"/>
            <a:ext cx="9394190" cy="559435"/>
          </a:xfrm>
          <a:prstGeom prst="rect">
            <a:avLst/>
          </a:prstGeom>
          <a:noFill/>
        </p:spPr>
        <p:txBody>
          <a:bodyPr wrap="square" lIns="101600" tIns="0" rIns="82550" bIns="0" rtlCol="0" anchor="t" anchorCtr="0">
            <a:spAutoFit/>
            <a:scene3d>
              <a:camera prst="orthographicFront"/>
              <a:lightRig rig="threePt" dir="t"/>
            </a:scene3d>
          </a:bodyPr>
          <a:lstStyle>
            <a:defPPr>
              <a:defRPr lang="zh-CN"/>
            </a:defPPr>
            <a:lvl1pPr fontAlgn="auto">
              <a:lnSpc>
                <a:spcPct val="130000"/>
              </a:lnSpc>
              <a:spcAft>
                <a:spcPts val="1000"/>
              </a:spcAft>
              <a:defRPr sz="1600" spc="150"/>
            </a:lvl1pPr>
          </a:lstStyle>
          <a:p>
            <a:pPr lvl="0" indent="0" algn="l" fontAlgn="ctr">
              <a:lnSpc>
                <a:spcPct val="130000"/>
              </a:lnSpc>
              <a:spcBef>
                <a:spcPts val="1200"/>
              </a:spcBef>
              <a:spcAft>
                <a:spcPct val="0"/>
              </a:spcAft>
              <a:buSzTx/>
              <a:buFont typeface="Wingdings 2" panose="05020102010507070707" charset="0"/>
              <a:buNone/>
            </a:pPr>
            <a:r>
              <a:rPr lang="zh-CN" altLang="en-US" sz="2800" b="1" spc="160">
                <a:ln w="9525">
                  <a:solidFill>
                    <a:schemeClr val="bg1"/>
                  </a:solidFill>
                  <a:prstDash val="solid"/>
                </a:ln>
                <a:solidFill>
                  <a:schemeClr val="tx1"/>
                </a:solidFill>
                <a:effectLst>
                  <a:outerShdw blurRad="12700" dist="38100" dir="2700000" algn="tl" rotWithShape="0">
                    <a:schemeClr val="bg1">
                      <a:lumMod val="50000"/>
                    </a:schemeClr>
                  </a:outerShdw>
                </a:effectLst>
                <a:uFillTx/>
                <a:latin typeface="方正粗黑宋简体" panose="02000000000000000000" charset="-122"/>
                <a:ea typeface="方正粗黑宋简体" panose="02000000000000000000" charset="-122"/>
                <a:cs typeface="方正粗黑宋简体" panose="02000000000000000000" charset="-122"/>
                <a:sym typeface="+mn-ea"/>
              </a:rPr>
              <a:t>19世纪末20世纪初 资本主义世界殖民体系最终形成</a:t>
            </a:r>
          </a:p>
        </p:txBody>
      </p:sp>
      <p:pic>
        <p:nvPicPr>
          <p:cNvPr id="4" name="内容占位符 3" descr="世界殖民体系"/>
          <p:cNvPicPr>
            <a:picLocks noGrp="1" noChangeAspect="1"/>
          </p:cNvPicPr>
          <p:nvPr>
            <p:ph idx="1"/>
            <p:custDataLst>
              <p:tags r:id="rId5"/>
            </p:custDataLst>
          </p:nvPr>
        </p:nvPicPr>
        <p:blipFill>
          <a:blip r:embed="rId3">
            <a:extLst>
              <a:ext uri="{BEBA8EAE-BF5A-486C-A8C5-ECC9F3942E4B}">
                <a14:imgProps xmlns:a14="http://schemas.microsoft.com/office/drawing/2010/main">
                  <a14:imgLayer r:embed="rId4"/>
                </a14:imgProps>
              </a:ext>
            </a:extLst>
          </a:blip>
          <a:stretch>
            <a:fillRect/>
          </a:stretch>
        </p:blipFill>
        <p:spPr>
          <a:xfrm>
            <a:off x="923925" y="1180465"/>
            <a:ext cx="10344150" cy="5064125"/>
          </a:xfrm>
          <a:prstGeom prst="rect">
            <a:avLst/>
          </a:prstGeom>
          <a:ln>
            <a:solidFill>
              <a:schemeClr val="accent1"/>
            </a:solidFill>
          </a:ln>
          <a:effectLst>
            <a:glow rad="101600">
              <a:schemeClr val="accent1">
                <a:satMod val="175000"/>
                <a:alpha val="40000"/>
              </a:schemeClr>
            </a:glow>
            <a:outerShdw blurRad="50800" dist="38100" dir="2700000" algn="tl" rotWithShape="0">
              <a:prstClr val="black">
                <a:alpha val="40000"/>
              </a:prstClr>
            </a:outerShdw>
          </a:effectLst>
        </p:spPr>
      </p:pic>
    </p:spTree>
    <p:custDataLst>
      <p:tags r:id="rId6"/>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9"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dissolv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6" name="任意多边形 5"/>
          <p:cNvSpPr/>
          <p:nvPr>
            <p:custDataLst>
              <p:tags r:id="rId3"/>
            </p:custDataLst>
          </p:nvPr>
        </p:nvSpPr>
        <p:spPr>
          <a:xfrm>
            <a:off x="4533901" y="4752975"/>
            <a:ext cx="3609486" cy="552450"/>
          </a:xfrm>
          <a:custGeom>
            <a:gdLst>
              <a:gd name="connsiteX0" fmla="*/ 281176 w 3609486"/>
              <a:gd name="connsiteY0" fmla="*/ 0 h 552450"/>
              <a:gd name="connsiteX1" fmla="*/ 3609486 w 3609486"/>
              <a:gd name="connsiteY1" fmla="*/ 0 h 552450"/>
              <a:gd name="connsiteX2" fmla="*/ 3326729 w 3609486"/>
              <a:gd name="connsiteY2" fmla="*/ 552450 h 552450"/>
              <a:gd name="connsiteX3" fmla="*/ 0 w 3609486"/>
              <a:gd name="connsiteY3" fmla="*/ 552450 h 552450"/>
              <a:gd name="connsiteX4" fmla="*/ 0 w 3609486"/>
              <a:gd name="connsiteY4" fmla="*/ 549363 h 552450"/>
            </a:gdLst>
            <a:cxnLst>
              <a:cxn ang="0">
                <a:pos x="connsiteX0" y="connsiteY0"/>
              </a:cxn>
              <a:cxn ang="0">
                <a:pos x="connsiteX1" y="connsiteY1"/>
              </a:cxn>
              <a:cxn ang="0">
                <a:pos x="connsiteX2" y="connsiteY2"/>
              </a:cxn>
              <a:cxn ang="0">
                <a:pos x="connsiteX3" y="connsiteY3"/>
              </a:cxn>
              <a:cxn ang="0">
                <a:pos x="connsiteX4" y="connsiteY4"/>
              </a:cxn>
            </a:cxnLst>
            <a:rect l="l" t="t" r="r" b="b"/>
            <a:pathLst>
              <a:path w="3609486" h="552450">
                <a:moveTo>
                  <a:pt x="281176" y="0"/>
                </a:moveTo>
                <a:lnTo>
                  <a:pt x="3609486" y="0"/>
                </a:lnTo>
                <a:lnTo>
                  <a:pt x="3326729" y="552450"/>
                </a:lnTo>
                <a:lnTo>
                  <a:pt x="0" y="552450"/>
                </a:lnTo>
                <a:lnTo>
                  <a:pt x="0" y="549363"/>
                </a:lnTo>
                <a:close/>
              </a:path>
            </a:pathLst>
          </a:custGeom>
          <a:solidFill>
            <a:schemeClr val="accent1">
              <a:lumMod val="60000"/>
              <a:lumOff val="40000"/>
            </a:schemeClr>
          </a:solidFill>
        </p:spPr>
        <p:txBody>
          <a:bodyPr rot="0" spcFirstLastPara="0" vertOverflow="overflow" horzOverflow="overflow" vert="horz" wrap="square" lIns="216000" tIns="46800" rIns="216000" bIns="46800" numCol="1" spcCol="0" rtlCol="0" fromWordArt="0" anchor="ctr" anchorCtr="1" forceAA="0" compatLnSpc="1">
            <a:normAutofit/>
          </a:bodyPr>
          <a:lstStyle/>
          <a:p>
            <a:pPr marL="0" lvl="0" indent="0" algn="ctr">
              <a:lnSpc>
                <a:spcPct val="100000"/>
              </a:lnSpc>
              <a:spcBef>
                <a:spcPct val="0"/>
              </a:spcBef>
              <a:spcAft>
                <a:spcPct val="0"/>
              </a:spcAft>
              <a:buSzTx/>
            </a:pPr>
            <a:r>
              <a:rPr lang="zh-CN" altLang="en-US">
                <a:solidFill>
                  <a:schemeClr val="bg1"/>
                </a:solidFill>
                <a:latin typeface="+mn-lt"/>
                <a:ea typeface="+mn-ea"/>
              </a:rPr>
              <a:t>非洲的抗争</a:t>
            </a:r>
          </a:p>
        </p:txBody>
      </p:sp>
      <p:sp>
        <p:nvSpPr>
          <p:cNvPr id="7" name="任意多边形 6"/>
          <p:cNvSpPr/>
          <p:nvPr>
            <p:custDataLst>
              <p:tags r:id="rId4"/>
            </p:custDataLst>
          </p:nvPr>
        </p:nvSpPr>
        <p:spPr>
          <a:xfrm>
            <a:off x="4888204" y="4057650"/>
            <a:ext cx="3611066" cy="552450"/>
          </a:xfrm>
          <a:custGeom>
            <a:gdLst>
              <a:gd name="connsiteX0" fmla="*/ 282756 w 3611066"/>
              <a:gd name="connsiteY0" fmla="*/ 0 h 552450"/>
              <a:gd name="connsiteX1" fmla="*/ 3611066 w 3611066"/>
              <a:gd name="connsiteY1" fmla="*/ 0 h 552450"/>
              <a:gd name="connsiteX2" fmla="*/ 3328310 w 3611066"/>
              <a:gd name="connsiteY2" fmla="*/ 552450 h 552450"/>
              <a:gd name="connsiteX3" fmla="*/ 0 w 3611066"/>
              <a:gd name="connsiteY3" fmla="*/ 552450 h 552450"/>
            </a:gdLst>
            <a:cxnLst>
              <a:cxn ang="0">
                <a:pos x="connsiteX0" y="connsiteY0"/>
              </a:cxn>
              <a:cxn ang="0">
                <a:pos x="connsiteX1" y="connsiteY1"/>
              </a:cxn>
              <a:cxn ang="0">
                <a:pos x="connsiteX2" y="connsiteY2"/>
              </a:cxn>
              <a:cxn ang="0">
                <a:pos x="connsiteX3" y="connsiteY3"/>
              </a:cxn>
            </a:cxnLst>
            <a:rect l="l" t="t" r="r" b="b"/>
            <a:pathLst>
              <a:path w="3611066" h="552450">
                <a:moveTo>
                  <a:pt x="282756" y="0"/>
                </a:moveTo>
                <a:lnTo>
                  <a:pt x="3611066" y="0"/>
                </a:lnTo>
                <a:lnTo>
                  <a:pt x="3328310" y="552450"/>
                </a:lnTo>
                <a:lnTo>
                  <a:pt x="0" y="552450"/>
                </a:lnTo>
                <a:close/>
              </a:path>
            </a:pathLst>
          </a:custGeom>
          <a:solidFill>
            <a:schemeClr val="accent1">
              <a:lumMod val="60000"/>
              <a:lumOff val="40000"/>
            </a:schemeClr>
          </a:solidFill>
        </p:spPr>
        <p:txBody>
          <a:bodyPr rot="0" spcFirstLastPara="0" vertOverflow="overflow" horzOverflow="overflow" vert="horz" wrap="square" lIns="216000" tIns="46800" rIns="216000" bIns="46800" numCol="1" spcCol="0" rtlCol="0" fromWordArt="0" anchor="ctr" anchorCtr="1" forceAA="0" compatLnSpc="1">
            <a:normAutofit/>
          </a:bodyPr>
          <a:lstStyle/>
          <a:p>
            <a:pPr marL="0" lvl="0" indent="0" algn="ctr">
              <a:lnSpc>
                <a:spcPct val="100000"/>
              </a:lnSpc>
              <a:spcBef>
                <a:spcPct val="0"/>
              </a:spcBef>
              <a:spcAft>
                <a:spcPct val="0"/>
              </a:spcAft>
              <a:buSzTx/>
            </a:pPr>
            <a:r>
              <a:rPr lang="zh-CN" altLang="en-US">
                <a:solidFill>
                  <a:schemeClr val="bg1"/>
                </a:solidFill>
                <a:latin typeface="+mn-lt"/>
                <a:ea typeface="+mn-ea"/>
              </a:rPr>
              <a:t>亚洲觉醒</a:t>
            </a:r>
          </a:p>
        </p:txBody>
      </p:sp>
      <p:sp>
        <p:nvSpPr>
          <p:cNvPr id="8" name="任意多边形 7"/>
          <p:cNvSpPr/>
          <p:nvPr>
            <p:custDataLst>
              <p:tags r:id="rId5"/>
            </p:custDataLst>
          </p:nvPr>
        </p:nvSpPr>
        <p:spPr>
          <a:xfrm>
            <a:off x="5229733" y="3390372"/>
            <a:ext cx="3611067" cy="552450"/>
          </a:xfrm>
          <a:custGeom>
            <a:gdLst>
              <a:gd name="connsiteX0" fmla="*/ 282757 w 3611067"/>
              <a:gd name="connsiteY0" fmla="*/ 0 h 552450"/>
              <a:gd name="connsiteX1" fmla="*/ 3611067 w 3611067"/>
              <a:gd name="connsiteY1" fmla="*/ 0 h 552450"/>
              <a:gd name="connsiteX2" fmla="*/ 3328310 w 3611067"/>
              <a:gd name="connsiteY2" fmla="*/ 552450 h 552450"/>
              <a:gd name="connsiteX3" fmla="*/ 0 w 3611067"/>
              <a:gd name="connsiteY3" fmla="*/ 552450 h 552450"/>
            </a:gdLst>
            <a:cxnLst>
              <a:cxn ang="0">
                <a:pos x="connsiteX0" y="connsiteY0"/>
              </a:cxn>
              <a:cxn ang="0">
                <a:pos x="connsiteX1" y="connsiteY1"/>
              </a:cxn>
              <a:cxn ang="0">
                <a:pos x="connsiteX2" y="connsiteY2"/>
              </a:cxn>
              <a:cxn ang="0">
                <a:pos x="connsiteX3" y="connsiteY3"/>
              </a:cxn>
            </a:cxnLst>
            <a:rect l="l" t="t" r="r" b="b"/>
            <a:pathLst>
              <a:path w="3611067" h="552450">
                <a:moveTo>
                  <a:pt x="282757" y="0"/>
                </a:moveTo>
                <a:lnTo>
                  <a:pt x="3611067" y="0"/>
                </a:lnTo>
                <a:lnTo>
                  <a:pt x="3328310" y="552450"/>
                </a:lnTo>
                <a:lnTo>
                  <a:pt x="0" y="552450"/>
                </a:lnTo>
                <a:close/>
              </a:path>
            </a:pathLst>
          </a:custGeom>
          <a:solidFill>
            <a:schemeClr val="accent1">
              <a:lumMod val="60000"/>
              <a:lumOff val="40000"/>
            </a:schemeClr>
          </a:solidFill>
        </p:spPr>
        <p:txBody>
          <a:bodyPr rot="0" spcFirstLastPara="0" vertOverflow="overflow" horzOverflow="overflow" vert="horz" wrap="square" lIns="216000" tIns="46800" rIns="216000" bIns="46800" numCol="1" spcCol="0" rtlCol="0" fromWordArt="0" anchor="ctr" anchorCtr="1" forceAA="0" compatLnSpc="1">
            <a:normAutofit/>
          </a:bodyPr>
          <a:lstStyle/>
          <a:p>
            <a:pPr marL="0" lvl="0" indent="0" algn="ctr">
              <a:lnSpc>
                <a:spcPct val="100000"/>
              </a:lnSpc>
              <a:spcBef>
                <a:spcPct val="0"/>
              </a:spcBef>
              <a:spcAft>
                <a:spcPct val="0"/>
              </a:spcAft>
              <a:buSzTx/>
            </a:pPr>
            <a:r>
              <a:rPr lang="zh-CN" altLang="en-US">
                <a:solidFill>
                  <a:schemeClr val="bg1"/>
                </a:solidFill>
                <a:latin typeface="+mn-lt"/>
                <a:ea typeface="+mn-ea"/>
              </a:rPr>
              <a:t>拉丁美洲的民族独立运动</a:t>
            </a:r>
          </a:p>
        </p:txBody>
      </p:sp>
      <p:sp>
        <p:nvSpPr>
          <p:cNvPr id="10" name="任意多边形 9"/>
          <p:cNvSpPr/>
          <p:nvPr>
            <p:custDataLst>
              <p:tags r:id="rId6"/>
            </p:custDataLst>
          </p:nvPr>
        </p:nvSpPr>
        <p:spPr>
          <a:xfrm rot="19973734">
            <a:off x="2471793" y="-292357"/>
            <a:ext cx="716138" cy="6095642"/>
          </a:xfrm>
          <a:custGeom>
            <a:gdLst>
              <a:gd name="connsiteX0" fmla="*/ 451047 w 716138"/>
              <a:gd name="connsiteY0" fmla="*/ 0 h 6095642"/>
              <a:gd name="connsiteX1" fmla="*/ 716138 w 716138"/>
              <a:gd name="connsiteY1" fmla="*/ 135680 h 6095642"/>
              <a:gd name="connsiteX2" fmla="*/ 716138 w 716138"/>
              <a:gd name="connsiteY2" fmla="*/ 6095642 h 6095642"/>
              <a:gd name="connsiteX3" fmla="*/ 0 w 716138"/>
              <a:gd name="connsiteY3" fmla="*/ 5729106 h 6095642"/>
              <a:gd name="connsiteX4" fmla="*/ 0 w 716138"/>
              <a:gd name="connsiteY4" fmla="*/ 881256 h 6095642"/>
            </a:gdLst>
            <a:cxnLst>
              <a:cxn ang="0">
                <a:pos x="connsiteX0" y="connsiteY0"/>
              </a:cxn>
              <a:cxn ang="0">
                <a:pos x="connsiteX1" y="connsiteY1"/>
              </a:cxn>
              <a:cxn ang="0">
                <a:pos x="connsiteX2" y="connsiteY2"/>
              </a:cxn>
              <a:cxn ang="0">
                <a:pos x="connsiteX3" y="connsiteY3"/>
              </a:cxn>
              <a:cxn ang="0">
                <a:pos x="connsiteX4" y="connsiteY4"/>
              </a:cxn>
            </a:cxnLst>
            <a:rect l="l" t="t" r="r" b="b"/>
            <a:pathLst>
              <a:path w="716138" h="6095642">
                <a:moveTo>
                  <a:pt x="451047" y="0"/>
                </a:moveTo>
                <a:lnTo>
                  <a:pt x="716138" y="135680"/>
                </a:lnTo>
                <a:lnTo>
                  <a:pt x="716138" y="6095642"/>
                </a:lnTo>
                <a:lnTo>
                  <a:pt x="0" y="5729106"/>
                </a:lnTo>
                <a:lnTo>
                  <a:pt x="0" y="881256"/>
                </a:lnTo>
                <a:close/>
              </a:path>
            </a:pathLst>
          </a:custGeom>
          <a:solidFill>
            <a:schemeClr val="accent1"/>
          </a:solidFill>
        </p:spPr>
        <p:txBody>
          <a:bodyPr rot="0" spcFirstLastPara="0" vertOverflow="overflow" horzOverflow="overflow" vert="eaVert" wrap="square" lIns="90000" tIns="108000" rIns="90000" bIns="252000" numCol="1" spcCol="0" rtlCol="0" fromWordArt="0" anchor="ctr" anchorCtr="1" forceAA="0" compatLnSpc="1">
            <a:noAutofit/>
          </a:bodyPr>
          <a:lstStyle/>
          <a:p>
            <a:pPr marL="0" indent="0" algn="ctr">
              <a:lnSpc>
                <a:spcPct val="100000"/>
              </a:lnSpc>
              <a:spcBef>
                <a:spcPct val="0"/>
              </a:spcBef>
              <a:spcAft>
                <a:spcPct val="0"/>
              </a:spcAft>
              <a:buSzTx/>
            </a:pPr>
            <a:r>
              <a:rPr lang="zh-CN" altLang="en-US" sz="4000" kern="0">
                <a:solidFill>
                  <a:schemeClr val="bg1"/>
                </a:solidFill>
                <a:latin typeface="+mj-lt"/>
                <a:ea typeface="+mj-ea"/>
                <a:cs typeface="+mj-cs"/>
              </a:rPr>
              <a:t>资本主义世界殖民体系</a:t>
            </a:r>
          </a:p>
        </p:txBody>
      </p:sp>
      <p:grpSp>
        <p:nvGrpSpPr>
          <p:cNvPr id="5" name="组合 4"/>
          <p:cNvGrpSpPr/>
          <p:nvPr/>
        </p:nvGrpSpPr>
        <p:grpSpPr>
          <a:xfrm>
            <a:off x="4538345" y="3380105"/>
            <a:ext cx="5814695" cy="1915160"/>
            <a:chOff x="7147" y="5323"/>
            <a:chExt cx="6782" cy="3016"/>
          </a:xfrm>
        </p:grpSpPr>
        <p:sp>
          <p:nvSpPr>
            <p:cNvPr id="2" name="任意多边形 1"/>
            <p:cNvSpPr/>
            <p:nvPr>
              <p:custDataLst>
                <p:tags r:id="rId7"/>
              </p:custDataLst>
            </p:nvPr>
          </p:nvSpPr>
          <p:spPr>
            <a:xfrm>
              <a:off x="7147" y="7469"/>
              <a:ext cx="5684" cy="870"/>
            </a:xfrm>
            <a:custGeom>
              <a:gdLst>
                <a:gd name="connsiteX0" fmla="*/ 281176 w 3609486"/>
                <a:gd name="connsiteY0" fmla="*/ 0 h 552450"/>
                <a:gd name="connsiteX1" fmla="*/ 3609486 w 3609486"/>
                <a:gd name="connsiteY1" fmla="*/ 0 h 552450"/>
                <a:gd name="connsiteX2" fmla="*/ 3326729 w 3609486"/>
                <a:gd name="connsiteY2" fmla="*/ 552450 h 552450"/>
                <a:gd name="connsiteX3" fmla="*/ 0 w 3609486"/>
                <a:gd name="connsiteY3" fmla="*/ 552450 h 552450"/>
                <a:gd name="connsiteX4" fmla="*/ 0 w 3609486"/>
                <a:gd name="connsiteY4" fmla="*/ 549363 h 552450"/>
              </a:gdLst>
              <a:cxnLst>
                <a:cxn ang="0">
                  <a:pos x="connsiteX0" y="connsiteY0"/>
                </a:cxn>
                <a:cxn ang="0">
                  <a:pos x="connsiteX1" y="connsiteY1"/>
                </a:cxn>
                <a:cxn ang="0">
                  <a:pos x="connsiteX2" y="connsiteY2"/>
                </a:cxn>
                <a:cxn ang="0">
                  <a:pos x="connsiteX3" y="connsiteY3"/>
                </a:cxn>
                <a:cxn ang="0">
                  <a:pos x="connsiteX4" y="connsiteY4"/>
                </a:cxn>
              </a:cxnLst>
              <a:rect l="l" t="t" r="r" b="b"/>
              <a:pathLst>
                <a:path w="3609486" h="552450">
                  <a:moveTo>
                    <a:pt x="281176" y="0"/>
                  </a:moveTo>
                  <a:lnTo>
                    <a:pt x="3609486" y="0"/>
                  </a:lnTo>
                  <a:lnTo>
                    <a:pt x="3326729" y="552450"/>
                  </a:lnTo>
                  <a:lnTo>
                    <a:pt x="0" y="552450"/>
                  </a:lnTo>
                  <a:lnTo>
                    <a:pt x="0" y="549363"/>
                  </a:lnTo>
                  <a:close/>
                </a:path>
              </a:pathLst>
            </a:custGeom>
            <a:solidFill>
              <a:schemeClr val="accent1">
                <a:lumMod val="60000"/>
                <a:lumOff val="40000"/>
              </a:schemeClr>
            </a:solidFill>
          </p:spPr>
          <p:txBody>
            <a:bodyPr rot="0" spcFirstLastPara="0" vertOverflow="overflow" horzOverflow="overflow" vert="horz" wrap="square" lIns="216000" tIns="46800" rIns="216000" bIns="46800" numCol="1" spcCol="0" rtlCol="0" fromWordArt="0" anchor="ctr" anchorCtr="1" forceAA="0" compatLnSpc="1">
              <a:noAutofit/>
            </a:bodyPr>
            <a:lstStyle/>
            <a:p>
              <a:pPr marL="0" lvl="0" indent="0" algn="ctr">
                <a:lnSpc>
                  <a:spcPct val="100000"/>
                </a:lnSpc>
                <a:spcBef>
                  <a:spcPct val="0"/>
                </a:spcBef>
                <a:spcAft>
                  <a:spcPct val="0"/>
                </a:spcAft>
                <a:buSzTx/>
              </a:pPr>
              <a:r>
                <a:rPr lang="zh-CN" altLang="en-US" sz="2800" b="1">
                  <a:solidFill>
                    <a:srgbClr val="FF0000"/>
                  </a:solidFill>
                  <a:latin typeface="+mn-lt"/>
                  <a:ea typeface="+mn-ea"/>
                </a:rPr>
                <a:t>非洲的抗争</a:t>
              </a:r>
            </a:p>
          </p:txBody>
        </p:sp>
        <p:sp>
          <p:nvSpPr>
            <p:cNvPr id="3" name="任意多边形 2"/>
            <p:cNvSpPr/>
            <p:nvPr>
              <p:custDataLst>
                <p:tags r:id="rId8"/>
              </p:custDataLst>
            </p:nvPr>
          </p:nvSpPr>
          <p:spPr>
            <a:xfrm>
              <a:off x="7705" y="6374"/>
              <a:ext cx="5687" cy="870"/>
            </a:xfrm>
            <a:custGeom>
              <a:gdLst>
                <a:gd name="connsiteX0" fmla="*/ 282756 w 3611066"/>
                <a:gd name="connsiteY0" fmla="*/ 0 h 552450"/>
                <a:gd name="connsiteX1" fmla="*/ 3611066 w 3611066"/>
                <a:gd name="connsiteY1" fmla="*/ 0 h 552450"/>
                <a:gd name="connsiteX2" fmla="*/ 3328310 w 3611066"/>
                <a:gd name="connsiteY2" fmla="*/ 552450 h 552450"/>
                <a:gd name="connsiteX3" fmla="*/ 0 w 3611066"/>
                <a:gd name="connsiteY3" fmla="*/ 552450 h 552450"/>
              </a:gdLst>
              <a:cxnLst>
                <a:cxn ang="0">
                  <a:pos x="connsiteX0" y="connsiteY0"/>
                </a:cxn>
                <a:cxn ang="0">
                  <a:pos x="connsiteX1" y="connsiteY1"/>
                </a:cxn>
                <a:cxn ang="0">
                  <a:pos x="connsiteX2" y="connsiteY2"/>
                </a:cxn>
                <a:cxn ang="0">
                  <a:pos x="connsiteX3" y="connsiteY3"/>
                </a:cxn>
              </a:cxnLst>
              <a:rect l="l" t="t" r="r" b="b"/>
              <a:pathLst>
                <a:path w="3611066" h="552450">
                  <a:moveTo>
                    <a:pt x="282756" y="0"/>
                  </a:moveTo>
                  <a:lnTo>
                    <a:pt x="3611066" y="0"/>
                  </a:lnTo>
                  <a:lnTo>
                    <a:pt x="3328310" y="552450"/>
                  </a:lnTo>
                  <a:lnTo>
                    <a:pt x="0" y="552450"/>
                  </a:lnTo>
                  <a:close/>
                </a:path>
              </a:pathLst>
            </a:custGeom>
            <a:solidFill>
              <a:schemeClr val="accent1">
                <a:lumMod val="60000"/>
                <a:lumOff val="40000"/>
              </a:schemeClr>
            </a:solidFill>
          </p:spPr>
          <p:txBody>
            <a:bodyPr rot="0" spcFirstLastPara="0" vertOverflow="overflow" horzOverflow="overflow" vert="horz" wrap="square" lIns="216000" tIns="46800" rIns="216000" bIns="46800" numCol="1" spcCol="0" rtlCol="0" fromWordArt="0" anchor="ctr" anchorCtr="1" forceAA="0" compatLnSpc="1">
              <a:noAutofit/>
            </a:bodyPr>
            <a:lstStyle/>
            <a:p>
              <a:pPr marL="0" lvl="0" indent="0" algn="ctr">
                <a:lnSpc>
                  <a:spcPct val="100000"/>
                </a:lnSpc>
                <a:spcBef>
                  <a:spcPct val="0"/>
                </a:spcBef>
                <a:spcAft>
                  <a:spcPct val="0"/>
                </a:spcAft>
                <a:buSzTx/>
              </a:pPr>
              <a:r>
                <a:rPr lang="zh-CN" altLang="en-US" sz="2800" b="1">
                  <a:solidFill>
                    <a:srgbClr val="FF0000"/>
                  </a:solidFill>
                  <a:latin typeface="+mn-lt"/>
                  <a:ea typeface="+mn-ea"/>
                </a:rPr>
                <a:t>亚洲觉醒</a:t>
              </a:r>
            </a:p>
          </p:txBody>
        </p:sp>
        <p:sp>
          <p:nvSpPr>
            <p:cNvPr id="4" name="任意多边形 3"/>
            <p:cNvSpPr/>
            <p:nvPr>
              <p:custDataLst>
                <p:tags r:id="rId9"/>
              </p:custDataLst>
            </p:nvPr>
          </p:nvSpPr>
          <p:spPr>
            <a:xfrm>
              <a:off x="8243" y="5323"/>
              <a:ext cx="5687" cy="870"/>
            </a:xfrm>
            <a:custGeom>
              <a:gdLst>
                <a:gd name="connsiteX0" fmla="*/ 282757 w 3611067"/>
                <a:gd name="connsiteY0" fmla="*/ 0 h 552450"/>
                <a:gd name="connsiteX1" fmla="*/ 3611067 w 3611067"/>
                <a:gd name="connsiteY1" fmla="*/ 0 h 552450"/>
                <a:gd name="connsiteX2" fmla="*/ 3328310 w 3611067"/>
                <a:gd name="connsiteY2" fmla="*/ 552450 h 552450"/>
                <a:gd name="connsiteX3" fmla="*/ 0 w 3611067"/>
                <a:gd name="connsiteY3" fmla="*/ 552450 h 552450"/>
              </a:gdLst>
              <a:cxnLst>
                <a:cxn ang="0">
                  <a:pos x="connsiteX0" y="connsiteY0"/>
                </a:cxn>
                <a:cxn ang="0">
                  <a:pos x="connsiteX1" y="connsiteY1"/>
                </a:cxn>
                <a:cxn ang="0">
                  <a:pos x="connsiteX2" y="connsiteY2"/>
                </a:cxn>
                <a:cxn ang="0">
                  <a:pos x="connsiteX3" y="connsiteY3"/>
                </a:cxn>
              </a:cxnLst>
              <a:rect l="l" t="t" r="r" b="b"/>
              <a:pathLst>
                <a:path w="3611067" h="552450">
                  <a:moveTo>
                    <a:pt x="282757" y="0"/>
                  </a:moveTo>
                  <a:lnTo>
                    <a:pt x="3611067" y="0"/>
                  </a:lnTo>
                  <a:lnTo>
                    <a:pt x="3328310" y="552450"/>
                  </a:lnTo>
                  <a:lnTo>
                    <a:pt x="0" y="552450"/>
                  </a:lnTo>
                  <a:close/>
                </a:path>
              </a:pathLst>
            </a:custGeom>
            <a:solidFill>
              <a:schemeClr val="accent1">
                <a:lumMod val="60000"/>
                <a:lumOff val="40000"/>
              </a:schemeClr>
            </a:solidFill>
          </p:spPr>
          <p:txBody>
            <a:bodyPr rot="0" spcFirstLastPara="0" vertOverflow="overflow" horzOverflow="overflow" vert="horz" wrap="square" lIns="216000" tIns="46800" rIns="216000" bIns="46800" numCol="1" spcCol="0" rtlCol="0" fromWordArt="0" anchor="ctr" anchorCtr="1" forceAA="0" compatLnSpc="1">
              <a:noAutofit/>
            </a:bodyPr>
            <a:lstStyle/>
            <a:p>
              <a:pPr marL="0" lvl="0" indent="0" algn="ctr">
                <a:lnSpc>
                  <a:spcPct val="100000"/>
                </a:lnSpc>
                <a:spcBef>
                  <a:spcPct val="0"/>
                </a:spcBef>
                <a:spcAft>
                  <a:spcPct val="0"/>
                </a:spcAft>
                <a:buSzTx/>
              </a:pPr>
              <a:r>
                <a:rPr lang="zh-CN" altLang="en-US" sz="2800" b="1">
                  <a:solidFill>
                    <a:srgbClr val="FF0000"/>
                  </a:solidFill>
                  <a:latin typeface="+mn-lt"/>
                  <a:ea typeface="+mn-ea"/>
                </a:rPr>
                <a:t>拉丁美洲的民族独立运动</a:t>
              </a:r>
            </a:p>
          </p:txBody>
        </p:sp>
      </p:grpSp>
    </p:spTree>
    <p:custDataLst>
      <p:tags r:id="rId10"/>
    </p:custDataLst>
  </p:cSld>
  <p:clrMapOvr>
    <a:masterClrMapping/>
  </p:clrMapOvr>
  <p:transition>
    <p:fade/>
  </p:transition>
  <p:timing/>
</p:sld>
</file>

<file path=ppt/slides/slide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custDataLst>
              <p:tags r:id="rId3"/>
            </p:custDataLst>
          </p:nvPr>
        </p:nvSpPr>
        <p:spPr>
          <a:xfrm>
            <a:off x="3976370" y="2261870"/>
            <a:ext cx="3755390" cy="2334895"/>
          </a:xfrm>
        </p:spPr>
        <p:txBody>
          <a:bodyPr/>
          <a:lstStyle/>
          <a:p>
            <a:r>
              <a:rPr lang="zh-CN" altLang="en-US" sz="4400" smtClean="0">
                <a:latin typeface="字魂御守锦书" panose="00000500000000000000" charset="-122"/>
                <a:ea typeface="字魂御守锦书" panose="00000500000000000000" charset="-122"/>
              </a:rPr>
              <a:t>拉丁美洲</a:t>
            </a:r>
            <a:br>
              <a:rPr lang="zh-CN" altLang="en-US" sz="4400" smtClean="0">
                <a:latin typeface="字魂御守锦书" panose="00000500000000000000" charset="-122"/>
                <a:ea typeface="字魂御守锦书" panose="00000500000000000000" charset="-122"/>
              </a:rPr>
            </a:br>
            <a:r>
              <a:rPr lang="zh-CN" altLang="en-US" sz="4400" smtClean="0">
                <a:latin typeface="字魂御守锦书" panose="00000500000000000000" charset="-122"/>
                <a:ea typeface="字魂御守锦书" panose="00000500000000000000" charset="-122"/>
              </a:rPr>
              <a:t>民族独立运动</a:t>
            </a:r>
          </a:p>
        </p:txBody>
      </p:sp>
      <p:sp>
        <p:nvSpPr>
          <p:cNvPr id="5" name="文本框 4"/>
          <p:cNvSpPr txBox="1"/>
          <p:nvPr/>
        </p:nvSpPr>
        <p:spPr>
          <a:xfrm>
            <a:off x="7273290" y="2654300"/>
            <a:ext cx="4819015" cy="645160"/>
          </a:xfrm>
          <a:prstGeom prst="rect">
            <a:avLst/>
          </a:prstGeom>
          <a:noFill/>
        </p:spPr>
        <p:txBody>
          <a:bodyPr wrap="square" rtlCol="0" anchor="t">
            <a:spAutoFit/>
          </a:bodyPr>
          <a:lstStyle/>
          <a:p>
            <a:r>
              <a:rPr lang="zh-CN" altLang="en-US" sz="3600">
                <a:solidFill>
                  <a:schemeClr val="accent2">
                    <a:lumMod val="60000"/>
                    <a:lumOff val="40000"/>
                  </a:schemeClr>
                </a:solidFill>
                <a:latin typeface="方正粗黑宋简体" panose="02000000000000000000" charset="-122"/>
                <a:ea typeface="方正粗黑宋简体" panose="02000000000000000000" charset="-122"/>
                <a:cs typeface="方正粗黑宋简体" panose="02000000000000000000" charset="-122"/>
                <a:sym typeface="+mn-ea"/>
              </a:rPr>
              <a:t>火焰如何燃遍拉美大地？</a:t>
            </a:r>
            <a:endParaRPr lang="zh-CN" altLang="en-US"/>
          </a:p>
        </p:txBody>
      </p:sp>
      <p:sp>
        <p:nvSpPr>
          <p:cNvPr id="7" name="文本框 6"/>
          <p:cNvSpPr txBox="1"/>
          <p:nvPr/>
        </p:nvSpPr>
        <p:spPr>
          <a:xfrm>
            <a:off x="2806700" y="5666105"/>
            <a:ext cx="6583680" cy="645160"/>
          </a:xfrm>
          <a:prstGeom prst="rect">
            <a:avLst/>
          </a:prstGeom>
          <a:noFill/>
        </p:spPr>
        <p:txBody>
          <a:bodyPr wrap="none" rtlCol="0" anchor="t">
            <a:spAutoFit/>
          </a:bodyPr>
          <a:lstStyle/>
          <a:p>
            <a:r>
              <a:rPr lang="zh-CN" altLang="en-US" sz="3600">
                <a:solidFill>
                  <a:schemeClr val="accent2">
                    <a:lumMod val="60000"/>
                    <a:lumOff val="40000"/>
                  </a:schemeClr>
                </a:solidFill>
                <a:latin typeface="方正粗黑宋简体" panose="02000000000000000000" charset="-122"/>
                <a:ea typeface="方正粗黑宋简体" panose="02000000000000000000" charset="-122"/>
                <a:cs typeface="方正粗黑宋简体" panose="02000000000000000000" charset="-122"/>
                <a:sym typeface="+mn-ea"/>
              </a:rPr>
              <a:t>火焰退去后拉美人民生活如何？</a:t>
            </a:r>
            <a:endParaRPr lang="zh-CN" altLang="en-US"/>
          </a:p>
        </p:txBody>
      </p:sp>
      <p:sp>
        <p:nvSpPr>
          <p:cNvPr id="8" name="文本框 7"/>
          <p:cNvSpPr txBox="1"/>
          <p:nvPr/>
        </p:nvSpPr>
        <p:spPr>
          <a:xfrm>
            <a:off x="325755" y="636270"/>
            <a:ext cx="5212080" cy="645160"/>
          </a:xfrm>
          <a:prstGeom prst="rect">
            <a:avLst/>
          </a:prstGeom>
          <a:noFill/>
        </p:spPr>
        <p:txBody>
          <a:bodyPr wrap="none" rtlCol="0" anchor="t">
            <a:spAutoFit/>
          </a:bodyPr>
          <a:lstStyle/>
          <a:p>
            <a:r>
              <a:rPr lang="zh-CN" altLang="en-US" sz="3600">
                <a:solidFill>
                  <a:schemeClr val="accent2">
                    <a:lumMod val="60000"/>
                    <a:lumOff val="40000"/>
                  </a:schemeClr>
                </a:solidFill>
                <a:latin typeface="方正粗黑宋简体" panose="02000000000000000000" charset="-122"/>
                <a:ea typeface="方正粗黑宋简体" panose="02000000000000000000" charset="-122"/>
                <a:cs typeface="方正粗黑宋简体" panose="02000000000000000000" charset="-122"/>
                <a:sym typeface="+mn-ea"/>
              </a:rPr>
              <a:t>独立运动火焰因何而燃？</a:t>
            </a:r>
            <a:endParaRPr lang="zh-CN" altLang="en-US"/>
          </a:p>
        </p:txBody>
      </p:sp>
      <p:pic>
        <p:nvPicPr>
          <p:cNvPr id="9" name="PA-图片 6"/>
          <p:cNvPicPr>
            <a:picLocks noChangeAspect="1"/>
          </p:cNvPicPr>
          <p:nvPr>
            <p:custDataLst>
              <p:tags r:id="rId5"/>
            </p:custDataLst>
          </p:nvPr>
        </p:nvPicPr>
        <p:blipFill>
          <a:blip r:embed="rId4">
            <a:clrChange>
              <a:clrFrom>
                <a:srgbClr val="FFFFFF">
                  <a:alpha val="100000"/>
                </a:srgbClr>
              </a:clrFrom>
              <a:clrTo>
                <a:srgbClr val="FFFFFF">
                  <a:alpha val="100000"/>
                  <a:alpha val="0"/>
                </a:srgbClr>
              </a:clrTo>
            </a:clrChange>
            <a:extLst>
              <a:ext uri="{28A0092B-C50C-407E-A947-70E740481C1C}">
                <a14:useLocalDpi xmlns:a14="http://schemas.microsoft.com/office/drawing/2010/main" val="0"/>
              </a:ext>
            </a:extLst>
          </a:blip>
          <a:stretch>
            <a:fillRect/>
          </a:stretch>
        </p:blipFill>
        <p:spPr>
          <a:xfrm>
            <a:off x="4735195" y="6858000"/>
            <a:ext cx="2572385" cy="4598670"/>
          </a:xfrm>
          <a:prstGeom prst="rect">
            <a:avLst/>
          </a:prstGeom>
        </p:spPr>
      </p:pic>
    </p:spTree>
    <p:custDataLst>
      <p:tags r:id="rId6"/>
    </p:custDataLst>
  </p:cSld>
  <p:clrMapOvr>
    <a:masterClrMapping/>
  </p:clrMapOvr>
  <p:transition>
    <p:dissolv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1" presetClass="entr" presetSubtype="0" fill="hold" grpId="1" nodeType="withEffect">
                                  <p:stCondLst>
                                    <p:cond delay="0"/>
                                  </p:stCondLst>
                                  <p:iterate type="lt">
                                    <p:tmAbs val="200"/>
                                  </p:iterate>
                                  <p:childTnLst>
                                    <p:set>
                                      <p:cBhvr>
                                        <p:cTn id="6" dur="1" fill="hold">
                                          <p:stCondLst>
                                            <p:cond delay="0"/>
                                          </p:stCondLst>
                                        </p:cTn>
                                        <p:tgtEl>
                                          <p:spTgt spid="2"/>
                                        </p:tgtEl>
                                        <p:attrNameLst>
                                          <p:attrName>style.visibility</p:attrName>
                                        </p:attrNameLst>
                                      </p:cBhvr>
                                      <p:to>
                                        <p:strVal val="visible"/>
                                      </p:to>
                                    </p:set>
                                  </p:childTnLst>
                                </p:cTn>
                              </p:par>
                              <p:par>
                                <p:cTn id="7" presetID="38" presetClass="path" presetSubtype="0" fill="hold" nodeType="withEffect">
                                  <p:stCondLst>
                                    <p:cond delay="0"/>
                                  </p:stCondLst>
                                  <p:childTnLst>
                                    <p:animMotion origin="layout" path="M 0 -0.592963 L 0.00764757 -0.570972 L 0.0229427 -0.526991 L 0.0382378 -0.570972 L 0.053533 -0.570972 L 0.0688281 -0.526991 L 0.0841233 -0.570972 L 0.0994184 -0.570972 L 0.114714 -0.526991 L 0.130009 -0.570972 L 0.145304 -0.570972 L 0.160599 -0.526991 L 0.175894 -0.570972 L 0.18704 -0.570972 L 0.194036 -0.526991 L 0.201033 -0.570972 M -0.0382379 -0.483009 L -0.0229427 -0.439028 L -0.00764759 -0.483009 L 0.00764757 -0.483009 L 0.0229427 -0.439028 L 0.0382378 -0.483009 L 0.053533 -0.483009 L 0.0688281 -0.439028 L 0.0841233 -0.483009 L 0.0994184 -0.483009 L 0.114714 -0.439028 L 0.130009 -0.483009 L 0.145304 -0.483009 L 0.160599 -0.439028 L 0.175894 -0.483009 L 0.191189 -0.483009 L 0.206484 -0.439028 L 0.221779 -0.483009" pathEditMode="relative" rAng="0" ptsTypes="AAAAAAAAAAAAAAAAA">
                                      <p:cBhvr>
                                        <p:cTn id="8" dur="2200" fill="hold"/>
                                        <p:tgtEl>
                                          <p:spTgt spid="9"/>
                                        </p:tgtEl>
                                        <p:attrNameLst>
                                          <p:attrName>ppt_x</p:attrName>
                                          <p:attrName>ppt_y</p:attrName>
                                        </p:attrNameLst>
                                      </p:cBhvr>
                                      <p:rCtr x="47904" y="4653"/>
                                    </p:animMotion>
                                  </p:childTnLst>
                                </p:cTn>
                              </p:par>
                            </p:childTnLst>
                          </p:cTn>
                        </p:par>
                        <p:par>
                          <p:cTn id="9" fill="hold" nodeType="afterGroup">
                            <p:stCondLst>
                              <p:cond delay="2200"/>
                            </p:stCondLst>
                            <p:childTnLst>
                              <p:par>
                                <p:cTn id="10" presetID="1" presetClass="exit" presetSubtype="0" fill="hold" nodeType="afterEffect">
                                  <p:stCondLst>
                                    <p:cond delay="0"/>
                                  </p:stCondLst>
                                  <p:childTnLst>
                                    <p:set>
                                      <p:cBhvr>
                                        <p:cTn id="11" dur="1" fill="hold">
                                          <p:stCondLst>
                                            <p:cond delay="0"/>
                                          </p:stCondLst>
                                        </p:cTn>
                                        <p:tgtEl>
                                          <p:spTgt spid="9"/>
                                        </p:tgtEl>
                                        <p:attrNameLst>
                                          <p:attrName>style.visibility</p:attrName>
                                        </p:attrNameLst>
                                      </p:cBhvr>
                                      <p:to>
                                        <p:strVal val="hidden"/>
                                      </p:to>
                                    </p:set>
                                  </p:childTnLst>
                                </p:cTn>
                              </p:par>
                            </p:childTnLst>
                          </p:cTn>
                        </p:par>
                      </p:childTnLst>
                    </p:cTn>
                  </p:par>
                  <p:par>
                    <p:cTn id="12" fill="hold" nodeType="clickPar">
                      <p:stCondLst>
                        <p:cond delay="indefinite"/>
                        <p:cond evt="onBegin" delay="0">
                          <p:tn val="11"/>
                        </p:cond>
                      </p:stCondLst>
                      <p:childTnLst>
                        <p:par>
                          <p:cTn id="13" fill="hold" nodeType="afterGroup">
                            <p:stCondLst>
                              <p:cond delay="0"/>
                            </p:stCondLst>
                            <p:childTnLst>
                              <p:par>
                                <p:cTn id="14" presetID="2" presetClass="entr" presetSubtype="2" fill="hold" grpId="0" nodeType="clickEffect">
                                  <p:stCondLst>
                                    <p:cond delay="0"/>
                                  </p:stCondLst>
                                  <p:childTnLst>
                                    <p:set>
                                      <p:cBhvr>
                                        <p:cTn id="15" dur="1" fill="hold">
                                          <p:stCondLst>
                                            <p:cond delay="0"/>
                                          </p:stCondLst>
                                        </p:cTn>
                                        <p:tgtEl>
                                          <p:spTgt spid="8"/>
                                        </p:tgtEl>
                                        <p:attrNameLst>
                                          <p:attrName>style.visibility</p:attrName>
                                        </p:attrNameLst>
                                      </p:cBhvr>
                                      <p:to>
                                        <p:strVal val="visible"/>
                                      </p:to>
                                    </p:set>
                                    <p:anim calcmode="lin" valueType="num">
                                      <p:cBhvr additive="base">
                                        <p:cTn id="16" dur="500" fill="hold"/>
                                        <p:tgtEl>
                                          <p:spTgt spid="8"/>
                                        </p:tgtEl>
                                        <p:attrNameLst>
                                          <p:attrName>ppt_x</p:attrName>
                                        </p:attrNameLst>
                                      </p:cBhvr>
                                      <p:tavLst>
                                        <p:tav tm="0">
                                          <p:val>
                                            <p:strVal val="1+#ppt_w/2"/>
                                          </p:val>
                                        </p:tav>
                                        <p:tav tm="100000">
                                          <p:val>
                                            <p:strVal val="#ppt_x"/>
                                          </p:val>
                                        </p:tav>
                                      </p:tavLst>
                                    </p:anim>
                                    <p:anim calcmode="lin" valueType="num">
                                      <p:cBhvr additive="base">
                                        <p:cTn id="17" dur="500" fill="hold"/>
                                        <p:tgtEl>
                                          <p:spTgt spid="8"/>
                                        </p:tgtEl>
                                        <p:attrNameLst>
                                          <p:attrName>ppt_y</p:attrName>
                                        </p:attrNameLst>
                                      </p:cBhvr>
                                      <p:tavLst>
                                        <p:tav tm="0">
                                          <p:val>
                                            <p:strVal val="#ppt_y"/>
                                          </p:val>
                                        </p:tav>
                                        <p:tav tm="100000">
                                          <p:val>
                                            <p:strVal val="#ppt_y"/>
                                          </p:val>
                                        </p:tav>
                                      </p:tavLst>
                                    </p:anim>
                                  </p:childTnLst>
                                </p:cTn>
                              </p:par>
                            </p:childTnLst>
                          </p:cTn>
                        </p:par>
                      </p:childTnLst>
                    </p:cTn>
                  </p:par>
                  <p:par>
                    <p:cTn id="18" fill="hold" nodeType="clickPar">
                      <p:stCondLst>
                        <p:cond delay="indefinite"/>
                        <p:cond evt="onBegin" delay="0">
                          <p:tn val="17"/>
                        </p:cond>
                      </p:stCondLst>
                      <p:childTnLst>
                        <p:par>
                          <p:cTn id="19" fill="hold" nodeType="afterGroup">
                            <p:stCondLst>
                              <p:cond delay="0"/>
                            </p:stCondLst>
                            <p:childTnLst>
                              <p:par>
                                <p:cTn id="20" presetID="2" presetClass="entr" presetSubtype="2" fill="hold" grpId="0" nodeType="click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additive="base">
                                        <p:cTn id="22" dur="500" fill="hold"/>
                                        <p:tgtEl>
                                          <p:spTgt spid="5"/>
                                        </p:tgtEl>
                                        <p:attrNameLst>
                                          <p:attrName>ppt_x</p:attrName>
                                        </p:attrNameLst>
                                      </p:cBhvr>
                                      <p:tavLst>
                                        <p:tav tm="0">
                                          <p:val>
                                            <p:strVal val="1+#ppt_w/2"/>
                                          </p:val>
                                        </p:tav>
                                        <p:tav tm="100000">
                                          <p:val>
                                            <p:strVal val="#ppt_x"/>
                                          </p:val>
                                        </p:tav>
                                      </p:tavLst>
                                    </p:anim>
                                    <p:anim calcmode="lin" valueType="num">
                                      <p:cBhvr additive="base">
                                        <p:cTn id="23"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24" fill="hold" nodeType="clickPar">
                      <p:stCondLst>
                        <p:cond delay="indefinite"/>
                        <p:cond evt="onBegin" delay="0">
                          <p:tn val="23"/>
                        </p:cond>
                      </p:stCondLst>
                      <p:childTnLst>
                        <p:par>
                          <p:cTn id="25" fill="hold" nodeType="afterGroup">
                            <p:stCondLst>
                              <p:cond delay="0"/>
                            </p:stCondLst>
                            <p:childTnLst>
                              <p:par>
                                <p:cTn id="26" presetID="2" presetClass="entr" presetSubtype="2" fill="hold" grpId="0" nodeType="clickEffect">
                                  <p:stCondLst>
                                    <p:cond delay="0"/>
                                  </p:stCondLst>
                                  <p:childTnLst>
                                    <p:set>
                                      <p:cBhvr>
                                        <p:cTn id="27" dur="1" fill="hold">
                                          <p:stCondLst>
                                            <p:cond delay="0"/>
                                          </p:stCondLst>
                                        </p:cTn>
                                        <p:tgtEl>
                                          <p:spTgt spid="7"/>
                                        </p:tgtEl>
                                        <p:attrNameLst>
                                          <p:attrName>style.visibility</p:attrName>
                                        </p:attrNameLst>
                                      </p:cBhvr>
                                      <p:to>
                                        <p:strVal val="visible"/>
                                      </p:to>
                                    </p:set>
                                    <p:anim calcmode="lin" valueType="num">
                                      <p:cBhvr additive="base">
                                        <p:cTn id="28" dur="500" fill="hold"/>
                                        <p:tgtEl>
                                          <p:spTgt spid="7"/>
                                        </p:tgtEl>
                                        <p:attrNameLst>
                                          <p:attrName>ppt_x</p:attrName>
                                        </p:attrNameLst>
                                      </p:cBhvr>
                                      <p:tavLst>
                                        <p:tav tm="0">
                                          <p:val>
                                            <p:strVal val="1+#ppt_w/2"/>
                                          </p:val>
                                        </p:tav>
                                        <p:tav tm="100000">
                                          <p:val>
                                            <p:strVal val="#ppt_x"/>
                                          </p:val>
                                        </p:tav>
                                      </p:tavLst>
                                    </p:anim>
                                    <p:anim calcmode="lin" valueType="num">
                                      <p:cBhvr additive="base">
                                        <p:cTn id="29"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1"/>
      <p:bldP spid="5" grpId="0"/>
      <p:bldP spid="7" grpId="0"/>
      <p:bldP spid="8" grpId="0"/>
    </p:bldLst>
  </p:timing>
</p:sld>
</file>

<file path=ppt/slides/slide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58" name="平行四边形 257"/>
          <p:cNvSpPr/>
          <p:nvPr>
            <p:custDataLst>
              <p:tags r:id="rId2"/>
            </p:custDataLst>
          </p:nvPr>
        </p:nvSpPr>
        <p:spPr>
          <a:xfrm>
            <a:off x="5172710" y="0"/>
            <a:ext cx="6842760" cy="6858000"/>
          </a:xfrm>
          <a:prstGeom prst="parallelogram">
            <a:avLst>
              <a:gd name="adj" fmla="val 49944"/>
            </a:avLst>
          </a:prstGeom>
          <a:solidFill>
            <a:schemeClr val="bg1">
              <a:lumMod val="95000"/>
              <a:alpha val="40000"/>
            </a:schemeClr>
          </a:solidFill>
          <a:ln>
            <a:noFill/>
          </a:ln>
          <a:effectLst>
            <a:outerShdw blurRad="406400" dist="292100" algn="l" rotWithShape="0">
              <a:prstClr val="black">
                <a:alpha val="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1" name="平行四边形 620"/>
          <p:cNvSpPr/>
          <p:nvPr>
            <p:custDataLst>
              <p:tags r:id="rId3"/>
            </p:custDataLst>
          </p:nvPr>
        </p:nvSpPr>
        <p:spPr>
          <a:xfrm>
            <a:off x="1596390" y="4972050"/>
            <a:ext cx="1331595" cy="1885950"/>
          </a:xfrm>
          <a:prstGeom prst="parallelogram">
            <a:avLst>
              <a:gd name="adj" fmla="val 71296"/>
            </a:avLst>
          </a:prstGeom>
          <a:solidFill>
            <a:schemeClr val="bg1">
              <a:lumMod val="95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2" name="平行四边形 621"/>
          <p:cNvSpPr/>
          <p:nvPr>
            <p:custDataLst>
              <p:tags r:id="rId4"/>
            </p:custDataLst>
          </p:nvPr>
        </p:nvSpPr>
        <p:spPr>
          <a:xfrm>
            <a:off x="830580" y="4972050"/>
            <a:ext cx="1331595" cy="1885950"/>
          </a:xfrm>
          <a:prstGeom prst="parallelogram">
            <a:avLst>
              <a:gd name="adj" fmla="val 71296"/>
            </a:avLst>
          </a:prstGeom>
          <a:solidFill>
            <a:schemeClr val="bg1">
              <a:lumMod val="95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3" name="平行四边形 622"/>
          <p:cNvSpPr/>
          <p:nvPr>
            <p:custDataLst>
              <p:tags r:id="rId5"/>
            </p:custDataLst>
          </p:nvPr>
        </p:nvSpPr>
        <p:spPr>
          <a:xfrm>
            <a:off x="64135" y="4972050"/>
            <a:ext cx="1331595" cy="1885950"/>
          </a:xfrm>
          <a:prstGeom prst="parallelogram">
            <a:avLst>
              <a:gd name="adj" fmla="val 71296"/>
            </a:avLst>
          </a:prstGeom>
          <a:solidFill>
            <a:schemeClr val="bg1">
              <a:lumMod val="95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1" name="任意多边形: 形状 136"/>
          <p:cNvSpPr/>
          <p:nvPr>
            <p:custDataLst>
              <p:tags r:id="rId6"/>
            </p:custDataLst>
          </p:nvPr>
        </p:nvSpPr>
        <p:spPr>
          <a:xfrm>
            <a:off x="10645775" y="1549400"/>
            <a:ext cx="28575" cy="28575"/>
          </a:xfrm>
          <a:custGeom>
            <a:rect l="0" t="0" r="0" b="0"/>
            <a:pathLst>
              <a:path w="38101" h="38101">
                <a:moveTo>
                  <a:pt x="38100" y="19050"/>
                </a:moveTo>
                <a:cubicBezTo>
                  <a:pt x="38100" y="29210"/>
                  <a:pt x="29210" y="38100"/>
                  <a:pt x="19050" y="38100"/>
                </a:cubicBezTo>
                <a:cubicBezTo>
                  <a:pt x="8890" y="38100"/>
                  <a:pt x="0" y="29210"/>
                  <a:pt x="0" y="19050"/>
                </a:cubicBezTo>
                <a:cubicBezTo>
                  <a:pt x="0" y="8890"/>
                  <a:pt x="8890" y="0"/>
                  <a:pt x="19050" y="0"/>
                </a:cubicBezTo>
                <a:cubicBezTo>
                  <a:pt x="29210" y="0"/>
                  <a:pt x="38100" y="8890"/>
                  <a:pt x="38100" y="19050"/>
                </a:cubicBezTo>
                <a:close/>
              </a:path>
            </a:pathLst>
          </a:custGeom>
          <a:solidFill>
            <a:srgbClr val="E6E6E6"/>
          </a:solidFill>
          <a:ln w="12700" cap="flat" cmpd="sng" algn="ctr">
            <a:noFill/>
            <a:prstDash val="solid"/>
            <a:miter lim="800000"/>
          </a:ln>
          <a:effectLst/>
          <a:extLst>
            <a:ext uri="{91240B29-F687-4F45-9708-019B960494DF}">
              <a14:hiddenLine xmlns:a14="http://schemas.microsoft.com/office/drawing/2010/main"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2" name="任意多边形: 形状 137"/>
          <p:cNvSpPr/>
          <p:nvPr>
            <p:custDataLst>
              <p:tags r:id="rId7"/>
            </p:custDataLst>
          </p:nvPr>
        </p:nvSpPr>
        <p:spPr>
          <a:xfrm>
            <a:off x="10788015" y="1549400"/>
            <a:ext cx="28575" cy="28575"/>
          </a:xfrm>
          <a:custGeom>
            <a:rect l="0" t="0" r="0" b="0"/>
            <a:pathLst>
              <a:path w="38101" h="38101">
                <a:moveTo>
                  <a:pt x="38100" y="19050"/>
                </a:moveTo>
                <a:cubicBezTo>
                  <a:pt x="38100" y="29210"/>
                  <a:pt x="29210" y="38100"/>
                  <a:pt x="19050" y="38100"/>
                </a:cubicBezTo>
                <a:cubicBezTo>
                  <a:pt x="8890" y="38100"/>
                  <a:pt x="0" y="29210"/>
                  <a:pt x="0" y="19050"/>
                </a:cubicBezTo>
                <a:cubicBezTo>
                  <a:pt x="0" y="8890"/>
                  <a:pt x="8890" y="0"/>
                  <a:pt x="19050" y="0"/>
                </a:cubicBezTo>
                <a:cubicBezTo>
                  <a:pt x="29210" y="0"/>
                  <a:pt x="38100" y="8890"/>
                  <a:pt x="38100" y="19050"/>
                </a:cubicBezTo>
                <a:close/>
              </a:path>
            </a:pathLst>
          </a:custGeom>
          <a:solidFill>
            <a:srgbClr val="E6E6E6"/>
          </a:solidFill>
          <a:ln w="12700" cap="flat" cmpd="sng" algn="ctr">
            <a:noFill/>
            <a:prstDash val="solid"/>
            <a:miter lim="800000"/>
          </a:ln>
          <a:effectLst/>
          <a:extLst>
            <a:ext uri="{91240B29-F687-4F45-9708-019B960494DF}">
              <a14:hiddenLine xmlns:a14="http://schemas.microsoft.com/office/drawing/2010/main"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3" name="任意多边形: 形状 138"/>
          <p:cNvSpPr/>
          <p:nvPr>
            <p:custDataLst>
              <p:tags r:id="rId8"/>
            </p:custDataLst>
          </p:nvPr>
        </p:nvSpPr>
        <p:spPr>
          <a:xfrm>
            <a:off x="10930255" y="1549400"/>
            <a:ext cx="28575" cy="28575"/>
          </a:xfrm>
          <a:custGeom>
            <a:rect l="0" t="0" r="0" b="0"/>
            <a:pathLst>
              <a:path w="38101" h="38101">
                <a:moveTo>
                  <a:pt x="38100" y="19050"/>
                </a:moveTo>
                <a:cubicBezTo>
                  <a:pt x="38100" y="29210"/>
                  <a:pt x="29211" y="38100"/>
                  <a:pt x="19050" y="38100"/>
                </a:cubicBezTo>
                <a:cubicBezTo>
                  <a:pt x="8889" y="38100"/>
                  <a:pt x="0" y="29210"/>
                  <a:pt x="0" y="19050"/>
                </a:cubicBezTo>
                <a:cubicBezTo>
                  <a:pt x="0" y="8890"/>
                  <a:pt x="8889" y="0"/>
                  <a:pt x="19050" y="0"/>
                </a:cubicBezTo>
                <a:cubicBezTo>
                  <a:pt x="30480" y="0"/>
                  <a:pt x="38100" y="8890"/>
                  <a:pt x="38100" y="19050"/>
                </a:cubicBezTo>
                <a:close/>
              </a:path>
            </a:pathLst>
          </a:custGeom>
          <a:solidFill>
            <a:srgbClr val="E6E6E6"/>
          </a:solidFill>
          <a:ln w="12700" cap="flat" cmpd="sng" algn="ctr">
            <a:noFill/>
            <a:prstDash val="solid"/>
            <a:miter lim="800000"/>
          </a:ln>
          <a:effectLst/>
          <a:extLst>
            <a:ext uri="{91240B29-F687-4F45-9708-019B960494DF}">
              <a14:hiddenLine xmlns:a14="http://schemas.microsoft.com/office/drawing/2010/main"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4" name="任意多边形: 形状 139"/>
          <p:cNvSpPr/>
          <p:nvPr>
            <p:custDataLst>
              <p:tags r:id="rId9"/>
            </p:custDataLst>
          </p:nvPr>
        </p:nvSpPr>
        <p:spPr>
          <a:xfrm>
            <a:off x="11073765" y="1549400"/>
            <a:ext cx="28575" cy="28575"/>
          </a:xfrm>
          <a:custGeom>
            <a:rect l="0" t="0" r="0" b="0"/>
            <a:pathLst>
              <a:path w="38101" h="38101">
                <a:moveTo>
                  <a:pt x="38100" y="19050"/>
                </a:moveTo>
                <a:cubicBezTo>
                  <a:pt x="38100" y="29210"/>
                  <a:pt x="29211" y="38100"/>
                  <a:pt x="19050" y="38100"/>
                </a:cubicBezTo>
                <a:cubicBezTo>
                  <a:pt x="8889" y="38100"/>
                  <a:pt x="0" y="29210"/>
                  <a:pt x="0" y="19050"/>
                </a:cubicBezTo>
                <a:cubicBezTo>
                  <a:pt x="0" y="8890"/>
                  <a:pt x="8889" y="0"/>
                  <a:pt x="19050" y="0"/>
                </a:cubicBezTo>
                <a:cubicBezTo>
                  <a:pt x="29211" y="0"/>
                  <a:pt x="38100" y="8890"/>
                  <a:pt x="38100" y="19050"/>
                </a:cubicBezTo>
                <a:close/>
              </a:path>
            </a:pathLst>
          </a:custGeom>
          <a:solidFill>
            <a:srgbClr val="E6E6E6"/>
          </a:solidFill>
          <a:ln w="12700" cap="flat" cmpd="sng" algn="ctr">
            <a:noFill/>
            <a:prstDash val="solid"/>
            <a:miter lim="800000"/>
          </a:ln>
          <a:effectLst/>
          <a:extLst>
            <a:ext uri="{91240B29-F687-4F45-9708-019B960494DF}">
              <a14:hiddenLine xmlns:a14="http://schemas.microsoft.com/office/drawing/2010/main"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5" name="任意多边形: 形状 140"/>
          <p:cNvSpPr/>
          <p:nvPr>
            <p:custDataLst>
              <p:tags r:id="rId10"/>
            </p:custDataLst>
          </p:nvPr>
        </p:nvSpPr>
        <p:spPr>
          <a:xfrm>
            <a:off x="11216005" y="1549400"/>
            <a:ext cx="28575" cy="28575"/>
          </a:xfrm>
          <a:custGeom>
            <a:rect l="0" t="0" r="0" b="0"/>
            <a:pathLst>
              <a:path w="38101" h="38101">
                <a:moveTo>
                  <a:pt x="38100" y="19050"/>
                </a:moveTo>
                <a:cubicBezTo>
                  <a:pt x="38100" y="29210"/>
                  <a:pt x="29211" y="38100"/>
                  <a:pt x="19050" y="38100"/>
                </a:cubicBezTo>
                <a:cubicBezTo>
                  <a:pt x="8890" y="38100"/>
                  <a:pt x="0" y="29210"/>
                  <a:pt x="0" y="19050"/>
                </a:cubicBezTo>
                <a:cubicBezTo>
                  <a:pt x="0" y="8890"/>
                  <a:pt x="8890" y="0"/>
                  <a:pt x="19050" y="0"/>
                </a:cubicBezTo>
                <a:cubicBezTo>
                  <a:pt x="29209" y="0"/>
                  <a:pt x="38100" y="8890"/>
                  <a:pt x="38100" y="19050"/>
                </a:cubicBezTo>
                <a:close/>
              </a:path>
            </a:pathLst>
          </a:custGeom>
          <a:solidFill>
            <a:srgbClr val="E6E6E6"/>
          </a:solidFill>
          <a:ln w="12700" cap="flat" cmpd="sng" algn="ctr">
            <a:noFill/>
            <a:prstDash val="solid"/>
            <a:miter lim="800000"/>
          </a:ln>
          <a:effectLst/>
          <a:extLst>
            <a:ext uri="{91240B29-F687-4F45-9708-019B960494DF}">
              <a14:hiddenLine xmlns:a14="http://schemas.microsoft.com/office/drawing/2010/main"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6" name="任意多边形: 形状 141"/>
          <p:cNvSpPr/>
          <p:nvPr>
            <p:custDataLst>
              <p:tags r:id="rId11"/>
            </p:custDataLst>
          </p:nvPr>
        </p:nvSpPr>
        <p:spPr>
          <a:xfrm>
            <a:off x="11501755" y="1549400"/>
            <a:ext cx="28575" cy="28575"/>
          </a:xfrm>
          <a:custGeom>
            <a:rect l="0" t="0" r="0" b="0"/>
            <a:pathLst>
              <a:path w="38101" h="38101">
                <a:moveTo>
                  <a:pt x="38100" y="19050"/>
                </a:moveTo>
                <a:cubicBezTo>
                  <a:pt x="38100" y="29210"/>
                  <a:pt x="29210" y="38100"/>
                  <a:pt x="19050" y="38100"/>
                </a:cubicBezTo>
                <a:cubicBezTo>
                  <a:pt x="8889" y="38100"/>
                  <a:pt x="0" y="29210"/>
                  <a:pt x="0" y="19050"/>
                </a:cubicBezTo>
                <a:cubicBezTo>
                  <a:pt x="0" y="8890"/>
                  <a:pt x="8889" y="0"/>
                  <a:pt x="19050" y="0"/>
                </a:cubicBezTo>
                <a:cubicBezTo>
                  <a:pt x="29210" y="0"/>
                  <a:pt x="38100" y="8890"/>
                  <a:pt x="38100" y="19050"/>
                </a:cubicBezTo>
                <a:close/>
              </a:path>
            </a:pathLst>
          </a:custGeom>
          <a:solidFill>
            <a:srgbClr val="E6E6E6"/>
          </a:solidFill>
          <a:ln w="12700" cap="flat" cmpd="sng" algn="ctr">
            <a:noFill/>
            <a:prstDash val="solid"/>
            <a:miter lim="800000"/>
          </a:ln>
          <a:effectLst/>
          <a:extLst>
            <a:ext uri="{91240B29-F687-4F45-9708-019B960494DF}">
              <a14:hiddenLine xmlns:a14="http://schemas.microsoft.com/office/drawing/2010/main"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7" name="任意多边形: 形状 142"/>
          <p:cNvSpPr/>
          <p:nvPr>
            <p:custDataLst>
              <p:tags r:id="rId12"/>
            </p:custDataLst>
          </p:nvPr>
        </p:nvSpPr>
        <p:spPr>
          <a:xfrm>
            <a:off x="11786235" y="1549400"/>
            <a:ext cx="28575" cy="28575"/>
          </a:xfrm>
          <a:custGeom>
            <a:rect l="0" t="0" r="0" b="0"/>
            <a:pathLst>
              <a:path w="38101" h="38101">
                <a:moveTo>
                  <a:pt x="38100" y="19050"/>
                </a:moveTo>
                <a:cubicBezTo>
                  <a:pt x="38100" y="29210"/>
                  <a:pt x="29210" y="38100"/>
                  <a:pt x="19050" y="38100"/>
                </a:cubicBezTo>
                <a:cubicBezTo>
                  <a:pt x="8889" y="38100"/>
                  <a:pt x="0" y="29210"/>
                  <a:pt x="0" y="19050"/>
                </a:cubicBezTo>
                <a:cubicBezTo>
                  <a:pt x="0" y="8890"/>
                  <a:pt x="8889" y="0"/>
                  <a:pt x="19050" y="0"/>
                </a:cubicBezTo>
                <a:cubicBezTo>
                  <a:pt x="30480" y="0"/>
                  <a:pt x="38100" y="8890"/>
                  <a:pt x="38100" y="19050"/>
                </a:cubicBezTo>
                <a:close/>
              </a:path>
            </a:pathLst>
          </a:custGeom>
          <a:solidFill>
            <a:srgbClr val="E6E6E6"/>
          </a:solidFill>
          <a:ln w="12700" cap="flat" cmpd="sng" algn="ctr">
            <a:noFill/>
            <a:prstDash val="solid"/>
            <a:miter lim="800000"/>
          </a:ln>
          <a:effectLst/>
          <a:extLst>
            <a:ext uri="{91240B29-F687-4F45-9708-019B960494DF}">
              <a14:hiddenLine xmlns:a14="http://schemas.microsoft.com/office/drawing/2010/main"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8" name="任意多边形: 形状 143"/>
          <p:cNvSpPr/>
          <p:nvPr>
            <p:custDataLst>
              <p:tags r:id="rId13"/>
            </p:custDataLst>
          </p:nvPr>
        </p:nvSpPr>
        <p:spPr>
          <a:xfrm>
            <a:off x="11358245" y="1549400"/>
            <a:ext cx="28575" cy="28575"/>
          </a:xfrm>
          <a:custGeom>
            <a:rect l="0" t="0" r="0" b="0"/>
            <a:pathLst>
              <a:path w="38101" h="38101">
                <a:moveTo>
                  <a:pt x="38100" y="19050"/>
                </a:moveTo>
                <a:cubicBezTo>
                  <a:pt x="38100" y="29210"/>
                  <a:pt x="29210" y="38100"/>
                  <a:pt x="19050" y="38100"/>
                </a:cubicBezTo>
                <a:cubicBezTo>
                  <a:pt x="8889" y="38100"/>
                  <a:pt x="0" y="29210"/>
                  <a:pt x="0" y="19050"/>
                </a:cubicBezTo>
                <a:cubicBezTo>
                  <a:pt x="0" y="8890"/>
                  <a:pt x="8889" y="0"/>
                  <a:pt x="19050" y="0"/>
                </a:cubicBezTo>
                <a:cubicBezTo>
                  <a:pt x="30478" y="0"/>
                  <a:pt x="38100" y="8890"/>
                  <a:pt x="38100" y="19050"/>
                </a:cubicBezTo>
                <a:close/>
              </a:path>
            </a:pathLst>
          </a:custGeom>
          <a:solidFill>
            <a:srgbClr val="E6E6E6"/>
          </a:solidFill>
          <a:ln w="12700" cap="flat" cmpd="sng" algn="ctr">
            <a:noFill/>
            <a:prstDash val="solid"/>
            <a:miter lim="800000"/>
          </a:ln>
          <a:effectLst/>
          <a:extLst>
            <a:ext uri="{91240B29-F687-4F45-9708-019B960494DF}">
              <a14:hiddenLine xmlns:a14="http://schemas.microsoft.com/office/drawing/2010/main"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9" name="任意多边形: 形状 144"/>
          <p:cNvSpPr/>
          <p:nvPr>
            <p:custDataLst>
              <p:tags r:id="rId14"/>
            </p:custDataLst>
          </p:nvPr>
        </p:nvSpPr>
        <p:spPr>
          <a:xfrm>
            <a:off x="11643995" y="1549400"/>
            <a:ext cx="28575" cy="28575"/>
          </a:xfrm>
          <a:custGeom>
            <a:rect l="0" t="0" r="0" b="0"/>
            <a:pathLst>
              <a:path w="38101" h="38101">
                <a:moveTo>
                  <a:pt x="38100" y="19050"/>
                </a:moveTo>
                <a:cubicBezTo>
                  <a:pt x="38100" y="29210"/>
                  <a:pt x="29211" y="38100"/>
                  <a:pt x="19050" y="38100"/>
                </a:cubicBezTo>
                <a:cubicBezTo>
                  <a:pt x="8890" y="38100"/>
                  <a:pt x="0" y="29210"/>
                  <a:pt x="0" y="19050"/>
                </a:cubicBezTo>
                <a:cubicBezTo>
                  <a:pt x="0" y="8890"/>
                  <a:pt x="8890" y="0"/>
                  <a:pt x="19050" y="0"/>
                </a:cubicBezTo>
                <a:cubicBezTo>
                  <a:pt x="29211" y="0"/>
                  <a:pt x="38100" y="8890"/>
                  <a:pt x="38100" y="19050"/>
                </a:cubicBezTo>
                <a:close/>
              </a:path>
            </a:pathLst>
          </a:custGeom>
          <a:solidFill>
            <a:srgbClr val="E6E6E6"/>
          </a:solidFill>
          <a:ln w="12700" cap="flat" cmpd="sng" algn="ctr">
            <a:noFill/>
            <a:prstDash val="solid"/>
            <a:miter lim="800000"/>
          </a:ln>
          <a:effectLst/>
          <a:extLst>
            <a:ext uri="{91240B29-F687-4F45-9708-019B960494DF}">
              <a14:hiddenLine xmlns:a14="http://schemas.microsoft.com/office/drawing/2010/main"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0" name="任意多边形: 形状 145"/>
          <p:cNvSpPr/>
          <p:nvPr>
            <p:custDataLst>
              <p:tags r:id="rId15"/>
            </p:custDataLst>
          </p:nvPr>
        </p:nvSpPr>
        <p:spPr>
          <a:xfrm>
            <a:off x="10503535" y="1549400"/>
            <a:ext cx="28575" cy="28575"/>
          </a:xfrm>
          <a:custGeom>
            <a:rect l="0" t="0" r="0" b="0"/>
            <a:pathLst>
              <a:path w="38101" h="38101">
                <a:moveTo>
                  <a:pt x="19050" y="38100"/>
                </a:moveTo>
                <a:cubicBezTo>
                  <a:pt x="8890" y="38100"/>
                  <a:pt x="0" y="29210"/>
                  <a:pt x="0" y="19050"/>
                </a:cubicBezTo>
                <a:cubicBezTo>
                  <a:pt x="0" y="8890"/>
                  <a:pt x="8890" y="0"/>
                  <a:pt x="19050" y="0"/>
                </a:cubicBezTo>
                <a:cubicBezTo>
                  <a:pt x="29210" y="0"/>
                  <a:pt x="38100" y="8890"/>
                  <a:pt x="38100" y="19050"/>
                </a:cubicBezTo>
                <a:cubicBezTo>
                  <a:pt x="38100" y="29210"/>
                  <a:pt x="29210" y="38100"/>
                  <a:pt x="19050" y="38100"/>
                </a:cubicBezTo>
                <a:close/>
              </a:path>
            </a:pathLst>
          </a:custGeom>
          <a:solidFill>
            <a:srgbClr val="E6E6E6"/>
          </a:solidFill>
          <a:ln w="12700" cap="flat" cmpd="sng" algn="ctr">
            <a:noFill/>
            <a:prstDash val="solid"/>
            <a:miter lim="800000"/>
          </a:ln>
          <a:effectLst/>
          <a:extLst>
            <a:ext uri="{91240B29-F687-4F45-9708-019B960494DF}">
              <a14:hiddenLine xmlns:a14="http://schemas.microsoft.com/office/drawing/2010/main"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1" name="任意多边形: 形状 147"/>
          <p:cNvSpPr/>
          <p:nvPr>
            <p:custDataLst>
              <p:tags r:id="rId16"/>
            </p:custDataLst>
          </p:nvPr>
        </p:nvSpPr>
        <p:spPr>
          <a:xfrm>
            <a:off x="10645775" y="1691640"/>
            <a:ext cx="28575" cy="28575"/>
          </a:xfrm>
          <a:custGeom>
            <a:rect l="0" t="0" r="0" b="0"/>
            <a:pathLst>
              <a:path w="38101" h="38101">
                <a:moveTo>
                  <a:pt x="38100" y="19050"/>
                </a:moveTo>
                <a:cubicBezTo>
                  <a:pt x="38100" y="29210"/>
                  <a:pt x="29210" y="38100"/>
                  <a:pt x="19050" y="38100"/>
                </a:cubicBezTo>
                <a:cubicBezTo>
                  <a:pt x="8890" y="38100"/>
                  <a:pt x="0" y="29210"/>
                  <a:pt x="0" y="19050"/>
                </a:cubicBezTo>
                <a:cubicBezTo>
                  <a:pt x="0" y="8890"/>
                  <a:pt x="8890" y="0"/>
                  <a:pt x="19050" y="0"/>
                </a:cubicBezTo>
                <a:cubicBezTo>
                  <a:pt x="29210" y="1270"/>
                  <a:pt x="38100" y="8890"/>
                  <a:pt x="38100" y="19050"/>
                </a:cubicBezTo>
                <a:close/>
              </a:path>
            </a:pathLst>
          </a:custGeom>
          <a:solidFill>
            <a:srgbClr val="E6E6E6"/>
          </a:solidFill>
          <a:ln w="12700" cap="flat" cmpd="sng" algn="ctr">
            <a:noFill/>
            <a:prstDash val="solid"/>
            <a:miter lim="800000"/>
          </a:ln>
          <a:effectLst/>
          <a:extLst>
            <a:ext uri="{91240B29-F687-4F45-9708-019B960494DF}">
              <a14:hiddenLine xmlns:a14="http://schemas.microsoft.com/office/drawing/2010/main"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2" name="任意多边形: 形状 148"/>
          <p:cNvSpPr/>
          <p:nvPr>
            <p:custDataLst>
              <p:tags r:id="rId17"/>
            </p:custDataLst>
          </p:nvPr>
        </p:nvSpPr>
        <p:spPr>
          <a:xfrm>
            <a:off x="10788015" y="1691640"/>
            <a:ext cx="28575" cy="28575"/>
          </a:xfrm>
          <a:custGeom>
            <a:rect l="0" t="0" r="0" b="0"/>
            <a:pathLst>
              <a:path w="38101" h="38101">
                <a:moveTo>
                  <a:pt x="38100" y="19050"/>
                </a:moveTo>
                <a:cubicBezTo>
                  <a:pt x="38100" y="29210"/>
                  <a:pt x="29210" y="38100"/>
                  <a:pt x="19050" y="38100"/>
                </a:cubicBezTo>
                <a:cubicBezTo>
                  <a:pt x="8890" y="38100"/>
                  <a:pt x="0" y="29210"/>
                  <a:pt x="0" y="19050"/>
                </a:cubicBezTo>
                <a:cubicBezTo>
                  <a:pt x="0" y="8890"/>
                  <a:pt x="8890" y="0"/>
                  <a:pt x="19050" y="0"/>
                </a:cubicBezTo>
                <a:cubicBezTo>
                  <a:pt x="29210" y="1270"/>
                  <a:pt x="38100" y="8890"/>
                  <a:pt x="38100" y="19050"/>
                </a:cubicBezTo>
                <a:close/>
              </a:path>
            </a:pathLst>
          </a:custGeom>
          <a:solidFill>
            <a:srgbClr val="E6E6E6"/>
          </a:solidFill>
          <a:ln w="12700" cap="flat" cmpd="sng" algn="ctr">
            <a:noFill/>
            <a:prstDash val="solid"/>
            <a:miter lim="800000"/>
          </a:ln>
          <a:effectLst/>
          <a:extLst>
            <a:ext uri="{91240B29-F687-4F45-9708-019B960494DF}">
              <a14:hiddenLine xmlns:a14="http://schemas.microsoft.com/office/drawing/2010/main"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3" name="任意多边形: 形状 149"/>
          <p:cNvSpPr/>
          <p:nvPr>
            <p:custDataLst>
              <p:tags r:id="rId18"/>
            </p:custDataLst>
          </p:nvPr>
        </p:nvSpPr>
        <p:spPr>
          <a:xfrm>
            <a:off x="10930255" y="1691640"/>
            <a:ext cx="28575" cy="28575"/>
          </a:xfrm>
          <a:custGeom>
            <a:rect l="0" t="0" r="0" b="0"/>
            <a:pathLst>
              <a:path w="38101" h="38101">
                <a:moveTo>
                  <a:pt x="38100" y="19050"/>
                </a:moveTo>
                <a:cubicBezTo>
                  <a:pt x="38100" y="29210"/>
                  <a:pt x="29211" y="38100"/>
                  <a:pt x="19050" y="38100"/>
                </a:cubicBezTo>
                <a:cubicBezTo>
                  <a:pt x="8889" y="38100"/>
                  <a:pt x="0" y="29210"/>
                  <a:pt x="0" y="19050"/>
                </a:cubicBezTo>
                <a:cubicBezTo>
                  <a:pt x="0" y="8890"/>
                  <a:pt x="8889" y="0"/>
                  <a:pt x="19050" y="0"/>
                </a:cubicBezTo>
                <a:cubicBezTo>
                  <a:pt x="30480" y="1270"/>
                  <a:pt x="38100" y="8890"/>
                  <a:pt x="38100" y="19050"/>
                </a:cubicBezTo>
                <a:close/>
              </a:path>
            </a:pathLst>
          </a:custGeom>
          <a:solidFill>
            <a:srgbClr val="E6E6E6"/>
          </a:solidFill>
          <a:ln w="12700" cap="flat" cmpd="sng" algn="ctr">
            <a:noFill/>
            <a:prstDash val="solid"/>
            <a:miter lim="800000"/>
          </a:ln>
          <a:effectLst/>
          <a:extLst>
            <a:ext uri="{91240B29-F687-4F45-9708-019B960494DF}">
              <a14:hiddenLine xmlns:a14="http://schemas.microsoft.com/office/drawing/2010/main"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4" name="任意多边形: 形状 150"/>
          <p:cNvSpPr/>
          <p:nvPr>
            <p:custDataLst>
              <p:tags r:id="rId19"/>
            </p:custDataLst>
          </p:nvPr>
        </p:nvSpPr>
        <p:spPr>
          <a:xfrm>
            <a:off x="11073765" y="1691640"/>
            <a:ext cx="28575" cy="28575"/>
          </a:xfrm>
          <a:custGeom>
            <a:rect l="0" t="0" r="0" b="0"/>
            <a:pathLst>
              <a:path w="38101" h="38101">
                <a:moveTo>
                  <a:pt x="38100" y="19050"/>
                </a:moveTo>
                <a:cubicBezTo>
                  <a:pt x="38100" y="29210"/>
                  <a:pt x="29211" y="38100"/>
                  <a:pt x="19050" y="38100"/>
                </a:cubicBezTo>
                <a:cubicBezTo>
                  <a:pt x="8889" y="38100"/>
                  <a:pt x="0" y="29210"/>
                  <a:pt x="0" y="19050"/>
                </a:cubicBezTo>
                <a:cubicBezTo>
                  <a:pt x="0" y="8890"/>
                  <a:pt x="8889" y="0"/>
                  <a:pt x="19050" y="0"/>
                </a:cubicBezTo>
                <a:cubicBezTo>
                  <a:pt x="29211" y="0"/>
                  <a:pt x="38100" y="8890"/>
                  <a:pt x="38100" y="19050"/>
                </a:cubicBezTo>
                <a:close/>
              </a:path>
            </a:pathLst>
          </a:custGeom>
          <a:solidFill>
            <a:srgbClr val="E6E6E6"/>
          </a:solidFill>
          <a:ln w="12700" cap="flat" cmpd="sng" algn="ctr">
            <a:noFill/>
            <a:prstDash val="solid"/>
            <a:miter lim="800000"/>
          </a:ln>
          <a:effectLst/>
          <a:extLst>
            <a:ext uri="{91240B29-F687-4F45-9708-019B960494DF}">
              <a14:hiddenLine xmlns:a14="http://schemas.microsoft.com/office/drawing/2010/main"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5" name="任意多边形: 形状 151"/>
          <p:cNvSpPr/>
          <p:nvPr>
            <p:custDataLst>
              <p:tags r:id="rId20"/>
            </p:custDataLst>
          </p:nvPr>
        </p:nvSpPr>
        <p:spPr>
          <a:xfrm>
            <a:off x="11216005" y="1691640"/>
            <a:ext cx="28575" cy="28575"/>
          </a:xfrm>
          <a:custGeom>
            <a:rect l="0" t="0" r="0" b="0"/>
            <a:pathLst>
              <a:path w="38101" h="38101">
                <a:moveTo>
                  <a:pt x="38100" y="19050"/>
                </a:moveTo>
                <a:cubicBezTo>
                  <a:pt x="38100" y="29210"/>
                  <a:pt x="29211" y="38100"/>
                  <a:pt x="19050" y="38100"/>
                </a:cubicBezTo>
                <a:cubicBezTo>
                  <a:pt x="8890" y="38100"/>
                  <a:pt x="0" y="29210"/>
                  <a:pt x="0" y="19050"/>
                </a:cubicBezTo>
                <a:cubicBezTo>
                  <a:pt x="0" y="8890"/>
                  <a:pt x="8890" y="0"/>
                  <a:pt x="19050" y="0"/>
                </a:cubicBezTo>
                <a:cubicBezTo>
                  <a:pt x="29209" y="1270"/>
                  <a:pt x="38100" y="8890"/>
                  <a:pt x="38100" y="19050"/>
                </a:cubicBezTo>
                <a:close/>
              </a:path>
            </a:pathLst>
          </a:custGeom>
          <a:solidFill>
            <a:srgbClr val="E6E6E6"/>
          </a:solidFill>
          <a:ln w="12700" cap="flat" cmpd="sng" algn="ctr">
            <a:noFill/>
            <a:prstDash val="solid"/>
            <a:miter lim="800000"/>
          </a:ln>
          <a:effectLst/>
          <a:extLst>
            <a:ext uri="{91240B29-F687-4F45-9708-019B960494DF}">
              <a14:hiddenLine xmlns:a14="http://schemas.microsoft.com/office/drawing/2010/main"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6" name="任意多边形: 形状 152"/>
          <p:cNvSpPr/>
          <p:nvPr>
            <p:custDataLst>
              <p:tags r:id="rId21"/>
            </p:custDataLst>
          </p:nvPr>
        </p:nvSpPr>
        <p:spPr>
          <a:xfrm>
            <a:off x="11501755" y="1691640"/>
            <a:ext cx="28575" cy="28575"/>
          </a:xfrm>
          <a:custGeom>
            <a:rect l="0" t="0" r="0" b="0"/>
            <a:pathLst>
              <a:path w="38101" h="38101">
                <a:moveTo>
                  <a:pt x="38100" y="19050"/>
                </a:moveTo>
                <a:cubicBezTo>
                  <a:pt x="38100" y="29210"/>
                  <a:pt x="29210" y="38100"/>
                  <a:pt x="19050" y="38100"/>
                </a:cubicBezTo>
                <a:cubicBezTo>
                  <a:pt x="8889" y="38100"/>
                  <a:pt x="0" y="29210"/>
                  <a:pt x="0" y="19050"/>
                </a:cubicBezTo>
                <a:cubicBezTo>
                  <a:pt x="0" y="8890"/>
                  <a:pt x="8889" y="0"/>
                  <a:pt x="19050" y="0"/>
                </a:cubicBezTo>
                <a:cubicBezTo>
                  <a:pt x="29210" y="0"/>
                  <a:pt x="38100" y="8890"/>
                  <a:pt x="38100" y="19050"/>
                </a:cubicBezTo>
                <a:close/>
              </a:path>
            </a:pathLst>
          </a:custGeom>
          <a:solidFill>
            <a:srgbClr val="E6E6E6"/>
          </a:solidFill>
          <a:ln w="12700" cap="flat" cmpd="sng" algn="ctr">
            <a:noFill/>
            <a:prstDash val="solid"/>
            <a:miter lim="800000"/>
          </a:ln>
          <a:effectLst/>
          <a:extLst>
            <a:ext uri="{91240B29-F687-4F45-9708-019B960494DF}">
              <a14:hiddenLine xmlns:a14="http://schemas.microsoft.com/office/drawing/2010/main"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7" name="任意多边形: 形状 153"/>
          <p:cNvSpPr/>
          <p:nvPr>
            <p:custDataLst>
              <p:tags r:id="rId22"/>
            </p:custDataLst>
          </p:nvPr>
        </p:nvSpPr>
        <p:spPr>
          <a:xfrm>
            <a:off x="11786235" y="1691640"/>
            <a:ext cx="28575" cy="28575"/>
          </a:xfrm>
          <a:custGeom>
            <a:rect l="0" t="0" r="0" b="0"/>
            <a:pathLst>
              <a:path w="38101" h="38101">
                <a:moveTo>
                  <a:pt x="38100" y="19050"/>
                </a:moveTo>
                <a:cubicBezTo>
                  <a:pt x="38100" y="29210"/>
                  <a:pt x="29210" y="38100"/>
                  <a:pt x="19050" y="38100"/>
                </a:cubicBezTo>
                <a:cubicBezTo>
                  <a:pt x="8889" y="38100"/>
                  <a:pt x="0" y="29210"/>
                  <a:pt x="0" y="19050"/>
                </a:cubicBezTo>
                <a:cubicBezTo>
                  <a:pt x="0" y="8890"/>
                  <a:pt x="8889" y="0"/>
                  <a:pt x="19050" y="0"/>
                </a:cubicBezTo>
                <a:cubicBezTo>
                  <a:pt x="30480" y="1270"/>
                  <a:pt x="38100" y="8890"/>
                  <a:pt x="38100" y="19050"/>
                </a:cubicBezTo>
                <a:close/>
              </a:path>
            </a:pathLst>
          </a:custGeom>
          <a:solidFill>
            <a:srgbClr val="E6E6E6"/>
          </a:solidFill>
          <a:ln w="12700" cap="flat" cmpd="sng" algn="ctr">
            <a:noFill/>
            <a:prstDash val="solid"/>
            <a:miter lim="800000"/>
          </a:ln>
          <a:effectLst/>
          <a:extLst>
            <a:ext uri="{91240B29-F687-4F45-9708-019B960494DF}">
              <a14:hiddenLine xmlns:a14="http://schemas.microsoft.com/office/drawing/2010/main"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8" name="任意多边形: 形状 154"/>
          <p:cNvSpPr/>
          <p:nvPr>
            <p:custDataLst>
              <p:tags r:id="rId23"/>
            </p:custDataLst>
          </p:nvPr>
        </p:nvSpPr>
        <p:spPr>
          <a:xfrm>
            <a:off x="11358245" y="1691640"/>
            <a:ext cx="28575" cy="28575"/>
          </a:xfrm>
          <a:custGeom>
            <a:rect l="0" t="0" r="0" b="0"/>
            <a:pathLst>
              <a:path w="38101" h="38101">
                <a:moveTo>
                  <a:pt x="38100" y="19050"/>
                </a:moveTo>
                <a:cubicBezTo>
                  <a:pt x="38100" y="29210"/>
                  <a:pt x="29210" y="38100"/>
                  <a:pt x="19050" y="38100"/>
                </a:cubicBezTo>
                <a:cubicBezTo>
                  <a:pt x="8889" y="38100"/>
                  <a:pt x="0" y="29210"/>
                  <a:pt x="0" y="19050"/>
                </a:cubicBezTo>
                <a:cubicBezTo>
                  <a:pt x="0" y="8890"/>
                  <a:pt x="8889" y="0"/>
                  <a:pt x="19050" y="0"/>
                </a:cubicBezTo>
                <a:cubicBezTo>
                  <a:pt x="30478" y="1270"/>
                  <a:pt x="38100" y="8890"/>
                  <a:pt x="38100" y="19050"/>
                </a:cubicBezTo>
                <a:close/>
              </a:path>
            </a:pathLst>
          </a:custGeom>
          <a:solidFill>
            <a:srgbClr val="E6E6E6"/>
          </a:solidFill>
          <a:ln w="12700" cap="flat" cmpd="sng" algn="ctr">
            <a:noFill/>
            <a:prstDash val="solid"/>
            <a:miter lim="800000"/>
          </a:ln>
          <a:effectLst/>
          <a:extLst>
            <a:ext uri="{91240B29-F687-4F45-9708-019B960494DF}">
              <a14:hiddenLine xmlns:a14="http://schemas.microsoft.com/office/drawing/2010/main"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9" name="任意多边形: 形状 155"/>
          <p:cNvSpPr/>
          <p:nvPr>
            <p:custDataLst>
              <p:tags r:id="rId24"/>
            </p:custDataLst>
          </p:nvPr>
        </p:nvSpPr>
        <p:spPr>
          <a:xfrm>
            <a:off x="11643995" y="1691640"/>
            <a:ext cx="28575" cy="28575"/>
          </a:xfrm>
          <a:custGeom>
            <a:rect l="0" t="0" r="0" b="0"/>
            <a:pathLst>
              <a:path w="38101" h="38101">
                <a:moveTo>
                  <a:pt x="38100" y="19050"/>
                </a:moveTo>
                <a:cubicBezTo>
                  <a:pt x="38100" y="29210"/>
                  <a:pt x="29211" y="38100"/>
                  <a:pt x="19050" y="38100"/>
                </a:cubicBezTo>
                <a:cubicBezTo>
                  <a:pt x="8890" y="38100"/>
                  <a:pt x="0" y="29210"/>
                  <a:pt x="0" y="19050"/>
                </a:cubicBezTo>
                <a:cubicBezTo>
                  <a:pt x="0" y="8890"/>
                  <a:pt x="8890" y="0"/>
                  <a:pt x="19050" y="0"/>
                </a:cubicBezTo>
                <a:cubicBezTo>
                  <a:pt x="29211" y="1270"/>
                  <a:pt x="38100" y="8890"/>
                  <a:pt x="38100" y="19050"/>
                </a:cubicBezTo>
                <a:close/>
              </a:path>
            </a:pathLst>
          </a:custGeom>
          <a:solidFill>
            <a:srgbClr val="E6E6E6"/>
          </a:solidFill>
          <a:ln w="12700" cap="flat" cmpd="sng" algn="ctr">
            <a:noFill/>
            <a:prstDash val="solid"/>
            <a:miter lim="800000"/>
          </a:ln>
          <a:effectLst/>
          <a:extLst>
            <a:ext uri="{91240B29-F687-4F45-9708-019B960494DF}">
              <a14:hiddenLine xmlns:a14="http://schemas.microsoft.com/office/drawing/2010/main"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0" name="任意多边形: 形状 156"/>
          <p:cNvSpPr/>
          <p:nvPr>
            <p:custDataLst>
              <p:tags r:id="rId25"/>
            </p:custDataLst>
          </p:nvPr>
        </p:nvSpPr>
        <p:spPr>
          <a:xfrm>
            <a:off x="10503535" y="1691640"/>
            <a:ext cx="28575" cy="28575"/>
          </a:xfrm>
          <a:custGeom>
            <a:rect l="0" t="0" r="0" b="0"/>
            <a:pathLst>
              <a:path w="38101" h="38101">
                <a:moveTo>
                  <a:pt x="19050" y="38100"/>
                </a:moveTo>
                <a:cubicBezTo>
                  <a:pt x="8890" y="38100"/>
                  <a:pt x="0" y="29210"/>
                  <a:pt x="0" y="19050"/>
                </a:cubicBezTo>
                <a:cubicBezTo>
                  <a:pt x="0" y="8890"/>
                  <a:pt x="8890" y="0"/>
                  <a:pt x="19050" y="0"/>
                </a:cubicBezTo>
                <a:cubicBezTo>
                  <a:pt x="29210" y="0"/>
                  <a:pt x="38100" y="8890"/>
                  <a:pt x="38100" y="19050"/>
                </a:cubicBezTo>
                <a:cubicBezTo>
                  <a:pt x="38100" y="30480"/>
                  <a:pt x="29210" y="38100"/>
                  <a:pt x="19050" y="38100"/>
                </a:cubicBezTo>
                <a:close/>
              </a:path>
            </a:pathLst>
          </a:custGeom>
          <a:solidFill>
            <a:srgbClr val="E6E6E6"/>
          </a:solidFill>
          <a:ln w="12700" cap="flat" cmpd="sng" algn="ctr">
            <a:noFill/>
            <a:prstDash val="solid"/>
            <a:miter lim="800000"/>
          </a:ln>
          <a:effectLst/>
          <a:extLst>
            <a:ext uri="{91240B29-F687-4F45-9708-019B960494DF}">
              <a14:hiddenLine xmlns:a14="http://schemas.microsoft.com/office/drawing/2010/main"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1" name="任意多边形: 形状 158"/>
          <p:cNvSpPr/>
          <p:nvPr>
            <p:custDataLst>
              <p:tags r:id="rId26"/>
            </p:custDataLst>
          </p:nvPr>
        </p:nvSpPr>
        <p:spPr>
          <a:xfrm>
            <a:off x="10645775" y="1835150"/>
            <a:ext cx="28575" cy="28575"/>
          </a:xfrm>
          <a:custGeom>
            <a:rect l="0" t="0" r="0" b="0"/>
            <a:pathLst>
              <a:path w="38101" h="38101">
                <a:moveTo>
                  <a:pt x="38100" y="19050"/>
                </a:moveTo>
                <a:cubicBezTo>
                  <a:pt x="38100" y="29210"/>
                  <a:pt x="29210" y="38100"/>
                  <a:pt x="19050" y="38100"/>
                </a:cubicBezTo>
                <a:cubicBezTo>
                  <a:pt x="8890" y="38100"/>
                  <a:pt x="0" y="29210"/>
                  <a:pt x="0" y="19050"/>
                </a:cubicBezTo>
                <a:cubicBezTo>
                  <a:pt x="0" y="8890"/>
                  <a:pt x="8890" y="0"/>
                  <a:pt x="19050" y="0"/>
                </a:cubicBezTo>
                <a:cubicBezTo>
                  <a:pt x="29210" y="0"/>
                  <a:pt x="38100" y="8890"/>
                  <a:pt x="38100" y="19050"/>
                </a:cubicBezTo>
                <a:close/>
              </a:path>
            </a:pathLst>
          </a:custGeom>
          <a:solidFill>
            <a:srgbClr val="E6E6E6"/>
          </a:solidFill>
          <a:ln w="12700" cap="flat" cmpd="sng" algn="ctr">
            <a:noFill/>
            <a:prstDash val="solid"/>
            <a:miter lim="800000"/>
          </a:ln>
          <a:effectLst/>
          <a:extLst>
            <a:ext uri="{91240B29-F687-4F45-9708-019B960494DF}">
              <a14:hiddenLine xmlns:a14="http://schemas.microsoft.com/office/drawing/2010/main"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2" name="任意多边形: 形状 159"/>
          <p:cNvSpPr/>
          <p:nvPr>
            <p:custDataLst>
              <p:tags r:id="rId27"/>
            </p:custDataLst>
          </p:nvPr>
        </p:nvSpPr>
        <p:spPr>
          <a:xfrm>
            <a:off x="10788015" y="1835150"/>
            <a:ext cx="28575" cy="28575"/>
          </a:xfrm>
          <a:custGeom>
            <a:rect l="0" t="0" r="0" b="0"/>
            <a:pathLst>
              <a:path w="38101" h="38101">
                <a:moveTo>
                  <a:pt x="38100" y="19050"/>
                </a:moveTo>
                <a:cubicBezTo>
                  <a:pt x="38100" y="29210"/>
                  <a:pt x="29210" y="38100"/>
                  <a:pt x="19050" y="38100"/>
                </a:cubicBezTo>
                <a:cubicBezTo>
                  <a:pt x="8890" y="38100"/>
                  <a:pt x="0" y="29210"/>
                  <a:pt x="0" y="19050"/>
                </a:cubicBezTo>
                <a:cubicBezTo>
                  <a:pt x="0" y="8890"/>
                  <a:pt x="8890" y="0"/>
                  <a:pt x="19050" y="0"/>
                </a:cubicBezTo>
                <a:cubicBezTo>
                  <a:pt x="29210" y="0"/>
                  <a:pt x="38100" y="8890"/>
                  <a:pt x="38100" y="19050"/>
                </a:cubicBezTo>
                <a:close/>
              </a:path>
            </a:pathLst>
          </a:custGeom>
          <a:solidFill>
            <a:srgbClr val="E6E6E6"/>
          </a:solidFill>
          <a:ln w="12700" cap="flat" cmpd="sng" algn="ctr">
            <a:noFill/>
            <a:prstDash val="solid"/>
            <a:miter lim="800000"/>
          </a:ln>
          <a:effectLst/>
          <a:extLst>
            <a:ext uri="{91240B29-F687-4F45-9708-019B960494DF}">
              <a14:hiddenLine xmlns:a14="http://schemas.microsoft.com/office/drawing/2010/main"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3" name="任意多边形: 形状 160"/>
          <p:cNvSpPr/>
          <p:nvPr>
            <p:custDataLst>
              <p:tags r:id="rId28"/>
            </p:custDataLst>
          </p:nvPr>
        </p:nvSpPr>
        <p:spPr>
          <a:xfrm>
            <a:off x="10930255" y="1835150"/>
            <a:ext cx="28575" cy="28575"/>
          </a:xfrm>
          <a:custGeom>
            <a:rect l="0" t="0" r="0" b="0"/>
            <a:pathLst>
              <a:path w="38101" h="38101">
                <a:moveTo>
                  <a:pt x="38100" y="19050"/>
                </a:moveTo>
                <a:cubicBezTo>
                  <a:pt x="38100" y="29210"/>
                  <a:pt x="29211" y="38100"/>
                  <a:pt x="19050" y="38100"/>
                </a:cubicBezTo>
                <a:cubicBezTo>
                  <a:pt x="8889" y="38100"/>
                  <a:pt x="0" y="29210"/>
                  <a:pt x="0" y="19050"/>
                </a:cubicBezTo>
                <a:cubicBezTo>
                  <a:pt x="0" y="8890"/>
                  <a:pt x="8889" y="0"/>
                  <a:pt x="19050" y="0"/>
                </a:cubicBezTo>
                <a:cubicBezTo>
                  <a:pt x="30480" y="0"/>
                  <a:pt x="38100" y="8890"/>
                  <a:pt x="38100" y="19050"/>
                </a:cubicBezTo>
                <a:close/>
              </a:path>
            </a:pathLst>
          </a:custGeom>
          <a:solidFill>
            <a:srgbClr val="E6E6E6"/>
          </a:solidFill>
          <a:ln w="12700" cap="flat" cmpd="sng" algn="ctr">
            <a:noFill/>
            <a:prstDash val="solid"/>
            <a:miter lim="800000"/>
          </a:ln>
          <a:effectLst/>
          <a:extLst>
            <a:ext uri="{91240B29-F687-4F45-9708-019B960494DF}">
              <a14:hiddenLine xmlns:a14="http://schemas.microsoft.com/office/drawing/2010/main"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4" name="任意多边形: 形状 161"/>
          <p:cNvSpPr/>
          <p:nvPr>
            <p:custDataLst>
              <p:tags r:id="rId29"/>
            </p:custDataLst>
          </p:nvPr>
        </p:nvSpPr>
        <p:spPr>
          <a:xfrm>
            <a:off x="11073765" y="1835150"/>
            <a:ext cx="28575" cy="28575"/>
          </a:xfrm>
          <a:custGeom>
            <a:rect l="0" t="0" r="0" b="0"/>
            <a:pathLst>
              <a:path w="38101" h="38101">
                <a:moveTo>
                  <a:pt x="38100" y="19050"/>
                </a:moveTo>
                <a:cubicBezTo>
                  <a:pt x="38100" y="29210"/>
                  <a:pt x="29211" y="38100"/>
                  <a:pt x="19050" y="38100"/>
                </a:cubicBezTo>
                <a:cubicBezTo>
                  <a:pt x="8889" y="38100"/>
                  <a:pt x="0" y="29210"/>
                  <a:pt x="0" y="19050"/>
                </a:cubicBezTo>
                <a:cubicBezTo>
                  <a:pt x="0" y="8890"/>
                  <a:pt x="8889" y="0"/>
                  <a:pt x="19050" y="0"/>
                </a:cubicBezTo>
                <a:cubicBezTo>
                  <a:pt x="29211" y="0"/>
                  <a:pt x="38100" y="8890"/>
                  <a:pt x="38100" y="19050"/>
                </a:cubicBezTo>
                <a:close/>
              </a:path>
            </a:pathLst>
          </a:custGeom>
          <a:solidFill>
            <a:srgbClr val="E6E6E6"/>
          </a:solidFill>
          <a:ln w="12700" cap="flat" cmpd="sng" algn="ctr">
            <a:noFill/>
            <a:prstDash val="solid"/>
            <a:miter lim="800000"/>
          </a:ln>
          <a:effectLst/>
          <a:extLst>
            <a:ext uri="{91240B29-F687-4F45-9708-019B960494DF}">
              <a14:hiddenLine xmlns:a14="http://schemas.microsoft.com/office/drawing/2010/main"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5" name="任意多边形: 形状 162"/>
          <p:cNvSpPr/>
          <p:nvPr>
            <p:custDataLst>
              <p:tags r:id="rId30"/>
            </p:custDataLst>
          </p:nvPr>
        </p:nvSpPr>
        <p:spPr>
          <a:xfrm>
            <a:off x="11216005" y="1835150"/>
            <a:ext cx="28575" cy="28575"/>
          </a:xfrm>
          <a:custGeom>
            <a:rect l="0" t="0" r="0" b="0"/>
            <a:pathLst>
              <a:path w="38101" h="38101">
                <a:moveTo>
                  <a:pt x="38100" y="19050"/>
                </a:moveTo>
                <a:cubicBezTo>
                  <a:pt x="38100" y="29210"/>
                  <a:pt x="29211" y="38100"/>
                  <a:pt x="19050" y="38100"/>
                </a:cubicBezTo>
                <a:cubicBezTo>
                  <a:pt x="8890" y="38100"/>
                  <a:pt x="0" y="29210"/>
                  <a:pt x="0" y="19050"/>
                </a:cubicBezTo>
                <a:cubicBezTo>
                  <a:pt x="0" y="8890"/>
                  <a:pt x="8890" y="0"/>
                  <a:pt x="19050" y="0"/>
                </a:cubicBezTo>
                <a:cubicBezTo>
                  <a:pt x="29209" y="0"/>
                  <a:pt x="38100" y="8890"/>
                  <a:pt x="38100" y="19050"/>
                </a:cubicBezTo>
                <a:close/>
              </a:path>
            </a:pathLst>
          </a:custGeom>
          <a:solidFill>
            <a:srgbClr val="E6E6E6"/>
          </a:solidFill>
          <a:ln w="12700" cap="flat" cmpd="sng" algn="ctr">
            <a:noFill/>
            <a:prstDash val="solid"/>
            <a:miter lim="800000"/>
          </a:ln>
          <a:effectLst/>
          <a:extLst>
            <a:ext uri="{91240B29-F687-4F45-9708-019B960494DF}">
              <a14:hiddenLine xmlns:a14="http://schemas.microsoft.com/office/drawing/2010/main"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6" name="任意多边形: 形状 163"/>
          <p:cNvSpPr/>
          <p:nvPr>
            <p:custDataLst>
              <p:tags r:id="rId31"/>
            </p:custDataLst>
          </p:nvPr>
        </p:nvSpPr>
        <p:spPr>
          <a:xfrm>
            <a:off x="11501755" y="1835150"/>
            <a:ext cx="28575" cy="28575"/>
          </a:xfrm>
          <a:custGeom>
            <a:rect l="0" t="0" r="0" b="0"/>
            <a:pathLst>
              <a:path w="38101" h="38101">
                <a:moveTo>
                  <a:pt x="38100" y="19050"/>
                </a:moveTo>
                <a:cubicBezTo>
                  <a:pt x="38100" y="29210"/>
                  <a:pt x="29210" y="38100"/>
                  <a:pt x="19050" y="38100"/>
                </a:cubicBezTo>
                <a:cubicBezTo>
                  <a:pt x="8889" y="38100"/>
                  <a:pt x="0" y="29210"/>
                  <a:pt x="0" y="19050"/>
                </a:cubicBezTo>
                <a:cubicBezTo>
                  <a:pt x="0" y="8890"/>
                  <a:pt x="8889" y="0"/>
                  <a:pt x="19050" y="0"/>
                </a:cubicBezTo>
                <a:cubicBezTo>
                  <a:pt x="29210" y="0"/>
                  <a:pt x="38100" y="8890"/>
                  <a:pt x="38100" y="19050"/>
                </a:cubicBezTo>
                <a:close/>
              </a:path>
            </a:pathLst>
          </a:custGeom>
          <a:solidFill>
            <a:srgbClr val="E6E6E6"/>
          </a:solidFill>
          <a:ln w="12700" cap="flat" cmpd="sng" algn="ctr">
            <a:noFill/>
            <a:prstDash val="solid"/>
            <a:miter lim="800000"/>
          </a:ln>
          <a:effectLst/>
          <a:extLst>
            <a:ext uri="{91240B29-F687-4F45-9708-019B960494DF}">
              <a14:hiddenLine xmlns:a14="http://schemas.microsoft.com/office/drawing/2010/main"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7" name="任意多边形: 形状 164"/>
          <p:cNvSpPr/>
          <p:nvPr>
            <p:custDataLst>
              <p:tags r:id="rId32"/>
            </p:custDataLst>
          </p:nvPr>
        </p:nvSpPr>
        <p:spPr>
          <a:xfrm>
            <a:off x="11786235" y="1835150"/>
            <a:ext cx="28575" cy="28575"/>
          </a:xfrm>
          <a:custGeom>
            <a:rect l="0" t="0" r="0" b="0"/>
            <a:pathLst>
              <a:path w="38101" h="38101">
                <a:moveTo>
                  <a:pt x="38100" y="19050"/>
                </a:moveTo>
                <a:cubicBezTo>
                  <a:pt x="38100" y="29210"/>
                  <a:pt x="29210" y="38100"/>
                  <a:pt x="19050" y="38100"/>
                </a:cubicBezTo>
                <a:cubicBezTo>
                  <a:pt x="8889" y="38100"/>
                  <a:pt x="0" y="29210"/>
                  <a:pt x="0" y="19050"/>
                </a:cubicBezTo>
                <a:cubicBezTo>
                  <a:pt x="0" y="8890"/>
                  <a:pt x="8889" y="0"/>
                  <a:pt x="19050" y="0"/>
                </a:cubicBezTo>
                <a:cubicBezTo>
                  <a:pt x="30480" y="0"/>
                  <a:pt x="38100" y="8890"/>
                  <a:pt x="38100" y="19050"/>
                </a:cubicBezTo>
                <a:close/>
              </a:path>
            </a:pathLst>
          </a:custGeom>
          <a:solidFill>
            <a:srgbClr val="E6E6E6"/>
          </a:solidFill>
          <a:ln w="12700" cap="flat" cmpd="sng" algn="ctr">
            <a:noFill/>
            <a:prstDash val="solid"/>
            <a:miter lim="800000"/>
          </a:ln>
          <a:effectLst/>
          <a:extLst>
            <a:ext uri="{91240B29-F687-4F45-9708-019B960494DF}">
              <a14:hiddenLine xmlns:a14="http://schemas.microsoft.com/office/drawing/2010/main"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8" name="任意多边形: 形状 165"/>
          <p:cNvSpPr/>
          <p:nvPr>
            <p:custDataLst>
              <p:tags r:id="rId33"/>
            </p:custDataLst>
          </p:nvPr>
        </p:nvSpPr>
        <p:spPr>
          <a:xfrm>
            <a:off x="11358245" y="1835150"/>
            <a:ext cx="28575" cy="28575"/>
          </a:xfrm>
          <a:custGeom>
            <a:rect l="0" t="0" r="0" b="0"/>
            <a:pathLst>
              <a:path w="38101" h="38101">
                <a:moveTo>
                  <a:pt x="38100" y="19050"/>
                </a:moveTo>
                <a:cubicBezTo>
                  <a:pt x="38100" y="29210"/>
                  <a:pt x="29210" y="38100"/>
                  <a:pt x="19050" y="38100"/>
                </a:cubicBezTo>
                <a:cubicBezTo>
                  <a:pt x="8889" y="38100"/>
                  <a:pt x="0" y="29210"/>
                  <a:pt x="0" y="19050"/>
                </a:cubicBezTo>
                <a:cubicBezTo>
                  <a:pt x="0" y="8890"/>
                  <a:pt x="8889" y="0"/>
                  <a:pt x="19050" y="0"/>
                </a:cubicBezTo>
                <a:cubicBezTo>
                  <a:pt x="30478" y="0"/>
                  <a:pt x="38100" y="8890"/>
                  <a:pt x="38100" y="19050"/>
                </a:cubicBezTo>
                <a:close/>
              </a:path>
            </a:pathLst>
          </a:custGeom>
          <a:solidFill>
            <a:srgbClr val="E6E6E6"/>
          </a:solidFill>
          <a:ln w="12700" cap="flat" cmpd="sng" algn="ctr">
            <a:noFill/>
            <a:prstDash val="solid"/>
            <a:miter lim="800000"/>
          </a:ln>
          <a:effectLst/>
          <a:extLst>
            <a:ext uri="{91240B29-F687-4F45-9708-019B960494DF}">
              <a14:hiddenLine xmlns:a14="http://schemas.microsoft.com/office/drawing/2010/main"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9" name="任意多边形: 形状 166"/>
          <p:cNvSpPr/>
          <p:nvPr>
            <p:custDataLst>
              <p:tags r:id="rId34"/>
            </p:custDataLst>
          </p:nvPr>
        </p:nvSpPr>
        <p:spPr>
          <a:xfrm>
            <a:off x="11643995" y="1835150"/>
            <a:ext cx="28575" cy="28575"/>
          </a:xfrm>
          <a:custGeom>
            <a:rect l="0" t="0" r="0" b="0"/>
            <a:pathLst>
              <a:path w="38101" h="38101">
                <a:moveTo>
                  <a:pt x="38100" y="19050"/>
                </a:moveTo>
                <a:cubicBezTo>
                  <a:pt x="38100" y="29210"/>
                  <a:pt x="29211" y="38100"/>
                  <a:pt x="19050" y="38100"/>
                </a:cubicBezTo>
                <a:cubicBezTo>
                  <a:pt x="8890" y="38100"/>
                  <a:pt x="0" y="29210"/>
                  <a:pt x="0" y="19050"/>
                </a:cubicBezTo>
                <a:cubicBezTo>
                  <a:pt x="0" y="8890"/>
                  <a:pt x="8890" y="0"/>
                  <a:pt x="19050" y="0"/>
                </a:cubicBezTo>
                <a:cubicBezTo>
                  <a:pt x="29211" y="0"/>
                  <a:pt x="38100" y="8890"/>
                  <a:pt x="38100" y="19050"/>
                </a:cubicBezTo>
                <a:close/>
              </a:path>
            </a:pathLst>
          </a:custGeom>
          <a:solidFill>
            <a:srgbClr val="E6E6E6"/>
          </a:solidFill>
          <a:ln w="12700" cap="flat" cmpd="sng" algn="ctr">
            <a:noFill/>
            <a:prstDash val="solid"/>
            <a:miter lim="800000"/>
          </a:ln>
          <a:effectLst/>
          <a:extLst>
            <a:ext uri="{91240B29-F687-4F45-9708-019B960494DF}">
              <a14:hiddenLine xmlns:a14="http://schemas.microsoft.com/office/drawing/2010/main"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0" name="任意多边形: 形状 167"/>
          <p:cNvSpPr/>
          <p:nvPr>
            <p:custDataLst>
              <p:tags r:id="rId35"/>
            </p:custDataLst>
          </p:nvPr>
        </p:nvSpPr>
        <p:spPr>
          <a:xfrm>
            <a:off x="10503535" y="1835150"/>
            <a:ext cx="28575" cy="28575"/>
          </a:xfrm>
          <a:custGeom>
            <a:rect l="0" t="0" r="0" b="0"/>
            <a:pathLst>
              <a:path w="38101" h="38101">
                <a:moveTo>
                  <a:pt x="19050" y="38100"/>
                </a:moveTo>
                <a:cubicBezTo>
                  <a:pt x="8890" y="38100"/>
                  <a:pt x="0" y="29210"/>
                  <a:pt x="0" y="19050"/>
                </a:cubicBezTo>
                <a:cubicBezTo>
                  <a:pt x="0" y="8890"/>
                  <a:pt x="8890" y="0"/>
                  <a:pt x="19050" y="0"/>
                </a:cubicBezTo>
                <a:cubicBezTo>
                  <a:pt x="29210" y="0"/>
                  <a:pt x="38100" y="8890"/>
                  <a:pt x="38100" y="19050"/>
                </a:cubicBezTo>
                <a:cubicBezTo>
                  <a:pt x="38100" y="29210"/>
                  <a:pt x="29210" y="38100"/>
                  <a:pt x="19050" y="38100"/>
                </a:cubicBezTo>
                <a:close/>
              </a:path>
            </a:pathLst>
          </a:custGeom>
          <a:solidFill>
            <a:srgbClr val="E6E6E6"/>
          </a:solidFill>
          <a:ln w="12700" cap="flat" cmpd="sng" algn="ctr">
            <a:noFill/>
            <a:prstDash val="solid"/>
            <a:miter lim="800000"/>
          </a:ln>
          <a:effectLst/>
          <a:extLst>
            <a:ext uri="{91240B29-F687-4F45-9708-019B960494DF}">
              <a14:hiddenLine xmlns:a14="http://schemas.microsoft.com/office/drawing/2010/main"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1" name="任意多边形: 形状 169"/>
          <p:cNvSpPr/>
          <p:nvPr>
            <p:custDataLst>
              <p:tags r:id="rId36"/>
            </p:custDataLst>
          </p:nvPr>
        </p:nvSpPr>
        <p:spPr>
          <a:xfrm>
            <a:off x="10645775" y="1977390"/>
            <a:ext cx="28575" cy="28575"/>
          </a:xfrm>
          <a:custGeom>
            <a:rect l="0" t="0" r="0" b="0"/>
            <a:pathLst>
              <a:path w="38101" h="38101">
                <a:moveTo>
                  <a:pt x="38100" y="19050"/>
                </a:moveTo>
                <a:cubicBezTo>
                  <a:pt x="38100" y="29210"/>
                  <a:pt x="29210" y="38100"/>
                  <a:pt x="19050" y="38100"/>
                </a:cubicBezTo>
                <a:cubicBezTo>
                  <a:pt x="8890" y="38100"/>
                  <a:pt x="0" y="29210"/>
                  <a:pt x="0" y="19050"/>
                </a:cubicBezTo>
                <a:cubicBezTo>
                  <a:pt x="0" y="8890"/>
                  <a:pt x="8890" y="0"/>
                  <a:pt x="19050" y="0"/>
                </a:cubicBezTo>
                <a:cubicBezTo>
                  <a:pt x="29210" y="0"/>
                  <a:pt x="38100" y="8890"/>
                  <a:pt x="38100" y="19050"/>
                </a:cubicBezTo>
                <a:close/>
              </a:path>
            </a:pathLst>
          </a:custGeom>
          <a:solidFill>
            <a:srgbClr val="E6E6E6"/>
          </a:solidFill>
          <a:ln w="12700" cap="flat" cmpd="sng" algn="ctr">
            <a:noFill/>
            <a:prstDash val="solid"/>
            <a:miter lim="800000"/>
          </a:ln>
          <a:effectLst/>
          <a:extLst>
            <a:ext uri="{91240B29-F687-4F45-9708-019B960494DF}">
              <a14:hiddenLine xmlns:a14="http://schemas.microsoft.com/office/drawing/2010/main"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2" name="任意多边形: 形状 170"/>
          <p:cNvSpPr/>
          <p:nvPr>
            <p:custDataLst>
              <p:tags r:id="rId37"/>
            </p:custDataLst>
          </p:nvPr>
        </p:nvSpPr>
        <p:spPr>
          <a:xfrm>
            <a:off x="10788015" y="1977390"/>
            <a:ext cx="28575" cy="28575"/>
          </a:xfrm>
          <a:custGeom>
            <a:rect l="0" t="0" r="0" b="0"/>
            <a:pathLst>
              <a:path w="38101" h="38101">
                <a:moveTo>
                  <a:pt x="38100" y="19050"/>
                </a:moveTo>
                <a:cubicBezTo>
                  <a:pt x="38100" y="29210"/>
                  <a:pt x="29210" y="38100"/>
                  <a:pt x="19050" y="38100"/>
                </a:cubicBezTo>
                <a:cubicBezTo>
                  <a:pt x="8890" y="38100"/>
                  <a:pt x="0" y="29210"/>
                  <a:pt x="0" y="19050"/>
                </a:cubicBezTo>
                <a:cubicBezTo>
                  <a:pt x="0" y="8890"/>
                  <a:pt x="8890" y="0"/>
                  <a:pt x="19050" y="0"/>
                </a:cubicBezTo>
                <a:cubicBezTo>
                  <a:pt x="29210" y="0"/>
                  <a:pt x="38100" y="8890"/>
                  <a:pt x="38100" y="19050"/>
                </a:cubicBezTo>
                <a:close/>
              </a:path>
            </a:pathLst>
          </a:custGeom>
          <a:solidFill>
            <a:srgbClr val="E6E6E6"/>
          </a:solidFill>
          <a:ln w="12700" cap="flat" cmpd="sng" algn="ctr">
            <a:noFill/>
            <a:prstDash val="solid"/>
            <a:miter lim="800000"/>
          </a:ln>
          <a:effectLst/>
          <a:extLst>
            <a:ext uri="{91240B29-F687-4F45-9708-019B960494DF}">
              <a14:hiddenLine xmlns:a14="http://schemas.microsoft.com/office/drawing/2010/main"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3" name="任意多边形: 形状 171"/>
          <p:cNvSpPr/>
          <p:nvPr>
            <p:custDataLst>
              <p:tags r:id="rId38"/>
            </p:custDataLst>
          </p:nvPr>
        </p:nvSpPr>
        <p:spPr>
          <a:xfrm>
            <a:off x="10930255" y="1977390"/>
            <a:ext cx="28575" cy="28575"/>
          </a:xfrm>
          <a:custGeom>
            <a:rect l="0" t="0" r="0" b="0"/>
            <a:pathLst>
              <a:path w="38101" h="38101">
                <a:moveTo>
                  <a:pt x="38100" y="19050"/>
                </a:moveTo>
                <a:cubicBezTo>
                  <a:pt x="38100" y="29210"/>
                  <a:pt x="29211" y="38100"/>
                  <a:pt x="19050" y="38100"/>
                </a:cubicBezTo>
                <a:cubicBezTo>
                  <a:pt x="8889" y="38100"/>
                  <a:pt x="0" y="29210"/>
                  <a:pt x="0" y="19050"/>
                </a:cubicBezTo>
                <a:cubicBezTo>
                  <a:pt x="0" y="8890"/>
                  <a:pt x="8889" y="0"/>
                  <a:pt x="19050" y="0"/>
                </a:cubicBezTo>
                <a:cubicBezTo>
                  <a:pt x="30480" y="0"/>
                  <a:pt x="38100" y="8890"/>
                  <a:pt x="38100" y="19050"/>
                </a:cubicBezTo>
                <a:close/>
              </a:path>
            </a:pathLst>
          </a:custGeom>
          <a:solidFill>
            <a:srgbClr val="E6E6E6"/>
          </a:solidFill>
          <a:ln w="12700" cap="flat" cmpd="sng" algn="ctr">
            <a:noFill/>
            <a:prstDash val="solid"/>
            <a:miter lim="800000"/>
          </a:ln>
          <a:effectLst/>
          <a:extLst>
            <a:ext uri="{91240B29-F687-4F45-9708-019B960494DF}">
              <a14:hiddenLine xmlns:a14="http://schemas.microsoft.com/office/drawing/2010/main"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4" name="任意多边形: 形状 172"/>
          <p:cNvSpPr/>
          <p:nvPr>
            <p:custDataLst>
              <p:tags r:id="rId39"/>
            </p:custDataLst>
          </p:nvPr>
        </p:nvSpPr>
        <p:spPr>
          <a:xfrm>
            <a:off x="11073765" y="1977390"/>
            <a:ext cx="28575" cy="28575"/>
          </a:xfrm>
          <a:custGeom>
            <a:rect l="0" t="0" r="0" b="0"/>
            <a:pathLst>
              <a:path w="38101" h="38101">
                <a:moveTo>
                  <a:pt x="38100" y="19050"/>
                </a:moveTo>
                <a:cubicBezTo>
                  <a:pt x="38100" y="29210"/>
                  <a:pt x="29211" y="38100"/>
                  <a:pt x="19050" y="38100"/>
                </a:cubicBezTo>
                <a:cubicBezTo>
                  <a:pt x="8889" y="38100"/>
                  <a:pt x="0" y="29210"/>
                  <a:pt x="0" y="19050"/>
                </a:cubicBezTo>
                <a:cubicBezTo>
                  <a:pt x="0" y="8890"/>
                  <a:pt x="8889" y="0"/>
                  <a:pt x="19050" y="0"/>
                </a:cubicBezTo>
                <a:cubicBezTo>
                  <a:pt x="29211" y="0"/>
                  <a:pt x="38100" y="8890"/>
                  <a:pt x="38100" y="19050"/>
                </a:cubicBezTo>
                <a:close/>
              </a:path>
            </a:pathLst>
          </a:custGeom>
          <a:solidFill>
            <a:srgbClr val="E6E6E6"/>
          </a:solidFill>
          <a:ln w="12700" cap="flat" cmpd="sng" algn="ctr">
            <a:noFill/>
            <a:prstDash val="solid"/>
            <a:miter lim="800000"/>
          </a:ln>
          <a:effectLst/>
          <a:extLst>
            <a:ext uri="{91240B29-F687-4F45-9708-019B960494DF}">
              <a14:hiddenLine xmlns:a14="http://schemas.microsoft.com/office/drawing/2010/main"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5" name="任意多边形: 形状 173"/>
          <p:cNvSpPr/>
          <p:nvPr>
            <p:custDataLst>
              <p:tags r:id="rId40"/>
            </p:custDataLst>
          </p:nvPr>
        </p:nvSpPr>
        <p:spPr>
          <a:xfrm>
            <a:off x="11216005" y="1977390"/>
            <a:ext cx="28575" cy="28575"/>
          </a:xfrm>
          <a:custGeom>
            <a:rect l="0" t="0" r="0" b="0"/>
            <a:pathLst>
              <a:path w="38101" h="38101">
                <a:moveTo>
                  <a:pt x="38100" y="19050"/>
                </a:moveTo>
                <a:cubicBezTo>
                  <a:pt x="38100" y="29210"/>
                  <a:pt x="29211" y="38100"/>
                  <a:pt x="19050" y="38100"/>
                </a:cubicBezTo>
                <a:cubicBezTo>
                  <a:pt x="8890" y="38100"/>
                  <a:pt x="0" y="29210"/>
                  <a:pt x="0" y="19050"/>
                </a:cubicBezTo>
                <a:cubicBezTo>
                  <a:pt x="0" y="8890"/>
                  <a:pt x="8890" y="0"/>
                  <a:pt x="19050" y="0"/>
                </a:cubicBezTo>
                <a:cubicBezTo>
                  <a:pt x="29209" y="0"/>
                  <a:pt x="38100" y="8890"/>
                  <a:pt x="38100" y="19050"/>
                </a:cubicBezTo>
                <a:close/>
              </a:path>
            </a:pathLst>
          </a:custGeom>
          <a:solidFill>
            <a:srgbClr val="E6E6E6"/>
          </a:solidFill>
          <a:ln w="12700" cap="flat" cmpd="sng" algn="ctr">
            <a:noFill/>
            <a:prstDash val="solid"/>
            <a:miter lim="800000"/>
          </a:ln>
          <a:effectLst/>
          <a:extLst>
            <a:ext uri="{91240B29-F687-4F45-9708-019B960494DF}">
              <a14:hiddenLine xmlns:a14="http://schemas.microsoft.com/office/drawing/2010/main"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6" name="任意多边形: 形状 174"/>
          <p:cNvSpPr/>
          <p:nvPr>
            <p:custDataLst>
              <p:tags r:id="rId41"/>
            </p:custDataLst>
          </p:nvPr>
        </p:nvSpPr>
        <p:spPr>
          <a:xfrm>
            <a:off x="11501755" y="1977390"/>
            <a:ext cx="28575" cy="28575"/>
          </a:xfrm>
          <a:custGeom>
            <a:rect l="0" t="0" r="0" b="0"/>
            <a:pathLst>
              <a:path w="38101" h="38101">
                <a:moveTo>
                  <a:pt x="38100" y="19050"/>
                </a:moveTo>
                <a:cubicBezTo>
                  <a:pt x="38100" y="29210"/>
                  <a:pt x="29210" y="38100"/>
                  <a:pt x="19050" y="38100"/>
                </a:cubicBezTo>
                <a:cubicBezTo>
                  <a:pt x="8889" y="38100"/>
                  <a:pt x="0" y="29210"/>
                  <a:pt x="0" y="19050"/>
                </a:cubicBezTo>
                <a:cubicBezTo>
                  <a:pt x="0" y="8890"/>
                  <a:pt x="8889" y="0"/>
                  <a:pt x="19050" y="0"/>
                </a:cubicBezTo>
                <a:cubicBezTo>
                  <a:pt x="29210" y="0"/>
                  <a:pt x="38100" y="8890"/>
                  <a:pt x="38100" y="19050"/>
                </a:cubicBezTo>
                <a:close/>
              </a:path>
            </a:pathLst>
          </a:custGeom>
          <a:solidFill>
            <a:srgbClr val="E6E6E6"/>
          </a:solidFill>
          <a:ln w="12700" cap="flat" cmpd="sng" algn="ctr">
            <a:noFill/>
            <a:prstDash val="solid"/>
            <a:miter lim="800000"/>
          </a:ln>
          <a:effectLst/>
          <a:extLst>
            <a:ext uri="{91240B29-F687-4F45-9708-019B960494DF}">
              <a14:hiddenLine xmlns:a14="http://schemas.microsoft.com/office/drawing/2010/main"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7" name="任意多边形: 形状 175"/>
          <p:cNvSpPr/>
          <p:nvPr>
            <p:custDataLst>
              <p:tags r:id="rId42"/>
            </p:custDataLst>
          </p:nvPr>
        </p:nvSpPr>
        <p:spPr>
          <a:xfrm>
            <a:off x="11786235" y="1977390"/>
            <a:ext cx="28575" cy="28575"/>
          </a:xfrm>
          <a:custGeom>
            <a:rect l="0" t="0" r="0" b="0"/>
            <a:pathLst>
              <a:path w="38101" h="38101">
                <a:moveTo>
                  <a:pt x="38100" y="19050"/>
                </a:moveTo>
                <a:cubicBezTo>
                  <a:pt x="38100" y="29210"/>
                  <a:pt x="29210" y="38100"/>
                  <a:pt x="19050" y="38100"/>
                </a:cubicBezTo>
                <a:cubicBezTo>
                  <a:pt x="8889" y="38100"/>
                  <a:pt x="0" y="29210"/>
                  <a:pt x="0" y="19050"/>
                </a:cubicBezTo>
                <a:cubicBezTo>
                  <a:pt x="0" y="8890"/>
                  <a:pt x="8889" y="0"/>
                  <a:pt x="19050" y="0"/>
                </a:cubicBezTo>
                <a:cubicBezTo>
                  <a:pt x="30480" y="0"/>
                  <a:pt x="38100" y="8890"/>
                  <a:pt x="38100" y="19050"/>
                </a:cubicBezTo>
                <a:close/>
              </a:path>
            </a:pathLst>
          </a:custGeom>
          <a:solidFill>
            <a:srgbClr val="E6E6E6"/>
          </a:solidFill>
          <a:ln w="12700" cap="flat" cmpd="sng" algn="ctr">
            <a:noFill/>
            <a:prstDash val="solid"/>
            <a:miter lim="800000"/>
          </a:ln>
          <a:effectLst/>
          <a:extLst>
            <a:ext uri="{91240B29-F687-4F45-9708-019B960494DF}">
              <a14:hiddenLine xmlns:a14="http://schemas.microsoft.com/office/drawing/2010/main"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8" name="任意多边形: 形状 176"/>
          <p:cNvSpPr/>
          <p:nvPr>
            <p:custDataLst>
              <p:tags r:id="rId43"/>
            </p:custDataLst>
          </p:nvPr>
        </p:nvSpPr>
        <p:spPr>
          <a:xfrm>
            <a:off x="11358245" y="1977390"/>
            <a:ext cx="28575" cy="28575"/>
          </a:xfrm>
          <a:custGeom>
            <a:rect l="0" t="0" r="0" b="0"/>
            <a:pathLst>
              <a:path w="38101" h="38101">
                <a:moveTo>
                  <a:pt x="38100" y="19050"/>
                </a:moveTo>
                <a:cubicBezTo>
                  <a:pt x="38100" y="29210"/>
                  <a:pt x="29210" y="38100"/>
                  <a:pt x="19050" y="38100"/>
                </a:cubicBezTo>
                <a:cubicBezTo>
                  <a:pt x="8889" y="38100"/>
                  <a:pt x="0" y="29210"/>
                  <a:pt x="0" y="19050"/>
                </a:cubicBezTo>
                <a:cubicBezTo>
                  <a:pt x="0" y="8890"/>
                  <a:pt x="8889" y="0"/>
                  <a:pt x="19050" y="0"/>
                </a:cubicBezTo>
                <a:cubicBezTo>
                  <a:pt x="30478" y="0"/>
                  <a:pt x="38100" y="8890"/>
                  <a:pt x="38100" y="19050"/>
                </a:cubicBezTo>
                <a:close/>
              </a:path>
            </a:pathLst>
          </a:custGeom>
          <a:solidFill>
            <a:srgbClr val="E6E6E6"/>
          </a:solidFill>
          <a:ln w="12700" cap="flat" cmpd="sng" algn="ctr">
            <a:noFill/>
            <a:prstDash val="solid"/>
            <a:miter lim="800000"/>
          </a:ln>
          <a:effectLst/>
          <a:extLst>
            <a:ext uri="{91240B29-F687-4F45-9708-019B960494DF}">
              <a14:hiddenLine xmlns:a14="http://schemas.microsoft.com/office/drawing/2010/main"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9" name="任意多边形: 形状 177"/>
          <p:cNvSpPr/>
          <p:nvPr>
            <p:custDataLst>
              <p:tags r:id="rId44"/>
            </p:custDataLst>
          </p:nvPr>
        </p:nvSpPr>
        <p:spPr>
          <a:xfrm>
            <a:off x="11643995" y="1977390"/>
            <a:ext cx="28575" cy="28575"/>
          </a:xfrm>
          <a:custGeom>
            <a:rect l="0" t="0" r="0" b="0"/>
            <a:pathLst>
              <a:path w="38101" h="38101">
                <a:moveTo>
                  <a:pt x="38100" y="19050"/>
                </a:moveTo>
                <a:cubicBezTo>
                  <a:pt x="38100" y="29210"/>
                  <a:pt x="29211" y="38100"/>
                  <a:pt x="19050" y="38100"/>
                </a:cubicBezTo>
                <a:cubicBezTo>
                  <a:pt x="8890" y="38100"/>
                  <a:pt x="0" y="29210"/>
                  <a:pt x="0" y="19050"/>
                </a:cubicBezTo>
                <a:cubicBezTo>
                  <a:pt x="0" y="8890"/>
                  <a:pt x="8890" y="0"/>
                  <a:pt x="19050" y="0"/>
                </a:cubicBezTo>
                <a:cubicBezTo>
                  <a:pt x="29211" y="0"/>
                  <a:pt x="38100" y="8890"/>
                  <a:pt x="38100" y="19050"/>
                </a:cubicBezTo>
                <a:close/>
              </a:path>
            </a:pathLst>
          </a:custGeom>
          <a:solidFill>
            <a:srgbClr val="E6E6E6"/>
          </a:solidFill>
          <a:ln w="12700" cap="flat" cmpd="sng" algn="ctr">
            <a:noFill/>
            <a:prstDash val="solid"/>
            <a:miter lim="800000"/>
          </a:ln>
          <a:effectLst/>
          <a:extLst>
            <a:ext uri="{91240B29-F687-4F45-9708-019B960494DF}">
              <a14:hiddenLine xmlns:a14="http://schemas.microsoft.com/office/drawing/2010/main"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0" name="任意多边形: 形状 178"/>
          <p:cNvSpPr/>
          <p:nvPr>
            <p:custDataLst>
              <p:tags r:id="rId45"/>
            </p:custDataLst>
          </p:nvPr>
        </p:nvSpPr>
        <p:spPr>
          <a:xfrm>
            <a:off x="10503535" y="1977390"/>
            <a:ext cx="28575" cy="28575"/>
          </a:xfrm>
          <a:custGeom>
            <a:rect l="0" t="0" r="0" b="0"/>
            <a:pathLst>
              <a:path w="38101" h="38101">
                <a:moveTo>
                  <a:pt x="19050" y="38100"/>
                </a:moveTo>
                <a:cubicBezTo>
                  <a:pt x="8890" y="38100"/>
                  <a:pt x="0" y="29210"/>
                  <a:pt x="0" y="19050"/>
                </a:cubicBezTo>
                <a:cubicBezTo>
                  <a:pt x="0" y="8890"/>
                  <a:pt x="8890" y="0"/>
                  <a:pt x="19050" y="0"/>
                </a:cubicBezTo>
                <a:cubicBezTo>
                  <a:pt x="29210" y="0"/>
                  <a:pt x="38100" y="8890"/>
                  <a:pt x="38100" y="19050"/>
                </a:cubicBezTo>
                <a:cubicBezTo>
                  <a:pt x="38100" y="29210"/>
                  <a:pt x="29210" y="38100"/>
                  <a:pt x="19050" y="38100"/>
                </a:cubicBezTo>
                <a:close/>
              </a:path>
            </a:pathLst>
          </a:custGeom>
          <a:solidFill>
            <a:srgbClr val="E6E6E6"/>
          </a:solidFill>
          <a:ln w="12700" cap="flat" cmpd="sng" algn="ctr">
            <a:noFill/>
            <a:prstDash val="solid"/>
            <a:miter lim="800000"/>
          </a:ln>
          <a:effectLst/>
          <a:extLst>
            <a:ext uri="{91240B29-F687-4F45-9708-019B960494DF}">
              <a14:hiddenLine xmlns:a14="http://schemas.microsoft.com/office/drawing/2010/main"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1" name="任意多边形: 形状 180"/>
          <p:cNvSpPr/>
          <p:nvPr>
            <p:custDataLst>
              <p:tags r:id="rId46"/>
            </p:custDataLst>
          </p:nvPr>
        </p:nvSpPr>
        <p:spPr>
          <a:xfrm>
            <a:off x="10645775" y="2119630"/>
            <a:ext cx="28575" cy="28575"/>
          </a:xfrm>
          <a:custGeom>
            <a:rect l="0" t="0" r="0" b="0"/>
            <a:pathLst>
              <a:path w="38101" h="38101">
                <a:moveTo>
                  <a:pt x="38100" y="19050"/>
                </a:moveTo>
                <a:cubicBezTo>
                  <a:pt x="38100" y="29210"/>
                  <a:pt x="29210" y="38100"/>
                  <a:pt x="19050" y="38100"/>
                </a:cubicBezTo>
                <a:cubicBezTo>
                  <a:pt x="8890" y="38100"/>
                  <a:pt x="0" y="29210"/>
                  <a:pt x="0" y="19050"/>
                </a:cubicBezTo>
                <a:cubicBezTo>
                  <a:pt x="0" y="8890"/>
                  <a:pt x="8890" y="0"/>
                  <a:pt x="19050" y="0"/>
                </a:cubicBezTo>
                <a:cubicBezTo>
                  <a:pt x="29210" y="0"/>
                  <a:pt x="38100" y="8890"/>
                  <a:pt x="38100" y="19050"/>
                </a:cubicBezTo>
                <a:close/>
              </a:path>
            </a:pathLst>
          </a:custGeom>
          <a:solidFill>
            <a:srgbClr val="E6E6E6"/>
          </a:solidFill>
          <a:ln w="12700" cap="flat" cmpd="sng" algn="ctr">
            <a:noFill/>
            <a:prstDash val="solid"/>
            <a:miter lim="800000"/>
          </a:ln>
          <a:effectLst/>
          <a:extLst>
            <a:ext uri="{91240B29-F687-4F45-9708-019B960494DF}">
              <a14:hiddenLine xmlns:a14="http://schemas.microsoft.com/office/drawing/2010/main"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2" name="任意多边形: 形状 181"/>
          <p:cNvSpPr/>
          <p:nvPr>
            <p:custDataLst>
              <p:tags r:id="rId47"/>
            </p:custDataLst>
          </p:nvPr>
        </p:nvSpPr>
        <p:spPr>
          <a:xfrm>
            <a:off x="10788015" y="2119630"/>
            <a:ext cx="28575" cy="28575"/>
          </a:xfrm>
          <a:custGeom>
            <a:rect l="0" t="0" r="0" b="0"/>
            <a:pathLst>
              <a:path w="38101" h="38101">
                <a:moveTo>
                  <a:pt x="38100" y="19050"/>
                </a:moveTo>
                <a:cubicBezTo>
                  <a:pt x="38100" y="29210"/>
                  <a:pt x="29210" y="38100"/>
                  <a:pt x="19050" y="38100"/>
                </a:cubicBezTo>
                <a:cubicBezTo>
                  <a:pt x="8890" y="38100"/>
                  <a:pt x="0" y="29210"/>
                  <a:pt x="0" y="19050"/>
                </a:cubicBezTo>
                <a:cubicBezTo>
                  <a:pt x="0" y="8890"/>
                  <a:pt x="8890" y="0"/>
                  <a:pt x="19050" y="0"/>
                </a:cubicBezTo>
                <a:cubicBezTo>
                  <a:pt x="29210" y="0"/>
                  <a:pt x="38100" y="8890"/>
                  <a:pt x="38100" y="19050"/>
                </a:cubicBezTo>
                <a:close/>
              </a:path>
            </a:pathLst>
          </a:custGeom>
          <a:solidFill>
            <a:srgbClr val="E6E6E6"/>
          </a:solidFill>
          <a:ln w="12700" cap="flat" cmpd="sng" algn="ctr">
            <a:noFill/>
            <a:prstDash val="solid"/>
            <a:miter lim="800000"/>
          </a:ln>
          <a:effectLst/>
          <a:extLst>
            <a:ext uri="{91240B29-F687-4F45-9708-019B960494DF}">
              <a14:hiddenLine xmlns:a14="http://schemas.microsoft.com/office/drawing/2010/main"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3" name="任意多边形: 形状 182"/>
          <p:cNvSpPr/>
          <p:nvPr>
            <p:custDataLst>
              <p:tags r:id="rId48"/>
            </p:custDataLst>
          </p:nvPr>
        </p:nvSpPr>
        <p:spPr>
          <a:xfrm>
            <a:off x="10930255" y="2119630"/>
            <a:ext cx="28575" cy="28575"/>
          </a:xfrm>
          <a:custGeom>
            <a:rect l="0" t="0" r="0" b="0"/>
            <a:pathLst>
              <a:path w="38101" h="38101">
                <a:moveTo>
                  <a:pt x="38100" y="19050"/>
                </a:moveTo>
                <a:cubicBezTo>
                  <a:pt x="38100" y="29210"/>
                  <a:pt x="29211" y="38100"/>
                  <a:pt x="19050" y="38100"/>
                </a:cubicBezTo>
                <a:cubicBezTo>
                  <a:pt x="8889" y="38100"/>
                  <a:pt x="0" y="29210"/>
                  <a:pt x="0" y="19050"/>
                </a:cubicBezTo>
                <a:cubicBezTo>
                  <a:pt x="0" y="8890"/>
                  <a:pt x="8889" y="0"/>
                  <a:pt x="19050" y="0"/>
                </a:cubicBezTo>
                <a:cubicBezTo>
                  <a:pt x="30480" y="0"/>
                  <a:pt x="38100" y="8890"/>
                  <a:pt x="38100" y="19050"/>
                </a:cubicBezTo>
                <a:close/>
              </a:path>
            </a:pathLst>
          </a:custGeom>
          <a:solidFill>
            <a:srgbClr val="E6E6E6"/>
          </a:solidFill>
          <a:ln w="12700" cap="flat" cmpd="sng" algn="ctr">
            <a:noFill/>
            <a:prstDash val="solid"/>
            <a:miter lim="800000"/>
          </a:ln>
          <a:effectLst/>
          <a:extLst>
            <a:ext uri="{91240B29-F687-4F45-9708-019B960494DF}">
              <a14:hiddenLine xmlns:a14="http://schemas.microsoft.com/office/drawing/2010/main"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4" name="任意多边形: 形状 183"/>
          <p:cNvSpPr/>
          <p:nvPr>
            <p:custDataLst>
              <p:tags r:id="rId49"/>
            </p:custDataLst>
          </p:nvPr>
        </p:nvSpPr>
        <p:spPr>
          <a:xfrm>
            <a:off x="11073765" y="2119630"/>
            <a:ext cx="28575" cy="28575"/>
          </a:xfrm>
          <a:custGeom>
            <a:rect l="0" t="0" r="0" b="0"/>
            <a:pathLst>
              <a:path w="38101" h="38101">
                <a:moveTo>
                  <a:pt x="38100" y="19050"/>
                </a:moveTo>
                <a:cubicBezTo>
                  <a:pt x="38100" y="29210"/>
                  <a:pt x="29211" y="38100"/>
                  <a:pt x="19050" y="38100"/>
                </a:cubicBezTo>
                <a:cubicBezTo>
                  <a:pt x="8889" y="38100"/>
                  <a:pt x="0" y="29210"/>
                  <a:pt x="0" y="19050"/>
                </a:cubicBezTo>
                <a:cubicBezTo>
                  <a:pt x="0" y="8890"/>
                  <a:pt x="8889" y="0"/>
                  <a:pt x="19050" y="0"/>
                </a:cubicBezTo>
                <a:cubicBezTo>
                  <a:pt x="29211" y="0"/>
                  <a:pt x="38100" y="8890"/>
                  <a:pt x="38100" y="19050"/>
                </a:cubicBezTo>
                <a:close/>
              </a:path>
            </a:pathLst>
          </a:custGeom>
          <a:solidFill>
            <a:srgbClr val="E6E6E6"/>
          </a:solidFill>
          <a:ln w="12700" cap="flat" cmpd="sng" algn="ctr">
            <a:noFill/>
            <a:prstDash val="solid"/>
            <a:miter lim="800000"/>
          </a:ln>
          <a:effectLst/>
          <a:extLst>
            <a:ext uri="{91240B29-F687-4F45-9708-019B960494DF}">
              <a14:hiddenLine xmlns:a14="http://schemas.microsoft.com/office/drawing/2010/main"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5" name="任意多边形: 形状 184"/>
          <p:cNvSpPr/>
          <p:nvPr>
            <p:custDataLst>
              <p:tags r:id="rId50"/>
            </p:custDataLst>
          </p:nvPr>
        </p:nvSpPr>
        <p:spPr>
          <a:xfrm>
            <a:off x="11216005" y="2119630"/>
            <a:ext cx="28575" cy="28575"/>
          </a:xfrm>
          <a:custGeom>
            <a:rect l="0" t="0" r="0" b="0"/>
            <a:pathLst>
              <a:path w="38101" h="38101">
                <a:moveTo>
                  <a:pt x="38100" y="19050"/>
                </a:moveTo>
                <a:cubicBezTo>
                  <a:pt x="38100" y="29210"/>
                  <a:pt x="29211" y="38100"/>
                  <a:pt x="19050" y="38100"/>
                </a:cubicBezTo>
                <a:cubicBezTo>
                  <a:pt x="8890" y="38100"/>
                  <a:pt x="0" y="29210"/>
                  <a:pt x="0" y="19050"/>
                </a:cubicBezTo>
                <a:cubicBezTo>
                  <a:pt x="0" y="8890"/>
                  <a:pt x="8890" y="0"/>
                  <a:pt x="19050" y="0"/>
                </a:cubicBezTo>
                <a:cubicBezTo>
                  <a:pt x="29209" y="0"/>
                  <a:pt x="38100" y="8890"/>
                  <a:pt x="38100" y="19050"/>
                </a:cubicBezTo>
                <a:close/>
              </a:path>
            </a:pathLst>
          </a:custGeom>
          <a:solidFill>
            <a:srgbClr val="E6E6E6"/>
          </a:solidFill>
          <a:ln w="12700" cap="flat" cmpd="sng" algn="ctr">
            <a:noFill/>
            <a:prstDash val="solid"/>
            <a:miter lim="800000"/>
          </a:ln>
          <a:effectLst/>
          <a:extLst>
            <a:ext uri="{91240B29-F687-4F45-9708-019B960494DF}">
              <a14:hiddenLine xmlns:a14="http://schemas.microsoft.com/office/drawing/2010/main"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6" name="任意多边形: 形状 185"/>
          <p:cNvSpPr/>
          <p:nvPr>
            <p:custDataLst>
              <p:tags r:id="rId51"/>
            </p:custDataLst>
          </p:nvPr>
        </p:nvSpPr>
        <p:spPr>
          <a:xfrm>
            <a:off x="11501755" y="2119630"/>
            <a:ext cx="28575" cy="28575"/>
          </a:xfrm>
          <a:custGeom>
            <a:rect l="0" t="0" r="0" b="0"/>
            <a:pathLst>
              <a:path w="38101" h="38101">
                <a:moveTo>
                  <a:pt x="38100" y="19050"/>
                </a:moveTo>
                <a:cubicBezTo>
                  <a:pt x="38100" y="29210"/>
                  <a:pt x="29210" y="38100"/>
                  <a:pt x="19050" y="38100"/>
                </a:cubicBezTo>
                <a:cubicBezTo>
                  <a:pt x="8889" y="38100"/>
                  <a:pt x="0" y="29210"/>
                  <a:pt x="0" y="19050"/>
                </a:cubicBezTo>
                <a:cubicBezTo>
                  <a:pt x="0" y="8890"/>
                  <a:pt x="8889" y="0"/>
                  <a:pt x="19050" y="0"/>
                </a:cubicBezTo>
                <a:cubicBezTo>
                  <a:pt x="29210" y="0"/>
                  <a:pt x="38100" y="8890"/>
                  <a:pt x="38100" y="19050"/>
                </a:cubicBezTo>
                <a:close/>
              </a:path>
            </a:pathLst>
          </a:custGeom>
          <a:solidFill>
            <a:srgbClr val="E6E6E6"/>
          </a:solidFill>
          <a:ln w="12700" cap="flat" cmpd="sng" algn="ctr">
            <a:noFill/>
            <a:prstDash val="solid"/>
            <a:miter lim="800000"/>
          </a:ln>
          <a:effectLst/>
          <a:extLst>
            <a:ext uri="{91240B29-F687-4F45-9708-019B960494DF}">
              <a14:hiddenLine xmlns:a14="http://schemas.microsoft.com/office/drawing/2010/main"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7" name="任意多边形: 形状 186"/>
          <p:cNvSpPr/>
          <p:nvPr>
            <p:custDataLst>
              <p:tags r:id="rId52"/>
            </p:custDataLst>
          </p:nvPr>
        </p:nvSpPr>
        <p:spPr>
          <a:xfrm>
            <a:off x="11786235" y="2119630"/>
            <a:ext cx="28575" cy="28575"/>
          </a:xfrm>
          <a:custGeom>
            <a:rect l="0" t="0" r="0" b="0"/>
            <a:pathLst>
              <a:path w="38101" h="38101">
                <a:moveTo>
                  <a:pt x="38100" y="19050"/>
                </a:moveTo>
                <a:cubicBezTo>
                  <a:pt x="38100" y="29210"/>
                  <a:pt x="29210" y="38100"/>
                  <a:pt x="19050" y="38100"/>
                </a:cubicBezTo>
                <a:cubicBezTo>
                  <a:pt x="8889" y="38100"/>
                  <a:pt x="0" y="29210"/>
                  <a:pt x="0" y="19050"/>
                </a:cubicBezTo>
                <a:cubicBezTo>
                  <a:pt x="0" y="8890"/>
                  <a:pt x="8889" y="0"/>
                  <a:pt x="19050" y="0"/>
                </a:cubicBezTo>
                <a:cubicBezTo>
                  <a:pt x="30480" y="0"/>
                  <a:pt x="38100" y="8890"/>
                  <a:pt x="38100" y="19050"/>
                </a:cubicBezTo>
                <a:close/>
              </a:path>
            </a:pathLst>
          </a:custGeom>
          <a:solidFill>
            <a:srgbClr val="E6E6E6"/>
          </a:solidFill>
          <a:ln w="12700" cap="flat" cmpd="sng" algn="ctr">
            <a:noFill/>
            <a:prstDash val="solid"/>
            <a:miter lim="800000"/>
          </a:ln>
          <a:effectLst/>
          <a:extLst>
            <a:ext uri="{91240B29-F687-4F45-9708-019B960494DF}">
              <a14:hiddenLine xmlns:a14="http://schemas.microsoft.com/office/drawing/2010/main"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8" name="任意多边形: 形状 187"/>
          <p:cNvSpPr/>
          <p:nvPr>
            <p:custDataLst>
              <p:tags r:id="rId53"/>
            </p:custDataLst>
          </p:nvPr>
        </p:nvSpPr>
        <p:spPr>
          <a:xfrm>
            <a:off x="11358245" y="2119630"/>
            <a:ext cx="28575" cy="28575"/>
          </a:xfrm>
          <a:custGeom>
            <a:rect l="0" t="0" r="0" b="0"/>
            <a:pathLst>
              <a:path w="38101" h="38101">
                <a:moveTo>
                  <a:pt x="38100" y="19050"/>
                </a:moveTo>
                <a:cubicBezTo>
                  <a:pt x="38100" y="29210"/>
                  <a:pt x="29210" y="38100"/>
                  <a:pt x="19050" y="38100"/>
                </a:cubicBezTo>
                <a:cubicBezTo>
                  <a:pt x="8889" y="38100"/>
                  <a:pt x="0" y="29210"/>
                  <a:pt x="0" y="19050"/>
                </a:cubicBezTo>
                <a:cubicBezTo>
                  <a:pt x="0" y="8890"/>
                  <a:pt x="8889" y="0"/>
                  <a:pt x="19050" y="0"/>
                </a:cubicBezTo>
                <a:cubicBezTo>
                  <a:pt x="30478" y="0"/>
                  <a:pt x="38100" y="8890"/>
                  <a:pt x="38100" y="19050"/>
                </a:cubicBezTo>
                <a:close/>
              </a:path>
            </a:pathLst>
          </a:custGeom>
          <a:solidFill>
            <a:srgbClr val="E6E6E6"/>
          </a:solidFill>
          <a:ln w="12700" cap="flat" cmpd="sng" algn="ctr">
            <a:noFill/>
            <a:prstDash val="solid"/>
            <a:miter lim="800000"/>
          </a:ln>
          <a:effectLst/>
          <a:extLst>
            <a:ext uri="{91240B29-F687-4F45-9708-019B960494DF}">
              <a14:hiddenLine xmlns:a14="http://schemas.microsoft.com/office/drawing/2010/main"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9" name="任意多边形: 形状 188"/>
          <p:cNvSpPr/>
          <p:nvPr>
            <p:custDataLst>
              <p:tags r:id="rId54"/>
            </p:custDataLst>
          </p:nvPr>
        </p:nvSpPr>
        <p:spPr>
          <a:xfrm>
            <a:off x="11643995" y="2119630"/>
            <a:ext cx="28575" cy="28575"/>
          </a:xfrm>
          <a:custGeom>
            <a:rect l="0" t="0" r="0" b="0"/>
            <a:pathLst>
              <a:path w="38101" h="38101">
                <a:moveTo>
                  <a:pt x="38100" y="19050"/>
                </a:moveTo>
                <a:cubicBezTo>
                  <a:pt x="38100" y="29210"/>
                  <a:pt x="29211" y="38100"/>
                  <a:pt x="19050" y="38100"/>
                </a:cubicBezTo>
                <a:cubicBezTo>
                  <a:pt x="8890" y="38100"/>
                  <a:pt x="0" y="29210"/>
                  <a:pt x="0" y="19050"/>
                </a:cubicBezTo>
                <a:cubicBezTo>
                  <a:pt x="0" y="8890"/>
                  <a:pt x="8890" y="0"/>
                  <a:pt x="19050" y="0"/>
                </a:cubicBezTo>
                <a:cubicBezTo>
                  <a:pt x="29211" y="0"/>
                  <a:pt x="38100" y="8890"/>
                  <a:pt x="38100" y="19050"/>
                </a:cubicBezTo>
                <a:close/>
              </a:path>
            </a:pathLst>
          </a:custGeom>
          <a:solidFill>
            <a:srgbClr val="E6E6E6"/>
          </a:solidFill>
          <a:ln w="12700" cap="flat" cmpd="sng" algn="ctr">
            <a:noFill/>
            <a:prstDash val="solid"/>
            <a:miter lim="800000"/>
          </a:ln>
          <a:effectLst/>
          <a:extLst>
            <a:ext uri="{91240B29-F687-4F45-9708-019B960494DF}">
              <a14:hiddenLine xmlns:a14="http://schemas.microsoft.com/office/drawing/2010/main"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0" name="任意多边形: 形状 189"/>
          <p:cNvSpPr/>
          <p:nvPr>
            <p:custDataLst>
              <p:tags r:id="rId55"/>
            </p:custDataLst>
          </p:nvPr>
        </p:nvSpPr>
        <p:spPr>
          <a:xfrm>
            <a:off x="10503535" y="2119630"/>
            <a:ext cx="28575" cy="28575"/>
          </a:xfrm>
          <a:custGeom>
            <a:rect l="0" t="0" r="0" b="0"/>
            <a:pathLst>
              <a:path w="38101" h="38101">
                <a:moveTo>
                  <a:pt x="19050" y="38100"/>
                </a:moveTo>
                <a:cubicBezTo>
                  <a:pt x="8890" y="38100"/>
                  <a:pt x="0" y="29210"/>
                  <a:pt x="0" y="19050"/>
                </a:cubicBezTo>
                <a:cubicBezTo>
                  <a:pt x="0" y="8890"/>
                  <a:pt x="8890" y="0"/>
                  <a:pt x="19050" y="0"/>
                </a:cubicBezTo>
                <a:cubicBezTo>
                  <a:pt x="29210" y="0"/>
                  <a:pt x="38100" y="8890"/>
                  <a:pt x="38100" y="19050"/>
                </a:cubicBezTo>
                <a:cubicBezTo>
                  <a:pt x="38100" y="30480"/>
                  <a:pt x="29210" y="38100"/>
                  <a:pt x="19050" y="38100"/>
                </a:cubicBezTo>
                <a:close/>
              </a:path>
            </a:pathLst>
          </a:custGeom>
          <a:solidFill>
            <a:srgbClr val="E6E6E6"/>
          </a:solidFill>
          <a:ln w="12700" cap="flat" cmpd="sng" algn="ctr">
            <a:noFill/>
            <a:prstDash val="solid"/>
            <a:miter lim="800000"/>
          </a:ln>
          <a:effectLst/>
          <a:extLst>
            <a:ext uri="{91240B29-F687-4F45-9708-019B960494DF}">
              <a14:hiddenLine xmlns:a14="http://schemas.microsoft.com/office/drawing/2010/main"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1" name="任意多边形: 形状 191"/>
          <p:cNvSpPr/>
          <p:nvPr>
            <p:custDataLst>
              <p:tags r:id="rId56"/>
            </p:custDataLst>
          </p:nvPr>
        </p:nvSpPr>
        <p:spPr>
          <a:xfrm>
            <a:off x="10645775" y="2263140"/>
            <a:ext cx="28575" cy="28575"/>
          </a:xfrm>
          <a:custGeom>
            <a:rect l="0" t="0" r="0" b="0"/>
            <a:pathLst>
              <a:path w="38101" h="38101">
                <a:moveTo>
                  <a:pt x="38100" y="19050"/>
                </a:moveTo>
                <a:cubicBezTo>
                  <a:pt x="38100" y="29210"/>
                  <a:pt x="29210" y="38100"/>
                  <a:pt x="19050" y="38100"/>
                </a:cubicBezTo>
                <a:cubicBezTo>
                  <a:pt x="8890" y="38100"/>
                  <a:pt x="0" y="29210"/>
                  <a:pt x="0" y="19050"/>
                </a:cubicBezTo>
                <a:cubicBezTo>
                  <a:pt x="0" y="8890"/>
                  <a:pt x="8890" y="0"/>
                  <a:pt x="19050" y="0"/>
                </a:cubicBezTo>
                <a:cubicBezTo>
                  <a:pt x="29210" y="0"/>
                  <a:pt x="38100" y="7620"/>
                  <a:pt x="38100" y="19050"/>
                </a:cubicBezTo>
                <a:close/>
              </a:path>
            </a:pathLst>
          </a:custGeom>
          <a:solidFill>
            <a:srgbClr val="E6E6E6"/>
          </a:solidFill>
          <a:ln w="12700" cap="flat" cmpd="sng" algn="ctr">
            <a:noFill/>
            <a:prstDash val="solid"/>
            <a:miter lim="800000"/>
          </a:ln>
          <a:effectLst/>
          <a:extLst>
            <a:ext uri="{91240B29-F687-4F45-9708-019B960494DF}">
              <a14:hiddenLine xmlns:a14="http://schemas.microsoft.com/office/drawing/2010/main"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2" name="任意多边形: 形状 192"/>
          <p:cNvSpPr/>
          <p:nvPr>
            <p:custDataLst>
              <p:tags r:id="rId57"/>
            </p:custDataLst>
          </p:nvPr>
        </p:nvSpPr>
        <p:spPr>
          <a:xfrm>
            <a:off x="10788015" y="2263140"/>
            <a:ext cx="28575" cy="28575"/>
          </a:xfrm>
          <a:custGeom>
            <a:rect l="0" t="0" r="0" b="0"/>
            <a:pathLst>
              <a:path w="38101" h="38101">
                <a:moveTo>
                  <a:pt x="38100" y="19050"/>
                </a:moveTo>
                <a:cubicBezTo>
                  <a:pt x="38100" y="29210"/>
                  <a:pt x="29210" y="38100"/>
                  <a:pt x="19050" y="38100"/>
                </a:cubicBezTo>
                <a:cubicBezTo>
                  <a:pt x="8890" y="38100"/>
                  <a:pt x="0" y="29210"/>
                  <a:pt x="0" y="19050"/>
                </a:cubicBezTo>
                <a:cubicBezTo>
                  <a:pt x="0" y="8890"/>
                  <a:pt x="8890" y="0"/>
                  <a:pt x="19050" y="0"/>
                </a:cubicBezTo>
                <a:cubicBezTo>
                  <a:pt x="29210" y="0"/>
                  <a:pt x="38100" y="7620"/>
                  <a:pt x="38100" y="19050"/>
                </a:cubicBezTo>
                <a:close/>
              </a:path>
            </a:pathLst>
          </a:custGeom>
          <a:solidFill>
            <a:srgbClr val="E6E6E6"/>
          </a:solidFill>
          <a:ln w="12700" cap="flat" cmpd="sng" algn="ctr">
            <a:noFill/>
            <a:prstDash val="solid"/>
            <a:miter lim="800000"/>
          </a:ln>
          <a:effectLst/>
          <a:extLst>
            <a:ext uri="{91240B29-F687-4F45-9708-019B960494DF}">
              <a14:hiddenLine xmlns:a14="http://schemas.microsoft.com/office/drawing/2010/main"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3" name="任意多边形: 形状 193"/>
          <p:cNvSpPr/>
          <p:nvPr>
            <p:custDataLst>
              <p:tags r:id="rId58"/>
            </p:custDataLst>
          </p:nvPr>
        </p:nvSpPr>
        <p:spPr>
          <a:xfrm>
            <a:off x="10930255" y="2263140"/>
            <a:ext cx="28575" cy="28575"/>
          </a:xfrm>
          <a:custGeom>
            <a:rect l="0" t="0" r="0" b="0"/>
            <a:pathLst>
              <a:path w="38101" h="38101">
                <a:moveTo>
                  <a:pt x="38100" y="19050"/>
                </a:moveTo>
                <a:cubicBezTo>
                  <a:pt x="38100" y="29210"/>
                  <a:pt x="29211" y="38100"/>
                  <a:pt x="19050" y="38100"/>
                </a:cubicBezTo>
                <a:cubicBezTo>
                  <a:pt x="8889" y="38100"/>
                  <a:pt x="0" y="29210"/>
                  <a:pt x="0" y="19050"/>
                </a:cubicBezTo>
                <a:cubicBezTo>
                  <a:pt x="0" y="8890"/>
                  <a:pt x="8889" y="0"/>
                  <a:pt x="19050" y="0"/>
                </a:cubicBezTo>
                <a:cubicBezTo>
                  <a:pt x="30480" y="0"/>
                  <a:pt x="38100" y="7620"/>
                  <a:pt x="38100" y="19050"/>
                </a:cubicBezTo>
                <a:close/>
              </a:path>
            </a:pathLst>
          </a:custGeom>
          <a:solidFill>
            <a:srgbClr val="E6E6E6"/>
          </a:solidFill>
          <a:ln w="12700" cap="flat" cmpd="sng" algn="ctr">
            <a:noFill/>
            <a:prstDash val="solid"/>
            <a:miter lim="800000"/>
          </a:ln>
          <a:effectLst/>
          <a:extLst>
            <a:ext uri="{91240B29-F687-4F45-9708-019B960494DF}">
              <a14:hiddenLine xmlns:a14="http://schemas.microsoft.com/office/drawing/2010/main"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4" name="任意多边形: 形状 194"/>
          <p:cNvSpPr/>
          <p:nvPr>
            <p:custDataLst>
              <p:tags r:id="rId59"/>
            </p:custDataLst>
          </p:nvPr>
        </p:nvSpPr>
        <p:spPr>
          <a:xfrm>
            <a:off x="11073765" y="2263140"/>
            <a:ext cx="28575" cy="28575"/>
          </a:xfrm>
          <a:custGeom>
            <a:rect l="0" t="0" r="0" b="0"/>
            <a:pathLst>
              <a:path w="38101" h="38101">
                <a:moveTo>
                  <a:pt x="38100" y="19050"/>
                </a:moveTo>
                <a:cubicBezTo>
                  <a:pt x="38100" y="29210"/>
                  <a:pt x="29211" y="38100"/>
                  <a:pt x="19050" y="38100"/>
                </a:cubicBezTo>
                <a:cubicBezTo>
                  <a:pt x="8889" y="38100"/>
                  <a:pt x="0" y="29210"/>
                  <a:pt x="0" y="19050"/>
                </a:cubicBezTo>
                <a:cubicBezTo>
                  <a:pt x="0" y="8890"/>
                  <a:pt x="8889" y="0"/>
                  <a:pt x="19050" y="0"/>
                </a:cubicBezTo>
                <a:cubicBezTo>
                  <a:pt x="29211" y="0"/>
                  <a:pt x="38100" y="7620"/>
                  <a:pt x="38100" y="19050"/>
                </a:cubicBezTo>
                <a:close/>
              </a:path>
            </a:pathLst>
          </a:custGeom>
          <a:solidFill>
            <a:srgbClr val="E6E6E6"/>
          </a:solidFill>
          <a:ln w="12700" cap="flat" cmpd="sng" algn="ctr">
            <a:noFill/>
            <a:prstDash val="solid"/>
            <a:miter lim="800000"/>
          </a:ln>
          <a:effectLst/>
          <a:extLst>
            <a:ext uri="{91240B29-F687-4F45-9708-019B960494DF}">
              <a14:hiddenLine xmlns:a14="http://schemas.microsoft.com/office/drawing/2010/main"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5" name="任意多边形: 形状 195"/>
          <p:cNvSpPr/>
          <p:nvPr>
            <p:custDataLst>
              <p:tags r:id="rId60"/>
            </p:custDataLst>
          </p:nvPr>
        </p:nvSpPr>
        <p:spPr>
          <a:xfrm>
            <a:off x="11216005" y="2263140"/>
            <a:ext cx="28575" cy="28575"/>
          </a:xfrm>
          <a:custGeom>
            <a:rect l="0" t="0" r="0" b="0"/>
            <a:pathLst>
              <a:path w="38101" h="38101">
                <a:moveTo>
                  <a:pt x="38100" y="19050"/>
                </a:moveTo>
                <a:cubicBezTo>
                  <a:pt x="38100" y="29210"/>
                  <a:pt x="29211" y="38100"/>
                  <a:pt x="19050" y="38100"/>
                </a:cubicBezTo>
                <a:cubicBezTo>
                  <a:pt x="8890" y="38100"/>
                  <a:pt x="0" y="29210"/>
                  <a:pt x="0" y="19050"/>
                </a:cubicBezTo>
                <a:cubicBezTo>
                  <a:pt x="0" y="8890"/>
                  <a:pt x="8890" y="0"/>
                  <a:pt x="19050" y="0"/>
                </a:cubicBezTo>
                <a:cubicBezTo>
                  <a:pt x="29209" y="0"/>
                  <a:pt x="38100" y="7620"/>
                  <a:pt x="38100" y="19050"/>
                </a:cubicBezTo>
                <a:close/>
              </a:path>
            </a:pathLst>
          </a:custGeom>
          <a:solidFill>
            <a:srgbClr val="E6E6E6"/>
          </a:solidFill>
          <a:ln w="12700" cap="flat" cmpd="sng" algn="ctr">
            <a:noFill/>
            <a:prstDash val="solid"/>
            <a:miter lim="800000"/>
          </a:ln>
          <a:effectLst/>
          <a:extLst>
            <a:ext uri="{91240B29-F687-4F45-9708-019B960494DF}">
              <a14:hiddenLine xmlns:a14="http://schemas.microsoft.com/office/drawing/2010/main"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6" name="任意多边形: 形状 196"/>
          <p:cNvSpPr/>
          <p:nvPr>
            <p:custDataLst>
              <p:tags r:id="rId61"/>
            </p:custDataLst>
          </p:nvPr>
        </p:nvSpPr>
        <p:spPr>
          <a:xfrm>
            <a:off x="11501755" y="2263140"/>
            <a:ext cx="28575" cy="28575"/>
          </a:xfrm>
          <a:custGeom>
            <a:rect l="0" t="0" r="0" b="0"/>
            <a:pathLst>
              <a:path w="38101" h="38101">
                <a:moveTo>
                  <a:pt x="38100" y="19050"/>
                </a:moveTo>
                <a:cubicBezTo>
                  <a:pt x="38100" y="29210"/>
                  <a:pt x="29210" y="38100"/>
                  <a:pt x="19050" y="38100"/>
                </a:cubicBezTo>
                <a:cubicBezTo>
                  <a:pt x="8889" y="38100"/>
                  <a:pt x="0" y="29210"/>
                  <a:pt x="0" y="19050"/>
                </a:cubicBezTo>
                <a:cubicBezTo>
                  <a:pt x="0" y="8890"/>
                  <a:pt x="8889" y="0"/>
                  <a:pt x="19050" y="0"/>
                </a:cubicBezTo>
                <a:cubicBezTo>
                  <a:pt x="29210" y="0"/>
                  <a:pt x="38100" y="7620"/>
                  <a:pt x="38100" y="19050"/>
                </a:cubicBezTo>
                <a:close/>
              </a:path>
            </a:pathLst>
          </a:custGeom>
          <a:solidFill>
            <a:srgbClr val="E6E6E6"/>
          </a:solidFill>
          <a:ln w="12700" cap="flat" cmpd="sng" algn="ctr">
            <a:noFill/>
            <a:prstDash val="solid"/>
            <a:miter lim="800000"/>
          </a:ln>
          <a:effectLst/>
          <a:extLst>
            <a:ext uri="{91240B29-F687-4F45-9708-019B960494DF}">
              <a14:hiddenLine xmlns:a14="http://schemas.microsoft.com/office/drawing/2010/main"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7" name="任意多边形: 形状 197"/>
          <p:cNvSpPr/>
          <p:nvPr>
            <p:custDataLst>
              <p:tags r:id="rId62"/>
            </p:custDataLst>
          </p:nvPr>
        </p:nvSpPr>
        <p:spPr>
          <a:xfrm>
            <a:off x="11786235" y="2263140"/>
            <a:ext cx="28575" cy="28575"/>
          </a:xfrm>
          <a:custGeom>
            <a:rect l="0" t="0" r="0" b="0"/>
            <a:pathLst>
              <a:path w="38101" h="38101">
                <a:moveTo>
                  <a:pt x="38100" y="19050"/>
                </a:moveTo>
                <a:cubicBezTo>
                  <a:pt x="38100" y="29210"/>
                  <a:pt x="29210" y="38100"/>
                  <a:pt x="19050" y="38100"/>
                </a:cubicBezTo>
                <a:cubicBezTo>
                  <a:pt x="8889" y="38100"/>
                  <a:pt x="0" y="29210"/>
                  <a:pt x="0" y="19050"/>
                </a:cubicBezTo>
                <a:cubicBezTo>
                  <a:pt x="0" y="8890"/>
                  <a:pt x="8889" y="0"/>
                  <a:pt x="19050" y="0"/>
                </a:cubicBezTo>
                <a:cubicBezTo>
                  <a:pt x="30480" y="0"/>
                  <a:pt x="38100" y="7620"/>
                  <a:pt x="38100" y="19050"/>
                </a:cubicBezTo>
                <a:close/>
              </a:path>
            </a:pathLst>
          </a:custGeom>
          <a:solidFill>
            <a:srgbClr val="E6E6E6"/>
          </a:solidFill>
          <a:ln w="12700" cap="flat" cmpd="sng" algn="ctr">
            <a:noFill/>
            <a:prstDash val="solid"/>
            <a:miter lim="800000"/>
          </a:ln>
          <a:effectLst/>
          <a:extLst>
            <a:ext uri="{91240B29-F687-4F45-9708-019B960494DF}">
              <a14:hiddenLine xmlns:a14="http://schemas.microsoft.com/office/drawing/2010/main"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8" name="任意多边形: 形状 198"/>
          <p:cNvSpPr/>
          <p:nvPr>
            <p:custDataLst>
              <p:tags r:id="rId63"/>
            </p:custDataLst>
          </p:nvPr>
        </p:nvSpPr>
        <p:spPr>
          <a:xfrm>
            <a:off x="11358245" y="2263140"/>
            <a:ext cx="28575" cy="28575"/>
          </a:xfrm>
          <a:custGeom>
            <a:rect l="0" t="0" r="0" b="0"/>
            <a:pathLst>
              <a:path w="38101" h="38101">
                <a:moveTo>
                  <a:pt x="38100" y="19050"/>
                </a:moveTo>
                <a:cubicBezTo>
                  <a:pt x="38100" y="29210"/>
                  <a:pt x="29210" y="38100"/>
                  <a:pt x="19050" y="38100"/>
                </a:cubicBezTo>
                <a:cubicBezTo>
                  <a:pt x="8889" y="38100"/>
                  <a:pt x="0" y="29210"/>
                  <a:pt x="0" y="19050"/>
                </a:cubicBezTo>
                <a:cubicBezTo>
                  <a:pt x="0" y="8890"/>
                  <a:pt x="8889" y="0"/>
                  <a:pt x="19050" y="0"/>
                </a:cubicBezTo>
                <a:cubicBezTo>
                  <a:pt x="30478" y="0"/>
                  <a:pt x="38100" y="7620"/>
                  <a:pt x="38100" y="19050"/>
                </a:cubicBezTo>
                <a:close/>
              </a:path>
            </a:pathLst>
          </a:custGeom>
          <a:solidFill>
            <a:srgbClr val="E6E6E6"/>
          </a:solidFill>
          <a:ln w="12700" cap="flat" cmpd="sng" algn="ctr">
            <a:noFill/>
            <a:prstDash val="solid"/>
            <a:miter lim="800000"/>
          </a:ln>
          <a:effectLst/>
          <a:extLst>
            <a:ext uri="{91240B29-F687-4F45-9708-019B960494DF}">
              <a14:hiddenLine xmlns:a14="http://schemas.microsoft.com/office/drawing/2010/main"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9" name="任意多边形: 形状 199"/>
          <p:cNvSpPr/>
          <p:nvPr>
            <p:custDataLst>
              <p:tags r:id="rId64"/>
            </p:custDataLst>
          </p:nvPr>
        </p:nvSpPr>
        <p:spPr>
          <a:xfrm>
            <a:off x="11643995" y="2263140"/>
            <a:ext cx="28575" cy="28575"/>
          </a:xfrm>
          <a:custGeom>
            <a:rect l="0" t="0" r="0" b="0"/>
            <a:pathLst>
              <a:path w="38101" h="38101">
                <a:moveTo>
                  <a:pt x="38100" y="19050"/>
                </a:moveTo>
                <a:cubicBezTo>
                  <a:pt x="38100" y="29210"/>
                  <a:pt x="29211" y="38100"/>
                  <a:pt x="19050" y="38100"/>
                </a:cubicBezTo>
                <a:cubicBezTo>
                  <a:pt x="8890" y="38100"/>
                  <a:pt x="0" y="29210"/>
                  <a:pt x="0" y="19050"/>
                </a:cubicBezTo>
                <a:cubicBezTo>
                  <a:pt x="0" y="8890"/>
                  <a:pt x="8890" y="0"/>
                  <a:pt x="19050" y="0"/>
                </a:cubicBezTo>
                <a:cubicBezTo>
                  <a:pt x="29211" y="0"/>
                  <a:pt x="38100" y="7620"/>
                  <a:pt x="38100" y="19050"/>
                </a:cubicBezTo>
                <a:close/>
              </a:path>
            </a:pathLst>
          </a:custGeom>
          <a:solidFill>
            <a:srgbClr val="E6E6E6"/>
          </a:solidFill>
          <a:ln w="12700" cap="flat" cmpd="sng" algn="ctr">
            <a:noFill/>
            <a:prstDash val="solid"/>
            <a:miter lim="800000"/>
          </a:ln>
          <a:effectLst/>
          <a:extLst>
            <a:ext uri="{91240B29-F687-4F45-9708-019B960494DF}">
              <a14:hiddenLine xmlns:a14="http://schemas.microsoft.com/office/drawing/2010/main"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0" name="任意多边形: 形状 200"/>
          <p:cNvSpPr/>
          <p:nvPr>
            <p:custDataLst>
              <p:tags r:id="rId65"/>
            </p:custDataLst>
          </p:nvPr>
        </p:nvSpPr>
        <p:spPr>
          <a:xfrm>
            <a:off x="10503535" y="2261870"/>
            <a:ext cx="28575" cy="28575"/>
          </a:xfrm>
          <a:custGeom>
            <a:rect l="0" t="0" r="0" b="0"/>
            <a:pathLst>
              <a:path w="38101" h="38101">
                <a:moveTo>
                  <a:pt x="19050" y="38100"/>
                </a:moveTo>
                <a:cubicBezTo>
                  <a:pt x="8890" y="38100"/>
                  <a:pt x="0" y="29210"/>
                  <a:pt x="0" y="19050"/>
                </a:cubicBezTo>
                <a:cubicBezTo>
                  <a:pt x="0" y="8890"/>
                  <a:pt x="8890" y="0"/>
                  <a:pt x="19050" y="0"/>
                </a:cubicBezTo>
                <a:cubicBezTo>
                  <a:pt x="29210" y="0"/>
                  <a:pt x="38100" y="8890"/>
                  <a:pt x="38100" y="19050"/>
                </a:cubicBezTo>
                <a:cubicBezTo>
                  <a:pt x="38100" y="30480"/>
                  <a:pt x="29210" y="38100"/>
                  <a:pt x="19050" y="38100"/>
                </a:cubicBezTo>
                <a:close/>
              </a:path>
            </a:pathLst>
          </a:custGeom>
          <a:solidFill>
            <a:srgbClr val="E6E6E6"/>
          </a:solidFill>
          <a:ln w="12700" cap="flat" cmpd="sng" algn="ctr">
            <a:noFill/>
            <a:prstDash val="solid"/>
            <a:miter lim="800000"/>
          </a:ln>
          <a:effectLst/>
          <a:extLst>
            <a:ext uri="{91240B29-F687-4F45-9708-019B960494DF}">
              <a14:hiddenLine xmlns:a14="http://schemas.microsoft.com/office/drawing/2010/main"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1" name="任意多边形: 形状 202"/>
          <p:cNvSpPr/>
          <p:nvPr>
            <p:custDataLst>
              <p:tags r:id="rId66"/>
            </p:custDataLst>
          </p:nvPr>
        </p:nvSpPr>
        <p:spPr>
          <a:xfrm>
            <a:off x="10645775" y="2405380"/>
            <a:ext cx="28575" cy="28575"/>
          </a:xfrm>
          <a:custGeom>
            <a:rect l="0" t="0" r="0" b="0"/>
            <a:pathLst>
              <a:path w="38101" h="38101">
                <a:moveTo>
                  <a:pt x="38100" y="19050"/>
                </a:moveTo>
                <a:cubicBezTo>
                  <a:pt x="38100" y="29210"/>
                  <a:pt x="29210" y="38100"/>
                  <a:pt x="19050" y="38100"/>
                </a:cubicBezTo>
                <a:cubicBezTo>
                  <a:pt x="8890" y="38100"/>
                  <a:pt x="0" y="29210"/>
                  <a:pt x="0" y="19050"/>
                </a:cubicBezTo>
                <a:cubicBezTo>
                  <a:pt x="0" y="8890"/>
                  <a:pt x="8890" y="0"/>
                  <a:pt x="19050" y="0"/>
                </a:cubicBezTo>
                <a:cubicBezTo>
                  <a:pt x="29210" y="0"/>
                  <a:pt x="38100" y="8890"/>
                  <a:pt x="38100" y="19050"/>
                </a:cubicBezTo>
                <a:close/>
              </a:path>
            </a:pathLst>
          </a:custGeom>
          <a:solidFill>
            <a:srgbClr val="E6E6E6"/>
          </a:solidFill>
          <a:ln w="12700" cap="flat" cmpd="sng" algn="ctr">
            <a:noFill/>
            <a:prstDash val="solid"/>
            <a:miter lim="800000"/>
          </a:ln>
          <a:effectLst/>
          <a:extLst>
            <a:ext uri="{91240B29-F687-4F45-9708-019B960494DF}">
              <a14:hiddenLine xmlns:a14="http://schemas.microsoft.com/office/drawing/2010/main"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2" name="任意多边形: 形状 203"/>
          <p:cNvSpPr/>
          <p:nvPr>
            <p:custDataLst>
              <p:tags r:id="rId67"/>
            </p:custDataLst>
          </p:nvPr>
        </p:nvSpPr>
        <p:spPr>
          <a:xfrm>
            <a:off x="10788015" y="2405380"/>
            <a:ext cx="28575" cy="28575"/>
          </a:xfrm>
          <a:custGeom>
            <a:rect l="0" t="0" r="0" b="0"/>
            <a:pathLst>
              <a:path w="38101" h="38101">
                <a:moveTo>
                  <a:pt x="38100" y="19050"/>
                </a:moveTo>
                <a:cubicBezTo>
                  <a:pt x="38100" y="29210"/>
                  <a:pt x="29210" y="38100"/>
                  <a:pt x="19050" y="38100"/>
                </a:cubicBezTo>
                <a:cubicBezTo>
                  <a:pt x="8890" y="38100"/>
                  <a:pt x="0" y="29210"/>
                  <a:pt x="0" y="19050"/>
                </a:cubicBezTo>
                <a:cubicBezTo>
                  <a:pt x="0" y="8890"/>
                  <a:pt x="8890" y="0"/>
                  <a:pt x="19050" y="0"/>
                </a:cubicBezTo>
                <a:cubicBezTo>
                  <a:pt x="29210" y="0"/>
                  <a:pt x="38100" y="8890"/>
                  <a:pt x="38100" y="19050"/>
                </a:cubicBezTo>
                <a:close/>
              </a:path>
            </a:pathLst>
          </a:custGeom>
          <a:solidFill>
            <a:srgbClr val="E6E6E6"/>
          </a:solidFill>
          <a:ln w="12700" cap="flat" cmpd="sng" algn="ctr">
            <a:noFill/>
            <a:prstDash val="solid"/>
            <a:miter lim="800000"/>
          </a:ln>
          <a:effectLst/>
          <a:extLst>
            <a:ext uri="{91240B29-F687-4F45-9708-019B960494DF}">
              <a14:hiddenLine xmlns:a14="http://schemas.microsoft.com/office/drawing/2010/main"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3" name="任意多边形: 形状 204"/>
          <p:cNvSpPr/>
          <p:nvPr>
            <p:custDataLst>
              <p:tags r:id="rId68"/>
            </p:custDataLst>
          </p:nvPr>
        </p:nvSpPr>
        <p:spPr>
          <a:xfrm>
            <a:off x="10930255" y="2405380"/>
            <a:ext cx="28575" cy="28575"/>
          </a:xfrm>
          <a:custGeom>
            <a:rect l="0" t="0" r="0" b="0"/>
            <a:pathLst>
              <a:path w="38101" h="38101">
                <a:moveTo>
                  <a:pt x="38100" y="19050"/>
                </a:moveTo>
                <a:cubicBezTo>
                  <a:pt x="38100" y="29210"/>
                  <a:pt x="29211" y="38100"/>
                  <a:pt x="19050" y="38100"/>
                </a:cubicBezTo>
                <a:cubicBezTo>
                  <a:pt x="8889" y="38100"/>
                  <a:pt x="0" y="29210"/>
                  <a:pt x="0" y="19050"/>
                </a:cubicBezTo>
                <a:cubicBezTo>
                  <a:pt x="0" y="8890"/>
                  <a:pt x="8889" y="0"/>
                  <a:pt x="19050" y="0"/>
                </a:cubicBezTo>
                <a:cubicBezTo>
                  <a:pt x="30480" y="0"/>
                  <a:pt x="38100" y="8890"/>
                  <a:pt x="38100" y="19050"/>
                </a:cubicBezTo>
                <a:close/>
              </a:path>
            </a:pathLst>
          </a:custGeom>
          <a:solidFill>
            <a:srgbClr val="E6E6E6"/>
          </a:solidFill>
          <a:ln w="12700" cap="flat" cmpd="sng" algn="ctr">
            <a:noFill/>
            <a:prstDash val="solid"/>
            <a:miter lim="800000"/>
          </a:ln>
          <a:effectLst/>
          <a:extLst>
            <a:ext uri="{91240B29-F687-4F45-9708-019B960494DF}">
              <a14:hiddenLine xmlns:a14="http://schemas.microsoft.com/office/drawing/2010/main"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4" name="任意多边形: 形状 205"/>
          <p:cNvSpPr/>
          <p:nvPr>
            <p:custDataLst>
              <p:tags r:id="rId69"/>
            </p:custDataLst>
          </p:nvPr>
        </p:nvSpPr>
        <p:spPr>
          <a:xfrm>
            <a:off x="11073765" y="2405380"/>
            <a:ext cx="28575" cy="28575"/>
          </a:xfrm>
          <a:custGeom>
            <a:rect l="0" t="0" r="0" b="0"/>
            <a:pathLst>
              <a:path w="38101" h="38101">
                <a:moveTo>
                  <a:pt x="38100" y="19050"/>
                </a:moveTo>
                <a:cubicBezTo>
                  <a:pt x="38100" y="29210"/>
                  <a:pt x="29211" y="38100"/>
                  <a:pt x="19050" y="38100"/>
                </a:cubicBezTo>
                <a:cubicBezTo>
                  <a:pt x="8889" y="38100"/>
                  <a:pt x="0" y="29210"/>
                  <a:pt x="0" y="19050"/>
                </a:cubicBezTo>
                <a:cubicBezTo>
                  <a:pt x="0" y="8890"/>
                  <a:pt x="8889" y="0"/>
                  <a:pt x="19050" y="0"/>
                </a:cubicBezTo>
                <a:cubicBezTo>
                  <a:pt x="29211" y="0"/>
                  <a:pt x="38100" y="8890"/>
                  <a:pt x="38100" y="19050"/>
                </a:cubicBezTo>
                <a:close/>
              </a:path>
            </a:pathLst>
          </a:custGeom>
          <a:solidFill>
            <a:srgbClr val="E6E6E6"/>
          </a:solidFill>
          <a:ln w="12700" cap="flat" cmpd="sng" algn="ctr">
            <a:noFill/>
            <a:prstDash val="solid"/>
            <a:miter lim="800000"/>
          </a:ln>
          <a:effectLst/>
          <a:extLst>
            <a:ext uri="{91240B29-F687-4F45-9708-019B960494DF}">
              <a14:hiddenLine xmlns:a14="http://schemas.microsoft.com/office/drawing/2010/main"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5" name="任意多边形: 形状 206"/>
          <p:cNvSpPr/>
          <p:nvPr>
            <p:custDataLst>
              <p:tags r:id="rId70"/>
            </p:custDataLst>
          </p:nvPr>
        </p:nvSpPr>
        <p:spPr>
          <a:xfrm>
            <a:off x="11216005" y="2405380"/>
            <a:ext cx="28575" cy="28575"/>
          </a:xfrm>
          <a:custGeom>
            <a:rect l="0" t="0" r="0" b="0"/>
            <a:pathLst>
              <a:path w="38101" h="38101">
                <a:moveTo>
                  <a:pt x="38100" y="19050"/>
                </a:moveTo>
                <a:cubicBezTo>
                  <a:pt x="38100" y="29210"/>
                  <a:pt x="29211" y="38100"/>
                  <a:pt x="19050" y="38100"/>
                </a:cubicBezTo>
                <a:cubicBezTo>
                  <a:pt x="8890" y="38100"/>
                  <a:pt x="0" y="29210"/>
                  <a:pt x="0" y="19050"/>
                </a:cubicBezTo>
                <a:cubicBezTo>
                  <a:pt x="0" y="8890"/>
                  <a:pt x="8890" y="0"/>
                  <a:pt x="19050" y="0"/>
                </a:cubicBezTo>
                <a:cubicBezTo>
                  <a:pt x="29209" y="0"/>
                  <a:pt x="38100" y="8890"/>
                  <a:pt x="38100" y="19050"/>
                </a:cubicBezTo>
                <a:close/>
              </a:path>
            </a:pathLst>
          </a:custGeom>
          <a:solidFill>
            <a:srgbClr val="E6E6E6"/>
          </a:solidFill>
          <a:ln w="12700" cap="flat" cmpd="sng" algn="ctr">
            <a:noFill/>
            <a:prstDash val="solid"/>
            <a:miter lim="800000"/>
          </a:ln>
          <a:effectLst/>
          <a:extLst>
            <a:ext uri="{91240B29-F687-4F45-9708-019B960494DF}">
              <a14:hiddenLine xmlns:a14="http://schemas.microsoft.com/office/drawing/2010/main"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6" name="任意多边形: 形状 207"/>
          <p:cNvSpPr/>
          <p:nvPr>
            <p:custDataLst>
              <p:tags r:id="rId71"/>
            </p:custDataLst>
          </p:nvPr>
        </p:nvSpPr>
        <p:spPr>
          <a:xfrm>
            <a:off x="11501755" y="2405380"/>
            <a:ext cx="28575" cy="28575"/>
          </a:xfrm>
          <a:custGeom>
            <a:rect l="0" t="0" r="0" b="0"/>
            <a:pathLst>
              <a:path w="38101" h="38101">
                <a:moveTo>
                  <a:pt x="38100" y="19050"/>
                </a:moveTo>
                <a:cubicBezTo>
                  <a:pt x="38100" y="29210"/>
                  <a:pt x="29210" y="38100"/>
                  <a:pt x="19050" y="38100"/>
                </a:cubicBezTo>
                <a:cubicBezTo>
                  <a:pt x="8889" y="38100"/>
                  <a:pt x="0" y="29210"/>
                  <a:pt x="0" y="19050"/>
                </a:cubicBezTo>
                <a:cubicBezTo>
                  <a:pt x="0" y="8890"/>
                  <a:pt x="8889" y="0"/>
                  <a:pt x="19050" y="0"/>
                </a:cubicBezTo>
                <a:cubicBezTo>
                  <a:pt x="29210" y="0"/>
                  <a:pt x="38100" y="8890"/>
                  <a:pt x="38100" y="19050"/>
                </a:cubicBezTo>
                <a:close/>
              </a:path>
            </a:pathLst>
          </a:custGeom>
          <a:solidFill>
            <a:srgbClr val="E6E6E6"/>
          </a:solidFill>
          <a:ln w="12700" cap="flat" cmpd="sng" algn="ctr">
            <a:noFill/>
            <a:prstDash val="solid"/>
            <a:miter lim="800000"/>
          </a:ln>
          <a:effectLst/>
          <a:extLst>
            <a:ext uri="{91240B29-F687-4F45-9708-019B960494DF}">
              <a14:hiddenLine xmlns:a14="http://schemas.microsoft.com/office/drawing/2010/main"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7" name="任意多边形: 形状 208"/>
          <p:cNvSpPr/>
          <p:nvPr>
            <p:custDataLst>
              <p:tags r:id="rId72"/>
            </p:custDataLst>
          </p:nvPr>
        </p:nvSpPr>
        <p:spPr>
          <a:xfrm>
            <a:off x="11786235" y="2405380"/>
            <a:ext cx="28575" cy="28575"/>
          </a:xfrm>
          <a:custGeom>
            <a:rect l="0" t="0" r="0" b="0"/>
            <a:pathLst>
              <a:path w="38101" h="38101">
                <a:moveTo>
                  <a:pt x="38100" y="19050"/>
                </a:moveTo>
                <a:cubicBezTo>
                  <a:pt x="38100" y="29210"/>
                  <a:pt x="29210" y="38100"/>
                  <a:pt x="19050" y="38100"/>
                </a:cubicBezTo>
                <a:cubicBezTo>
                  <a:pt x="8889" y="38100"/>
                  <a:pt x="0" y="29210"/>
                  <a:pt x="0" y="19050"/>
                </a:cubicBezTo>
                <a:cubicBezTo>
                  <a:pt x="0" y="8890"/>
                  <a:pt x="8889" y="0"/>
                  <a:pt x="19050" y="0"/>
                </a:cubicBezTo>
                <a:cubicBezTo>
                  <a:pt x="30480" y="0"/>
                  <a:pt x="38100" y="8890"/>
                  <a:pt x="38100" y="19050"/>
                </a:cubicBezTo>
                <a:close/>
              </a:path>
            </a:pathLst>
          </a:custGeom>
          <a:solidFill>
            <a:srgbClr val="E6E6E6"/>
          </a:solidFill>
          <a:ln w="12700" cap="flat" cmpd="sng" algn="ctr">
            <a:noFill/>
            <a:prstDash val="solid"/>
            <a:miter lim="800000"/>
          </a:ln>
          <a:effectLst/>
          <a:extLst>
            <a:ext uri="{91240B29-F687-4F45-9708-019B960494DF}">
              <a14:hiddenLine xmlns:a14="http://schemas.microsoft.com/office/drawing/2010/main"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8" name="任意多边形: 形状 209"/>
          <p:cNvSpPr/>
          <p:nvPr>
            <p:custDataLst>
              <p:tags r:id="rId73"/>
            </p:custDataLst>
          </p:nvPr>
        </p:nvSpPr>
        <p:spPr>
          <a:xfrm>
            <a:off x="11358245" y="2405380"/>
            <a:ext cx="28575" cy="28575"/>
          </a:xfrm>
          <a:custGeom>
            <a:rect l="0" t="0" r="0" b="0"/>
            <a:pathLst>
              <a:path w="38101" h="38101">
                <a:moveTo>
                  <a:pt x="38100" y="19050"/>
                </a:moveTo>
                <a:cubicBezTo>
                  <a:pt x="38100" y="29210"/>
                  <a:pt x="29210" y="38100"/>
                  <a:pt x="19050" y="38100"/>
                </a:cubicBezTo>
                <a:cubicBezTo>
                  <a:pt x="8889" y="38100"/>
                  <a:pt x="0" y="29210"/>
                  <a:pt x="0" y="19050"/>
                </a:cubicBezTo>
                <a:cubicBezTo>
                  <a:pt x="0" y="8890"/>
                  <a:pt x="8889" y="0"/>
                  <a:pt x="19050" y="0"/>
                </a:cubicBezTo>
                <a:cubicBezTo>
                  <a:pt x="30478" y="0"/>
                  <a:pt x="38100" y="8890"/>
                  <a:pt x="38100" y="19050"/>
                </a:cubicBezTo>
                <a:close/>
              </a:path>
            </a:pathLst>
          </a:custGeom>
          <a:solidFill>
            <a:srgbClr val="E6E6E6"/>
          </a:solidFill>
          <a:ln w="12700" cap="flat" cmpd="sng" algn="ctr">
            <a:noFill/>
            <a:prstDash val="solid"/>
            <a:miter lim="800000"/>
          </a:ln>
          <a:effectLst/>
          <a:extLst>
            <a:ext uri="{91240B29-F687-4F45-9708-019B960494DF}">
              <a14:hiddenLine xmlns:a14="http://schemas.microsoft.com/office/drawing/2010/main"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9" name="任意多边形: 形状 210"/>
          <p:cNvSpPr/>
          <p:nvPr>
            <p:custDataLst>
              <p:tags r:id="rId74"/>
            </p:custDataLst>
          </p:nvPr>
        </p:nvSpPr>
        <p:spPr>
          <a:xfrm>
            <a:off x="11643995" y="2405380"/>
            <a:ext cx="28575" cy="28575"/>
          </a:xfrm>
          <a:custGeom>
            <a:rect l="0" t="0" r="0" b="0"/>
            <a:pathLst>
              <a:path w="38101" h="38101">
                <a:moveTo>
                  <a:pt x="38100" y="19050"/>
                </a:moveTo>
                <a:cubicBezTo>
                  <a:pt x="38100" y="29210"/>
                  <a:pt x="29211" y="38100"/>
                  <a:pt x="19050" y="38100"/>
                </a:cubicBezTo>
                <a:cubicBezTo>
                  <a:pt x="8890" y="38100"/>
                  <a:pt x="0" y="29210"/>
                  <a:pt x="0" y="19050"/>
                </a:cubicBezTo>
                <a:cubicBezTo>
                  <a:pt x="0" y="8890"/>
                  <a:pt x="8890" y="0"/>
                  <a:pt x="19050" y="0"/>
                </a:cubicBezTo>
                <a:cubicBezTo>
                  <a:pt x="29211" y="0"/>
                  <a:pt x="38100" y="8890"/>
                  <a:pt x="38100" y="19050"/>
                </a:cubicBezTo>
                <a:close/>
              </a:path>
            </a:pathLst>
          </a:custGeom>
          <a:solidFill>
            <a:srgbClr val="E6E6E6"/>
          </a:solidFill>
          <a:ln w="12700" cap="flat" cmpd="sng" algn="ctr">
            <a:noFill/>
            <a:prstDash val="solid"/>
            <a:miter lim="800000"/>
          </a:ln>
          <a:effectLst/>
          <a:extLst>
            <a:ext uri="{91240B29-F687-4F45-9708-019B960494DF}">
              <a14:hiddenLine xmlns:a14="http://schemas.microsoft.com/office/drawing/2010/main"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0" name="任意多边形: 形状 211"/>
          <p:cNvSpPr/>
          <p:nvPr>
            <p:custDataLst>
              <p:tags r:id="rId75"/>
            </p:custDataLst>
          </p:nvPr>
        </p:nvSpPr>
        <p:spPr>
          <a:xfrm>
            <a:off x="10503535" y="2405380"/>
            <a:ext cx="28575" cy="28575"/>
          </a:xfrm>
          <a:custGeom>
            <a:rect l="0" t="0" r="0" b="0"/>
            <a:pathLst>
              <a:path w="38101" h="38101">
                <a:moveTo>
                  <a:pt x="19050" y="38100"/>
                </a:moveTo>
                <a:cubicBezTo>
                  <a:pt x="8890" y="38100"/>
                  <a:pt x="0" y="29210"/>
                  <a:pt x="0" y="19050"/>
                </a:cubicBezTo>
                <a:cubicBezTo>
                  <a:pt x="0" y="8890"/>
                  <a:pt x="8890" y="0"/>
                  <a:pt x="19050" y="0"/>
                </a:cubicBezTo>
                <a:cubicBezTo>
                  <a:pt x="29210" y="0"/>
                  <a:pt x="38100" y="8890"/>
                  <a:pt x="38100" y="19050"/>
                </a:cubicBezTo>
                <a:cubicBezTo>
                  <a:pt x="38100" y="29210"/>
                  <a:pt x="29210" y="38100"/>
                  <a:pt x="19050" y="38100"/>
                </a:cubicBezTo>
                <a:close/>
              </a:path>
            </a:pathLst>
          </a:custGeom>
          <a:solidFill>
            <a:srgbClr val="E6E6E6"/>
          </a:solidFill>
          <a:ln w="12700" cap="flat" cmpd="sng" algn="ctr">
            <a:noFill/>
            <a:prstDash val="solid"/>
            <a:miter lim="800000"/>
          </a:ln>
          <a:effectLst/>
          <a:extLst>
            <a:ext uri="{91240B29-F687-4F45-9708-019B960494DF}">
              <a14:hiddenLine xmlns:a14="http://schemas.microsoft.com/office/drawing/2010/main"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1" name="任意多边形: 形状 213"/>
          <p:cNvSpPr/>
          <p:nvPr>
            <p:custDataLst>
              <p:tags r:id="rId76"/>
            </p:custDataLst>
          </p:nvPr>
        </p:nvSpPr>
        <p:spPr>
          <a:xfrm>
            <a:off x="10645775" y="2547620"/>
            <a:ext cx="28575" cy="28575"/>
          </a:xfrm>
          <a:custGeom>
            <a:rect l="0" t="0" r="0" b="0"/>
            <a:pathLst>
              <a:path w="38101" h="38101">
                <a:moveTo>
                  <a:pt x="38100" y="19050"/>
                </a:moveTo>
                <a:cubicBezTo>
                  <a:pt x="38100" y="29210"/>
                  <a:pt x="29210" y="38100"/>
                  <a:pt x="19050" y="38100"/>
                </a:cubicBezTo>
                <a:cubicBezTo>
                  <a:pt x="8890" y="38100"/>
                  <a:pt x="0" y="29210"/>
                  <a:pt x="0" y="19050"/>
                </a:cubicBezTo>
                <a:cubicBezTo>
                  <a:pt x="0" y="8890"/>
                  <a:pt x="8890" y="0"/>
                  <a:pt x="19050" y="0"/>
                </a:cubicBezTo>
                <a:cubicBezTo>
                  <a:pt x="29210" y="0"/>
                  <a:pt x="38100" y="8890"/>
                  <a:pt x="38100" y="19050"/>
                </a:cubicBezTo>
                <a:close/>
              </a:path>
            </a:pathLst>
          </a:custGeom>
          <a:solidFill>
            <a:srgbClr val="E6E6E6"/>
          </a:solidFill>
          <a:ln w="12700" cap="flat" cmpd="sng" algn="ctr">
            <a:noFill/>
            <a:prstDash val="solid"/>
            <a:miter lim="800000"/>
          </a:ln>
          <a:effectLst/>
          <a:extLst>
            <a:ext uri="{91240B29-F687-4F45-9708-019B960494DF}">
              <a14:hiddenLine xmlns:a14="http://schemas.microsoft.com/office/drawing/2010/main"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2" name="任意多边形: 形状 214"/>
          <p:cNvSpPr/>
          <p:nvPr>
            <p:custDataLst>
              <p:tags r:id="rId77"/>
            </p:custDataLst>
          </p:nvPr>
        </p:nvSpPr>
        <p:spPr>
          <a:xfrm>
            <a:off x="10788015" y="2547620"/>
            <a:ext cx="28575" cy="28575"/>
          </a:xfrm>
          <a:custGeom>
            <a:rect l="0" t="0" r="0" b="0"/>
            <a:pathLst>
              <a:path w="38101" h="38101">
                <a:moveTo>
                  <a:pt x="38100" y="19050"/>
                </a:moveTo>
                <a:cubicBezTo>
                  <a:pt x="38100" y="29210"/>
                  <a:pt x="29210" y="38100"/>
                  <a:pt x="19050" y="38100"/>
                </a:cubicBezTo>
                <a:cubicBezTo>
                  <a:pt x="8890" y="38100"/>
                  <a:pt x="0" y="29210"/>
                  <a:pt x="0" y="19050"/>
                </a:cubicBezTo>
                <a:cubicBezTo>
                  <a:pt x="0" y="8890"/>
                  <a:pt x="8890" y="0"/>
                  <a:pt x="19050" y="0"/>
                </a:cubicBezTo>
                <a:cubicBezTo>
                  <a:pt x="29210" y="0"/>
                  <a:pt x="38100" y="8890"/>
                  <a:pt x="38100" y="19050"/>
                </a:cubicBezTo>
                <a:close/>
              </a:path>
            </a:pathLst>
          </a:custGeom>
          <a:solidFill>
            <a:srgbClr val="E6E6E6"/>
          </a:solidFill>
          <a:ln w="12700" cap="flat" cmpd="sng" algn="ctr">
            <a:noFill/>
            <a:prstDash val="solid"/>
            <a:miter lim="800000"/>
          </a:ln>
          <a:effectLst/>
          <a:extLst>
            <a:ext uri="{91240B29-F687-4F45-9708-019B960494DF}">
              <a14:hiddenLine xmlns:a14="http://schemas.microsoft.com/office/drawing/2010/main"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3" name="任意多边形: 形状 215"/>
          <p:cNvSpPr/>
          <p:nvPr>
            <p:custDataLst>
              <p:tags r:id="rId78"/>
            </p:custDataLst>
          </p:nvPr>
        </p:nvSpPr>
        <p:spPr>
          <a:xfrm>
            <a:off x="10930255" y="2547620"/>
            <a:ext cx="28575" cy="28575"/>
          </a:xfrm>
          <a:custGeom>
            <a:rect l="0" t="0" r="0" b="0"/>
            <a:pathLst>
              <a:path w="38101" h="38101">
                <a:moveTo>
                  <a:pt x="38100" y="19050"/>
                </a:moveTo>
                <a:cubicBezTo>
                  <a:pt x="38100" y="29210"/>
                  <a:pt x="29211" y="38100"/>
                  <a:pt x="19050" y="38100"/>
                </a:cubicBezTo>
                <a:cubicBezTo>
                  <a:pt x="8889" y="38100"/>
                  <a:pt x="0" y="29210"/>
                  <a:pt x="0" y="19050"/>
                </a:cubicBezTo>
                <a:cubicBezTo>
                  <a:pt x="0" y="8890"/>
                  <a:pt x="8889" y="0"/>
                  <a:pt x="19050" y="0"/>
                </a:cubicBezTo>
                <a:cubicBezTo>
                  <a:pt x="30480" y="0"/>
                  <a:pt x="38100" y="8890"/>
                  <a:pt x="38100" y="19050"/>
                </a:cubicBezTo>
                <a:close/>
              </a:path>
            </a:pathLst>
          </a:custGeom>
          <a:solidFill>
            <a:srgbClr val="E6E6E6"/>
          </a:solidFill>
          <a:ln w="12700" cap="flat" cmpd="sng" algn="ctr">
            <a:noFill/>
            <a:prstDash val="solid"/>
            <a:miter lim="800000"/>
          </a:ln>
          <a:effectLst/>
          <a:extLst>
            <a:ext uri="{91240B29-F687-4F45-9708-019B960494DF}">
              <a14:hiddenLine xmlns:a14="http://schemas.microsoft.com/office/drawing/2010/main"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4" name="任意多边形: 形状 216"/>
          <p:cNvSpPr/>
          <p:nvPr>
            <p:custDataLst>
              <p:tags r:id="rId79"/>
            </p:custDataLst>
          </p:nvPr>
        </p:nvSpPr>
        <p:spPr>
          <a:xfrm>
            <a:off x="11073765" y="2547620"/>
            <a:ext cx="28575" cy="28575"/>
          </a:xfrm>
          <a:custGeom>
            <a:rect l="0" t="0" r="0" b="0"/>
            <a:pathLst>
              <a:path w="38101" h="38101">
                <a:moveTo>
                  <a:pt x="38100" y="19050"/>
                </a:moveTo>
                <a:cubicBezTo>
                  <a:pt x="38100" y="29210"/>
                  <a:pt x="29211" y="38100"/>
                  <a:pt x="19050" y="38100"/>
                </a:cubicBezTo>
                <a:cubicBezTo>
                  <a:pt x="8889" y="38100"/>
                  <a:pt x="0" y="29210"/>
                  <a:pt x="0" y="19050"/>
                </a:cubicBezTo>
                <a:cubicBezTo>
                  <a:pt x="0" y="8890"/>
                  <a:pt x="8889" y="0"/>
                  <a:pt x="19050" y="0"/>
                </a:cubicBezTo>
                <a:cubicBezTo>
                  <a:pt x="29211" y="0"/>
                  <a:pt x="38100" y="8890"/>
                  <a:pt x="38100" y="19050"/>
                </a:cubicBezTo>
                <a:close/>
              </a:path>
            </a:pathLst>
          </a:custGeom>
          <a:solidFill>
            <a:srgbClr val="E6E6E6"/>
          </a:solidFill>
          <a:ln w="12700" cap="flat" cmpd="sng" algn="ctr">
            <a:noFill/>
            <a:prstDash val="solid"/>
            <a:miter lim="800000"/>
          </a:ln>
          <a:effectLst/>
          <a:extLst>
            <a:ext uri="{91240B29-F687-4F45-9708-019B960494DF}">
              <a14:hiddenLine xmlns:a14="http://schemas.microsoft.com/office/drawing/2010/main"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5" name="任意多边形: 形状 217"/>
          <p:cNvSpPr/>
          <p:nvPr>
            <p:custDataLst>
              <p:tags r:id="rId80"/>
            </p:custDataLst>
          </p:nvPr>
        </p:nvSpPr>
        <p:spPr>
          <a:xfrm>
            <a:off x="11216005" y="2547620"/>
            <a:ext cx="28575" cy="28575"/>
          </a:xfrm>
          <a:custGeom>
            <a:rect l="0" t="0" r="0" b="0"/>
            <a:pathLst>
              <a:path w="38101" h="38101">
                <a:moveTo>
                  <a:pt x="38100" y="19050"/>
                </a:moveTo>
                <a:cubicBezTo>
                  <a:pt x="38100" y="29210"/>
                  <a:pt x="29211" y="38100"/>
                  <a:pt x="19050" y="38100"/>
                </a:cubicBezTo>
                <a:cubicBezTo>
                  <a:pt x="8890" y="38100"/>
                  <a:pt x="0" y="29210"/>
                  <a:pt x="0" y="19050"/>
                </a:cubicBezTo>
                <a:cubicBezTo>
                  <a:pt x="0" y="8890"/>
                  <a:pt x="8890" y="0"/>
                  <a:pt x="19050" y="0"/>
                </a:cubicBezTo>
                <a:cubicBezTo>
                  <a:pt x="29209" y="0"/>
                  <a:pt x="38100" y="8890"/>
                  <a:pt x="38100" y="19050"/>
                </a:cubicBezTo>
                <a:close/>
              </a:path>
            </a:pathLst>
          </a:custGeom>
          <a:solidFill>
            <a:srgbClr val="E6E6E6"/>
          </a:solidFill>
          <a:ln w="12700" cap="flat" cmpd="sng" algn="ctr">
            <a:noFill/>
            <a:prstDash val="solid"/>
            <a:miter lim="800000"/>
          </a:ln>
          <a:effectLst/>
          <a:extLst>
            <a:ext uri="{91240B29-F687-4F45-9708-019B960494DF}">
              <a14:hiddenLine xmlns:a14="http://schemas.microsoft.com/office/drawing/2010/main"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6" name="任意多边形: 形状 218"/>
          <p:cNvSpPr/>
          <p:nvPr>
            <p:custDataLst>
              <p:tags r:id="rId81"/>
            </p:custDataLst>
          </p:nvPr>
        </p:nvSpPr>
        <p:spPr>
          <a:xfrm>
            <a:off x="11501755" y="2547620"/>
            <a:ext cx="28575" cy="28575"/>
          </a:xfrm>
          <a:custGeom>
            <a:rect l="0" t="0" r="0" b="0"/>
            <a:pathLst>
              <a:path w="38101" h="38101">
                <a:moveTo>
                  <a:pt x="38100" y="19050"/>
                </a:moveTo>
                <a:cubicBezTo>
                  <a:pt x="38100" y="29210"/>
                  <a:pt x="29210" y="38100"/>
                  <a:pt x="19050" y="38100"/>
                </a:cubicBezTo>
                <a:cubicBezTo>
                  <a:pt x="8889" y="38100"/>
                  <a:pt x="0" y="29210"/>
                  <a:pt x="0" y="19050"/>
                </a:cubicBezTo>
                <a:cubicBezTo>
                  <a:pt x="0" y="8890"/>
                  <a:pt x="8889" y="0"/>
                  <a:pt x="19050" y="0"/>
                </a:cubicBezTo>
                <a:cubicBezTo>
                  <a:pt x="29210" y="0"/>
                  <a:pt x="38100" y="8890"/>
                  <a:pt x="38100" y="19050"/>
                </a:cubicBezTo>
                <a:close/>
              </a:path>
            </a:pathLst>
          </a:custGeom>
          <a:solidFill>
            <a:srgbClr val="E6E6E6"/>
          </a:solidFill>
          <a:ln w="12700" cap="flat" cmpd="sng" algn="ctr">
            <a:noFill/>
            <a:prstDash val="solid"/>
            <a:miter lim="800000"/>
          </a:ln>
          <a:effectLst/>
          <a:extLst>
            <a:ext uri="{91240B29-F687-4F45-9708-019B960494DF}">
              <a14:hiddenLine xmlns:a14="http://schemas.microsoft.com/office/drawing/2010/main"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7" name="任意多边形: 形状 219"/>
          <p:cNvSpPr/>
          <p:nvPr>
            <p:custDataLst>
              <p:tags r:id="rId82"/>
            </p:custDataLst>
          </p:nvPr>
        </p:nvSpPr>
        <p:spPr>
          <a:xfrm>
            <a:off x="11786235" y="2547620"/>
            <a:ext cx="28575" cy="28575"/>
          </a:xfrm>
          <a:custGeom>
            <a:rect l="0" t="0" r="0" b="0"/>
            <a:pathLst>
              <a:path w="38101" h="38101">
                <a:moveTo>
                  <a:pt x="38100" y="19050"/>
                </a:moveTo>
                <a:cubicBezTo>
                  <a:pt x="38100" y="29210"/>
                  <a:pt x="29210" y="38100"/>
                  <a:pt x="19050" y="38100"/>
                </a:cubicBezTo>
                <a:cubicBezTo>
                  <a:pt x="8889" y="38100"/>
                  <a:pt x="0" y="29210"/>
                  <a:pt x="0" y="19050"/>
                </a:cubicBezTo>
                <a:cubicBezTo>
                  <a:pt x="0" y="8890"/>
                  <a:pt x="8889" y="0"/>
                  <a:pt x="19050" y="0"/>
                </a:cubicBezTo>
                <a:cubicBezTo>
                  <a:pt x="30480" y="0"/>
                  <a:pt x="38100" y="8890"/>
                  <a:pt x="38100" y="19050"/>
                </a:cubicBezTo>
                <a:close/>
              </a:path>
            </a:pathLst>
          </a:custGeom>
          <a:solidFill>
            <a:srgbClr val="E6E6E6"/>
          </a:solidFill>
          <a:ln w="12700" cap="flat" cmpd="sng" algn="ctr">
            <a:noFill/>
            <a:prstDash val="solid"/>
            <a:miter lim="800000"/>
          </a:ln>
          <a:effectLst/>
          <a:extLst>
            <a:ext uri="{91240B29-F687-4F45-9708-019B960494DF}">
              <a14:hiddenLine xmlns:a14="http://schemas.microsoft.com/office/drawing/2010/main"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8" name="任意多边形: 形状 220"/>
          <p:cNvSpPr/>
          <p:nvPr>
            <p:custDataLst>
              <p:tags r:id="rId83"/>
            </p:custDataLst>
          </p:nvPr>
        </p:nvSpPr>
        <p:spPr>
          <a:xfrm>
            <a:off x="11358245" y="2547620"/>
            <a:ext cx="28575" cy="28575"/>
          </a:xfrm>
          <a:custGeom>
            <a:rect l="0" t="0" r="0" b="0"/>
            <a:pathLst>
              <a:path w="38101" h="38101">
                <a:moveTo>
                  <a:pt x="38100" y="19050"/>
                </a:moveTo>
                <a:cubicBezTo>
                  <a:pt x="38100" y="29210"/>
                  <a:pt x="29210" y="38100"/>
                  <a:pt x="19050" y="38100"/>
                </a:cubicBezTo>
                <a:cubicBezTo>
                  <a:pt x="8889" y="38100"/>
                  <a:pt x="0" y="29210"/>
                  <a:pt x="0" y="19050"/>
                </a:cubicBezTo>
                <a:cubicBezTo>
                  <a:pt x="0" y="8890"/>
                  <a:pt x="8889" y="0"/>
                  <a:pt x="19050" y="0"/>
                </a:cubicBezTo>
                <a:cubicBezTo>
                  <a:pt x="30478" y="0"/>
                  <a:pt x="38100" y="8890"/>
                  <a:pt x="38100" y="19050"/>
                </a:cubicBezTo>
                <a:close/>
              </a:path>
            </a:pathLst>
          </a:custGeom>
          <a:solidFill>
            <a:srgbClr val="E6E6E6"/>
          </a:solidFill>
          <a:ln w="12700" cap="flat" cmpd="sng" algn="ctr">
            <a:noFill/>
            <a:prstDash val="solid"/>
            <a:miter lim="800000"/>
          </a:ln>
          <a:effectLst/>
          <a:extLst>
            <a:ext uri="{91240B29-F687-4F45-9708-019B960494DF}">
              <a14:hiddenLine xmlns:a14="http://schemas.microsoft.com/office/drawing/2010/main"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9" name="任意多边形: 形状 221"/>
          <p:cNvSpPr/>
          <p:nvPr>
            <p:custDataLst>
              <p:tags r:id="rId84"/>
            </p:custDataLst>
          </p:nvPr>
        </p:nvSpPr>
        <p:spPr>
          <a:xfrm>
            <a:off x="11643995" y="2547620"/>
            <a:ext cx="28575" cy="28575"/>
          </a:xfrm>
          <a:custGeom>
            <a:rect l="0" t="0" r="0" b="0"/>
            <a:pathLst>
              <a:path w="38101" h="38101">
                <a:moveTo>
                  <a:pt x="38100" y="19050"/>
                </a:moveTo>
                <a:cubicBezTo>
                  <a:pt x="38100" y="29210"/>
                  <a:pt x="29211" y="38100"/>
                  <a:pt x="19050" y="38100"/>
                </a:cubicBezTo>
                <a:cubicBezTo>
                  <a:pt x="8890" y="38100"/>
                  <a:pt x="0" y="29210"/>
                  <a:pt x="0" y="19050"/>
                </a:cubicBezTo>
                <a:cubicBezTo>
                  <a:pt x="0" y="8890"/>
                  <a:pt x="8890" y="0"/>
                  <a:pt x="19050" y="0"/>
                </a:cubicBezTo>
                <a:cubicBezTo>
                  <a:pt x="29211" y="0"/>
                  <a:pt x="38100" y="8890"/>
                  <a:pt x="38100" y="19050"/>
                </a:cubicBezTo>
                <a:close/>
              </a:path>
            </a:pathLst>
          </a:custGeom>
          <a:solidFill>
            <a:srgbClr val="E6E6E6"/>
          </a:solidFill>
          <a:ln w="12700" cap="flat" cmpd="sng" algn="ctr">
            <a:noFill/>
            <a:prstDash val="solid"/>
            <a:miter lim="800000"/>
          </a:ln>
          <a:effectLst/>
          <a:extLst>
            <a:ext uri="{91240B29-F687-4F45-9708-019B960494DF}">
              <a14:hiddenLine xmlns:a14="http://schemas.microsoft.com/office/drawing/2010/main"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0" name="任意多边形: 形状 222"/>
          <p:cNvSpPr/>
          <p:nvPr>
            <p:custDataLst>
              <p:tags r:id="rId85"/>
            </p:custDataLst>
          </p:nvPr>
        </p:nvSpPr>
        <p:spPr>
          <a:xfrm>
            <a:off x="10503535" y="2547620"/>
            <a:ext cx="28575" cy="28575"/>
          </a:xfrm>
          <a:custGeom>
            <a:rect l="0" t="0" r="0" b="0"/>
            <a:pathLst>
              <a:path w="38101" h="38101">
                <a:moveTo>
                  <a:pt x="19050" y="38100"/>
                </a:moveTo>
                <a:cubicBezTo>
                  <a:pt x="8890" y="38100"/>
                  <a:pt x="0" y="29210"/>
                  <a:pt x="0" y="19050"/>
                </a:cubicBezTo>
                <a:cubicBezTo>
                  <a:pt x="0" y="8890"/>
                  <a:pt x="8890" y="0"/>
                  <a:pt x="19050" y="0"/>
                </a:cubicBezTo>
                <a:cubicBezTo>
                  <a:pt x="29210" y="0"/>
                  <a:pt x="38100" y="8890"/>
                  <a:pt x="38100" y="19050"/>
                </a:cubicBezTo>
                <a:cubicBezTo>
                  <a:pt x="38100" y="29210"/>
                  <a:pt x="29210" y="38100"/>
                  <a:pt x="19050" y="38100"/>
                </a:cubicBezTo>
                <a:close/>
              </a:path>
            </a:pathLst>
          </a:custGeom>
          <a:solidFill>
            <a:srgbClr val="E6E6E6"/>
          </a:solidFill>
          <a:ln w="12700" cap="flat" cmpd="sng" algn="ctr">
            <a:noFill/>
            <a:prstDash val="solid"/>
            <a:miter lim="800000"/>
          </a:ln>
          <a:effectLst/>
          <a:extLst>
            <a:ext uri="{91240B29-F687-4F45-9708-019B960494DF}">
              <a14:hiddenLine xmlns:a14="http://schemas.microsoft.com/office/drawing/2010/main"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1" name="任意多边形: 形状 224"/>
          <p:cNvSpPr/>
          <p:nvPr>
            <p:custDataLst>
              <p:tags r:id="rId86"/>
            </p:custDataLst>
          </p:nvPr>
        </p:nvSpPr>
        <p:spPr>
          <a:xfrm>
            <a:off x="10645775" y="2691130"/>
            <a:ext cx="28575" cy="28575"/>
          </a:xfrm>
          <a:custGeom>
            <a:rect l="0" t="0" r="0" b="0"/>
            <a:pathLst>
              <a:path w="38101" h="38101">
                <a:moveTo>
                  <a:pt x="38100" y="19050"/>
                </a:moveTo>
                <a:cubicBezTo>
                  <a:pt x="38100" y="29210"/>
                  <a:pt x="29210" y="38100"/>
                  <a:pt x="19050" y="38100"/>
                </a:cubicBezTo>
                <a:cubicBezTo>
                  <a:pt x="8890" y="38100"/>
                  <a:pt x="0" y="29210"/>
                  <a:pt x="0" y="19050"/>
                </a:cubicBezTo>
                <a:cubicBezTo>
                  <a:pt x="0" y="8890"/>
                  <a:pt x="8890" y="0"/>
                  <a:pt x="19050" y="0"/>
                </a:cubicBezTo>
                <a:cubicBezTo>
                  <a:pt x="29210" y="0"/>
                  <a:pt x="38100" y="7620"/>
                  <a:pt x="38100" y="19050"/>
                </a:cubicBezTo>
                <a:close/>
              </a:path>
            </a:pathLst>
          </a:custGeom>
          <a:solidFill>
            <a:srgbClr val="E6E6E6"/>
          </a:solidFill>
          <a:ln w="12700" cap="flat" cmpd="sng" algn="ctr">
            <a:noFill/>
            <a:prstDash val="solid"/>
            <a:miter lim="800000"/>
          </a:ln>
          <a:effectLst/>
          <a:extLst>
            <a:ext uri="{91240B29-F687-4F45-9708-019B960494DF}">
              <a14:hiddenLine xmlns:a14="http://schemas.microsoft.com/office/drawing/2010/main"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2" name="任意多边形: 形状 225"/>
          <p:cNvSpPr/>
          <p:nvPr>
            <p:custDataLst>
              <p:tags r:id="rId87"/>
            </p:custDataLst>
          </p:nvPr>
        </p:nvSpPr>
        <p:spPr>
          <a:xfrm>
            <a:off x="10788015" y="2691130"/>
            <a:ext cx="28575" cy="28575"/>
          </a:xfrm>
          <a:custGeom>
            <a:rect l="0" t="0" r="0" b="0"/>
            <a:pathLst>
              <a:path w="38101" h="38101">
                <a:moveTo>
                  <a:pt x="38100" y="19050"/>
                </a:moveTo>
                <a:cubicBezTo>
                  <a:pt x="38100" y="29210"/>
                  <a:pt x="29210" y="38100"/>
                  <a:pt x="19050" y="38100"/>
                </a:cubicBezTo>
                <a:cubicBezTo>
                  <a:pt x="8890" y="38100"/>
                  <a:pt x="0" y="29210"/>
                  <a:pt x="0" y="19050"/>
                </a:cubicBezTo>
                <a:cubicBezTo>
                  <a:pt x="0" y="8890"/>
                  <a:pt x="8890" y="0"/>
                  <a:pt x="19050" y="0"/>
                </a:cubicBezTo>
                <a:cubicBezTo>
                  <a:pt x="29210" y="0"/>
                  <a:pt x="38100" y="7620"/>
                  <a:pt x="38100" y="19050"/>
                </a:cubicBezTo>
                <a:close/>
              </a:path>
            </a:pathLst>
          </a:custGeom>
          <a:solidFill>
            <a:srgbClr val="E6E6E6"/>
          </a:solidFill>
          <a:ln w="12700" cap="flat" cmpd="sng" algn="ctr">
            <a:noFill/>
            <a:prstDash val="solid"/>
            <a:miter lim="800000"/>
          </a:ln>
          <a:effectLst/>
          <a:extLst>
            <a:ext uri="{91240B29-F687-4F45-9708-019B960494DF}">
              <a14:hiddenLine xmlns:a14="http://schemas.microsoft.com/office/drawing/2010/main"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3" name="任意多边形: 形状 226"/>
          <p:cNvSpPr/>
          <p:nvPr>
            <p:custDataLst>
              <p:tags r:id="rId88"/>
            </p:custDataLst>
          </p:nvPr>
        </p:nvSpPr>
        <p:spPr>
          <a:xfrm>
            <a:off x="10930255" y="2691130"/>
            <a:ext cx="28575" cy="28575"/>
          </a:xfrm>
          <a:custGeom>
            <a:rect l="0" t="0" r="0" b="0"/>
            <a:pathLst>
              <a:path w="38101" h="38101">
                <a:moveTo>
                  <a:pt x="38100" y="19050"/>
                </a:moveTo>
                <a:cubicBezTo>
                  <a:pt x="38100" y="29210"/>
                  <a:pt x="29211" y="38100"/>
                  <a:pt x="19050" y="38100"/>
                </a:cubicBezTo>
                <a:cubicBezTo>
                  <a:pt x="8889" y="38100"/>
                  <a:pt x="0" y="29210"/>
                  <a:pt x="0" y="19050"/>
                </a:cubicBezTo>
                <a:cubicBezTo>
                  <a:pt x="0" y="8890"/>
                  <a:pt x="8889" y="0"/>
                  <a:pt x="19050" y="0"/>
                </a:cubicBezTo>
                <a:cubicBezTo>
                  <a:pt x="30480" y="0"/>
                  <a:pt x="38100" y="7620"/>
                  <a:pt x="38100" y="19050"/>
                </a:cubicBezTo>
                <a:close/>
              </a:path>
            </a:pathLst>
          </a:custGeom>
          <a:solidFill>
            <a:srgbClr val="E6E6E6"/>
          </a:solidFill>
          <a:ln w="12700" cap="flat" cmpd="sng" algn="ctr">
            <a:noFill/>
            <a:prstDash val="solid"/>
            <a:miter lim="800000"/>
          </a:ln>
          <a:effectLst/>
          <a:extLst>
            <a:ext uri="{91240B29-F687-4F45-9708-019B960494DF}">
              <a14:hiddenLine xmlns:a14="http://schemas.microsoft.com/office/drawing/2010/main"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4" name="任意多边形: 形状 227"/>
          <p:cNvSpPr/>
          <p:nvPr>
            <p:custDataLst>
              <p:tags r:id="rId89"/>
            </p:custDataLst>
          </p:nvPr>
        </p:nvSpPr>
        <p:spPr>
          <a:xfrm>
            <a:off x="11073765" y="2691130"/>
            <a:ext cx="28575" cy="28575"/>
          </a:xfrm>
          <a:custGeom>
            <a:rect l="0" t="0" r="0" b="0"/>
            <a:pathLst>
              <a:path w="38101" h="38101">
                <a:moveTo>
                  <a:pt x="38100" y="19050"/>
                </a:moveTo>
                <a:cubicBezTo>
                  <a:pt x="38100" y="29210"/>
                  <a:pt x="29211" y="38100"/>
                  <a:pt x="19050" y="38100"/>
                </a:cubicBezTo>
                <a:cubicBezTo>
                  <a:pt x="8889" y="38100"/>
                  <a:pt x="0" y="29210"/>
                  <a:pt x="0" y="19050"/>
                </a:cubicBezTo>
                <a:cubicBezTo>
                  <a:pt x="0" y="8890"/>
                  <a:pt x="8889" y="0"/>
                  <a:pt x="19050" y="0"/>
                </a:cubicBezTo>
                <a:cubicBezTo>
                  <a:pt x="29211" y="0"/>
                  <a:pt x="38100" y="7620"/>
                  <a:pt x="38100" y="19050"/>
                </a:cubicBezTo>
                <a:close/>
              </a:path>
            </a:pathLst>
          </a:custGeom>
          <a:solidFill>
            <a:srgbClr val="E6E6E6"/>
          </a:solidFill>
          <a:ln w="12700" cap="flat" cmpd="sng" algn="ctr">
            <a:noFill/>
            <a:prstDash val="solid"/>
            <a:miter lim="800000"/>
          </a:ln>
          <a:effectLst/>
          <a:extLst>
            <a:ext uri="{91240B29-F687-4F45-9708-019B960494DF}">
              <a14:hiddenLine xmlns:a14="http://schemas.microsoft.com/office/drawing/2010/main"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5" name="任意多边形: 形状 228"/>
          <p:cNvSpPr/>
          <p:nvPr>
            <p:custDataLst>
              <p:tags r:id="rId90"/>
            </p:custDataLst>
          </p:nvPr>
        </p:nvSpPr>
        <p:spPr>
          <a:xfrm>
            <a:off x="11216005" y="2691130"/>
            <a:ext cx="28575" cy="28575"/>
          </a:xfrm>
          <a:custGeom>
            <a:rect l="0" t="0" r="0" b="0"/>
            <a:pathLst>
              <a:path w="38101" h="38101">
                <a:moveTo>
                  <a:pt x="38100" y="19050"/>
                </a:moveTo>
                <a:cubicBezTo>
                  <a:pt x="38100" y="29210"/>
                  <a:pt x="29211" y="38100"/>
                  <a:pt x="19050" y="38100"/>
                </a:cubicBezTo>
                <a:cubicBezTo>
                  <a:pt x="8890" y="38100"/>
                  <a:pt x="0" y="29210"/>
                  <a:pt x="0" y="19050"/>
                </a:cubicBezTo>
                <a:cubicBezTo>
                  <a:pt x="0" y="8890"/>
                  <a:pt x="8890" y="0"/>
                  <a:pt x="19050" y="0"/>
                </a:cubicBezTo>
                <a:cubicBezTo>
                  <a:pt x="29209" y="0"/>
                  <a:pt x="38100" y="7620"/>
                  <a:pt x="38100" y="19050"/>
                </a:cubicBezTo>
                <a:close/>
              </a:path>
            </a:pathLst>
          </a:custGeom>
          <a:solidFill>
            <a:srgbClr val="E6E6E6"/>
          </a:solidFill>
          <a:ln w="12700" cap="flat" cmpd="sng" algn="ctr">
            <a:noFill/>
            <a:prstDash val="solid"/>
            <a:miter lim="800000"/>
          </a:ln>
          <a:effectLst/>
          <a:extLst>
            <a:ext uri="{91240B29-F687-4F45-9708-019B960494DF}">
              <a14:hiddenLine xmlns:a14="http://schemas.microsoft.com/office/drawing/2010/main"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6" name="任意多边形: 形状 229"/>
          <p:cNvSpPr/>
          <p:nvPr>
            <p:custDataLst>
              <p:tags r:id="rId91"/>
            </p:custDataLst>
          </p:nvPr>
        </p:nvSpPr>
        <p:spPr>
          <a:xfrm>
            <a:off x="11501755" y="2691130"/>
            <a:ext cx="28575" cy="28575"/>
          </a:xfrm>
          <a:custGeom>
            <a:rect l="0" t="0" r="0" b="0"/>
            <a:pathLst>
              <a:path w="38101" h="38101">
                <a:moveTo>
                  <a:pt x="38100" y="19050"/>
                </a:moveTo>
                <a:cubicBezTo>
                  <a:pt x="38100" y="29210"/>
                  <a:pt x="29210" y="38100"/>
                  <a:pt x="19050" y="38100"/>
                </a:cubicBezTo>
                <a:cubicBezTo>
                  <a:pt x="8889" y="38100"/>
                  <a:pt x="0" y="29210"/>
                  <a:pt x="0" y="19050"/>
                </a:cubicBezTo>
                <a:cubicBezTo>
                  <a:pt x="0" y="8890"/>
                  <a:pt x="8889" y="0"/>
                  <a:pt x="19050" y="0"/>
                </a:cubicBezTo>
                <a:cubicBezTo>
                  <a:pt x="29210" y="0"/>
                  <a:pt x="38100" y="7620"/>
                  <a:pt x="38100" y="19050"/>
                </a:cubicBezTo>
                <a:close/>
              </a:path>
            </a:pathLst>
          </a:custGeom>
          <a:solidFill>
            <a:srgbClr val="E6E6E6"/>
          </a:solidFill>
          <a:ln w="12700" cap="flat" cmpd="sng" algn="ctr">
            <a:noFill/>
            <a:prstDash val="solid"/>
            <a:miter lim="800000"/>
          </a:ln>
          <a:effectLst/>
          <a:extLst>
            <a:ext uri="{91240B29-F687-4F45-9708-019B960494DF}">
              <a14:hiddenLine xmlns:a14="http://schemas.microsoft.com/office/drawing/2010/main"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7" name="任意多边形: 形状 230"/>
          <p:cNvSpPr/>
          <p:nvPr>
            <p:custDataLst>
              <p:tags r:id="rId92"/>
            </p:custDataLst>
          </p:nvPr>
        </p:nvSpPr>
        <p:spPr>
          <a:xfrm>
            <a:off x="11786235" y="2691130"/>
            <a:ext cx="28575" cy="28575"/>
          </a:xfrm>
          <a:custGeom>
            <a:rect l="0" t="0" r="0" b="0"/>
            <a:pathLst>
              <a:path w="38101" h="38101">
                <a:moveTo>
                  <a:pt x="38100" y="19050"/>
                </a:moveTo>
                <a:cubicBezTo>
                  <a:pt x="38100" y="29210"/>
                  <a:pt x="29210" y="38100"/>
                  <a:pt x="19050" y="38100"/>
                </a:cubicBezTo>
                <a:cubicBezTo>
                  <a:pt x="8889" y="38100"/>
                  <a:pt x="0" y="29210"/>
                  <a:pt x="0" y="19050"/>
                </a:cubicBezTo>
                <a:cubicBezTo>
                  <a:pt x="0" y="8890"/>
                  <a:pt x="8889" y="0"/>
                  <a:pt x="19050" y="0"/>
                </a:cubicBezTo>
                <a:cubicBezTo>
                  <a:pt x="30480" y="0"/>
                  <a:pt x="38100" y="7620"/>
                  <a:pt x="38100" y="19050"/>
                </a:cubicBezTo>
                <a:close/>
              </a:path>
            </a:pathLst>
          </a:custGeom>
          <a:solidFill>
            <a:srgbClr val="E6E6E6"/>
          </a:solidFill>
          <a:ln w="12700" cap="flat" cmpd="sng" algn="ctr">
            <a:noFill/>
            <a:prstDash val="solid"/>
            <a:miter lim="800000"/>
          </a:ln>
          <a:effectLst/>
          <a:extLst>
            <a:ext uri="{91240B29-F687-4F45-9708-019B960494DF}">
              <a14:hiddenLine xmlns:a14="http://schemas.microsoft.com/office/drawing/2010/main"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8" name="任意多边形: 形状 231"/>
          <p:cNvSpPr/>
          <p:nvPr>
            <p:custDataLst>
              <p:tags r:id="rId93"/>
            </p:custDataLst>
          </p:nvPr>
        </p:nvSpPr>
        <p:spPr>
          <a:xfrm>
            <a:off x="11358245" y="2691130"/>
            <a:ext cx="28575" cy="28575"/>
          </a:xfrm>
          <a:custGeom>
            <a:rect l="0" t="0" r="0" b="0"/>
            <a:pathLst>
              <a:path w="38101" h="38101">
                <a:moveTo>
                  <a:pt x="38100" y="19050"/>
                </a:moveTo>
                <a:cubicBezTo>
                  <a:pt x="38100" y="29210"/>
                  <a:pt x="29210" y="38100"/>
                  <a:pt x="19050" y="38100"/>
                </a:cubicBezTo>
                <a:cubicBezTo>
                  <a:pt x="8889" y="38100"/>
                  <a:pt x="0" y="29210"/>
                  <a:pt x="0" y="19050"/>
                </a:cubicBezTo>
                <a:cubicBezTo>
                  <a:pt x="0" y="8890"/>
                  <a:pt x="8889" y="0"/>
                  <a:pt x="19050" y="0"/>
                </a:cubicBezTo>
                <a:cubicBezTo>
                  <a:pt x="30478" y="0"/>
                  <a:pt x="38100" y="7620"/>
                  <a:pt x="38100" y="19050"/>
                </a:cubicBezTo>
                <a:close/>
              </a:path>
            </a:pathLst>
          </a:custGeom>
          <a:solidFill>
            <a:srgbClr val="E6E6E6"/>
          </a:solidFill>
          <a:ln w="12700" cap="flat" cmpd="sng" algn="ctr">
            <a:noFill/>
            <a:prstDash val="solid"/>
            <a:miter lim="800000"/>
          </a:ln>
          <a:effectLst/>
          <a:extLst>
            <a:ext uri="{91240B29-F687-4F45-9708-019B960494DF}">
              <a14:hiddenLine xmlns:a14="http://schemas.microsoft.com/office/drawing/2010/main"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9" name="任意多边形: 形状 232"/>
          <p:cNvSpPr/>
          <p:nvPr>
            <p:custDataLst>
              <p:tags r:id="rId94"/>
            </p:custDataLst>
          </p:nvPr>
        </p:nvSpPr>
        <p:spPr>
          <a:xfrm>
            <a:off x="11643995" y="2691130"/>
            <a:ext cx="28575" cy="28575"/>
          </a:xfrm>
          <a:custGeom>
            <a:rect l="0" t="0" r="0" b="0"/>
            <a:pathLst>
              <a:path w="38101" h="38101">
                <a:moveTo>
                  <a:pt x="38100" y="19050"/>
                </a:moveTo>
                <a:cubicBezTo>
                  <a:pt x="38100" y="29210"/>
                  <a:pt x="29211" y="38100"/>
                  <a:pt x="19050" y="38100"/>
                </a:cubicBezTo>
                <a:cubicBezTo>
                  <a:pt x="8890" y="38100"/>
                  <a:pt x="0" y="29210"/>
                  <a:pt x="0" y="19050"/>
                </a:cubicBezTo>
                <a:cubicBezTo>
                  <a:pt x="0" y="8890"/>
                  <a:pt x="8890" y="0"/>
                  <a:pt x="19050" y="0"/>
                </a:cubicBezTo>
                <a:cubicBezTo>
                  <a:pt x="29211" y="0"/>
                  <a:pt x="38100" y="7620"/>
                  <a:pt x="38100" y="19050"/>
                </a:cubicBezTo>
                <a:close/>
              </a:path>
            </a:pathLst>
          </a:custGeom>
          <a:solidFill>
            <a:srgbClr val="E6E6E6"/>
          </a:solidFill>
          <a:ln w="12700" cap="flat" cmpd="sng" algn="ctr">
            <a:noFill/>
            <a:prstDash val="solid"/>
            <a:miter lim="800000"/>
          </a:ln>
          <a:effectLst/>
          <a:extLst>
            <a:ext uri="{91240B29-F687-4F45-9708-019B960494DF}">
              <a14:hiddenLine xmlns:a14="http://schemas.microsoft.com/office/drawing/2010/main"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0" name="任意多边形: 形状 233"/>
          <p:cNvSpPr/>
          <p:nvPr>
            <p:custDataLst>
              <p:tags r:id="rId95"/>
            </p:custDataLst>
          </p:nvPr>
        </p:nvSpPr>
        <p:spPr>
          <a:xfrm>
            <a:off x="10503535" y="2689860"/>
            <a:ext cx="28575" cy="28575"/>
          </a:xfrm>
          <a:custGeom>
            <a:rect l="0" t="0" r="0" b="0"/>
            <a:pathLst>
              <a:path w="38101" h="38101">
                <a:moveTo>
                  <a:pt x="19050" y="38100"/>
                </a:moveTo>
                <a:cubicBezTo>
                  <a:pt x="8890" y="38100"/>
                  <a:pt x="0" y="29210"/>
                  <a:pt x="0" y="19050"/>
                </a:cubicBezTo>
                <a:cubicBezTo>
                  <a:pt x="0" y="8890"/>
                  <a:pt x="8890" y="0"/>
                  <a:pt x="19050" y="0"/>
                </a:cubicBezTo>
                <a:cubicBezTo>
                  <a:pt x="29210" y="0"/>
                  <a:pt x="38100" y="8890"/>
                  <a:pt x="38100" y="19050"/>
                </a:cubicBezTo>
                <a:cubicBezTo>
                  <a:pt x="38100" y="30480"/>
                  <a:pt x="29210" y="38100"/>
                  <a:pt x="19050" y="38100"/>
                </a:cubicBezTo>
                <a:close/>
              </a:path>
            </a:pathLst>
          </a:custGeom>
          <a:solidFill>
            <a:srgbClr val="E6E6E6"/>
          </a:solidFill>
          <a:ln w="12700" cap="flat" cmpd="sng" algn="ctr">
            <a:noFill/>
            <a:prstDash val="solid"/>
            <a:miter lim="800000"/>
          </a:ln>
          <a:effectLst/>
          <a:extLst>
            <a:ext uri="{91240B29-F687-4F45-9708-019B960494DF}">
              <a14:hiddenLine xmlns:a14="http://schemas.microsoft.com/office/drawing/2010/main"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1" name="任意多边形: 形状 235"/>
          <p:cNvSpPr/>
          <p:nvPr>
            <p:custDataLst>
              <p:tags r:id="rId96"/>
            </p:custDataLst>
          </p:nvPr>
        </p:nvSpPr>
        <p:spPr>
          <a:xfrm>
            <a:off x="10645775" y="2833370"/>
            <a:ext cx="28575" cy="28575"/>
          </a:xfrm>
          <a:custGeom>
            <a:rect l="0" t="0" r="0" b="0"/>
            <a:pathLst>
              <a:path w="38101" h="38101">
                <a:moveTo>
                  <a:pt x="38100" y="19050"/>
                </a:moveTo>
                <a:cubicBezTo>
                  <a:pt x="38100" y="29210"/>
                  <a:pt x="29210" y="38100"/>
                  <a:pt x="19050" y="38100"/>
                </a:cubicBezTo>
                <a:cubicBezTo>
                  <a:pt x="8890" y="38100"/>
                  <a:pt x="0" y="29210"/>
                  <a:pt x="0" y="19050"/>
                </a:cubicBezTo>
                <a:cubicBezTo>
                  <a:pt x="0" y="8890"/>
                  <a:pt x="8890" y="0"/>
                  <a:pt x="19050" y="0"/>
                </a:cubicBezTo>
                <a:cubicBezTo>
                  <a:pt x="29210" y="0"/>
                  <a:pt x="38100" y="8890"/>
                  <a:pt x="38100" y="19050"/>
                </a:cubicBezTo>
                <a:close/>
              </a:path>
            </a:pathLst>
          </a:custGeom>
          <a:solidFill>
            <a:srgbClr val="E6E6E6"/>
          </a:solidFill>
          <a:ln w="12700" cap="flat" cmpd="sng" algn="ctr">
            <a:noFill/>
            <a:prstDash val="solid"/>
            <a:miter lim="800000"/>
          </a:ln>
          <a:effectLst/>
          <a:extLst>
            <a:ext uri="{91240B29-F687-4F45-9708-019B960494DF}">
              <a14:hiddenLine xmlns:a14="http://schemas.microsoft.com/office/drawing/2010/main"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2" name="任意多边形: 形状 236"/>
          <p:cNvSpPr/>
          <p:nvPr>
            <p:custDataLst>
              <p:tags r:id="rId97"/>
            </p:custDataLst>
          </p:nvPr>
        </p:nvSpPr>
        <p:spPr>
          <a:xfrm>
            <a:off x="10788015" y="2833370"/>
            <a:ext cx="28575" cy="28575"/>
          </a:xfrm>
          <a:custGeom>
            <a:rect l="0" t="0" r="0" b="0"/>
            <a:pathLst>
              <a:path w="38101" h="38101">
                <a:moveTo>
                  <a:pt x="38100" y="19050"/>
                </a:moveTo>
                <a:cubicBezTo>
                  <a:pt x="38100" y="29210"/>
                  <a:pt x="29210" y="38100"/>
                  <a:pt x="19050" y="38100"/>
                </a:cubicBezTo>
                <a:cubicBezTo>
                  <a:pt x="8890" y="38100"/>
                  <a:pt x="0" y="29210"/>
                  <a:pt x="0" y="19050"/>
                </a:cubicBezTo>
                <a:cubicBezTo>
                  <a:pt x="0" y="8890"/>
                  <a:pt x="8890" y="0"/>
                  <a:pt x="19050" y="0"/>
                </a:cubicBezTo>
                <a:cubicBezTo>
                  <a:pt x="29210" y="0"/>
                  <a:pt x="38100" y="8890"/>
                  <a:pt x="38100" y="19050"/>
                </a:cubicBezTo>
                <a:close/>
              </a:path>
            </a:pathLst>
          </a:custGeom>
          <a:solidFill>
            <a:srgbClr val="E6E6E6"/>
          </a:solidFill>
          <a:ln w="12700" cap="flat" cmpd="sng" algn="ctr">
            <a:noFill/>
            <a:prstDash val="solid"/>
            <a:miter lim="800000"/>
          </a:ln>
          <a:effectLst/>
          <a:extLst>
            <a:ext uri="{91240B29-F687-4F45-9708-019B960494DF}">
              <a14:hiddenLine xmlns:a14="http://schemas.microsoft.com/office/drawing/2010/main"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3" name="任意多边形: 形状 237"/>
          <p:cNvSpPr/>
          <p:nvPr>
            <p:custDataLst>
              <p:tags r:id="rId98"/>
            </p:custDataLst>
          </p:nvPr>
        </p:nvSpPr>
        <p:spPr>
          <a:xfrm>
            <a:off x="10930255" y="2833370"/>
            <a:ext cx="28575" cy="28575"/>
          </a:xfrm>
          <a:custGeom>
            <a:rect l="0" t="0" r="0" b="0"/>
            <a:pathLst>
              <a:path w="38101" h="38101">
                <a:moveTo>
                  <a:pt x="38100" y="19050"/>
                </a:moveTo>
                <a:cubicBezTo>
                  <a:pt x="38100" y="29210"/>
                  <a:pt x="29211" y="38100"/>
                  <a:pt x="19050" y="38100"/>
                </a:cubicBezTo>
                <a:cubicBezTo>
                  <a:pt x="8889" y="38100"/>
                  <a:pt x="0" y="29210"/>
                  <a:pt x="0" y="19050"/>
                </a:cubicBezTo>
                <a:cubicBezTo>
                  <a:pt x="0" y="8890"/>
                  <a:pt x="8889" y="0"/>
                  <a:pt x="19050" y="0"/>
                </a:cubicBezTo>
                <a:cubicBezTo>
                  <a:pt x="30480" y="0"/>
                  <a:pt x="38100" y="8890"/>
                  <a:pt x="38100" y="19050"/>
                </a:cubicBezTo>
                <a:close/>
              </a:path>
            </a:pathLst>
          </a:custGeom>
          <a:solidFill>
            <a:srgbClr val="E6E6E6"/>
          </a:solidFill>
          <a:ln w="12700" cap="flat" cmpd="sng" algn="ctr">
            <a:noFill/>
            <a:prstDash val="solid"/>
            <a:miter lim="800000"/>
          </a:ln>
          <a:effectLst/>
          <a:extLst>
            <a:ext uri="{91240B29-F687-4F45-9708-019B960494DF}">
              <a14:hiddenLine xmlns:a14="http://schemas.microsoft.com/office/drawing/2010/main"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4" name="任意多边形: 形状 238"/>
          <p:cNvSpPr/>
          <p:nvPr>
            <p:custDataLst>
              <p:tags r:id="rId99"/>
            </p:custDataLst>
          </p:nvPr>
        </p:nvSpPr>
        <p:spPr>
          <a:xfrm>
            <a:off x="11073765" y="2833370"/>
            <a:ext cx="28575" cy="28575"/>
          </a:xfrm>
          <a:custGeom>
            <a:rect l="0" t="0" r="0" b="0"/>
            <a:pathLst>
              <a:path w="38101" h="38101">
                <a:moveTo>
                  <a:pt x="38100" y="19050"/>
                </a:moveTo>
                <a:cubicBezTo>
                  <a:pt x="38100" y="29210"/>
                  <a:pt x="29211" y="38100"/>
                  <a:pt x="19050" y="38100"/>
                </a:cubicBezTo>
                <a:cubicBezTo>
                  <a:pt x="8889" y="38100"/>
                  <a:pt x="0" y="29210"/>
                  <a:pt x="0" y="19050"/>
                </a:cubicBezTo>
                <a:cubicBezTo>
                  <a:pt x="0" y="8890"/>
                  <a:pt x="8889" y="0"/>
                  <a:pt x="19050" y="0"/>
                </a:cubicBezTo>
                <a:cubicBezTo>
                  <a:pt x="29211" y="0"/>
                  <a:pt x="38100" y="8890"/>
                  <a:pt x="38100" y="19050"/>
                </a:cubicBezTo>
                <a:close/>
              </a:path>
            </a:pathLst>
          </a:custGeom>
          <a:solidFill>
            <a:srgbClr val="E6E6E6"/>
          </a:solidFill>
          <a:ln w="12700" cap="flat" cmpd="sng" algn="ctr">
            <a:noFill/>
            <a:prstDash val="solid"/>
            <a:miter lim="800000"/>
          </a:ln>
          <a:effectLst/>
          <a:extLst>
            <a:ext uri="{91240B29-F687-4F45-9708-019B960494DF}">
              <a14:hiddenLine xmlns:a14="http://schemas.microsoft.com/office/drawing/2010/main"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5" name="任意多边形: 形状 239"/>
          <p:cNvSpPr/>
          <p:nvPr>
            <p:custDataLst>
              <p:tags r:id="rId100"/>
            </p:custDataLst>
          </p:nvPr>
        </p:nvSpPr>
        <p:spPr>
          <a:xfrm>
            <a:off x="11216005" y="2833370"/>
            <a:ext cx="28575" cy="28575"/>
          </a:xfrm>
          <a:custGeom>
            <a:rect l="0" t="0" r="0" b="0"/>
            <a:pathLst>
              <a:path w="38101" h="38101">
                <a:moveTo>
                  <a:pt x="38100" y="19050"/>
                </a:moveTo>
                <a:cubicBezTo>
                  <a:pt x="38100" y="29210"/>
                  <a:pt x="29211" y="38100"/>
                  <a:pt x="19050" y="38100"/>
                </a:cubicBezTo>
                <a:cubicBezTo>
                  <a:pt x="8890" y="38100"/>
                  <a:pt x="0" y="29210"/>
                  <a:pt x="0" y="19050"/>
                </a:cubicBezTo>
                <a:cubicBezTo>
                  <a:pt x="0" y="8890"/>
                  <a:pt x="8890" y="0"/>
                  <a:pt x="19050" y="0"/>
                </a:cubicBezTo>
                <a:cubicBezTo>
                  <a:pt x="29209" y="0"/>
                  <a:pt x="38100" y="8890"/>
                  <a:pt x="38100" y="19050"/>
                </a:cubicBezTo>
                <a:close/>
              </a:path>
            </a:pathLst>
          </a:custGeom>
          <a:solidFill>
            <a:srgbClr val="E6E6E6"/>
          </a:solidFill>
          <a:ln w="12700" cap="flat" cmpd="sng" algn="ctr">
            <a:noFill/>
            <a:prstDash val="solid"/>
            <a:miter lim="800000"/>
          </a:ln>
          <a:effectLst/>
          <a:extLst>
            <a:ext uri="{91240B29-F687-4F45-9708-019B960494DF}">
              <a14:hiddenLine xmlns:a14="http://schemas.microsoft.com/office/drawing/2010/main"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6" name="任意多边形: 形状 240"/>
          <p:cNvSpPr/>
          <p:nvPr>
            <p:custDataLst>
              <p:tags r:id="rId101"/>
            </p:custDataLst>
          </p:nvPr>
        </p:nvSpPr>
        <p:spPr>
          <a:xfrm>
            <a:off x="11501755" y="2833370"/>
            <a:ext cx="28575" cy="28575"/>
          </a:xfrm>
          <a:custGeom>
            <a:rect l="0" t="0" r="0" b="0"/>
            <a:pathLst>
              <a:path w="38101" h="38101">
                <a:moveTo>
                  <a:pt x="38100" y="19050"/>
                </a:moveTo>
                <a:cubicBezTo>
                  <a:pt x="38100" y="29210"/>
                  <a:pt x="29210" y="38100"/>
                  <a:pt x="19050" y="38100"/>
                </a:cubicBezTo>
                <a:cubicBezTo>
                  <a:pt x="8889" y="38100"/>
                  <a:pt x="0" y="29210"/>
                  <a:pt x="0" y="19050"/>
                </a:cubicBezTo>
                <a:cubicBezTo>
                  <a:pt x="0" y="8890"/>
                  <a:pt x="8889" y="0"/>
                  <a:pt x="19050" y="0"/>
                </a:cubicBezTo>
                <a:cubicBezTo>
                  <a:pt x="29210" y="0"/>
                  <a:pt x="38100" y="8890"/>
                  <a:pt x="38100" y="19050"/>
                </a:cubicBezTo>
                <a:close/>
              </a:path>
            </a:pathLst>
          </a:custGeom>
          <a:solidFill>
            <a:srgbClr val="E6E6E6"/>
          </a:solidFill>
          <a:ln w="12700" cap="flat" cmpd="sng" algn="ctr">
            <a:noFill/>
            <a:prstDash val="solid"/>
            <a:miter lim="800000"/>
          </a:ln>
          <a:effectLst/>
          <a:extLst>
            <a:ext uri="{91240B29-F687-4F45-9708-019B960494DF}">
              <a14:hiddenLine xmlns:a14="http://schemas.microsoft.com/office/drawing/2010/main"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7" name="任意多边形: 形状 241"/>
          <p:cNvSpPr/>
          <p:nvPr>
            <p:custDataLst>
              <p:tags r:id="rId102"/>
            </p:custDataLst>
          </p:nvPr>
        </p:nvSpPr>
        <p:spPr>
          <a:xfrm>
            <a:off x="11786235" y="2833370"/>
            <a:ext cx="28575" cy="28575"/>
          </a:xfrm>
          <a:custGeom>
            <a:rect l="0" t="0" r="0" b="0"/>
            <a:pathLst>
              <a:path w="38101" h="38101">
                <a:moveTo>
                  <a:pt x="38100" y="19050"/>
                </a:moveTo>
                <a:cubicBezTo>
                  <a:pt x="38100" y="29210"/>
                  <a:pt x="29210" y="38100"/>
                  <a:pt x="19050" y="38100"/>
                </a:cubicBezTo>
                <a:cubicBezTo>
                  <a:pt x="8889" y="38100"/>
                  <a:pt x="0" y="29210"/>
                  <a:pt x="0" y="19050"/>
                </a:cubicBezTo>
                <a:cubicBezTo>
                  <a:pt x="0" y="8890"/>
                  <a:pt x="8889" y="0"/>
                  <a:pt x="19050" y="0"/>
                </a:cubicBezTo>
                <a:cubicBezTo>
                  <a:pt x="30480" y="0"/>
                  <a:pt x="38100" y="8890"/>
                  <a:pt x="38100" y="19050"/>
                </a:cubicBezTo>
                <a:close/>
              </a:path>
            </a:pathLst>
          </a:custGeom>
          <a:solidFill>
            <a:srgbClr val="E6E6E6"/>
          </a:solidFill>
          <a:ln w="12700" cap="flat" cmpd="sng" algn="ctr">
            <a:noFill/>
            <a:prstDash val="solid"/>
            <a:miter lim="800000"/>
          </a:ln>
          <a:effectLst/>
          <a:extLst>
            <a:ext uri="{91240B29-F687-4F45-9708-019B960494DF}">
              <a14:hiddenLine xmlns:a14="http://schemas.microsoft.com/office/drawing/2010/main"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8" name="任意多边形: 形状 242"/>
          <p:cNvSpPr/>
          <p:nvPr>
            <p:custDataLst>
              <p:tags r:id="rId103"/>
            </p:custDataLst>
          </p:nvPr>
        </p:nvSpPr>
        <p:spPr>
          <a:xfrm>
            <a:off x="11358245" y="2833370"/>
            <a:ext cx="28575" cy="28575"/>
          </a:xfrm>
          <a:custGeom>
            <a:rect l="0" t="0" r="0" b="0"/>
            <a:pathLst>
              <a:path w="38101" h="38101">
                <a:moveTo>
                  <a:pt x="38100" y="19050"/>
                </a:moveTo>
                <a:cubicBezTo>
                  <a:pt x="38100" y="29210"/>
                  <a:pt x="29210" y="38100"/>
                  <a:pt x="19050" y="38100"/>
                </a:cubicBezTo>
                <a:cubicBezTo>
                  <a:pt x="8889" y="38100"/>
                  <a:pt x="0" y="29210"/>
                  <a:pt x="0" y="19050"/>
                </a:cubicBezTo>
                <a:cubicBezTo>
                  <a:pt x="0" y="8890"/>
                  <a:pt x="8889" y="0"/>
                  <a:pt x="19050" y="0"/>
                </a:cubicBezTo>
                <a:cubicBezTo>
                  <a:pt x="30478" y="0"/>
                  <a:pt x="38100" y="8890"/>
                  <a:pt x="38100" y="19050"/>
                </a:cubicBezTo>
                <a:close/>
              </a:path>
            </a:pathLst>
          </a:custGeom>
          <a:solidFill>
            <a:srgbClr val="E6E6E6"/>
          </a:solidFill>
          <a:ln w="12700" cap="flat" cmpd="sng" algn="ctr">
            <a:noFill/>
            <a:prstDash val="solid"/>
            <a:miter lim="800000"/>
          </a:ln>
          <a:effectLst/>
          <a:extLst>
            <a:ext uri="{91240B29-F687-4F45-9708-019B960494DF}">
              <a14:hiddenLine xmlns:a14="http://schemas.microsoft.com/office/drawing/2010/main"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9" name="任意多边形: 形状 243"/>
          <p:cNvSpPr/>
          <p:nvPr>
            <p:custDataLst>
              <p:tags r:id="rId104"/>
            </p:custDataLst>
          </p:nvPr>
        </p:nvSpPr>
        <p:spPr>
          <a:xfrm>
            <a:off x="11643995" y="2833370"/>
            <a:ext cx="28575" cy="28575"/>
          </a:xfrm>
          <a:custGeom>
            <a:rect l="0" t="0" r="0" b="0"/>
            <a:pathLst>
              <a:path w="38101" h="38101">
                <a:moveTo>
                  <a:pt x="38100" y="19050"/>
                </a:moveTo>
                <a:cubicBezTo>
                  <a:pt x="38100" y="29210"/>
                  <a:pt x="29211" y="38100"/>
                  <a:pt x="19050" y="38100"/>
                </a:cubicBezTo>
                <a:cubicBezTo>
                  <a:pt x="8890" y="38100"/>
                  <a:pt x="0" y="29210"/>
                  <a:pt x="0" y="19050"/>
                </a:cubicBezTo>
                <a:cubicBezTo>
                  <a:pt x="0" y="8890"/>
                  <a:pt x="8890" y="0"/>
                  <a:pt x="19050" y="0"/>
                </a:cubicBezTo>
                <a:cubicBezTo>
                  <a:pt x="29211" y="0"/>
                  <a:pt x="38100" y="8890"/>
                  <a:pt x="38100" y="19050"/>
                </a:cubicBezTo>
                <a:close/>
              </a:path>
            </a:pathLst>
          </a:custGeom>
          <a:solidFill>
            <a:srgbClr val="E6E6E6"/>
          </a:solidFill>
          <a:ln w="12700" cap="flat" cmpd="sng" algn="ctr">
            <a:noFill/>
            <a:prstDash val="solid"/>
            <a:miter lim="800000"/>
          </a:ln>
          <a:effectLst/>
          <a:extLst>
            <a:ext uri="{91240B29-F687-4F45-9708-019B960494DF}">
              <a14:hiddenLine xmlns:a14="http://schemas.microsoft.com/office/drawing/2010/main"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0" name="任意多边形: 形状 244"/>
          <p:cNvSpPr/>
          <p:nvPr>
            <p:custDataLst>
              <p:tags r:id="rId105"/>
            </p:custDataLst>
          </p:nvPr>
        </p:nvSpPr>
        <p:spPr>
          <a:xfrm>
            <a:off x="10503535" y="2833370"/>
            <a:ext cx="28575" cy="28575"/>
          </a:xfrm>
          <a:custGeom>
            <a:rect l="0" t="0" r="0" b="0"/>
            <a:pathLst>
              <a:path w="38101" h="38101">
                <a:moveTo>
                  <a:pt x="19050" y="38100"/>
                </a:moveTo>
                <a:cubicBezTo>
                  <a:pt x="8890" y="38100"/>
                  <a:pt x="0" y="29210"/>
                  <a:pt x="0" y="19050"/>
                </a:cubicBezTo>
                <a:cubicBezTo>
                  <a:pt x="0" y="8890"/>
                  <a:pt x="8890" y="0"/>
                  <a:pt x="19050" y="0"/>
                </a:cubicBezTo>
                <a:cubicBezTo>
                  <a:pt x="29210" y="0"/>
                  <a:pt x="38100" y="8890"/>
                  <a:pt x="38100" y="19050"/>
                </a:cubicBezTo>
                <a:cubicBezTo>
                  <a:pt x="38100" y="29210"/>
                  <a:pt x="29210" y="38100"/>
                  <a:pt x="19050" y="38100"/>
                </a:cubicBezTo>
                <a:close/>
              </a:path>
            </a:pathLst>
          </a:custGeom>
          <a:solidFill>
            <a:srgbClr val="E6E6E6"/>
          </a:solidFill>
          <a:ln w="12700" cap="flat" cmpd="sng" algn="ctr">
            <a:noFill/>
            <a:prstDash val="solid"/>
            <a:miter lim="800000"/>
          </a:ln>
          <a:effectLst/>
          <a:extLst>
            <a:ext uri="{91240B29-F687-4F45-9708-019B960494DF}">
              <a14:hiddenLine xmlns:a14="http://schemas.microsoft.com/office/drawing/2010/main"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0" name="矩形: 圆角 1127"/>
          <p:cNvSpPr/>
          <p:nvPr>
            <p:custDataLst>
              <p:tags r:id="rId106"/>
            </p:custDataLst>
          </p:nvPr>
        </p:nvSpPr>
        <p:spPr>
          <a:xfrm>
            <a:off x="7300595" y="631190"/>
            <a:ext cx="4514215" cy="5912485"/>
          </a:xfrm>
          <a:prstGeom prst="roundRect">
            <a:avLst>
              <a:gd name="adj" fmla="val 4386"/>
            </a:avLst>
          </a:prstGeom>
          <a:solidFill>
            <a:schemeClr val="bg1"/>
          </a:solidFill>
          <a:ln w="12700">
            <a:solidFill>
              <a:schemeClr val="tx2">
                <a:lumMod val="75000"/>
              </a:schemeClr>
            </a:solidFill>
          </a:ln>
          <a:effectLst>
            <a:outerShdw blurRad="50800" dist="76200" dir="5400000" algn="t" rotWithShape="0">
              <a:prstClr val="black">
                <a:alpha val="8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5" name="同心圆 262"/>
          <p:cNvSpPr/>
          <p:nvPr>
            <p:custDataLst>
              <p:tags r:id="rId107"/>
            </p:custDataLst>
          </p:nvPr>
        </p:nvSpPr>
        <p:spPr>
          <a:xfrm>
            <a:off x="214630" y="6363335"/>
            <a:ext cx="300990" cy="300990"/>
          </a:xfrm>
          <a:prstGeom prst="donut">
            <a:avLst/>
          </a:prstGeom>
          <a:ln w="254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solidFill>
                <a:schemeClr val="tx1"/>
              </a:solidFill>
            </a:endParaRPr>
          </a:p>
        </p:txBody>
      </p:sp>
      <p:sp>
        <p:nvSpPr>
          <p:cNvPr id="4" name="文本框 3"/>
          <p:cNvSpPr txBox="1"/>
          <p:nvPr>
            <p:custDataLst>
              <p:tags r:id="rId108"/>
            </p:custDataLst>
          </p:nvPr>
        </p:nvSpPr>
        <p:spPr>
          <a:xfrm>
            <a:off x="7310755" y="803910"/>
            <a:ext cx="4575175" cy="5559425"/>
          </a:xfrm>
          <a:prstGeom prst="rect">
            <a:avLst/>
          </a:prstGeom>
          <a:noFill/>
        </p:spPr>
        <p:txBody>
          <a:bodyPr wrap="square" lIns="101600" tIns="38100" rIns="76200" bIns="38100" rtlCol="0">
            <a:noAutofit/>
          </a:bodyPr>
          <a:lstStyle>
            <a:defPPr>
              <a:defRPr lang="zh-CN"/>
            </a:defPPr>
            <a:lvl1pPr>
              <a:defRPr sz="2400" spc="200">
                <a:latin typeface="微软雅黑" panose="020b0503020204020204" pitchFamily="34" charset="-122"/>
                <a:ea typeface="微软雅黑" panose="020b0503020204020204" pitchFamily="34" charset="-122"/>
              </a:defRPr>
            </a:lvl1pPr>
          </a:lstStyle>
          <a:p>
            <a:pPr algn="l" defTabSz="914400">
              <a:lnSpc>
                <a:spcPct val="100000"/>
              </a:lnSpc>
              <a:spcBef>
                <a:spcPts val="600"/>
              </a:spcBef>
              <a:spcAft>
                <a:spcPts val="600"/>
              </a:spcAft>
            </a:pPr>
            <a:r>
              <a:rPr lang="zh-CN" altLang="en-US" sz="2200" smtClean="0">
                <a:solidFill>
                  <a:schemeClr val="tx1"/>
                </a:solidFill>
                <a:latin typeface="楷体" panose="02010609060101010101" pitchFamily="49" charset="-122"/>
                <a:ea typeface="楷体" panose="02010609060101010101" pitchFamily="49" charset="-122"/>
                <a:cs typeface="+mn-ea"/>
                <a:sym typeface="+mn-ea"/>
              </a:rPr>
              <a:t>材料二：</a:t>
            </a:r>
            <a:r>
              <a:rPr lang="en-US" altLang="zh-CN" sz="2200" smtClean="0">
                <a:solidFill>
                  <a:schemeClr val="tx1"/>
                </a:solidFill>
                <a:latin typeface="楷体" panose="02010609060101010101" pitchFamily="49" charset="-122"/>
                <a:ea typeface="楷体" panose="02010609060101010101" pitchFamily="49" charset="-122"/>
                <a:cs typeface="+mn-ea"/>
                <a:sym typeface="+mn-ea"/>
              </a:rPr>
              <a:t>300</a:t>
            </a:r>
            <a:r>
              <a:rPr lang="zh-CN" altLang="en-US" sz="2200" smtClean="0">
                <a:solidFill>
                  <a:schemeClr val="tx1"/>
                </a:solidFill>
                <a:latin typeface="楷体" panose="02010609060101010101" pitchFamily="49" charset="-122"/>
                <a:ea typeface="楷体" panose="02010609060101010101" pitchFamily="49" charset="-122"/>
                <a:cs typeface="+mn-ea"/>
                <a:sym typeface="+mn-ea"/>
              </a:rPr>
              <a:t>多年来殖民者对拉丁美洲人民进行了疯狂的掠夺。殖民者还对殖民地的经济发展无理的加以限制。西班牙规定殖民地各地区不准通商，只能与宗主国通商；葡萄牙在巴西则禁止建立手工工厂，只允许小生产存在</a:t>
            </a:r>
            <a:r>
              <a:rPr lang="en-US" altLang="zh-CN" sz="2200" smtClean="0">
                <a:solidFill>
                  <a:schemeClr val="tx1"/>
                </a:solidFill>
                <a:latin typeface="楷体" panose="02010609060101010101" pitchFamily="49" charset="-122"/>
                <a:ea typeface="楷体" panose="02010609060101010101" pitchFamily="49" charset="-122"/>
                <a:cs typeface="+mn-ea"/>
                <a:sym typeface="+mn-ea"/>
              </a:rPr>
              <a:t>……</a:t>
            </a:r>
            <a:r>
              <a:rPr lang="zh-CN" altLang="en-US" sz="2200" smtClean="0">
                <a:solidFill>
                  <a:schemeClr val="tx1"/>
                </a:solidFill>
                <a:latin typeface="楷体" panose="02010609060101010101" pitchFamily="49" charset="-122"/>
                <a:ea typeface="楷体" panose="02010609060101010101" pitchFamily="49" charset="-122"/>
                <a:cs typeface="+mn-ea"/>
                <a:sym typeface="+mn-ea"/>
              </a:rPr>
              <a:t>尽管有这些限制，殖民地经济还是得到一定程度的发展，到</a:t>
            </a:r>
            <a:r>
              <a:rPr lang="en-US" altLang="zh-CN" sz="2200" smtClean="0">
                <a:solidFill>
                  <a:schemeClr val="tx1"/>
                </a:solidFill>
                <a:latin typeface="楷体" panose="02010609060101010101" pitchFamily="49" charset="-122"/>
                <a:ea typeface="楷体" panose="02010609060101010101" pitchFamily="49" charset="-122"/>
                <a:cs typeface="+mn-ea"/>
                <a:sym typeface="+mn-ea"/>
              </a:rPr>
              <a:t>18</a:t>
            </a:r>
            <a:r>
              <a:rPr lang="zh-CN" altLang="en-US" sz="2200" smtClean="0">
                <a:solidFill>
                  <a:schemeClr val="tx1"/>
                </a:solidFill>
                <a:latin typeface="楷体" panose="02010609060101010101" pitchFamily="49" charset="-122"/>
                <a:ea typeface="楷体" panose="02010609060101010101" pitchFamily="49" charset="-122"/>
                <a:cs typeface="+mn-ea"/>
                <a:sym typeface="+mn-ea"/>
              </a:rPr>
              <a:t>世纪末已经出现许多生产纺织品、家具、铁器、玻璃等手工作坊，拉丁美洲成为欧洲棉花，咖啡，烟草可可的重要供应地</a:t>
            </a:r>
            <a:r>
              <a:rPr lang="en-US" altLang="zh-CN" sz="2200" smtClean="0">
                <a:solidFill>
                  <a:schemeClr val="tx1"/>
                </a:solidFill>
                <a:latin typeface="楷体" panose="02010609060101010101" pitchFamily="49" charset="-122"/>
                <a:ea typeface="楷体" panose="02010609060101010101" pitchFamily="49" charset="-122"/>
                <a:cs typeface="+mn-ea"/>
                <a:sym typeface="+mn-ea"/>
              </a:rPr>
              <a:t>……</a:t>
            </a:r>
            <a:r>
              <a:rPr lang="zh-CN" altLang="en-US" sz="2200" smtClean="0">
                <a:solidFill>
                  <a:schemeClr val="tx1"/>
                </a:solidFill>
                <a:latin typeface="楷体" panose="02010609060101010101" pitchFamily="49" charset="-122"/>
                <a:ea typeface="楷体" panose="02010609060101010101" pitchFamily="49" charset="-122"/>
                <a:cs typeface="+mn-ea"/>
                <a:sym typeface="+mn-ea"/>
              </a:rPr>
              <a:t>殖民地的经济发展更趋于活跃，从而与宗主国的封建性的统治发生冲突，最终导致独立战争的爆发。</a:t>
            </a:r>
            <a:endParaRPr lang="zh-CN" altLang="en-US" sz="2200" b="1" spc="300" smtClean="0">
              <a:solidFill>
                <a:schemeClr val="tx1"/>
              </a:solidFill>
              <a:latin typeface="楷体" pitchFamily="49" charset="-122"/>
              <a:ea typeface="楷体" pitchFamily="49" charset="-122"/>
              <a:cs typeface="+mn-ea"/>
              <a:sym typeface="+mn-ea"/>
            </a:endParaRPr>
          </a:p>
        </p:txBody>
      </p:sp>
      <p:sp>
        <p:nvSpPr>
          <p:cNvPr id="9" name="同心圆 262"/>
          <p:cNvSpPr/>
          <p:nvPr>
            <p:custDataLst>
              <p:tags r:id="rId109"/>
            </p:custDataLst>
          </p:nvPr>
        </p:nvSpPr>
        <p:spPr>
          <a:xfrm>
            <a:off x="866775" y="2159000"/>
            <a:ext cx="300990" cy="300990"/>
          </a:xfrm>
          <a:prstGeom prst="donut">
            <a:avLst/>
          </a:prstGeom>
          <a:ln w="254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solidFill>
                <a:schemeClr val="tx1"/>
              </a:solidFill>
            </a:endParaRPr>
          </a:p>
        </p:txBody>
      </p:sp>
      <p:sp>
        <p:nvSpPr>
          <p:cNvPr id="17" name="斜纹 16"/>
          <p:cNvSpPr/>
          <p:nvPr>
            <p:custDataLst>
              <p:tags r:id="rId110"/>
            </p:custDataLst>
          </p:nvPr>
        </p:nvSpPr>
        <p:spPr>
          <a:xfrm rot="8100000">
            <a:off x="-242794" y="530843"/>
            <a:ext cx="488126" cy="488126"/>
          </a:xfrm>
          <a:prstGeom prst="diagStripe">
            <a:avLst/>
          </a:prstGeom>
          <a:solidFill>
            <a:schemeClr val="tx2">
              <a:lumMod val="20000"/>
              <a:lumOff val="8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solidFill>
                <a:schemeClr val="tx1"/>
              </a:solidFill>
            </a:endParaRPr>
          </a:p>
        </p:txBody>
      </p:sp>
      <p:sp>
        <p:nvSpPr>
          <p:cNvPr id="18" name="文本框 17"/>
          <p:cNvSpPr txBox="1"/>
          <p:nvPr>
            <p:custDataLst>
              <p:tags r:id="rId111"/>
            </p:custDataLst>
          </p:nvPr>
        </p:nvSpPr>
        <p:spPr>
          <a:xfrm>
            <a:off x="515620" y="490855"/>
            <a:ext cx="6605905" cy="568325"/>
          </a:xfrm>
          <a:prstGeom prst="rect">
            <a:avLst/>
          </a:prstGeom>
          <a:noFill/>
        </p:spPr>
        <p:txBody>
          <a:bodyPr wrap="square" lIns="101600" tIns="38100" rIns="76200" bIns="38100" rtlCol="0" anchor="t" anchorCtr="0">
            <a:noAutofit/>
          </a:bodyPr>
          <a:lstStyle>
            <a:defPPr>
              <a:defRPr lang="zh-CN"/>
            </a:defPPr>
            <a:lvl1pPr>
              <a:defRPr sz="2400" spc="200">
                <a:latin typeface="微软雅黑" panose="020b0503020204020204" pitchFamily="34" charset="-122"/>
                <a:ea typeface="微软雅黑" panose="020b0503020204020204" pitchFamily="34" charset="-122"/>
              </a:defRPr>
            </a:lvl1pPr>
          </a:lstStyle>
          <a:p>
            <a:r>
              <a:rPr lang="zh-CN" altLang="en-US" sz="3600">
                <a:solidFill>
                  <a:schemeClr val="accent2">
                    <a:lumMod val="60000"/>
                    <a:lumOff val="40000"/>
                  </a:schemeClr>
                </a:solidFill>
                <a:latin typeface="方正粗黑宋简体" panose="02000000000000000000" charset="-122"/>
                <a:ea typeface="方正粗黑宋简体" panose="02000000000000000000" charset="-122"/>
                <a:cs typeface="方正粗黑宋简体" panose="02000000000000000000" charset="-122"/>
                <a:sym typeface="+mn-ea"/>
              </a:rPr>
              <a:t>独立运动的火焰因何而燃？</a:t>
            </a:r>
            <a:endParaRPr lang="zh-CN" altLang="en-US" sz="3200" b="1" spc="300">
              <a:solidFill>
                <a:schemeClr val="tx1">
                  <a:lumMod val="85000"/>
                  <a:lumOff val="15000"/>
                </a:schemeClr>
              </a:solidFill>
              <a:latin typeface="Arial" pitchFamily="34" charset="0"/>
            </a:endParaRPr>
          </a:p>
        </p:txBody>
      </p:sp>
      <p:grpSp>
        <p:nvGrpSpPr>
          <p:cNvPr id="6" name="组合 5"/>
          <p:cNvGrpSpPr/>
          <p:nvPr/>
        </p:nvGrpSpPr>
        <p:grpSpPr>
          <a:xfrm>
            <a:off x="278765" y="1847850"/>
            <a:ext cx="6842125" cy="3613150"/>
            <a:chOff x="439" y="2910"/>
            <a:chExt cx="10775" cy="5690"/>
          </a:xfrm>
        </p:grpSpPr>
        <p:grpSp>
          <p:nvGrpSpPr>
            <p:cNvPr id="2" name="组合 1"/>
            <p:cNvGrpSpPr/>
            <p:nvPr/>
          </p:nvGrpSpPr>
          <p:grpSpPr>
            <a:xfrm>
              <a:off x="439" y="2910"/>
              <a:ext cx="10775" cy="5690"/>
              <a:chOff x="1223" y="2848"/>
              <a:chExt cx="10775" cy="5690"/>
            </a:xfrm>
          </p:grpSpPr>
          <p:sp>
            <p:nvSpPr>
              <p:cNvPr id="511" name="矩形: 圆角 1128"/>
              <p:cNvSpPr/>
              <p:nvPr>
                <p:custDataLst>
                  <p:tags r:id="rId112"/>
                </p:custDataLst>
              </p:nvPr>
            </p:nvSpPr>
            <p:spPr>
              <a:xfrm>
                <a:off x="1223" y="2848"/>
                <a:ext cx="10775" cy="5690"/>
              </a:xfrm>
              <a:prstGeom prst="roundRect">
                <a:avLst>
                  <a:gd name="adj" fmla="val 4386"/>
                </a:avLst>
              </a:prstGeom>
              <a:solidFill>
                <a:schemeClr val="bg1"/>
              </a:solidFill>
              <a:ln w="12700">
                <a:solidFill>
                  <a:schemeClr val="tx2">
                    <a:lumMod val="75000"/>
                  </a:schemeClr>
                </a:solidFill>
              </a:ln>
              <a:effectLst>
                <a:outerShdw blurRad="50800" dist="76200" dir="5400000" algn="t"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3" name="图片 2" descr="C:\Users\2GGTFQ2\Desktop\通用图片占位符\图片\21\132378028_21.jpg132378028_21"/>
              <p:cNvPicPr>
                <a:picLocks noChangeAspect="1"/>
              </p:cNvPicPr>
              <p:nvPr>
                <p:custDataLst>
                  <p:tags r:id="rId114"/>
                </p:custDataLst>
              </p:nvPr>
            </p:nvPicPr>
            <p:blipFill>
              <a:blip r:embed="rId113"/>
              <a:stretch>
                <a:fillRect/>
              </a:stretch>
            </p:blipFill>
            <p:spPr>
              <a:xfrm>
                <a:off x="1596" y="3326"/>
                <a:ext cx="10029" cy="4735"/>
              </a:xfrm>
              <a:prstGeom prst="roundRect">
                <a:avLst>
                  <a:gd name="adj" fmla="val 3472"/>
                </a:avLst>
              </a:prstGeom>
            </p:spPr>
          </p:pic>
        </p:grpSp>
        <p:sp>
          <p:nvSpPr>
            <p:cNvPr id="5" name="文本框 4"/>
            <p:cNvSpPr txBox="1"/>
            <p:nvPr/>
          </p:nvSpPr>
          <p:spPr>
            <a:xfrm>
              <a:off x="1244" y="3943"/>
              <a:ext cx="1680" cy="580"/>
            </a:xfrm>
            <a:prstGeom prst="rect">
              <a:avLst/>
            </a:prstGeom>
            <a:noFill/>
          </p:spPr>
          <p:txBody>
            <a:bodyPr wrap="square" rtlCol="0">
              <a:spAutoFit/>
            </a:bodyPr>
            <a:lstStyle/>
            <a:p>
              <a:r>
                <a:rPr lang="zh-CN" altLang="en-US">
                  <a:solidFill>
                    <a:schemeClr val="accent1"/>
                  </a:solidFill>
                </a:rPr>
                <a:t>材料一：</a:t>
              </a:r>
            </a:p>
          </p:txBody>
        </p:sp>
      </p:grpSp>
      <p:sp>
        <p:nvSpPr>
          <p:cNvPr id="7" name="TextBox 4"/>
          <p:cNvSpPr txBox="1"/>
          <p:nvPr/>
        </p:nvSpPr>
        <p:spPr>
          <a:xfrm>
            <a:off x="955675" y="5836920"/>
            <a:ext cx="5144135" cy="489585"/>
          </a:xfrm>
          <a:prstGeom prst="rect">
            <a:avLst/>
          </a:prstGeom>
          <a:gradFill>
            <a:gsLst>
              <a:gs pos="100000">
                <a:srgbClr val="7C5E29"/>
              </a:gs>
              <a:gs pos="0">
                <a:srgbClr val="CAAF4E"/>
              </a:gs>
            </a:gsLst>
            <a:lin scaled="1"/>
          </a:gradFill>
        </p:spPr>
        <p:txBody>
          <a:bodyPr wrap="square" lIns="121909" tIns="60954" rIns="121909" bIns="60954" rtlCol="0">
            <a:spAutoFit/>
          </a:bodyPr>
          <a:lstStyle/>
          <a:p>
            <a:pPr algn="ctr"/>
            <a:r>
              <a:rPr lang="zh-CN" altLang="en-US" sz="2400">
                <a:latin typeface="黑体" panose="02010609060101010101" pitchFamily="49" charset="-122"/>
                <a:ea typeface="黑体" panose="02010609060101010101" pitchFamily="49" charset="-122"/>
              </a:rPr>
              <a:t>殖民者长期的政治压迫与经济剥削</a:t>
            </a:r>
          </a:p>
        </p:txBody>
      </p:sp>
    </p:spTree>
    <p:custDataLst>
      <p:tags r:id="rId115"/>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TextBox 3"/>
          <p:cNvSpPr txBox="1"/>
          <p:nvPr/>
        </p:nvSpPr>
        <p:spPr>
          <a:xfrm>
            <a:off x="516890" y="186690"/>
            <a:ext cx="11381105" cy="2778760"/>
          </a:xfrm>
          <a:prstGeom prst="rect">
            <a:avLst/>
          </a:prstGeom>
          <a:noFill/>
          <a:ln w="19050">
            <a:solidFill>
              <a:srgbClr val="0070C0"/>
            </a:solidFill>
            <a:prstDash val="sysDash"/>
          </a:ln>
        </p:spPr>
        <p:txBody>
          <a:bodyPr wrap="square" lIns="121909" tIns="60954" rIns="121909" bIns="60954" rtlCol="0">
            <a:spAutoFit/>
          </a:bodyPr>
          <a:lstStyle/>
          <a:p>
            <a:pPr>
              <a:lnSpc>
                <a:spcPct val="120000"/>
              </a:lnSpc>
              <a:spcBef>
                <a:spcPct val="0"/>
              </a:spcBef>
              <a:spcAft>
                <a:spcPct val="0"/>
              </a:spcAft>
            </a:pPr>
            <a:r>
              <a:rPr lang="zh-CN" altLang="en-US" sz="2400">
                <a:latin typeface="楷体" panose="02010609060101010101" pitchFamily="49" charset="-122"/>
                <a:ea typeface="楷体" panose="02010609060101010101" pitchFamily="49" charset="-122"/>
                <a:cs typeface="楷体" panose="02010609060101010101" pitchFamily="49" charset="-122"/>
              </a:rPr>
              <a:t>材料三：到</a:t>
            </a:r>
            <a:r>
              <a:rPr lang="en-US" altLang="zh-CN" sz="2400">
                <a:latin typeface="楷体" panose="02010609060101010101" pitchFamily="49" charset="-122"/>
                <a:ea typeface="楷体" panose="02010609060101010101" pitchFamily="49" charset="-122"/>
                <a:cs typeface="楷体" panose="02010609060101010101" pitchFamily="49" charset="-122"/>
              </a:rPr>
              <a:t>18</a:t>
            </a:r>
            <a:r>
              <a:rPr lang="zh-CN" altLang="en-US" sz="2400">
                <a:latin typeface="楷体" panose="02010609060101010101" pitchFamily="49" charset="-122"/>
                <a:ea typeface="楷体" panose="02010609060101010101" pitchFamily="49" charset="-122"/>
                <a:cs typeface="楷体" panose="02010609060101010101" pitchFamily="49" charset="-122"/>
              </a:rPr>
              <a:t>世纪下半期，拉丁美洲殖民地社会经济冲破了宗主国的种种限制而缓慢地发展起来，出现了一批手工工场及造船厂。</a:t>
            </a:r>
            <a:r>
              <a:rPr lang="en-US" altLang="zh-CN" sz="2400">
                <a:latin typeface="楷体" panose="02010609060101010101" pitchFamily="49" charset="-122"/>
                <a:ea typeface="楷体" panose="02010609060101010101" pitchFamily="49" charset="-122"/>
                <a:cs typeface="楷体" panose="02010609060101010101" pitchFamily="49" charset="-122"/>
              </a:rPr>
              <a:t>1793</a:t>
            </a:r>
            <a:r>
              <a:rPr lang="zh-CN" altLang="en-US" sz="2400">
                <a:latin typeface="楷体" panose="02010609060101010101" pitchFamily="49" charset="-122"/>
                <a:ea typeface="楷体" panose="02010609060101010101" pitchFamily="49" charset="-122"/>
                <a:cs typeface="楷体" panose="02010609060101010101" pitchFamily="49" charset="-122"/>
              </a:rPr>
              <a:t>年墨西哥的克雷塔罗城就有</a:t>
            </a:r>
            <a:r>
              <a:rPr lang="en-US" altLang="zh-CN" sz="2400">
                <a:latin typeface="楷体" panose="02010609060101010101" pitchFamily="49" charset="-122"/>
                <a:ea typeface="楷体" panose="02010609060101010101" pitchFamily="49" charset="-122"/>
                <a:cs typeface="楷体" panose="02010609060101010101" pitchFamily="49" charset="-122"/>
              </a:rPr>
              <a:t>20</a:t>
            </a:r>
            <a:r>
              <a:rPr lang="zh-CN" altLang="en-US" sz="2400">
                <a:latin typeface="楷体" panose="02010609060101010101" pitchFamily="49" charset="-122"/>
                <a:ea typeface="楷体" panose="02010609060101010101" pitchFamily="49" charset="-122"/>
                <a:cs typeface="楷体" panose="02010609060101010101" pitchFamily="49" charset="-122"/>
              </a:rPr>
              <a:t>家生产呢绒的手工工场，雇佣工人</a:t>
            </a:r>
            <a:r>
              <a:rPr lang="en-US" altLang="zh-CN" sz="2400">
                <a:latin typeface="楷体" panose="02010609060101010101" pitchFamily="49" charset="-122"/>
                <a:ea typeface="楷体" panose="02010609060101010101" pitchFamily="49" charset="-122"/>
                <a:cs typeface="楷体" panose="02010609060101010101" pitchFamily="49" charset="-122"/>
              </a:rPr>
              <a:t>1500</a:t>
            </a:r>
            <a:r>
              <a:rPr lang="zh-CN" altLang="en-US" sz="2400">
                <a:latin typeface="楷体" panose="02010609060101010101" pitchFamily="49" charset="-122"/>
                <a:ea typeface="楷体" panose="02010609060101010101" pitchFamily="49" charset="-122"/>
                <a:cs typeface="楷体" panose="02010609060101010101" pitchFamily="49" charset="-122"/>
              </a:rPr>
              <a:t>余人。拉普拉塔的科恰班巴城，</a:t>
            </a:r>
            <a:r>
              <a:rPr lang="en-US" altLang="zh-CN" sz="2400">
                <a:latin typeface="楷体" panose="02010609060101010101" pitchFamily="49" charset="-122"/>
                <a:ea typeface="楷体" panose="02010609060101010101" pitchFamily="49" charset="-122"/>
                <a:cs typeface="楷体" panose="02010609060101010101" pitchFamily="49" charset="-122"/>
              </a:rPr>
              <a:t>1788</a:t>
            </a:r>
            <a:r>
              <a:rPr lang="zh-CN" altLang="en-US" sz="2400">
                <a:latin typeface="楷体" panose="02010609060101010101" pitchFamily="49" charset="-122"/>
                <a:ea typeface="楷体" panose="02010609060101010101" pitchFamily="49" charset="-122"/>
                <a:cs typeface="楷体" panose="02010609060101010101" pitchFamily="49" charset="-122"/>
              </a:rPr>
              <a:t>年有</a:t>
            </a:r>
            <a:r>
              <a:rPr lang="en-US" altLang="zh-CN" sz="2400">
                <a:latin typeface="楷体" panose="02010609060101010101" pitchFamily="49" charset="-122"/>
                <a:ea typeface="楷体" panose="02010609060101010101" pitchFamily="49" charset="-122"/>
                <a:cs typeface="楷体" panose="02010609060101010101" pitchFamily="49" charset="-122"/>
              </a:rPr>
              <a:t>2000</a:t>
            </a:r>
            <a:r>
              <a:rPr lang="zh-CN" altLang="en-US" sz="2400">
                <a:latin typeface="楷体" panose="02010609060101010101" pitchFamily="49" charset="-122"/>
                <a:ea typeface="楷体" panose="02010609060101010101" pitchFamily="49" charset="-122"/>
                <a:cs typeface="楷体" panose="02010609060101010101" pitchFamily="49" charset="-122"/>
              </a:rPr>
              <a:t>名纺织工人，</a:t>
            </a:r>
            <a:r>
              <a:rPr lang="en-US" altLang="zh-CN" sz="2400">
                <a:latin typeface="楷体" panose="02010609060101010101" pitchFamily="49" charset="-122"/>
                <a:ea typeface="楷体" panose="02010609060101010101" pitchFamily="49" charset="-122"/>
                <a:cs typeface="楷体" panose="02010609060101010101" pitchFamily="49" charset="-122"/>
              </a:rPr>
              <a:t>1798</a:t>
            </a:r>
            <a:r>
              <a:rPr lang="zh-CN" altLang="en-US" sz="2400">
                <a:latin typeface="楷体" panose="02010609060101010101" pitchFamily="49" charset="-122"/>
                <a:ea typeface="楷体" panose="02010609060101010101" pitchFamily="49" charset="-122"/>
                <a:cs typeface="楷体" panose="02010609060101010101" pitchFamily="49" charset="-122"/>
              </a:rPr>
              <a:t>年增加到</a:t>
            </a:r>
            <a:r>
              <a:rPr lang="en-US" altLang="zh-CN" sz="2400">
                <a:latin typeface="楷体" panose="02010609060101010101" pitchFamily="49" charset="-122"/>
                <a:ea typeface="楷体" panose="02010609060101010101" pitchFamily="49" charset="-122"/>
                <a:cs typeface="楷体" panose="02010609060101010101" pitchFamily="49" charset="-122"/>
              </a:rPr>
              <a:t>8000</a:t>
            </a:r>
            <a:r>
              <a:rPr lang="zh-CN" altLang="en-US" sz="2400">
                <a:latin typeface="楷体" panose="02010609060101010101" pitchFamily="49" charset="-122"/>
                <a:ea typeface="楷体" panose="02010609060101010101" pitchFamily="49" charset="-122"/>
                <a:cs typeface="楷体" panose="02010609060101010101" pitchFamily="49" charset="-122"/>
              </a:rPr>
              <a:t>人，每年要用原棉</a:t>
            </a:r>
            <a:r>
              <a:rPr lang="en-US" altLang="zh-CN" sz="2400">
                <a:latin typeface="楷体" panose="02010609060101010101" pitchFamily="49" charset="-122"/>
                <a:ea typeface="楷体" panose="02010609060101010101" pitchFamily="49" charset="-122"/>
                <a:cs typeface="楷体" panose="02010609060101010101" pitchFamily="49" charset="-122"/>
              </a:rPr>
              <a:t>100</a:t>
            </a:r>
            <a:r>
              <a:rPr lang="zh-CN" altLang="en-US" sz="2400">
                <a:latin typeface="楷体" panose="02010609060101010101" pitchFamily="49" charset="-122"/>
                <a:ea typeface="楷体" panose="02010609060101010101" pitchFamily="49" charset="-122"/>
                <a:cs typeface="楷体" panose="02010609060101010101" pitchFamily="49" charset="-122"/>
              </a:rPr>
              <a:t>万磅。</a:t>
            </a:r>
            <a:r>
              <a:rPr lang="en-US" altLang="zh-CN" sz="2400">
                <a:latin typeface="楷体" panose="02010609060101010101" pitchFamily="49" charset="-122"/>
                <a:ea typeface="楷体" panose="02010609060101010101" pitchFamily="49" charset="-122"/>
                <a:cs typeface="楷体" panose="02010609060101010101" pitchFamily="49" charset="-122"/>
              </a:rPr>
              <a:t>18</a:t>
            </a:r>
            <a:r>
              <a:rPr lang="zh-CN" altLang="en-US" sz="2400">
                <a:latin typeface="楷体" panose="02010609060101010101" pitchFamily="49" charset="-122"/>
                <a:ea typeface="楷体" panose="02010609060101010101" pitchFamily="49" charset="-122"/>
                <a:cs typeface="楷体" panose="02010609060101010101" pitchFamily="49" charset="-122"/>
              </a:rPr>
              <a:t>世纪末，古巴的榨糖工场有</a:t>
            </a:r>
            <a:r>
              <a:rPr lang="en-US" altLang="zh-CN" sz="2400">
                <a:latin typeface="楷体" panose="02010609060101010101" pitchFamily="49" charset="-122"/>
                <a:ea typeface="楷体" panose="02010609060101010101" pitchFamily="49" charset="-122"/>
                <a:cs typeface="楷体" panose="02010609060101010101" pitchFamily="49" charset="-122"/>
              </a:rPr>
              <a:t>478</a:t>
            </a:r>
            <a:r>
              <a:rPr lang="zh-CN" altLang="en-US" sz="2400">
                <a:latin typeface="楷体" panose="02010609060101010101" pitchFamily="49" charset="-122"/>
                <a:ea typeface="楷体" panose="02010609060101010101" pitchFamily="49" charset="-122"/>
                <a:cs typeface="楷体" panose="02010609060101010101" pitchFamily="49" charset="-122"/>
              </a:rPr>
              <a:t>家，糖的生产占当时世界总产量</a:t>
            </a:r>
            <a:r>
              <a:rPr lang="en-US" altLang="zh-CN" sz="2400">
                <a:latin typeface="楷体" panose="02010609060101010101" pitchFamily="49" charset="-122"/>
                <a:ea typeface="楷体" panose="02010609060101010101" pitchFamily="49" charset="-122"/>
                <a:cs typeface="楷体" panose="02010609060101010101" pitchFamily="49" charset="-122"/>
              </a:rPr>
              <a:t>1/4</a:t>
            </a:r>
            <a:r>
              <a:rPr lang="zh-CN" altLang="en-US" sz="2400">
                <a:latin typeface="楷体" panose="02010609060101010101" pitchFamily="49" charset="-122"/>
                <a:ea typeface="楷体" panose="02010609060101010101" pitchFamily="49" charset="-122"/>
                <a:cs typeface="楷体" panose="02010609060101010101" pitchFamily="49" charset="-122"/>
              </a:rPr>
              <a:t>。                       </a:t>
            </a:r>
            <a:r>
              <a:rPr lang="en-US" altLang="zh-CN" sz="2400">
                <a:latin typeface="楷体" panose="02010609060101010101" pitchFamily="49" charset="-122"/>
                <a:ea typeface="楷体" panose="02010609060101010101" pitchFamily="49" charset="-122"/>
                <a:cs typeface="楷体" panose="02010609060101010101" pitchFamily="49" charset="-122"/>
              </a:rPr>
              <a:t> </a:t>
            </a:r>
          </a:p>
          <a:p>
            <a:pPr algn="r">
              <a:lnSpc>
                <a:spcPct val="120000"/>
              </a:lnSpc>
              <a:spcBef>
                <a:spcPct val="0"/>
              </a:spcBef>
              <a:spcAft>
                <a:spcPct val="0"/>
              </a:spcAft>
            </a:pPr>
            <a:r>
              <a:rPr lang="en-US" altLang="zh-CN" sz="2400">
                <a:latin typeface="楷体" panose="02010609060101010101" pitchFamily="49" charset="-122"/>
                <a:ea typeface="楷体" panose="02010609060101010101" pitchFamily="49" charset="-122"/>
                <a:cs typeface="楷体" panose="02010609060101010101" pitchFamily="49" charset="-122"/>
              </a:rPr>
              <a:t>——</a:t>
            </a:r>
            <a:r>
              <a:rPr lang="zh-CN" altLang="en-US" sz="2400">
                <a:latin typeface="楷体" panose="02010609060101010101" pitchFamily="49" charset="-122"/>
                <a:ea typeface="楷体" panose="02010609060101010101" pitchFamily="49" charset="-122"/>
                <a:cs typeface="楷体" panose="02010609060101010101" pitchFamily="49" charset="-122"/>
              </a:rPr>
              <a:t>吴于廑、齐世荣</a:t>
            </a:r>
            <a:r>
              <a:rPr lang="en-US" altLang="zh-CN" sz="2400">
                <a:latin typeface="楷体" panose="02010609060101010101" pitchFamily="49" charset="-122"/>
                <a:ea typeface="楷体" panose="02010609060101010101" pitchFamily="49" charset="-122"/>
                <a:cs typeface="楷体" panose="02010609060101010101" pitchFamily="49" charset="-122"/>
              </a:rPr>
              <a:t>《</a:t>
            </a:r>
            <a:r>
              <a:rPr lang="zh-CN" altLang="en-US" sz="2400">
                <a:latin typeface="楷体" panose="02010609060101010101" pitchFamily="49" charset="-122"/>
                <a:ea typeface="楷体" panose="02010609060101010101" pitchFamily="49" charset="-122"/>
                <a:cs typeface="楷体" panose="02010609060101010101" pitchFamily="49" charset="-122"/>
              </a:rPr>
              <a:t>世界史</a:t>
            </a:r>
            <a:r>
              <a:rPr lang="en-US" altLang="zh-CN" sz="2400">
                <a:latin typeface="楷体" panose="02010609060101010101" pitchFamily="49" charset="-122"/>
                <a:ea typeface="楷体" panose="02010609060101010101" pitchFamily="49" charset="-122"/>
                <a:cs typeface="楷体" panose="02010609060101010101" pitchFamily="49" charset="-122"/>
              </a:rPr>
              <a:t>》</a:t>
            </a:r>
            <a:endParaRPr lang="zh-CN" altLang="en-US" sz="2400">
              <a:latin typeface="楷体" pitchFamily="49" charset="-122"/>
              <a:ea typeface="楷体" pitchFamily="49" charset="-122"/>
              <a:cs typeface="楷体" panose="02010609060101010101" pitchFamily="49" charset="-122"/>
            </a:endParaRPr>
          </a:p>
        </p:txBody>
      </p:sp>
      <p:sp>
        <p:nvSpPr>
          <p:cNvPr id="5" name="TextBox 4"/>
          <p:cNvSpPr txBox="1"/>
          <p:nvPr/>
        </p:nvSpPr>
        <p:spPr>
          <a:xfrm>
            <a:off x="836295" y="2443480"/>
            <a:ext cx="4084320" cy="489585"/>
          </a:xfrm>
          <a:prstGeom prst="rect">
            <a:avLst/>
          </a:prstGeom>
          <a:gradFill>
            <a:gsLst>
              <a:gs pos="100000">
                <a:srgbClr val="7C5E29"/>
              </a:gs>
              <a:gs pos="0">
                <a:srgbClr val="CAAF4E"/>
              </a:gs>
            </a:gsLst>
            <a:lin scaled="1"/>
          </a:gradFill>
        </p:spPr>
        <p:txBody>
          <a:bodyPr wrap="square" lIns="121909" tIns="60954" rIns="121909" bIns="60954" rtlCol="0">
            <a:spAutoFit/>
          </a:bodyPr>
          <a:lstStyle/>
          <a:p>
            <a:r>
              <a:rPr lang="zh-CN" altLang="en-US" sz="2400">
                <a:latin typeface="黑体" panose="02010609060101010101" pitchFamily="49" charset="-122"/>
                <a:ea typeface="黑体" panose="02010609060101010101" pitchFamily="49" charset="-122"/>
              </a:rPr>
              <a:t>经济：拉丁美洲的经济发展</a:t>
            </a:r>
          </a:p>
        </p:txBody>
      </p:sp>
      <p:sp>
        <p:nvSpPr>
          <p:cNvPr id="6" name="TextBox 5"/>
          <p:cNvSpPr txBox="1"/>
          <p:nvPr/>
        </p:nvSpPr>
        <p:spPr>
          <a:xfrm>
            <a:off x="546100" y="3133725"/>
            <a:ext cx="11389360" cy="1228090"/>
          </a:xfrm>
          <a:prstGeom prst="rect">
            <a:avLst/>
          </a:prstGeom>
          <a:noFill/>
          <a:ln w="19050">
            <a:solidFill>
              <a:srgbClr val="0070C0"/>
            </a:solidFill>
            <a:prstDash val="sysDash"/>
          </a:ln>
        </p:spPr>
        <p:txBody>
          <a:bodyPr wrap="square" lIns="121909" tIns="60954" rIns="121909" bIns="60954" rtlCol="0">
            <a:spAutoFit/>
          </a:bodyPr>
          <a:lstStyle/>
          <a:p>
            <a:r>
              <a:rPr lang="zh-CN" altLang="en-US" sz="2400">
                <a:latin typeface="楷体" panose="02010609060101010101" pitchFamily="49" charset="-122"/>
                <a:ea typeface="楷体" panose="02010609060101010101" pitchFamily="49" charset="-122"/>
                <a:cs typeface="楷体" panose="02010609060101010101" pitchFamily="49" charset="-122"/>
              </a:rPr>
              <a:t>材料四：杜桑</a:t>
            </a:r>
            <a:r>
              <a:rPr lang="en-US" altLang="zh-CN" sz="2400">
                <a:latin typeface="楷体" panose="02010609060101010101" pitchFamily="49" charset="-122"/>
                <a:ea typeface="楷体" panose="02010609060101010101" pitchFamily="49" charset="-122"/>
                <a:cs typeface="楷体" panose="02010609060101010101" pitchFamily="49" charset="-122"/>
              </a:rPr>
              <a:t>·</a:t>
            </a:r>
            <a:r>
              <a:rPr lang="zh-CN" altLang="en-US" sz="2400">
                <a:latin typeface="楷体" panose="02010609060101010101" pitchFamily="49" charset="-122"/>
                <a:ea typeface="楷体" panose="02010609060101010101" pitchFamily="49" charset="-122"/>
                <a:cs typeface="楷体" panose="02010609060101010101" pitchFamily="49" charset="-122"/>
              </a:rPr>
              <a:t>卢维杜尔原是海地岛北部布雷达种植园主的奴隶，后提升为马车夫。他曾研读过法国启蒙思想家的著作，向往自由平等，痛恨奴隶制度和殖民统治。</a:t>
            </a:r>
            <a:endParaRPr lang="en-US" altLang="zh-CN" sz="2400">
              <a:latin typeface="楷体" pitchFamily="49" charset="-122"/>
              <a:ea typeface="楷体" pitchFamily="49" charset="-122"/>
              <a:cs typeface="楷体" panose="02010609060101010101" pitchFamily="49" charset="-122"/>
            </a:endParaRPr>
          </a:p>
          <a:p>
            <a:r>
              <a:rPr lang="en-US" altLang="zh-CN" sz="2400">
                <a:latin typeface="楷体" panose="02010609060101010101" pitchFamily="49" charset="-122"/>
                <a:ea typeface="楷体" panose="02010609060101010101" pitchFamily="49" charset="-122"/>
                <a:cs typeface="楷体" panose="02010609060101010101" pitchFamily="49" charset="-122"/>
              </a:rPr>
              <a:t>                                          ——</a:t>
            </a:r>
            <a:r>
              <a:rPr lang="zh-CN" altLang="en-US" sz="2400">
                <a:latin typeface="楷体" panose="02010609060101010101" pitchFamily="49" charset="-122"/>
                <a:ea typeface="楷体" panose="02010609060101010101" pitchFamily="49" charset="-122"/>
                <a:cs typeface="楷体" panose="02010609060101010101" pitchFamily="49" charset="-122"/>
              </a:rPr>
              <a:t>吴于廑、齐世荣</a:t>
            </a:r>
            <a:r>
              <a:rPr lang="en-US" altLang="zh-CN" sz="2400">
                <a:latin typeface="楷体" panose="02010609060101010101" pitchFamily="49" charset="-122"/>
                <a:ea typeface="楷体" panose="02010609060101010101" pitchFamily="49" charset="-122"/>
                <a:cs typeface="楷体" panose="02010609060101010101" pitchFamily="49" charset="-122"/>
              </a:rPr>
              <a:t>《</a:t>
            </a:r>
            <a:r>
              <a:rPr lang="zh-CN" altLang="en-US" sz="2400">
                <a:latin typeface="楷体" panose="02010609060101010101" pitchFamily="49" charset="-122"/>
                <a:ea typeface="楷体" panose="02010609060101010101" pitchFamily="49" charset="-122"/>
                <a:cs typeface="楷体" panose="02010609060101010101" pitchFamily="49" charset="-122"/>
              </a:rPr>
              <a:t>世界史</a:t>
            </a:r>
            <a:r>
              <a:rPr lang="en-US" altLang="zh-CN" sz="2400">
                <a:latin typeface="楷体" panose="02010609060101010101" pitchFamily="49" charset="-122"/>
                <a:ea typeface="楷体" panose="02010609060101010101" pitchFamily="49" charset="-122"/>
                <a:cs typeface="楷体" panose="02010609060101010101" pitchFamily="49" charset="-122"/>
              </a:rPr>
              <a:t>》</a:t>
            </a:r>
            <a:endParaRPr lang="zh-CN" altLang="en-US" sz="2400">
              <a:latin typeface="楷体" panose="02010609060101010101" pitchFamily="49" charset="-122"/>
              <a:ea typeface="楷体" panose="02010609060101010101" pitchFamily="49" charset="-122"/>
              <a:cs typeface="楷体" panose="02010609060101010101" pitchFamily="49" charset="-122"/>
            </a:endParaRPr>
          </a:p>
        </p:txBody>
      </p:sp>
      <p:sp>
        <p:nvSpPr>
          <p:cNvPr id="7" name="TextBox 6"/>
          <p:cNvSpPr txBox="1"/>
          <p:nvPr/>
        </p:nvSpPr>
        <p:spPr>
          <a:xfrm>
            <a:off x="635635" y="3907790"/>
            <a:ext cx="6718935" cy="489585"/>
          </a:xfrm>
          <a:prstGeom prst="rect">
            <a:avLst/>
          </a:prstGeom>
          <a:gradFill>
            <a:gsLst>
              <a:gs pos="100000">
                <a:srgbClr val="7C5E29"/>
              </a:gs>
              <a:gs pos="0">
                <a:srgbClr val="CAAF4E"/>
              </a:gs>
            </a:gsLst>
            <a:lin scaled="1"/>
          </a:gradFill>
        </p:spPr>
        <p:txBody>
          <a:bodyPr wrap="square" lIns="121909" tIns="60954" rIns="121909" bIns="60954" rtlCol="0">
            <a:spAutoFit/>
          </a:bodyPr>
          <a:lstStyle/>
          <a:p>
            <a:r>
              <a:rPr lang="zh-CN" altLang="en-US" sz="2400">
                <a:solidFill>
                  <a:schemeClr val="tx1"/>
                </a:solidFill>
                <a:effectLst>
                  <a:outerShdw blurRad="38100" dist="25400" dir="5400000" algn="ctr" rotWithShape="0">
                    <a:srgbClr val="6E747A">
                      <a:alpha val="43000"/>
                    </a:srgbClr>
                  </a:outerShdw>
                </a:effectLst>
                <a:latin typeface="黑体" panose="02010609060101010101" pitchFamily="49" charset="-122"/>
                <a:ea typeface="黑体" panose="02010609060101010101" pitchFamily="49" charset="-122"/>
              </a:rPr>
              <a:t>思想：启蒙思想的传播使人民民族民主意识增长</a:t>
            </a:r>
          </a:p>
        </p:txBody>
      </p:sp>
      <p:pic>
        <p:nvPicPr>
          <p:cNvPr id="7180" name="Picture 5"/>
          <p:cNvPicPr>
            <a:picLocks noChangeAspect="1"/>
          </p:cNvPicPr>
          <p:nvPr/>
        </p:nvPicPr>
        <p:blipFill>
          <a:blip r:embed="rId2"/>
          <a:stretch>
            <a:fillRect/>
          </a:stretch>
        </p:blipFill>
        <p:spPr>
          <a:xfrm>
            <a:off x="8234680" y="4422775"/>
            <a:ext cx="3489325" cy="2338070"/>
          </a:xfrm>
          <a:prstGeom prst="rect">
            <a:avLst/>
          </a:prstGeom>
          <a:noFill/>
          <a:ln w="9525">
            <a:noFill/>
          </a:ln>
          <a:effectLst>
            <a:softEdge rad="63500"/>
          </a:effectLst>
        </p:spPr>
      </p:pic>
      <p:grpSp>
        <p:nvGrpSpPr>
          <p:cNvPr id="2" name="组合 1"/>
          <p:cNvGrpSpPr/>
          <p:nvPr/>
        </p:nvGrpSpPr>
        <p:grpSpPr>
          <a:xfrm>
            <a:off x="542925" y="4539615"/>
            <a:ext cx="6964045" cy="2370058"/>
            <a:chOff x="179512" y="1203598"/>
            <a:chExt cx="8907633" cy="4302742"/>
          </a:xfrm>
          <a:effectLst>
            <a:glow rad="228600">
              <a:schemeClr val="accent4">
                <a:satMod val="175000"/>
                <a:alpha val="40000"/>
              </a:schemeClr>
            </a:glow>
          </a:effectLst>
        </p:grpSpPr>
        <p:pic>
          <p:nvPicPr>
            <p:cNvPr id="30722" name="Picture 2" descr="https://gss1.bdstatic.com/-vo3dSag_xI4khGkpoWK1HF6hhy/baike/c0%3Dbaike150%2C5%2C5%2C150%2C50/sign=ad0638db973df8dcb23087c3ac7819ee/9f510fb30f2442a704facb89d943ad4bd1130221.jpg"/>
            <p:cNvPicPr>
              <a:picLocks noChangeAspect="1" noChangeArrowheads="1"/>
            </p:cNvPicPr>
            <p:nvPr/>
          </p:nvPicPr>
          <p:blipFill>
            <a:blip r:embed="rId3"/>
            <a:stretch>
              <a:fillRect/>
            </a:stretch>
          </p:blipFill>
          <p:spPr bwMode="auto">
            <a:xfrm>
              <a:off x="179512" y="1203598"/>
              <a:ext cx="2565800" cy="3216872"/>
            </a:xfrm>
            <a:prstGeom prst="rect">
              <a:avLst/>
            </a:prstGeom>
            <a:noFill/>
            <a:effectLst>
              <a:outerShdw blurRad="50800" dist="38100" dir="18900000" algn="bl" rotWithShape="0">
                <a:prstClr val="black">
                  <a:alpha val="40000"/>
                </a:prstClr>
              </a:outerShdw>
            </a:effectLst>
          </p:spPr>
        </p:pic>
        <p:pic>
          <p:nvPicPr>
            <p:cNvPr id="30724" name="Picture 4" descr="https://gss3.bdstatic.com/-Po3dSag_xI4khGkpoWK1HF6hhy/baike/c0%3Dbaike180%2C5%2C5%2C180%2C60/sign=f598eb49f9faaf5190ee89eded3dff8b/a9d3fd1f4134970a0bcd534091cad1c8a7865d26.jpg"/>
            <p:cNvPicPr>
              <a:picLocks noChangeAspect="1" noChangeArrowheads="1"/>
            </p:cNvPicPr>
            <p:nvPr/>
          </p:nvPicPr>
          <p:blipFill>
            <a:blip r:embed="rId4"/>
            <a:stretch>
              <a:fillRect/>
            </a:stretch>
          </p:blipFill>
          <p:spPr bwMode="auto">
            <a:xfrm>
              <a:off x="3239344" y="1275606"/>
              <a:ext cx="2489278" cy="3122148"/>
            </a:xfrm>
            <a:prstGeom prst="rect">
              <a:avLst/>
            </a:prstGeom>
            <a:noFill/>
            <a:effectLst>
              <a:outerShdw blurRad="50800" dist="38100" dir="18900000" algn="bl" rotWithShape="0">
                <a:prstClr val="black">
                  <a:alpha val="40000"/>
                </a:prstClr>
              </a:outerShdw>
            </a:effectLst>
          </p:spPr>
        </p:pic>
        <p:pic>
          <p:nvPicPr>
            <p:cNvPr id="30726" name="Picture 6" descr="https://gss1.bdstatic.com/9vo3dSag_xI4khGkpoWK1HF6hhy/baike/c0%3Dbaike116%2C5%2C5%2C116%2C38/sign=87eb13ee21381f308a1485fbc868276d/58ee3d6d55fbb2fb5ad279c4464a20a44723dc6e.jpg"/>
            <p:cNvPicPr>
              <a:picLocks noChangeAspect="1" noChangeArrowheads="1"/>
            </p:cNvPicPr>
            <p:nvPr/>
          </p:nvPicPr>
          <p:blipFill>
            <a:blip r:embed="rId5"/>
            <a:stretch>
              <a:fillRect/>
            </a:stretch>
          </p:blipFill>
          <p:spPr bwMode="auto">
            <a:xfrm>
              <a:off x="6380146" y="1275606"/>
              <a:ext cx="2512334" cy="3139548"/>
            </a:xfrm>
            <a:prstGeom prst="rect">
              <a:avLst/>
            </a:prstGeom>
            <a:noFill/>
            <a:effectLst>
              <a:outerShdw blurRad="50800" dist="38100" dir="18900000" algn="bl" rotWithShape="0">
                <a:prstClr val="black">
                  <a:alpha val="40000"/>
                </a:prstClr>
              </a:outerShdw>
            </a:effectLst>
          </p:spPr>
        </p:pic>
        <p:sp>
          <p:nvSpPr>
            <p:cNvPr id="3" name="TextBox 6"/>
            <p:cNvSpPr txBox="1"/>
            <p:nvPr/>
          </p:nvSpPr>
          <p:spPr>
            <a:xfrm>
              <a:off x="3780420" y="4558725"/>
              <a:ext cx="2520280" cy="947615"/>
            </a:xfrm>
            <a:prstGeom prst="rect">
              <a:avLst/>
            </a:prstGeom>
            <a:noFill/>
          </p:spPr>
          <p:txBody>
            <a:bodyPr wrap="square" rtlCol="0">
              <a:spAutoFit/>
            </a:bodyPr>
            <a:lstStyle/>
            <a:p>
              <a:r>
                <a:rPr lang="zh-CN" altLang="en-US" sz="2800" b="1" smtClean="0">
                  <a:latin typeface="华文楷体" pitchFamily="2" charset="-122"/>
                  <a:ea typeface="华文楷体" pitchFamily="2" charset="-122"/>
                </a:rPr>
                <a:t>卢梭</a:t>
              </a:r>
            </a:p>
          </p:txBody>
        </p:sp>
        <p:sp>
          <p:nvSpPr>
            <p:cNvPr id="9" name="TextBox 7"/>
            <p:cNvSpPr txBox="1"/>
            <p:nvPr/>
          </p:nvSpPr>
          <p:spPr>
            <a:xfrm>
              <a:off x="691132" y="4558725"/>
              <a:ext cx="2520280" cy="947615"/>
            </a:xfrm>
            <a:prstGeom prst="rect">
              <a:avLst/>
            </a:prstGeom>
            <a:noFill/>
          </p:spPr>
          <p:txBody>
            <a:bodyPr wrap="square" rtlCol="0">
              <a:spAutoFit/>
            </a:bodyPr>
            <a:lstStyle/>
            <a:p>
              <a:r>
                <a:rPr lang="zh-CN" altLang="en-US" sz="2800" b="1" smtClean="0">
                  <a:latin typeface="华文楷体" pitchFamily="2" charset="-122"/>
                  <a:ea typeface="华文楷体" pitchFamily="2" charset="-122"/>
                </a:rPr>
                <a:t>伏尔泰</a:t>
              </a:r>
            </a:p>
          </p:txBody>
        </p:sp>
        <p:sp>
          <p:nvSpPr>
            <p:cNvPr id="11" name="TextBox 8"/>
            <p:cNvSpPr txBox="1"/>
            <p:nvPr/>
          </p:nvSpPr>
          <p:spPr>
            <a:xfrm>
              <a:off x="6566865" y="4558725"/>
              <a:ext cx="2520280" cy="947615"/>
            </a:xfrm>
            <a:prstGeom prst="rect">
              <a:avLst/>
            </a:prstGeom>
            <a:noFill/>
          </p:spPr>
          <p:txBody>
            <a:bodyPr wrap="square" rtlCol="0">
              <a:spAutoFit/>
            </a:bodyPr>
            <a:lstStyle/>
            <a:p>
              <a:r>
                <a:rPr lang="zh-CN" altLang="en-US" sz="2800" b="1" smtClean="0">
                  <a:latin typeface="华文楷体" pitchFamily="2" charset="-122"/>
                  <a:ea typeface="华文楷体" pitchFamily="2" charset="-122"/>
                </a:rPr>
                <a:t>孟德斯鸠</a:t>
              </a:r>
            </a:p>
          </p:txBody>
        </p:sp>
      </p:grpSp>
    </p:spTree>
  </p:cSld>
  <p:clrMapOvr>
    <a:masterClrMapping/>
  </p:clrMapOvr>
  <p:transition spd="slow">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arn(inVertical)">
                                      <p:cBhvr>
                                        <p:cTn id="1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Lst>
  </p:timing>
</p:sld>
</file>

<file path=ppt/slides/slide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9" name="图片 8" descr="独立宣言"/>
          <p:cNvPicPr>
            <a:picLocks noChangeAspect="1"/>
          </p:cNvPicPr>
          <p:nvPr/>
        </p:nvPicPr>
        <p:blipFill>
          <a:blip r:embed="rId2">
            <a:extLst>
              <a:ext uri="{BEBA8EAE-BF5A-486C-A8C5-ECC9F3942E4B}">
                <a14:imgProps xmlns:a14="http://schemas.microsoft.com/office/drawing/2010/main">
                  <a14:imgLayer r:embed="rId3"/>
                </a14:imgProps>
              </a:ext>
            </a:extLst>
          </a:blip>
          <a:stretch>
            <a:fillRect/>
          </a:stretch>
        </p:blipFill>
        <p:spPr>
          <a:xfrm>
            <a:off x="7706995" y="370840"/>
            <a:ext cx="3886835" cy="4581525"/>
          </a:xfrm>
          <a:prstGeom prst="rect">
            <a:avLst/>
          </a:prstGeom>
        </p:spPr>
      </p:pic>
      <p:pic>
        <p:nvPicPr>
          <p:cNvPr id="11" name="Picture 6"/>
          <p:cNvPicPr>
            <a:picLocks noChangeAspect="1"/>
          </p:cNvPicPr>
          <p:nvPr/>
        </p:nvPicPr>
        <p:blipFill>
          <a:blip r:embed="rId4"/>
          <a:stretch>
            <a:fillRect/>
          </a:stretch>
        </p:blipFill>
        <p:spPr>
          <a:xfrm>
            <a:off x="1172845" y="3550285"/>
            <a:ext cx="5171440" cy="3134995"/>
          </a:xfrm>
          <a:prstGeom prst="rect">
            <a:avLst/>
          </a:prstGeom>
          <a:noFill/>
          <a:ln w="9525">
            <a:noFill/>
          </a:ln>
          <a:effectLst>
            <a:softEdge rad="63500"/>
          </a:effectLst>
        </p:spPr>
      </p:pic>
      <p:pic>
        <p:nvPicPr>
          <p:cNvPr id="13" name="图片 12" descr="美国独立战争"/>
          <p:cNvPicPr>
            <a:picLocks noChangeAspect="1"/>
          </p:cNvPicPr>
          <p:nvPr/>
        </p:nvPicPr>
        <p:blipFill>
          <a:blip r:embed="rId5"/>
          <a:stretch>
            <a:fillRect/>
          </a:stretch>
        </p:blipFill>
        <p:spPr>
          <a:xfrm>
            <a:off x="733425" y="446405"/>
            <a:ext cx="6223635" cy="2976245"/>
          </a:xfrm>
          <a:prstGeom prst="rect">
            <a:avLst/>
          </a:prstGeom>
          <a:effectLst>
            <a:softEdge rad="63500"/>
          </a:effectLst>
        </p:spPr>
      </p:pic>
      <p:sp>
        <p:nvSpPr>
          <p:cNvPr id="14" name="TextBox 7"/>
          <p:cNvSpPr txBox="1"/>
          <p:nvPr/>
        </p:nvSpPr>
        <p:spPr>
          <a:xfrm>
            <a:off x="7604760" y="5358130"/>
            <a:ext cx="4091305" cy="612775"/>
          </a:xfrm>
          <a:prstGeom prst="rect">
            <a:avLst/>
          </a:prstGeom>
          <a:gradFill>
            <a:gsLst>
              <a:gs pos="100000">
                <a:srgbClr val="7C5E29"/>
              </a:gs>
              <a:gs pos="0">
                <a:srgbClr val="CAAF4E"/>
              </a:gs>
            </a:gsLst>
            <a:lin scaled="1"/>
          </a:gradFill>
        </p:spPr>
        <p:txBody>
          <a:bodyPr wrap="square" lIns="121909" tIns="60954" rIns="121909" bIns="60954" rtlCol="0">
            <a:spAutoFit/>
          </a:bodyPr>
          <a:lstStyle/>
          <a:p>
            <a:pPr algn="ctr"/>
            <a:r>
              <a:rPr lang="zh-CN" altLang="en-US" sz="3200">
                <a:effectLst>
                  <a:glow rad="63500">
                    <a:schemeClr val="accent4">
                      <a:satMod val="175000"/>
                      <a:alpha val="40000"/>
                    </a:schemeClr>
                  </a:glow>
                </a:effectLst>
                <a:latin typeface="方正粗黑宋简体" panose="02000000000000000000" charset="-122"/>
                <a:ea typeface="方正粗黑宋简体" panose="02000000000000000000" charset="-122"/>
              </a:rPr>
              <a:t>美国独立战争的胜利</a:t>
            </a:r>
          </a:p>
        </p:txBody>
      </p:sp>
    </p:spTree>
  </p:cSld>
  <p:clrMapOvr>
    <a:masterClrMapping/>
  </p:clrMapOvr>
  <p:transition spd="slow">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barn(inVertical)">
                                      <p:cBhvr>
                                        <p:cTn id="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2" name="图片 1" descr="拿破仑帝国疆域图"/>
          <p:cNvPicPr>
            <a:picLocks noChangeAspect="1"/>
          </p:cNvPicPr>
          <p:nvPr/>
        </p:nvPicPr>
        <p:blipFill>
          <a:blip r:embed="rId2"/>
          <a:stretch>
            <a:fillRect/>
          </a:stretch>
        </p:blipFill>
        <p:spPr>
          <a:xfrm>
            <a:off x="888365" y="270510"/>
            <a:ext cx="5238115" cy="3369310"/>
          </a:xfrm>
          <a:prstGeom prst="rect">
            <a:avLst/>
          </a:prstGeom>
          <a:effectLst>
            <a:softEdge rad="63500"/>
          </a:effectLst>
        </p:spPr>
      </p:pic>
      <p:pic>
        <p:nvPicPr>
          <p:cNvPr id="3" name="图片 2" descr="拿破仑跨越阿尔卑斯山"/>
          <p:cNvPicPr>
            <a:picLocks noChangeAspect="1"/>
          </p:cNvPicPr>
          <p:nvPr/>
        </p:nvPicPr>
        <p:blipFill>
          <a:blip r:embed="rId3">
            <a:extLst>
              <a:ext uri="{BEBA8EAE-BF5A-486C-A8C5-ECC9F3942E4B}">
                <a14:imgProps xmlns:a14="http://schemas.microsoft.com/office/drawing/2010/main">
                  <a14:imgLayer r:embed="rId4"/>
                </a14:imgProps>
              </a:ext>
            </a:extLst>
          </a:blip>
          <a:stretch>
            <a:fillRect/>
          </a:stretch>
        </p:blipFill>
        <p:spPr>
          <a:xfrm>
            <a:off x="7120890" y="458470"/>
            <a:ext cx="3428365" cy="4011930"/>
          </a:xfrm>
          <a:prstGeom prst="rect">
            <a:avLst/>
          </a:prstGeom>
        </p:spPr>
      </p:pic>
      <p:pic>
        <p:nvPicPr>
          <p:cNvPr id="12" name="图片 11" descr="法国大革命"/>
          <p:cNvPicPr>
            <a:picLocks noChangeAspect="1"/>
          </p:cNvPicPr>
          <p:nvPr/>
        </p:nvPicPr>
        <p:blipFill>
          <a:blip r:embed="rId5"/>
          <a:stretch>
            <a:fillRect/>
          </a:stretch>
        </p:blipFill>
        <p:spPr>
          <a:xfrm>
            <a:off x="1342390" y="3730625"/>
            <a:ext cx="4037965" cy="2895600"/>
          </a:xfrm>
          <a:prstGeom prst="rect">
            <a:avLst/>
          </a:prstGeom>
          <a:effectLst>
            <a:softEdge rad="63500"/>
          </a:effectLst>
        </p:spPr>
      </p:pic>
      <p:sp>
        <p:nvSpPr>
          <p:cNvPr id="4" name="TextBox 7"/>
          <p:cNvSpPr txBox="1"/>
          <p:nvPr/>
        </p:nvSpPr>
        <p:spPr>
          <a:xfrm>
            <a:off x="6964680" y="5125085"/>
            <a:ext cx="3951605" cy="612775"/>
          </a:xfrm>
          <a:prstGeom prst="rect">
            <a:avLst/>
          </a:prstGeom>
          <a:gradFill>
            <a:gsLst>
              <a:gs pos="100000">
                <a:srgbClr val="7C5E29"/>
              </a:gs>
              <a:gs pos="0">
                <a:srgbClr val="CAAF4E"/>
              </a:gs>
            </a:gsLst>
            <a:lin scaled="1"/>
          </a:gradFill>
        </p:spPr>
        <p:txBody>
          <a:bodyPr wrap="square" lIns="121909" tIns="60954" rIns="121909" bIns="60954" rtlCol="0">
            <a:spAutoFit/>
          </a:bodyPr>
          <a:lstStyle/>
          <a:p>
            <a:pPr algn="ctr">
              <a:buClrTx/>
              <a:buSzTx/>
              <a:buFontTx/>
            </a:pPr>
            <a:r>
              <a:rPr lang="zh-CN" altLang="en-US" sz="2665"/>
              <a:t>  </a:t>
            </a:r>
            <a:r>
              <a:rPr lang="zh-CN" altLang="en-US" sz="3200">
                <a:effectLst>
                  <a:glow rad="63500">
                    <a:schemeClr val="accent4">
                      <a:satMod val="175000"/>
                      <a:alpha val="40000"/>
                    </a:schemeClr>
                  </a:glow>
                </a:effectLst>
                <a:latin typeface="方正粗黑宋简体" panose="02000000000000000000" charset="-122"/>
                <a:ea typeface="方正粗黑宋简体" panose="02000000000000000000" charset="-122"/>
              </a:rPr>
              <a:t>法国大革命的影响</a:t>
            </a:r>
            <a:endParaRPr lang="zh-CN" altLang="en-US" sz="2665"/>
          </a:p>
        </p:txBody>
      </p:sp>
    </p:spTree>
  </p:cSld>
  <p:clrMapOvr>
    <a:masterClrMapping/>
  </p:clrMapOvr>
  <p:transition spd="slow">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pSp>
        <p:nvGrpSpPr>
          <p:cNvPr id="473" name="组合 472"/>
          <p:cNvGrpSpPr/>
          <p:nvPr/>
        </p:nvGrpSpPr>
        <p:grpSpPr>
          <a:xfrm>
            <a:off x="265430" y="-164465"/>
            <a:ext cx="5892165" cy="1111250"/>
            <a:chOff x="726" y="-228"/>
            <a:chExt cx="8974" cy="1750"/>
          </a:xfrm>
        </p:grpSpPr>
        <p:grpSp>
          <p:nvGrpSpPr>
            <p:cNvPr id="464" name="组合 463"/>
            <p:cNvGrpSpPr/>
            <p:nvPr>
              <p:custDataLst>
                <p:tags r:id="rId2"/>
              </p:custDataLst>
            </p:nvPr>
          </p:nvGrpSpPr>
          <p:grpSpPr>
            <a:xfrm>
              <a:off x="726" y="-228"/>
              <a:ext cx="8974" cy="1750"/>
              <a:chOff x="726" y="-228"/>
              <a:chExt cx="8974" cy="1750"/>
            </a:xfrm>
          </p:grpSpPr>
          <p:grpSp>
            <p:nvGrpSpPr>
              <p:cNvPr id="465" name="组合 464"/>
              <p:cNvGrpSpPr/>
              <p:nvPr>
                <p:custDataLst>
                  <p:tags r:id="rId3"/>
                </p:custDataLst>
              </p:nvPr>
            </p:nvGrpSpPr>
            <p:grpSpPr>
              <a:xfrm>
                <a:off x="726" y="-228"/>
                <a:ext cx="8975" cy="720"/>
                <a:chOff x="-11430" y="173989"/>
                <a:chExt cx="4115435" cy="457203"/>
              </a:xfrm>
            </p:grpSpPr>
            <p:sp>
              <p:nvSpPr>
                <p:cNvPr id="466" name="矩形 465"/>
                <p:cNvSpPr/>
                <p:nvPr>
                  <p:custDataLst>
                    <p:tags r:id="rId4"/>
                  </p:custDataLst>
                </p:nvPr>
              </p:nvSpPr>
              <p:spPr>
                <a:xfrm>
                  <a:off x="-11430" y="173989"/>
                  <a:ext cx="76201" cy="30480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467" name="直接连接符 466"/>
                <p:cNvCxnSpPr/>
                <p:nvPr>
                  <p:custDataLst>
                    <p:tags r:id="rId5"/>
                  </p:custDataLst>
                </p:nvPr>
              </p:nvCxnSpPr>
              <p:spPr>
                <a:xfrm>
                  <a:off x="64770" y="326390"/>
                  <a:ext cx="4039235" cy="0"/>
                </a:xfrm>
                <a:prstGeom prst="line">
                  <a:avLst/>
                </a:prstGeom>
                <a:ln w="25400" cap="sq">
                  <a:tailEnd type="oval"/>
                </a:ln>
              </p:spPr>
              <p:style>
                <a:lnRef idx="1">
                  <a:schemeClr val="accent1"/>
                </a:lnRef>
                <a:fillRef idx="0">
                  <a:schemeClr val="accent1"/>
                </a:fillRef>
                <a:effectRef idx="0">
                  <a:schemeClr val="accent1"/>
                </a:effectRef>
                <a:fontRef idx="minor">
                  <a:schemeClr val="tx1"/>
                </a:fontRef>
              </p:style>
            </p:cxnSp>
            <p:cxnSp>
              <p:nvCxnSpPr>
                <p:cNvPr id="468" name="直接连接符 467"/>
                <p:cNvCxnSpPr/>
                <p:nvPr>
                  <p:custDataLst>
                    <p:tags r:id="rId6"/>
                  </p:custDataLst>
                </p:nvPr>
              </p:nvCxnSpPr>
              <p:spPr>
                <a:xfrm flipH="1">
                  <a:off x="928370" y="326390"/>
                  <a:ext cx="0" cy="304802"/>
                </a:xfrm>
                <a:prstGeom prst="line">
                  <a:avLst/>
                </a:prstGeom>
                <a:ln w="12700">
                  <a:tailEnd type="oval"/>
                </a:ln>
              </p:spPr>
              <p:style>
                <a:lnRef idx="1">
                  <a:schemeClr val="accent1"/>
                </a:lnRef>
                <a:fillRef idx="0">
                  <a:schemeClr val="accent1"/>
                </a:fillRef>
                <a:effectRef idx="0">
                  <a:schemeClr val="accent1"/>
                </a:effectRef>
                <a:fontRef idx="minor">
                  <a:schemeClr val="tx1"/>
                </a:fontRef>
              </p:style>
            </p:cxnSp>
            <p:cxnSp>
              <p:nvCxnSpPr>
                <p:cNvPr id="469" name="直接连接符 468"/>
                <p:cNvCxnSpPr/>
                <p:nvPr>
                  <p:custDataLst>
                    <p:tags r:id="rId7"/>
                  </p:custDataLst>
                </p:nvPr>
              </p:nvCxnSpPr>
              <p:spPr>
                <a:xfrm flipH="1">
                  <a:off x="2986405" y="326390"/>
                  <a:ext cx="0" cy="304802"/>
                </a:xfrm>
                <a:prstGeom prst="line">
                  <a:avLst/>
                </a:prstGeom>
                <a:ln w="12700">
                  <a:tailEnd type="oval"/>
                </a:ln>
              </p:spPr>
              <p:style>
                <a:lnRef idx="1">
                  <a:schemeClr val="accent1"/>
                </a:lnRef>
                <a:fillRef idx="0">
                  <a:schemeClr val="accent1"/>
                </a:fillRef>
                <a:effectRef idx="0">
                  <a:schemeClr val="accent1"/>
                </a:effectRef>
                <a:fontRef idx="minor">
                  <a:schemeClr val="tx1"/>
                </a:fontRef>
              </p:style>
            </p:cxnSp>
          </p:grpSp>
          <p:sp>
            <p:nvSpPr>
              <p:cNvPr id="470" name="缺角矩形 469"/>
              <p:cNvSpPr/>
              <p:nvPr>
                <p:custDataLst>
                  <p:tags r:id="rId8"/>
                </p:custDataLst>
              </p:nvPr>
            </p:nvSpPr>
            <p:spPr>
              <a:xfrm>
                <a:off x="982" y="420"/>
                <a:ext cx="8269" cy="1103"/>
              </a:xfrm>
              <a:prstGeom prst="plaque">
                <a:avLst/>
              </a:prstGeom>
              <a:noFill/>
              <a:ln w="254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1" name="缺角矩形 470"/>
              <p:cNvSpPr/>
              <p:nvPr>
                <p:custDataLst>
                  <p:tags r:id="rId9"/>
                </p:custDataLst>
              </p:nvPr>
            </p:nvSpPr>
            <p:spPr>
              <a:xfrm>
                <a:off x="1083" y="534"/>
                <a:ext cx="8068" cy="874"/>
              </a:xfrm>
              <a:prstGeom prst="plaque">
                <a:avLst/>
              </a:prstGeom>
              <a:noFill/>
              <a:ln w="12700" cmpd="sng">
                <a:solidFill>
                  <a:schemeClr val="accent1"/>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72" name="Title 6"/>
            <p:cNvSpPr txBox="1"/>
            <p:nvPr>
              <p:custDataLst>
                <p:tags r:id="rId10"/>
              </p:custDataLst>
            </p:nvPr>
          </p:nvSpPr>
          <p:spPr>
            <a:xfrm>
              <a:off x="1320" y="575"/>
              <a:ext cx="7932" cy="889"/>
            </a:xfrm>
            <a:prstGeom prst="rect">
              <a:avLst/>
            </a:prstGeom>
            <a:noFill/>
            <a:ln w="3175">
              <a:noFill/>
              <a:prstDash val="dash"/>
            </a:ln>
            <a:extLst>
              <a:ext uri="{909E8E84-426E-40DD-AFC4-6F175D3DCCD1}">
                <a14:hiddenFill xmlns:a14="http://schemas.microsoft.com/office/drawing/2010/main">
                  <a:solidFill>
                    <a:schemeClr val="bg2"/>
                  </a:solidFill>
                </a14:hiddenFill>
              </a:ext>
            </a:extLst>
          </p:spPr>
          <p:txBody>
            <a:bodyPr wrap="square" lIns="72000" tIns="36195" rIns="72000" bIns="36195" anchor="t" anchorCtr="0">
              <a:spAutoFit/>
            </a:bodyPr>
            <a:lstStyle>
              <a:lvl1pPr algn="l" defTabSz="913765" rtl="0" eaLnBrk="1" latinLnBrk="0" hangingPunct="1">
                <a:lnSpc>
                  <a:spcPct val="90000"/>
                </a:lnSpc>
                <a:spcBef>
                  <a:spcPct val="0"/>
                </a:spcBef>
                <a:buNone/>
                <a:defRPr lang="en-US" sz="2745" b="0" kern="1200" cap="none" spc="-49" baseline="0" smtClean="0">
                  <a:ln w="3175">
                    <a:noFill/>
                  </a:ln>
                  <a:solidFill>
                    <a:schemeClr val="tx1"/>
                  </a:solidFill>
                  <a:effectLst/>
                  <a:latin typeface="+mj-lt"/>
                  <a:ea typeface="+mn-ea"/>
                  <a:cs typeface="Segoe UI" panose="020b0502040204020203" pitchFamily="34" charset="0"/>
                </a:defRPr>
              </a:lvl1pPr>
            </a:lstStyle>
            <a:p>
              <a:pPr marL="0" lvl="0" indent="0" algn="l">
                <a:lnSpc>
                  <a:spcPct val="100000"/>
                </a:lnSpc>
                <a:spcBef>
                  <a:spcPts val="1000"/>
                </a:spcBef>
                <a:spcAft>
                  <a:spcPct val="0"/>
                </a:spcAft>
                <a:buSzTx/>
                <a:buNone/>
              </a:pPr>
              <a:r>
                <a:rPr lang="zh-CN" altLang="en-US" sz="3200" b="1" spc="0">
                  <a:gradFill>
                    <a:gsLst>
                      <a:gs pos="0">
                        <a:schemeClr val="accent1"/>
                      </a:gs>
                      <a:gs pos="100000">
                        <a:schemeClr val="accent2"/>
                      </a:gs>
                    </a:gsLst>
                    <a:lin ang="0" scaled="1"/>
                  </a:gradFill>
                  <a:latin typeface="方正粗黑宋简体" panose="02000000000000000000" charset="-122"/>
                  <a:ea typeface="方正粗黑宋简体" panose="02000000000000000000" charset="-122"/>
                  <a:cs typeface="方正粗黑宋简体" panose="02000000000000000000" charset="-122"/>
                  <a:sym typeface="+mn-ea"/>
                </a:rPr>
                <a:t>1.拉丁美洲的民族独立运动</a:t>
              </a:r>
              <a:endParaRPr lang="zh-CN" altLang="en-US" sz="2800" b="1" spc="274">
                <a:ln w="3175">
                  <a:noFill/>
                  <a:prstDash val="dash"/>
                </a:ln>
                <a:solidFill>
                  <a:schemeClr val="tx1">
                    <a:lumMod val="75000"/>
                    <a:lumOff val="25000"/>
                  </a:schemeClr>
                </a:solidFill>
                <a:uFillTx/>
                <a:latin typeface="微软雅黑" pitchFamily="34" charset="-122"/>
                <a:ea typeface="微软雅黑" pitchFamily="34" charset="-122"/>
                <a:cs typeface="微软雅黑" panose="020b0503020204020204" pitchFamily="34" charset="-122"/>
                <a:sym typeface="+mn-ea"/>
              </a:endParaRPr>
            </a:p>
          </p:txBody>
        </p:sp>
      </p:grpSp>
      <p:sp>
        <p:nvSpPr>
          <p:cNvPr id="4" name="内容占位符 3"/>
          <p:cNvSpPr>
            <a:spLocks noGrp="1"/>
          </p:cNvSpPr>
          <p:nvPr>
            <p:ph idx="1"/>
          </p:nvPr>
        </p:nvSpPr>
        <p:spPr/>
        <p:txBody>
          <a:bodyPr>
            <a:normAutofit fontScale="92500" lnSpcReduction="10000"/>
          </a:bodyPr>
          <a:lstStyle/>
          <a:p>
            <a:pPr fontAlgn="auto">
              <a:lnSpc>
                <a:spcPct val="140000"/>
              </a:lnSpc>
            </a:pPr>
            <a:r>
              <a:rPr lang="en-US" altLang="zh-CN" sz="3600">
                <a:latin typeface="方正粗黑宋简体" panose="02000000000000000000" charset="-122"/>
                <a:ea typeface="方正粗黑宋简体" panose="02000000000000000000" charset="-122"/>
                <a:cs typeface="方正粗黑宋简体" panose="02000000000000000000" charset="-122"/>
              </a:rPr>
              <a:t>1.1</a:t>
            </a:r>
            <a:r>
              <a:rPr lang="zh-CN" altLang="en-US" sz="3600">
                <a:latin typeface="方正粗黑宋简体" panose="02000000000000000000" charset="-122"/>
                <a:ea typeface="方正粗黑宋简体" panose="02000000000000000000" charset="-122"/>
                <a:cs typeface="方正粗黑宋简体" panose="02000000000000000000" charset="-122"/>
              </a:rPr>
              <a:t>独立运动的火焰因何而燃？（背景）</a:t>
            </a:r>
          </a:p>
          <a:p>
            <a:pPr lvl="1" fontAlgn="auto">
              <a:lnSpc>
                <a:spcPct val="170000"/>
              </a:lnSpc>
            </a:pPr>
            <a:r>
              <a:rPr lang="zh-CN" altLang="en-US" sz="3200">
                <a:latin typeface="方正粗黑宋简体" panose="02000000000000000000" charset="-122"/>
                <a:ea typeface="方正粗黑宋简体" panose="02000000000000000000" charset="-122"/>
                <a:cs typeface="方正粗黑宋简体" panose="02000000000000000000" charset="-122"/>
              </a:rPr>
              <a:t>殖民压迫：欧洲殖民者长期的政治压迫和经济剥削</a:t>
            </a:r>
          </a:p>
          <a:p>
            <a:pPr lvl="1" fontAlgn="auto">
              <a:lnSpc>
                <a:spcPct val="170000"/>
              </a:lnSpc>
            </a:pPr>
            <a:r>
              <a:rPr lang="zh-CN" altLang="en-US" sz="3200">
                <a:latin typeface="方正粗黑宋简体" panose="02000000000000000000" charset="-122"/>
                <a:ea typeface="方正粗黑宋简体" panose="02000000000000000000" charset="-122"/>
                <a:cs typeface="方正粗黑宋简体" panose="02000000000000000000" charset="-122"/>
              </a:rPr>
              <a:t>经济发展：资本主义经济有了一定发展</a:t>
            </a:r>
          </a:p>
          <a:p>
            <a:pPr lvl="1" fontAlgn="auto">
              <a:lnSpc>
                <a:spcPct val="170000"/>
              </a:lnSpc>
            </a:pPr>
            <a:r>
              <a:rPr lang="zh-CN" altLang="en-US" sz="3200">
                <a:latin typeface="方正粗黑宋简体" panose="02000000000000000000" charset="-122"/>
                <a:ea typeface="方正粗黑宋简体" panose="02000000000000000000" charset="-122"/>
                <a:cs typeface="方正粗黑宋简体" panose="02000000000000000000" charset="-122"/>
              </a:rPr>
              <a:t>思想传播：启蒙思想带来民族民主意识</a:t>
            </a:r>
          </a:p>
          <a:p>
            <a:pPr lvl="1" fontAlgn="auto">
              <a:lnSpc>
                <a:spcPct val="170000"/>
              </a:lnSpc>
            </a:pPr>
            <a:r>
              <a:rPr lang="zh-CN" altLang="en-US" sz="3200">
                <a:latin typeface="方正粗黑宋简体" panose="02000000000000000000" charset="-122"/>
                <a:ea typeface="方正粗黑宋简体" panose="02000000000000000000" charset="-122"/>
                <a:cs typeface="方正粗黑宋简体" panose="02000000000000000000" charset="-122"/>
                <a:sym typeface="+mn-ea"/>
              </a:rPr>
              <a:t>榜样激励：美国的独立大大鼓舞了拉丁美洲人民</a:t>
            </a:r>
          </a:p>
          <a:p>
            <a:pPr lvl="1" fontAlgn="auto">
              <a:lnSpc>
                <a:spcPct val="170000"/>
              </a:lnSpc>
            </a:pPr>
            <a:r>
              <a:rPr lang="zh-CN" altLang="en-US" sz="3200">
                <a:latin typeface="方正粗黑宋简体" panose="02000000000000000000" charset="-122"/>
                <a:ea typeface="方正粗黑宋简体" panose="02000000000000000000" charset="-122"/>
                <a:cs typeface="方正粗黑宋简体" panose="02000000000000000000" charset="-122"/>
              </a:rPr>
              <a:t>有利时机：法国大革命削弱了殖民者的控制</a:t>
            </a:r>
          </a:p>
          <a:p>
            <a:pPr lvl="1" fontAlgn="auto">
              <a:lnSpc>
                <a:spcPct val="140000"/>
              </a:lnSpc>
            </a:pPr>
            <a:endParaRPr lang="zh-CN" altLang="en-US" sz="3200">
              <a:latin typeface="方正粗黑宋简体" panose="02000000000000000000" charset="-122"/>
              <a:ea typeface="方正粗黑宋简体" panose="02000000000000000000" charset="-122"/>
              <a:cs typeface="方正粗黑宋简体" panose="02000000000000000000" charset="-122"/>
            </a:endParaRPr>
          </a:p>
        </p:txBody>
      </p:sp>
    </p:spTree>
    <p:custDataLst>
      <p:tags r:id="rId11"/>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9" presetClass="entr" presetSubtype="0" fill="hold" grpId="0"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Effect transition="in" filter="dissolve">
                                      <p:cBhvr>
                                        <p:cTn id="7" dur="500"/>
                                        <p:tgtEl>
                                          <p:spTgt spid="4">
                                            <p:txEl>
                                              <p:pRg st="0" end="0"/>
                                            </p:txEl>
                                          </p:spTgt>
                                        </p:tgtEl>
                                      </p:cBhvr>
                                    </p:animEffect>
                                  </p:childTnLst>
                                </p:cTn>
                              </p:par>
                              <p:par>
                                <p:cTn id="8" presetID="9" presetClass="entr" presetSubtype="0" fill="hold" grpId="0" nodeType="withEffect">
                                  <p:stCondLst>
                                    <p:cond delay="0"/>
                                  </p:stCondLst>
                                  <p:iterate type="lt">
                                    <p:tmPct val="10000"/>
                                  </p:iterate>
                                  <p:childTnLst>
                                    <p:set>
                                      <p:cBhvr>
                                        <p:cTn id="9" dur="1" fill="hold">
                                          <p:stCondLst>
                                            <p:cond delay="0"/>
                                          </p:stCondLst>
                                        </p:cTn>
                                        <p:tgtEl>
                                          <p:spTgt spid="4">
                                            <p:txEl>
                                              <p:pRg st="1" end="1"/>
                                            </p:txEl>
                                          </p:spTgt>
                                        </p:tgtEl>
                                        <p:attrNameLst>
                                          <p:attrName>style.visibility</p:attrName>
                                        </p:attrNameLst>
                                      </p:cBhvr>
                                      <p:to>
                                        <p:strVal val="visible"/>
                                      </p:to>
                                    </p:set>
                                    <p:animEffect transition="in" filter="dissolve">
                                      <p:cBhvr>
                                        <p:cTn id="10" dur="500"/>
                                        <p:tgtEl>
                                          <p:spTgt spid="4">
                                            <p:txEl>
                                              <p:pRg st="1" end="1"/>
                                            </p:txEl>
                                          </p:spTgt>
                                        </p:tgtEl>
                                      </p:cBhvr>
                                    </p:animEffect>
                                  </p:childTnLst>
                                </p:cTn>
                              </p:par>
                              <p:par>
                                <p:cTn id="11" presetID="9" presetClass="entr" presetSubtype="0" fill="hold" grpId="0" nodeType="withEffect">
                                  <p:stCondLst>
                                    <p:cond delay="0"/>
                                  </p:stCondLst>
                                  <p:iterate type="lt">
                                    <p:tmPct val="10000"/>
                                  </p:iterate>
                                  <p:childTnLst>
                                    <p:set>
                                      <p:cBhvr>
                                        <p:cTn id="12" dur="1" fill="hold">
                                          <p:stCondLst>
                                            <p:cond delay="0"/>
                                          </p:stCondLst>
                                        </p:cTn>
                                        <p:tgtEl>
                                          <p:spTgt spid="4">
                                            <p:txEl>
                                              <p:pRg st="2" end="2"/>
                                            </p:txEl>
                                          </p:spTgt>
                                        </p:tgtEl>
                                        <p:attrNameLst>
                                          <p:attrName>style.visibility</p:attrName>
                                        </p:attrNameLst>
                                      </p:cBhvr>
                                      <p:to>
                                        <p:strVal val="visible"/>
                                      </p:to>
                                    </p:set>
                                    <p:animEffect transition="in" filter="dissolve">
                                      <p:cBhvr>
                                        <p:cTn id="13" dur="500"/>
                                        <p:tgtEl>
                                          <p:spTgt spid="4">
                                            <p:txEl>
                                              <p:pRg st="2" end="2"/>
                                            </p:txEl>
                                          </p:spTgt>
                                        </p:tgtEl>
                                      </p:cBhvr>
                                    </p:animEffect>
                                  </p:childTnLst>
                                </p:cTn>
                              </p:par>
                              <p:par>
                                <p:cTn id="14" presetID="9" presetClass="entr" presetSubtype="0" fill="hold" grpId="0" nodeType="withEffect">
                                  <p:stCondLst>
                                    <p:cond delay="0"/>
                                  </p:stCondLst>
                                  <p:iterate type="lt">
                                    <p:tmPct val="10000"/>
                                  </p:iterate>
                                  <p:childTnLst>
                                    <p:set>
                                      <p:cBhvr>
                                        <p:cTn id="15" dur="1" fill="hold">
                                          <p:stCondLst>
                                            <p:cond delay="0"/>
                                          </p:stCondLst>
                                        </p:cTn>
                                        <p:tgtEl>
                                          <p:spTgt spid="4">
                                            <p:txEl>
                                              <p:pRg st="3" end="3"/>
                                            </p:txEl>
                                          </p:spTgt>
                                        </p:tgtEl>
                                        <p:attrNameLst>
                                          <p:attrName>style.visibility</p:attrName>
                                        </p:attrNameLst>
                                      </p:cBhvr>
                                      <p:to>
                                        <p:strVal val="visible"/>
                                      </p:to>
                                    </p:set>
                                    <p:animEffect transition="in" filter="dissolve">
                                      <p:cBhvr>
                                        <p:cTn id="16" dur="500"/>
                                        <p:tgtEl>
                                          <p:spTgt spid="4">
                                            <p:txEl>
                                              <p:pRg st="3" end="3"/>
                                            </p:txEl>
                                          </p:spTgt>
                                        </p:tgtEl>
                                      </p:cBhvr>
                                    </p:animEffect>
                                  </p:childTnLst>
                                </p:cTn>
                              </p:par>
                              <p:par>
                                <p:cTn id="17" presetID="9" presetClass="entr" presetSubtype="0" fill="hold" grpId="0" nodeType="withEffect">
                                  <p:stCondLst>
                                    <p:cond delay="0"/>
                                  </p:stCondLst>
                                  <p:iterate type="lt">
                                    <p:tmPct val="10000"/>
                                  </p:iterate>
                                  <p:childTnLst>
                                    <p:set>
                                      <p:cBhvr>
                                        <p:cTn id="18" dur="1" fill="hold">
                                          <p:stCondLst>
                                            <p:cond delay="0"/>
                                          </p:stCondLst>
                                        </p:cTn>
                                        <p:tgtEl>
                                          <p:spTgt spid="4">
                                            <p:txEl>
                                              <p:pRg st="4" end="4"/>
                                            </p:txEl>
                                          </p:spTgt>
                                        </p:tgtEl>
                                        <p:attrNameLst>
                                          <p:attrName>style.visibility</p:attrName>
                                        </p:attrNameLst>
                                      </p:cBhvr>
                                      <p:to>
                                        <p:strVal val="visible"/>
                                      </p:to>
                                    </p:set>
                                    <p:animEffect transition="in" filter="dissolve">
                                      <p:cBhvr>
                                        <p:cTn id="19" dur="500"/>
                                        <p:tgtEl>
                                          <p:spTgt spid="4">
                                            <p:txEl>
                                              <p:pRg st="4" end="4"/>
                                            </p:txEl>
                                          </p:spTgt>
                                        </p:tgtEl>
                                      </p:cBhvr>
                                    </p:animEffect>
                                  </p:childTnLst>
                                </p:cTn>
                              </p:par>
                              <p:par>
                                <p:cTn id="20" presetID="9" presetClass="entr" presetSubtype="0" fill="hold" grpId="0" nodeType="withEffect">
                                  <p:stCondLst>
                                    <p:cond delay="0"/>
                                  </p:stCondLst>
                                  <p:iterate type="lt">
                                    <p:tmPct val="10000"/>
                                  </p:iterate>
                                  <p:childTnLst>
                                    <p:set>
                                      <p:cBhvr>
                                        <p:cTn id="21" dur="1" fill="hold">
                                          <p:stCondLst>
                                            <p:cond delay="0"/>
                                          </p:stCondLst>
                                        </p:cTn>
                                        <p:tgtEl>
                                          <p:spTgt spid="4">
                                            <p:txEl>
                                              <p:pRg st="5" end="5"/>
                                            </p:txEl>
                                          </p:spTgt>
                                        </p:tgtEl>
                                        <p:attrNameLst>
                                          <p:attrName>style.visibility</p:attrName>
                                        </p:attrNameLst>
                                      </p:cBhvr>
                                      <p:to>
                                        <p:strVal val="visible"/>
                                      </p:to>
                                    </p:set>
                                    <p:animEffect transition="in" filter="dissolve">
                                      <p:cBhvr>
                                        <p:cTn id="22" dur="500"/>
                                        <p:tgtEl>
                                          <p:spTgt spid="4">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uiExpand="1" build="p"/>
    </p:bldLst>
  </p:timing>
</p:sld>
</file>

<file path=ppt/slides/slide1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14" name="内容占位符 13" descr="C:/Users/ADMINI~1/AppData/Local/Temp/kaimatting_20200304132324/output_20200304132330..pngoutput_20200304132330."/>
          <p:cNvPicPr>
            <a:picLocks noChangeAspect="1"/>
          </p:cNvPicPr>
          <p:nvPr/>
        </p:nvPicPr>
        <p:blipFill>
          <a:blip r:embed="rId2"/>
          <a:stretch>
            <a:fillRect/>
          </a:stretch>
        </p:blipFill>
        <p:spPr>
          <a:xfrm>
            <a:off x="818515" y="1000125"/>
            <a:ext cx="4768850" cy="5741670"/>
          </a:xfrm>
          <a:prstGeom prst="rect">
            <a:avLst/>
          </a:prstGeom>
        </p:spPr>
      </p:pic>
      <p:pic>
        <p:nvPicPr>
          <p:cNvPr id="16385" name="Picture 3" descr="14-b"/>
          <p:cNvPicPr>
            <a:picLocks noChangeAspect="1"/>
          </p:cNvPicPr>
          <p:nvPr/>
        </p:nvPicPr>
        <p:blipFill>
          <a:blip r:embed="rId3"/>
          <a:stretch>
            <a:fillRect/>
          </a:stretch>
        </p:blipFill>
        <p:spPr>
          <a:xfrm>
            <a:off x="6927850" y="330200"/>
            <a:ext cx="4665980" cy="6287135"/>
          </a:xfrm>
          <a:prstGeom prst="rect">
            <a:avLst/>
          </a:prstGeom>
          <a:noFill/>
          <a:ln w="9525">
            <a:noFill/>
          </a:ln>
          <a:effectLst>
            <a:glow rad="228600">
              <a:schemeClr val="accent3">
                <a:satMod val="175000"/>
                <a:alpha val="40000"/>
              </a:schemeClr>
            </a:glow>
          </a:effectLst>
        </p:spPr>
      </p:pic>
      <p:grpSp>
        <p:nvGrpSpPr>
          <p:cNvPr id="10" name="组合 9"/>
          <p:cNvGrpSpPr/>
          <p:nvPr/>
        </p:nvGrpSpPr>
        <p:grpSpPr>
          <a:xfrm>
            <a:off x="923290" y="1351915"/>
            <a:ext cx="4867275" cy="4828540"/>
            <a:chOff x="11882" y="2485"/>
            <a:chExt cx="7665" cy="7604"/>
          </a:xfrm>
        </p:grpSpPr>
        <p:pic>
          <p:nvPicPr>
            <p:cNvPr id="11" name="图片 10"/>
            <p:cNvPicPr>
              <a:picLocks noChangeAspect="1"/>
            </p:cNvPicPr>
            <p:nvPr/>
          </p:nvPicPr>
          <p:blipFill>
            <a:blip r:embed="rId4"/>
            <a:stretch>
              <a:fillRect/>
            </a:stretch>
          </p:blipFill>
          <p:spPr>
            <a:xfrm>
              <a:off x="11882" y="3699"/>
              <a:ext cx="7069" cy="6391"/>
            </a:xfrm>
            <a:prstGeom prst="rect">
              <a:avLst/>
            </a:prstGeom>
            <a:ln>
              <a:solidFill>
                <a:schemeClr val="tx1"/>
              </a:solidFill>
            </a:ln>
          </p:spPr>
        </p:pic>
        <p:grpSp>
          <p:nvGrpSpPr>
            <p:cNvPr id="17" name="组合 16"/>
            <p:cNvGrpSpPr/>
            <p:nvPr/>
          </p:nvGrpSpPr>
          <p:grpSpPr>
            <a:xfrm>
              <a:off x="14997" y="2485"/>
              <a:ext cx="4550" cy="4054"/>
              <a:chOff x="15011" y="2471"/>
              <a:chExt cx="4550" cy="4054"/>
            </a:xfrm>
          </p:grpSpPr>
          <p:pic>
            <p:nvPicPr>
              <p:cNvPr id="13" name="图片 12" descr="3505146"/>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15011" y="2471"/>
                <a:ext cx="4550" cy="4054"/>
              </a:xfrm>
              <a:prstGeom prst="rect">
                <a:avLst/>
              </a:prstGeom>
            </p:spPr>
          </p:pic>
          <p:sp>
            <p:nvSpPr>
              <p:cNvPr id="16" name="文本框 15"/>
              <p:cNvSpPr txBox="1"/>
              <p:nvPr/>
            </p:nvSpPr>
            <p:spPr>
              <a:xfrm>
                <a:off x="15407" y="3225"/>
                <a:ext cx="3757" cy="2325"/>
              </a:xfrm>
              <a:prstGeom prst="rect">
                <a:avLst/>
              </a:prstGeom>
              <a:noFill/>
            </p:spPr>
            <p:txBody>
              <a:bodyPr wrap="square" rtlCol="0">
                <a:spAutoFit/>
              </a:bodyPr>
              <a:lstStyle/>
              <a:p>
                <a:pPr algn="just"/>
                <a:r>
                  <a:rPr lang="en-US" altLang="zh-CN">
                    <a:solidFill>
                      <a:schemeClr val="bg1"/>
                    </a:solidFill>
                    <a:latin typeface="楷体" panose="02010609060101010101" pitchFamily="49" charset="-122"/>
                    <a:ea typeface="楷体" panose="02010609060101010101" pitchFamily="49" charset="-122"/>
                    <a:cs typeface="楷体" panose="02010609060101010101" pitchFamily="49" charset="-122"/>
                  </a:rPr>
                  <a:t>   </a:t>
                </a:r>
                <a:r>
                  <a:rPr lang="en-US" altLang="zh-CN">
                    <a:solidFill>
                      <a:schemeClr val="tx1"/>
                    </a:solidFill>
                    <a:latin typeface="楷体" panose="02010609060101010101" pitchFamily="49" charset="-122"/>
                    <a:ea typeface="楷体" panose="02010609060101010101" pitchFamily="49" charset="-122"/>
                    <a:cs typeface="楷体" panose="02010609060101010101" pitchFamily="49" charset="-122"/>
                  </a:rPr>
                  <a:t> </a:t>
                </a:r>
                <a:r>
                  <a:rPr lang="zh-CN" altLang="en-US">
                    <a:solidFill>
                      <a:schemeClr val="tx1"/>
                    </a:solidFill>
                    <a:latin typeface="楷体" panose="02010609060101010101" pitchFamily="49" charset="-122"/>
                    <a:ea typeface="楷体" panose="02010609060101010101" pitchFamily="49" charset="-122"/>
                    <a:cs typeface="楷体" panose="02010609060101010101" pitchFamily="49" charset="-122"/>
                  </a:rPr>
                  <a:t>海地在印第安语中意为</a:t>
                </a:r>
                <a:r>
                  <a:rPr lang="en-US" altLang="zh-CN">
                    <a:solidFill>
                      <a:schemeClr val="tx1"/>
                    </a:solidFill>
                    <a:latin typeface="楷体" panose="02010609060101010101" pitchFamily="49" charset="-122"/>
                    <a:ea typeface="楷体" panose="02010609060101010101" pitchFamily="49" charset="-122"/>
                    <a:cs typeface="楷体" panose="02010609060101010101" pitchFamily="49" charset="-122"/>
                  </a:rPr>
                  <a:t>“</a:t>
                </a:r>
                <a:r>
                  <a:rPr lang="zh-CN" altLang="en-US">
                    <a:solidFill>
                      <a:schemeClr val="tx1"/>
                    </a:solidFill>
                    <a:latin typeface="楷体" panose="02010609060101010101" pitchFamily="49" charset="-122"/>
                    <a:ea typeface="楷体" panose="02010609060101010101" pitchFamily="49" charset="-122"/>
                    <a:cs typeface="楷体" panose="02010609060101010101" pitchFamily="49" charset="-122"/>
                  </a:rPr>
                  <a:t>多山的地方</a:t>
                </a:r>
                <a:r>
                  <a:rPr lang="en-US" altLang="zh-CN">
                    <a:solidFill>
                      <a:schemeClr val="tx1"/>
                    </a:solidFill>
                    <a:latin typeface="楷体" panose="02010609060101010101" pitchFamily="49" charset="-122"/>
                    <a:ea typeface="楷体" panose="02010609060101010101" pitchFamily="49" charset="-122"/>
                    <a:cs typeface="楷体" panose="02010609060101010101" pitchFamily="49" charset="-122"/>
                  </a:rPr>
                  <a:t>”</a:t>
                </a:r>
                <a:r>
                  <a:rPr lang="zh-CN" altLang="en-US">
                    <a:solidFill>
                      <a:schemeClr val="tx1"/>
                    </a:solidFill>
                    <a:latin typeface="楷体" panose="02010609060101010101" pitchFamily="49" charset="-122"/>
                    <a:ea typeface="楷体" panose="02010609060101010101" pitchFamily="49" charset="-122"/>
                    <a:cs typeface="楷体" panose="02010609060101010101" pitchFamily="49" charset="-122"/>
                  </a:rPr>
                  <a:t>。</a:t>
                </a:r>
                <a:r>
                  <a:rPr lang="en-US" altLang="zh-CN">
                    <a:solidFill>
                      <a:schemeClr val="tx1"/>
                    </a:solidFill>
                    <a:latin typeface="楷体" panose="02010609060101010101" pitchFamily="49" charset="-122"/>
                    <a:ea typeface="楷体" panose="02010609060101010101" pitchFamily="49" charset="-122"/>
                    <a:cs typeface="楷体" panose="02010609060101010101" pitchFamily="49" charset="-122"/>
                  </a:rPr>
                  <a:t>1697</a:t>
                </a:r>
                <a:r>
                  <a:rPr lang="zh-CN" altLang="en-US">
                    <a:solidFill>
                      <a:schemeClr val="tx1"/>
                    </a:solidFill>
                    <a:latin typeface="楷体" panose="02010609060101010101" pitchFamily="49" charset="-122"/>
                    <a:ea typeface="楷体" panose="02010609060101010101" pitchFamily="49" charset="-122"/>
                    <a:cs typeface="楷体" panose="02010609060101010101" pitchFamily="49" charset="-122"/>
                  </a:rPr>
                  <a:t>年从西班牙手中被划归法国，改称圣多明各。</a:t>
                </a:r>
              </a:p>
            </p:txBody>
          </p:sp>
        </p:grpSp>
      </p:grpSp>
      <p:grpSp>
        <p:nvGrpSpPr>
          <p:cNvPr id="473" name="组合 472"/>
          <p:cNvGrpSpPr/>
          <p:nvPr/>
        </p:nvGrpSpPr>
        <p:grpSpPr>
          <a:xfrm>
            <a:off x="265430" y="-153670"/>
            <a:ext cx="7592060" cy="1633855"/>
            <a:chOff x="726" y="-228"/>
            <a:chExt cx="11091" cy="2573"/>
          </a:xfrm>
        </p:grpSpPr>
        <p:grpSp>
          <p:nvGrpSpPr>
            <p:cNvPr id="464" name="组合 463"/>
            <p:cNvGrpSpPr/>
            <p:nvPr>
              <p:custDataLst>
                <p:tags r:id="rId7"/>
              </p:custDataLst>
            </p:nvPr>
          </p:nvGrpSpPr>
          <p:grpSpPr>
            <a:xfrm>
              <a:off x="726" y="-228"/>
              <a:ext cx="8974" cy="1750"/>
              <a:chOff x="726" y="-228"/>
              <a:chExt cx="8974" cy="1750"/>
            </a:xfrm>
          </p:grpSpPr>
          <p:grpSp>
            <p:nvGrpSpPr>
              <p:cNvPr id="465" name="组合 464"/>
              <p:cNvGrpSpPr/>
              <p:nvPr>
                <p:custDataLst>
                  <p:tags r:id="rId8"/>
                </p:custDataLst>
              </p:nvPr>
            </p:nvGrpSpPr>
            <p:grpSpPr>
              <a:xfrm>
                <a:off x="726" y="-228"/>
                <a:ext cx="8975" cy="720"/>
                <a:chOff x="-11430" y="173989"/>
                <a:chExt cx="4115435" cy="457203"/>
              </a:xfrm>
            </p:grpSpPr>
            <p:sp>
              <p:nvSpPr>
                <p:cNvPr id="466" name="矩形 465"/>
                <p:cNvSpPr/>
                <p:nvPr>
                  <p:custDataLst>
                    <p:tags r:id="rId9"/>
                  </p:custDataLst>
                </p:nvPr>
              </p:nvSpPr>
              <p:spPr>
                <a:xfrm>
                  <a:off x="-11430" y="173989"/>
                  <a:ext cx="76201" cy="30480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467" name="直接连接符 466"/>
                <p:cNvCxnSpPr/>
                <p:nvPr>
                  <p:custDataLst>
                    <p:tags r:id="rId10"/>
                  </p:custDataLst>
                </p:nvPr>
              </p:nvCxnSpPr>
              <p:spPr>
                <a:xfrm>
                  <a:off x="64770" y="326390"/>
                  <a:ext cx="4039235" cy="0"/>
                </a:xfrm>
                <a:prstGeom prst="line">
                  <a:avLst/>
                </a:prstGeom>
                <a:ln w="25400" cap="sq">
                  <a:tailEnd type="oval"/>
                </a:ln>
              </p:spPr>
              <p:style>
                <a:lnRef idx="1">
                  <a:schemeClr val="accent1"/>
                </a:lnRef>
                <a:fillRef idx="0">
                  <a:schemeClr val="accent1"/>
                </a:fillRef>
                <a:effectRef idx="0">
                  <a:schemeClr val="accent1"/>
                </a:effectRef>
                <a:fontRef idx="minor">
                  <a:schemeClr val="tx1"/>
                </a:fontRef>
              </p:style>
            </p:cxnSp>
            <p:cxnSp>
              <p:nvCxnSpPr>
                <p:cNvPr id="468" name="直接连接符 467"/>
                <p:cNvCxnSpPr/>
                <p:nvPr>
                  <p:custDataLst>
                    <p:tags r:id="rId11"/>
                  </p:custDataLst>
                </p:nvPr>
              </p:nvCxnSpPr>
              <p:spPr>
                <a:xfrm flipH="1">
                  <a:off x="928370" y="326390"/>
                  <a:ext cx="0" cy="304802"/>
                </a:xfrm>
                <a:prstGeom prst="line">
                  <a:avLst/>
                </a:prstGeom>
                <a:ln w="12700">
                  <a:tailEnd type="oval"/>
                </a:ln>
              </p:spPr>
              <p:style>
                <a:lnRef idx="1">
                  <a:schemeClr val="accent1"/>
                </a:lnRef>
                <a:fillRef idx="0">
                  <a:schemeClr val="accent1"/>
                </a:fillRef>
                <a:effectRef idx="0">
                  <a:schemeClr val="accent1"/>
                </a:effectRef>
                <a:fontRef idx="minor">
                  <a:schemeClr val="tx1"/>
                </a:fontRef>
              </p:style>
            </p:cxnSp>
            <p:cxnSp>
              <p:nvCxnSpPr>
                <p:cNvPr id="469" name="直接连接符 468"/>
                <p:cNvCxnSpPr/>
                <p:nvPr>
                  <p:custDataLst>
                    <p:tags r:id="rId12"/>
                  </p:custDataLst>
                </p:nvPr>
              </p:nvCxnSpPr>
              <p:spPr>
                <a:xfrm flipH="1">
                  <a:off x="2986405" y="326390"/>
                  <a:ext cx="0" cy="304802"/>
                </a:xfrm>
                <a:prstGeom prst="line">
                  <a:avLst/>
                </a:prstGeom>
                <a:ln w="12700">
                  <a:tailEnd type="oval"/>
                </a:ln>
              </p:spPr>
              <p:style>
                <a:lnRef idx="1">
                  <a:schemeClr val="accent1"/>
                </a:lnRef>
                <a:fillRef idx="0">
                  <a:schemeClr val="accent1"/>
                </a:fillRef>
                <a:effectRef idx="0">
                  <a:schemeClr val="accent1"/>
                </a:effectRef>
                <a:fontRef idx="minor">
                  <a:schemeClr val="tx1"/>
                </a:fontRef>
              </p:style>
            </p:cxnSp>
          </p:grpSp>
          <p:sp>
            <p:nvSpPr>
              <p:cNvPr id="470" name="缺角矩形 469"/>
              <p:cNvSpPr/>
              <p:nvPr>
                <p:custDataLst>
                  <p:tags r:id="rId13"/>
                </p:custDataLst>
              </p:nvPr>
            </p:nvSpPr>
            <p:spPr>
              <a:xfrm>
                <a:off x="982" y="420"/>
                <a:ext cx="8269" cy="1103"/>
              </a:xfrm>
              <a:prstGeom prst="plaque">
                <a:avLst/>
              </a:prstGeom>
              <a:noFill/>
              <a:ln w="254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1" name="缺角矩形 470"/>
              <p:cNvSpPr/>
              <p:nvPr>
                <p:custDataLst>
                  <p:tags r:id="rId14"/>
                </p:custDataLst>
              </p:nvPr>
            </p:nvSpPr>
            <p:spPr>
              <a:xfrm>
                <a:off x="1083" y="534"/>
                <a:ext cx="8068" cy="874"/>
              </a:xfrm>
              <a:prstGeom prst="plaque">
                <a:avLst/>
              </a:prstGeom>
              <a:noFill/>
              <a:ln w="12700" cmpd="sng">
                <a:solidFill>
                  <a:schemeClr val="accent1"/>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72" name="Title 6"/>
            <p:cNvSpPr txBox="1"/>
            <p:nvPr>
              <p:custDataLst>
                <p:tags r:id="rId15"/>
              </p:custDataLst>
            </p:nvPr>
          </p:nvSpPr>
          <p:spPr>
            <a:xfrm>
              <a:off x="1320" y="575"/>
              <a:ext cx="10497" cy="1770"/>
            </a:xfrm>
            <a:prstGeom prst="rect">
              <a:avLst/>
            </a:prstGeom>
            <a:noFill/>
            <a:ln w="3175">
              <a:noFill/>
              <a:prstDash val="dash"/>
            </a:ln>
            <a:extLst>
              <a:ext uri="{909E8E84-426E-40DD-AFC4-6F175D3DCCD1}">
                <a14:hiddenFill xmlns:a14="http://schemas.microsoft.com/office/drawing/2010/main">
                  <a:solidFill>
                    <a:schemeClr val="bg2"/>
                  </a:solidFill>
                </a14:hiddenFill>
              </a:ext>
            </a:extLst>
          </p:spPr>
          <p:txBody>
            <a:bodyPr wrap="square" lIns="72000" tIns="36195" rIns="72000" bIns="36195" anchor="t" anchorCtr="0">
              <a:spAutoFit/>
            </a:bodyPr>
            <a:lstStyle>
              <a:lvl1pPr algn="l" defTabSz="913765" rtl="0" eaLnBrk="1" latinLnBrk="0" hangingPunct="1">
                <a:lnSpc>
                  <a:spcPct val="90000"/>
                </a:lnSpc>
                <a:spcBef>
                  <a:spcPct val="0"/>
                </a:spcBef>
                <a:buNone/>
                <a:defRPr lang="en-US" sz="2745" b="0" kern="1200" cap="none" spc="-49" baseline="0" smtClean="0">
                  <a:ln w="3175">
                    <a:noFill/>
                  </a:ln>
                  <a:solidFill>
                    <a:schemeClr val="tx1"/>
                  </a:solidFill>
                  <a:effectLst/>
                  <a:latin typeface="+mj-lt"/>
                  <a:ea typeface="+mn-ea"/>
                  <a:cs typeface="Segoe UI" panose="020b0502040204020203" pitchFamily="34" charset="0"/>
                </a:defRPr>
              </a:lvl1pPr>
            </a:lstStyle>
            <a:p>
              <a:pPr marL="0" lvl="0" indent="0" algn="l">
                <a:lnSpc>
                  <a:spcPct val="100000"/>
                </a:lnSpc>
                <a:spcBef>
                  <a:spcPts val="1000"/>
                </a:spcBef>
                <a:spcAft>
                  <a:spcPct val="0"/>
                </a:spcAft>
                <a:buSzTx/>
                <a:buNone/>
              </a:pPr>
              <a:r>
                <a:rPr lang="zh-CN" altLang="en-US" sz="3200" b="1" spc="0">
                  <a:gradFill>
                    <a:gsLst>
                      <a:gs pos="0">
                        <a:schemeClr val="accent1"/>
                      </a:gs>
                      <a:gs pos="100000">
                        <a:schemeClr val="accent2"/>
                      </a:gs>
                    </a:gsLst>
                    <a:lin ang="0" scaled="1"/>
                  </a:gradFill>
                  <a:latin typeface="方正粗黑宋简体" panose="02000000000000000000" charset="-122"/>
                  <a:ea typeface="方正粗黑宋简体" panose="02000000000000000000" charset="-122"/>
                  <a:cs typeface="方正粗黑宋简体" panose="02000000000000000000" charset="-122"/>
                  <a:sym typeface="+mn-ea"/>
                </a:rPr>
                <a:t>1.2  火焰如何燃遍拉美大地？</a:t>
              </a:r>
              <a:endParaRPr lang="zh-CN" altLang="en-US" sz="2800">
                <a:latin typeface="方正粗黑宋简体" panose="02000000000000000000" charset="-122"/>
                <a:ea typeface="方正粗黑宋简体" panose="02000000000000000000" charset="-122"/>
                <a:cs typeface="方正粗黑宋简体" panose="02000000000000000000" charset="-122"/>
              </a:endParaRPr>
            </a:p>
            <a:p>
              <a:pPr marL="0" lvl="0" indent="0" algn="l">
                <a:lnSpc>
                  <a:spcPct val="100000"/>
                </a:lnSpc>
                <a:spcBef>
                  <a:spcPts val="1000"/>
                </a:spcBef>
                <a:spcAft>
                  <a:spcPct val="0"/>
                </a:spcAft>
                <a:buSzTx/>
                <a:buNone/>
              </a:pPr>
              <a:endParaRPr lang="zh-CN" altLang="en-US" sz="2800" b="1" spc="274">
                <a:ln w="3175">
                  <a:noFill/>
                  <a:prstDash val="dash"/>
                </a:ln>
                <a:solidFill>
                  <a:schemeClr val="tx1">
                    <a:lumMod val="75000"/>
                    <a:lumOff val="25000"/>
                  </a:schemeClr>
                </a:solidFill>
                <a:uFillTx/>
                <a:latin typeface="微软雅黑" panose="020b0503020204020204" pitchFamily="34" charset="-122"/>
                <a:ea typeface="微软雅黑" panose="020b0503020204020204" pitchFamily="34" charset="-122"/>
                <a:cs typeface="微软雅黑" panose="020b0503020204020204" pitchFamily="34" charset="-122"/>
                <a:sym typeface="+mn-ea"/>
              </a:endParaRPr>
            </a:p>
          </p:txBody>
        </p:sp>
      </p:grpSp>
    </p:spTree>
    <p:custDataLst>
      <p:tags r:id="rId16"/>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9" presetClass="entr" presetSubtype="0" fill="hold" nodeType="clickEffect">
                                  <p:stCondLst>
                                    <p:cond delay="0"/>
                                  </p:stCondLst>
                                  <p:childTnLst>
                                    <p:set>
                                      <p:cBhvr>
                                        <p:cTn id="6" dur="1" fill="hold">
                                          <p:stCondLst>
                                            <p:cond delay="0"/>
                                          </p:stCondLst>
                                        </p:cTn>
                                        <p:tgtEl>
                                          <p:spTgt spid="16385"/>
                                        </p:tgtEl>
                                        <p:attrNameLst>
                                          <p:attrName>style.visibility</p:attrName>
                                        </p:attrNameLst>
                                      </p:cBhvr>
                                      <p:to>
                                        <p:strVal val="visible"/>
                                      </p:to>
                                    </p:set>
                                    <p:animEffect transition="in" filter="dissolve">
                                      <p:cBhvr>
                                        <p:cTn id="7" dur="500"/>
                                        <p:tgtEl>
                                          <p:spTgt spid="16385"/>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1" presetClass="exit" presetSubtype="0" fill="hold" nodeType="clickEffect">
                                  <p:stCondLst>
                                    <p:cond delay="0"/>
                                  </p:stCondLst>
                                  <p:childTnLst>
                                    <p:set>
                                      <p:cBhvr>
                                        <p:cTn id="11" dur="1" fill="hold">
                                          <p:stCondLst>
                                            <p:cond delay="0"/>
                                          </p:stCondLst>
                                        </p:cTn>
                                        <p:tgtEl>
                                          <p:spTgt spid="14"/>
                                        </p:tgtEl>
                                        <p:attrNameLst>
                                          <p:attrName>style.visibility</p:attrName>
                                        </p:attrNameLst>
                                      </p:cBhvr>
                                      <p:to>
                                        <p:strVal val="hidden"/>
                                      </p:to>
                                    </p:set>
                                  </p:childTnLst>
                                </p:cTn>
                              </p:par>
                            </p:childTnLst>
                          </p:cTn>
                        </p:par>
                      </p:childTnLst>
                    </p:cTn>
                  </p:par>
                  <p:par>
                    <p:cTn id="12" fill="hold" nodeType="clickPar">
                      <p:stCondLst>
                        <p:cond delay="indefinite"/>
                      </p:stCondLst>
                      <p:childTnLst>
                        <p:par>
                          <p:cTn id="13" fill="hold" nodeType="afterGroup">
                            <p:stCondLst>
                              <p:cond delay="0"/>
                            </p:stCondLst>
                            <p:childTnLst>
                              <p:par>
                                <p:cTn id="14" presetID="9" presetClass="entr" presetSubtype="0" fill="hold" nodeType="click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dissolve">
                                      <p:cBhvr>
                                        <p:cTn id="16"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文本框 1"/>
          <p:cNvSpPr txBox="1"/>
          <p:nvPr/>
        </p:nvSpPr>
        <p:spPr>
          <a:xfrm>
            <a:off x="427990" y="885190"/>
            <a:ext cx="6591935" cy="4206875"/>
          </a:xfrm>
          <a:prstGeom prst="rect">
            <a:avLst/>
          </a:prstGeom>
          <a:noFill/>
        </p:spPr>
        <p:txBody>
          <a:bodyPr wrap="square" rtlCol="0" anchor="t">
            <a:spAutoFit/>
          </a:bodyPr>
          <a:lstStyle/>
          <a:p>
            <a:pPr>
              <a:lnSpc>
                <a:spcPct val="120000"/>
              </a:lnSpc>
              <a:spcBef>
                <a:spcPts val="1000"/>
              </a:spcBef>
              <a:spcAft>
                <a:spcPct val="0"/>
              </a:spcAft>
            </a:pPr>
            <a:r>
              <a:rPr lang="zh-CN" altLang="zh-CN" sz="2400" b="1" noProof="0">
                <a:solidFill>
                  <a:schemeClr val="tx1"/>
                </a:solidFill>
                <a:latin typeface="宋体" panose="02010600030101010101" pitchFamily="2" charset="-122"/>
                <a:ea typeface="宋体" panose="02010600030101010101" pitchFamily="2" charset="-122"/>
                <a:cs typeface="Times New Roman" panose="02020603050405020304" charset="0"/>
                <a:sym typeface="+mn-ea"/>
              </a:rPr>
              <a:t>⑴序幕</a:t>
            </a:r>
            <a:r>
              <a:rPr lang="zh-CN" altLang="en-US" sz="2400">
                <a:solidFill>
                  <a:schemeClr val="tx1"/>
                </a:solidFill>
                <a:latin typeface="黑体" panose="02010609060101010101" pitchFamily="49" charset="-122"/>
                <a:ea typeface="黑体" panose="02010609060101010101" pitchFamily="49" charset="-122"/>
                <a:cs typeface="黑体" panose="02010609060101010101" pitchFamily="49" charset="-122"/>
                <a:sym typeface="+mn-ea"/>
              </a:rPr>
              <a:t>：</a:t>
            </a:r>
            <a:r>
              <a:rPr lang="en-US" altLang="zh-CN" sz="2400">
                <a:solidFill>
                  <a:schemeClr val="tx1"/>
                </a:solidFill>
                <a:latin typeface="黑体" panose="02010609060101010101" pitchFamily="49" charset="-122"/>
                <a:ea typeface="黑体" panose="02010609060101010101" pitchFamily="49" charset="-122"/>
                <a:cs typeface="黑体" panose="02010609060101010101" pitchFamily="49" charset="-122"/>
                <a:sym typeface="+mn-ea"/>
              </a:rPr>
              <a:t>1804 </a:t>
            </a:r>
            <a:r>
              <a:rPr lang="zh-CN" altLang="en-US" sz="2400">
                <a:solidFill>
                  <a:schemeClr val="tx1"/>
                </a:solidFill>
                <a:latin typeface="黑体" panose="02010609060101010101" pitchFamily="49" charset="-122"/>
                <a:ea typeface="黑体" panose="02010609060101010101" pitchFamily="49" charset="-122"/>
                <a:cs typeface="黑体" panose="02010609060101010101" pitchFamily="49" charset="-122"/>
                <a:sym typeface="+mn-ea"/>
              </a:rPr>
              <a:t>年海地的独立，拉开了拉丁美洲民族独立运动的序幕</a:t>
            </a:r>
          </a:p>
          <a:p>
            <a:pPr>
              <a:lnSpc>
                <a:spcPct val="120000"/>
              </a:lnSpc>
              <a:spcBef>
                <a:spcPts val="1000"/>
              </a:spcBef>
              <a:spcAft>
                <a:spcPct val="0"/>
              </a:spcAft>
            </a:pPr>
            <a:r>
              <a:rPr lang="zh-CN" altLang="zh-CN" sz="2400" b="1" noProof="0">
                <a:solidFill>
                  <a:schemeClr val="tx1"/>
                </a:solidFill>
                <a:latin typeface="宋体" panose="02010600030101010101" pitchFamily="2" charset="-122"/>
                <a:ea typeface="宋体" panose="02010600030101010101" pitchFamily="2" charset="-122"/>
                <a:cs typeface="Times New Roman" panose="02020603050405020304" charset="0"/>
                <a:sym typeface="+mn-ea"/>
              </a:rPr>
              <a:t>⑵领导人</a:t>
            </a:r>
            <a:r>
              <a:rPr lang="zh-CN" altLang="en-US" sz="2400">
                <a:solidFill>
                  <a:schemeClr val="tx1"/>
                </a:solidFill>
                <a:latin typeface="黑体" panose="02010609060101010101" pitchFamily="49" charset="-122"/>
                <a:ea typeface="黑体" panose="02010609060101010101" pitchFamily="49" charset="-122"/>
                <a:cs typeface="黑体" panose="02010609060101010101" pitchFamily="49" charset="-122"/>
                <a:sym typeface="+mn-ea"/>
              </a:rPr>
              <a:t>：玻利瓦尔和圣马丁等人</a:t>
            </a:r>
          </a:p>
          <a:p>
            <a:pPr>
              <a:lnSpc>
                <a:spcPct val="120000"/>
              </a:lnSpc>
              <a:spcBef>
                <a:spcPct val="0"/>
              </a:spcBef>
              <a:spcAft>
                <a:spcPct val="0"/>
              </a:spcAft>
            </a:pPr>
            <a:r>
              <a:rPr lang="zh-CN" altLang="zh-CN" sz="2400" b="1" noProof="0">
                <a:solidFill>
                  <a:schemeClr val="tx1"/>
                </a:solidFill>
                <a:latin typeface="宋体" panose="02010600030101010101" pitchFamily="2" charset="-122"/>
                <a:ea typeface="宋体" panose="02010600030101010101" pitchFamily="2" charset="-122"/>
                <a:cs typeface="Times New Roman" panose="02020603050405020304" charset="0"/>
                <a:sym typeface="+mn-ea"/>
              </a:rPr>
              <a:t>⑶成果</a:t>
            </a:r>
            <a:r>
              <a:rPr lang="zh-CN" altLang="en-US" sz="2400">
                <a:solidFill>
                  <a:schemeClr val="tx1"/>
                </a:solidFill>
                <a:latin typeface="黑体" panose="02010609060101010101" pitchFamily="49" charset="-122"/>
                <a:ea typeface="黑体" panose="02010609060101010101" pitchFamily="49" charset="-122"/>
                <a:cs typeface="黑体" panose="02010609060101010101" pitchFamily="49" charset="-122"/>
                <a:sym typeface="+mn-ea"/>
              </a:rPr>
              <a:t>：</a:t>
            </a:r>
          </a:p>
          <a:p>
            <a:pPr>
              <a:lnSpc>
                <a:spcPct val="120000"/>
              </a:lnSpc>
              <a:spcBef>
                <a:spcPct val="0"/>
              </a:spcBef>
              <a:spcAft>
                <a:spcPct val="0"/>
              </a:spcAft>
            </a:pPr>
            <a:r>
              <a:rPr lang="zh-CN" altLang="en-US" sz="2400">
                <a:solidFill>
                  <a:schemeClr val="tx1"/>
                </a:solidFill>
                <a:latin typeface="黑体" panose="02010609060101010101" pitchFamily="49" charset="-122"/>
                <a:ea typeface="黑体" panose="02010609060101010101" pitchFamily="49" charset="-122"/>
                <a:cs typeface="黑体" panose="02010609060101010101" pitchFamily="49" charset="-122"/>
                <a:sym typeface="+mn-ea"/>
              </a:rPr>
              <a:t>  ①</a:t>
            </a:r>
            <a:r>
              <a:rPr lang="en-US" altLang="zh-CN" sz="2400">
                <a:solidFill>
                  <a:schemeClr val="tx1"/>
                </a:solidFill>
                <a:latin typeface="黑体" panose="02010609060101010101" pitchFamily="49" charset="-122"/>
                <a:ea typeface="黑体" panose="02010609060101010101" pitchFamily="49" charset="-122"/>
                <a:cs typeface="黑体" panose="02010609060101010101" pitchFamily="49" charset="-122"/>
                <a:sym typeface="+mn-ea"/>
              </a:rPr>
              <a:t>1822 </a:t>
            </a:r>
            <a:r>
              <a:rPr lang="zh-CN" altLang="en-US" sz="2400">
                <a:solidFill>
                  <a:schemeClr val="tx1"/>
                </a:solidFill>
                <a:latin typeface="黑体" panose="02010609060101010101" pitchFamily="49" charset="-122"/>
                <a:ea typeface="黑体" panose="02010609060101010101" pitchFamily="49" charset="-122"/>
                <a:cs typeface="黑体" panose="02010609060101010101" pitchFamily="49" charset="-122"/>
                <a:sym typeface="+mn-ea"/>
              </a:rPr>
              <a:t>年，巴西获得了独立（葡萄牙） </a:t>
            </a:r>
          </a:p>
          <a:p>
            <a:pPr>
              <a:lnSpc>
                <a:spcPct val="120000"/>
              </a:lnSpc>
              <a:spcBef>
                <a:spcPct val="0"/>
              </a:spcBef>
              <a:spcAft>
                <a:spcPct val="0"/>
              </a:spcAft>
            </a:pPr>
            <a:r>
              <a:rPr lang="zh-CN" altLang="en-US" sz="2400">
                <a:solidFill>
                  <a:schemeClr val="tx1"/>
                </a:solidFill>
                <a:latin typeface="黑体" panose="02010609060101010101" pitchFamily="49" charset="-122"/>
                <a:ea typeface="黑体" panose="02010609060101010101" pitchFamily="49" charset="-122"/>
                <a:cs typeface="黑体" panose="02010609060101010101" pitchFamily="49" charset="-122"/>
                <a:sym typeface="+mn-ea"/>
              </a:rPr>
              <a:t>  ②</a:t>
            </a:r>
            <a:r>
              <a:rPr lang="en-US" altLang="zh-CN" sz="2400">
                <a:solidFill>
                  <a:schemeClr val="tx1"/>
                </a:solidFill>
                <a:latin typeface="黑体" panose="02010609060101010101" pitchFamily="49" charset="-122"/>
                <a:ea typeface="黑体" panose="02010609060101010101" pitchFamily="49" charset="-122"/>
                <a:cs typeface="黑体" panose="02010609060101010101" pitchFamily="49" charset="-122"/>
                <a:sym typeface="+mn-ea"/>
              </a:rPr>
              <a:t>1826 </a:t>
            </a:r>
            <a:r>
              <a:rPr lang="zh-CN" altLang="en-US" sz="2400">
                <a:solidFill>
                  <a:schemeClr val="tx1"/>
                </a:solidFill>
                <a:latin typeface="黑体" panose="02010609060101010101" pitchFamily="49" charset="-122"/>
                <a:ea typeface="黑体" panose="02010609060101010101" pitchFamily="49" charset="-122"/>
                <a:cs typeface="黑体" panose="02010609060101010101" pitchFamily="49" charset="-122"/>
                <a:sym typeface="+mn-ea"/>
              </a:rPr>
              <a:t>年，西属拉丁美洲殖民地基本实现了独立</a:t>
            </a:r>
          </a:p>
          <a:p>
            <a:pPr>
              <a:lnSpc>
                <a:spcPct val="120000"/>
              </a:lnSpc>
              <a:spcBef>
                <a:spcPct val="0"/>
              </a:spcBef>
              <a:spcAft>
                <a:spcPct val="0"/>
              </a:spcAft>
            </a:pPr>
            <a:r>
              <a:rPr lang="zh-CN" sz="2400">
                <a:solidFill>
                  <a:schemeClr val="tx1"/>
                </a:solidFill>
                <a:latin typeface="Calibri" panose="020f0502020204030204" pitchFamily="34" charset="0"/>
                <a:ea typeface="黑体" panose="02010609060101010101" pitchFamily="49" charset="-122"/>
                <a:cs typeface="黑体" panose="02010609060101010101" pitchFamily="49" charset="-122"/>
                <a:sym typeface="+mn-ea"/>
              </a:rPr>
              <a:t>     ③</a:t>
            </a:r>
            <a:r>
              <a:rPr lang="zh-CN" sz="2400">
                <a:solidFill>
                  <a:schemeClr val="tx1"/>
                </a:solidFill>
                <a:latin typeface="黑体" panose="02010609060101010101" pitchFamily="49" charset="-122"/>
                <a:ea typeface="黑体" panose="02010609060101010101" pitchFamily="49" charset="-122"/>
                <a:cs typeface="黑体" panose="02010609060101010101" pitchFamily="49" charset="-122"/>
                <a:sym typeface="+mn-ea"/>
              </a:rPr>
              <a:t>除巴西以外的拉丁美洲国家，都建立了共和国。</a:t>
            </a:r>
            <a:endParaRPr lang="zh-CN" altLang="en-US" sz="2400">
              <a:solidFill>
                <a:schemeClr val="tx1"/>
              </a:solidFill>
              <a:latin typeface="黑体" panose="02010609060101010101" pitchFamily="49" charset="-122"/>
              <a:ea typeface="黑体" panose="02010609060101010101" pitchFamily="49" charset="-122"/>
              <a:cs typeface="黑体" panose="02010609060101010101" pitchFamily="49" charset="-122"/>
              <a:sym typeface="+mn-ea"/>
            </a:endParaRPr>
          </a:p>
        </p:txBody>
      </p:sp>
      <p:pic>
        <p:nvPicPr>
          <p:cNvPr id="16385" name="Picture 3" descr="14-b"/>
          <p:cNvPicPr>
            <a:picLocks noChangeAspect="1"/>
          </p:cNvPicPr>
          <p:nvPr/>
        </p:nvPicPr>
        <p:blipFill>
          <a:blip r:embed="rId2"/>
          <a:stretch>
            <a:fillRect/>
          </a:stretch>
        </p:blipFill>
        <p:spPr>
          <a:xfrm>
            <a:off x="7139940" y="172720"/>
            <a:ext cx="4881880" cy="6577965"/>
          </a:xfrm>
          <a:prstGeom prst="rect">
            <a:avLst/>
          </a:prstGeom>
          <a:noFill/>
          <a:ln w="9525">
            <a:noFill/>
          </a:ln>
          <a:effectLst>
            <a:glow rad="228600">
              <a:schemeClr val="accent3">
                <a:satMod val="175000"/>
                <a:alpha val="40000"/>
              </a:schemeClr>
            </a:glow>
          </a:effectLst>
        </p:spPr>
      </p:pic>
      <p:grpSp>
        <p:nvGrpSpPr>
          <p:cNvPr id="10" name="组合 9"/>
          <p:cNvGrpSpPr/>
          <p:nvPr/>
        </p:nvGrpSpPr>
        <p:grpSpPr>
          <a:xfrm>
            <a:off x="75565" y="4648200"/>
            <a:ext cx="6944360" cy="2071370"/>
            <a:chOff x="119" y="7320"/>
            <a:chExt cx="10936" cy="3262"/>
          </a:xfrm>
        </p:grpSpPr>
        <p:grpSp>
          <p:nvGrpSpPr>
            <p:cNvPr id="9" name="组合 8"/>
            <p:cNvGrpSpPr/>
            <p:nvPr/>
          </p:nvGrpSpPr>
          <p:grpSpPr>
            <a:xfrm>
              <a:off x="2948" y="7320"/>
              <a:ext cx="5717" cy="3263"/>
              <a:chOff x="3212" y="7455"/>
              <a:chExt cx="5186" cy="2954"/>
            </a:xfrm>
          </p:grpSpPr>
          <p:pic>
            <p:nvPicPr>
              <p:cNvPr id="5" name="图片 4"/>
              <p:cNvPicPr>
                <a:picLocks noChangeAspect="1"/>
              </p:cNvPicPr>
              <p:nvPr/>
            </p:nvPicPr>
            <p:blipFill>
              <a:blip r:embed="rId3">
                <a:extLst>
                  <a:ext uri="{28A0092B-C50C-407E-A947-70E740481C1C}">
                    <a14:useLocalDpi xmlns:a14="http://schemas.microsoft.com/office/drawing/2010/main" val="0"/>
                  </a:ext>
                </a:extLst>
              </a:blip>
              <a:srcRect t="9317" b="9398"/>
              <a:stretch>
                <a:fillRect/>
              </a:stretch>
            </p:blipFill>
            <p:spPr>
              <a:xfrm>
                <a:off x="3212" y="7455"/>
                <a:ext cx="2347" cy="2954"/>
              </a:xfrm>
              <a:prstGeom prst="ellipse">
                <a:avLst/>
              </a:prstGeom>
              <a:ln>
                <a:noFill/>
              </a:ln>
              <a:effectLst>
                <a:softEdge rad="112500"/>
              </a:effectLst>
            </p:spPr>
          </p:pic>
          <p:pic>
            <p:nvPicPr>
              <p:cNvPr id="6" name="图片 5"/>
              <p:cNvPicPr>
                <a:picLocks noChangeAspect="1"/>
              </p:cNvPicPr>
              <p:nvPr/>
            </p:nvPicPr>
            <p:blipFill>
              <a:blip r:embed="rId4"/>
              <a:stretch>
                <a:fillRect/>
              </a:stretch>
            </p:blipFill>
            <p:spPr>
              <a:xfrm>
                <a:off x="6092" y="7503"/>
                <a:ext cx="2306" cy="2858"/>
              </a:xfrm>
              <a:prstGeom prst="ellipse">
                <a:avLst/>
              </a:prstGeom>
              <a:ln>
                <a:noFill/>
              </a:ln>
              <a:effectLst>
                <a:softEdge rad="112500"/>
              </a:effectLst>
            </p:spPr>
          </p:pic>
        </p:grpSp>
        <p:sp>
          <p:nvSpPr>
            <p:cNvPr id="7" name="文本框 6"/>
            <p:cNvSpPr txBox="1"/>
            <p:nvPr/>
          </p:nvSpPr>
          <p:spPr>
            <a:xfrm>
              <a:off x="8665" y="8510"/>
              <a:ext cx="2390" cy="1414"/>
            </a:xfrm>
            <a:prstGeom prst="rect">
              <a:avLst/>
            </a:prstGeom>
            <a:noFill/>
          </p:spPr>
          <p:txBody>
            <a:bodyPr wrap="square" lIns="68573" tIns="34289" rIns="68573" bIns="34289" rtlCol="0">
              <a:spAutoFit/>
            </a:bodyPr>
            <a:lstStyle/>
            <a:p>
              <a:pPr algn="ctr" defTabSz="685800"/>
              <a:r>
                <a:rPr lang="zh-CN" altLang="en-US" b="1">
                  <a:solidFill>
                    <a:schemeClr val="tx1"/>
                  </a:solidFill>
                  <a:latin typeface="黑体" panose="02010609060101010101" pitchFamily="49" charset="-122"/>
                  <a:ea typeface="黑体" panose="02010609060101010101" pitchFamily="49" charset="-122"/>
                  <a:sym typeface="+mn-ea"/>
                </a:rPr>
                <a:t>玻利瓦尔</a:t>
              </a:r>
              <a:endParaRPr lang="zh-CN" altLang="en-US" b="1">
                <a:solidFill>
                  <a:schemeClr val="tx1"/>
                </a:solidFill>
                <a:latin typeface="黑体" panose="02010609060101010101" pitchFamily="49" charset="-122"/>
                <a:ea typeface="黑体" panose="02010609060101010101" pitchFamily="49" charset="-122"/>
              </a:endParaRPr>
            </a:p>
            <a:p>
              <a:pPr algn="ctr" defTabSz="685800"/>
              <a:r>
                <a:rPr lang="zh-CN" altLang="en-US" b="1">
                  <a:solidFill>
                    <a:schemeClr val="tx1"/>
                  </a:solidFill>
                  <a:latin typeface="Calibri" panose="020f0502020204030204" pitchFamily="34" charset="0"/>
                  <a:ea typeface="宋体" panose="02010600030101010101" pitchFamily="2" charset="-122"/>
                  <a:sym typeface="+mn-ea"/>
                </a:rPr>
                <a:t>南美解放者</a:t>
              </a:r>
            </a:p>
            <a:p>
              <a:pPr algn="ctr" defTabSz="685800"/>
              <a:r>
                <a:rPr lang="zh-CN" altLang="en-US" b="1">
                  <a:solidFill>
                    <a:schemeClr val="tx1"/>
                  </a:solidFill>
                  <a:latin typeface="黑体" panose="02010609060101010101" pitchFamily="49" charset="-122"/>
                  <a:ea typeface="黑体" panose="02010609060101010101" pitchFamily="49" charset="-122"/>
                </a:rPr>
                <a:t>委内瑞拉国父</a:t>
              </a:r>
            </a:p>
          </p:txBody>
        </p:sp>
        <p:sp>
          <p:nvSpPr>
            <p:cNvPr id="8" name="矩形 7"/>
            <p:cNvSpPr/>
            <p:nvPr/>
          </p:nvSpPr>
          <p:spPr>
            <a:xfrm>
              <a:off x="119" y="8074"/>
              <a:ext cx="2800" cy="2287"/>
            </a:xfrm>
            <a:prstGeom prst="rect">
              <a:avLst/>
            </a:prstGeom>
          </p:spPr>
          <p:txBody>
            <a:bodyPr wrap="square" lIns="68573" tIns="34289" rIns="68573" bIns="34289">
              <a:spAutoFit/>
            </a:bodyPr>
            <a:lstStyle/>
            <a:p>
              <a:pPr algn="ctr" defTabSz="685800"/>
              <a:r>
                <a:rPr lang="zh-CN" altLang="en-US" b="1">
                  <a:solidFill>
                    <a:schemeClr val="tx1"/>
                  </a:solidFill>
                  <a:latin typeface="黑体" panose="02010609060101010101" pitchFamily="49" charset="-122"/>
                  <a:ea typeface="黑体" panose="02010609060101010101" pitchFamily="49" charset="-122"/>
                </a:rPr>
                <a:t>圣马丁</a:t>
              </a:r>
              <a:endParaRPr lang="en-US" altLang="zh-CN" b="1">
                <a:solidFill>
                  <a:schemeClr val="tx1"/>
                </a:solidFill>
                <a:latin typeface="黑体" panose="02010609060101010101" pitchFamily="49" charset="-122"/>
                <a:ea typeface="黑体" panose="02010609060101010101" pitchFamily="49" charset="-122"/>
                <a:sym typeface="+mn-ea"/>
              </a:endParaRPr>
            </a:p>
            <a:p>
              <a:pPr algn="ctr" defTabSz="685800"/>
              <a:r>
                <a:rPr lang="zh-CN" altLang="en-US" b="1">
                  <a:solidFill>
                    <a:schemeClr val="tx1"/>
                  </a:solidFill>
                  <a:latin typeface="Calibri" panose="020f0502020204030204" pitchFamily="34" charset="0"/>
                  <a:ea typeface="宋体" panose="02010600030101010101" pitchFamily="2" charset="-122"/>
                  <a:sym typeface="+mn-ea"/>
                </a:rPr>
                <a:t>祖国之父</a:t>
              </a:r>
            </a:p>
            <a:p>
              <a:pPr algn="ctr" defTabSz="685800"/>
              <a:r>
                <a:rPr lang="zh-CN" altLang="en-US">
                  <a:solidFill>
                    <a:schemeClr val="tx1"/>
                  </a:solidFill>
                  <a:latin typeface="黑体" panose="02010609060101010101" pitchFamily="49" charset="-122"/>
                  <a:ea typeface="黑体" panose="02010609060101010101" pitchFamily="49" charset="-122"/>
                  <a:sym typeface="+mn-ea"/>
                </a:rPr>
                <a:t>阿根廷、智利和秘鲁共尊他为“祖国之父”</a:t>
              </a:r>
              <a:endParaRPr lang="zh-CN" altLang="en-US" b="1">
                <a:solidFill>
                  <a:schemeClr val="tx1"/>
                </a:solidFill>
                <a:latin typeface="黑体" panose="02010609060101010101" pitchFamily="49" charset="-122"/>
                <a:ea typeface="黑体" panose="02010609060101010101" pitchFamily="49" charset="-122"/>
                <a:sym typeface="+mn-ea"/>
              </a:endParaRPr>
            </a:p>
          </p:txBody>
        </p:sp>
      </p:grpSp>
      <p:sp>
        <p:nvSpPr>
          <p:cNvPr id="12" name="文本框 11"/>
          <p:cNvSpPr txBox="1"/>
          <p:nvPr/>
        </p:nvSpPr>
        <p:spPr>
          <a:xfrm>
            <a:off x="1405890" y="3655060"/>
            <a:ext cx="5809615" cy="460375"/>
          </a:xfrm>
          <a:prstGeom prst="rect">
            <a:avLst/>
          </a:prstGeom>
          <a:gradFill>
            <a:gsLst>
              <a:gs pos="100000">
                <a:srgbClr val="7C5E29"/>
              </a:gs>
              <a:gs pos="0">
                <a:srgbClr val="CAAF4E"/>
              </a:gs>
            </a:gsLst>
            <a:lin scaled="1"/>
          </a:gradFill>
        </p:spPr>
        <p:txBody>
          <a:bodyPr wrap="square" rtlCol="0" anchor="t">
            <a:spAutoFit/>
          </a:bodyPr>
          <a:lstStyle/>
          <a:p>
            <a:r>
              <a:rPr lang="zh-CN" altLang="en-US" sz="2400" b="1">
                <a:solidFill>
                  <a:schemeClr val="tx1"/>
                </a:solidFill>
                <a:latin typeface="微软雅黑" panose="020b0503020204020204" pitchFamily="34" charset="-122"/>
                <a:ea typeface="微软雅黑" panose="020b0503020204020204" pitchFamily="34" charset="-122"/>
                <a:sym typeface="+mn-ea"/>
              </a:rPr>
              <a:t>基本上形成了今天拉丁美洲国家的格局</a:t>
            </a:r>
          </a:p>
        </p:txBody>
      </p:sp>
      <p:pic>
        <p:nvPicPr>
          <p:cNvPr id="14" name="图片 13"/>
          <p:cNvPicPr>
            <a:picLocks noChangeAspect="1"/>
          </p:cNvPicPr>
          <p:nvPr/>
        </p:nvPicPr>
        <p:blipFill>
          <a:blip r:embed="rId5"/>
          <a:srcRect t="371" r="1423"/>
          <a:stretch>
            <a:fillRect/>
          </a:stretch>
        </p:blipFill>
        <p:spPr>
          <a:xfrm>
            <a:off x="7139940" y="4023360"/>
            <a:ext cx="2111375" cy="2727325"/>
          </a:xfrm>
          <a:prstGeom prst="rect">
            <a:avLst/>
          </a:prstGeom>
        </p:spPr>
      </p:pic>
      <p:grpSp>
        <p:nvGrpSpPr>
          <p:cNvPr id="473" name="组合 472"/>
          <p:cNvGrpSpPr/>
          <p:nvPr/>
        </p:nvGrpSpPr>
        <p:grpSpPr>
          <a:xfrm>
            <a:off x="265430" y="-153670"/>
            <a:ext cx="7656830" cy="1633855"/>
            <a:chOff x="726" y="-228"/>
            <a:chExt cx="11091" cy="2573"/>
          </a:xfrm>
        </p:grpSpPr>
        <p:grpSp>
          <p:nvGrpSpPr>
            <p:cNvPr id="464" name="组合 463"/>
            <p:cNvGrpSpPr/>
            <p:nvPr>
              <p:custDataLst>
                <p:tags r:id="rId6"/>
              </p:custDataLst>
            </p:nvPr>
          </p:nvGrpSpPr>
          <p:grpSpPr>
            <a:xfrm>
              <a:off x="726" y="-228"/>
              <a:ext cx="8974" cy="1750"/>
              <a:chOff x="726" y="-228"/>
              <a:chExt cx="8974" cy="1750"/>
            </a:xfrm>
          </p:grpSpPr>
          <p:grpSp>
            <p:nvGrpSpPr>
              <p:cNvPr id="465" name="组合 464"/>
              <p:cNvGrpSpPr/>
              <p:nvPr>
                <p:custDataLst>
                  <p:tags r:id="rId7"/>
                </p:custDataLst>
              </p:nvPr>
            </p:nvGrpSpPr>
            <p:grpSpPr>
              <a:xfrm>
                <a:off x="726" y="-228"/>
                <a:ext cx="8975" cy="720"/>
                <a:chOff x="-11430" y="173989"/>
                <a:chExt cx="4115435" cy="457203"/>
              </a:xfrm>
            </p:grpSpPr>
            <p:sp>
              <p:nvSpPr>
                <p:cNvPr id="466" name="矩形 465"/>
                <p:cNvSpPr/>
                <p:nvPr>
                  <p:custDataLst>
                    <p:tags r:id="rId8"/>
                  </p:custDataLst>
                </p:nvPr>
              </p:nvSpPr>
              <p:spPr>
                <a:xfrm>
                  <a:off x="-11430" y="173989"/>
                  <a:ext cx="76201" cy="30480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467" name="直接连接符 466"/>
                <p:cNvCxnSpPr/>
                <p:nvPr>
                  <p:custDataLst>
                    <p:tags r:id="rId9"/>
                  </p:custDataLst>
                </p:nvPr>
              </p:nvCxnSpPr>
              <p:spPr>
                <a:xfrm>
                  <a:off x="64770" y="326390"/>
                  <a:ext cx="4039235" cy="0"/>
                </a:xfrm>
                <a:prstGeom prst="line">
                  <a:avLst/>
                </a:prstGeom>
                <a:ln w="25400" cap="sq">
                  <a:tailEnd type="oval"/>
                </a:ln>
              </p:spPr>
              <p:style>
                <a:lnRef idx="1">
                  <a:schemeClr val="accent1"/>
                </a:lnRef>
                <a:fillRef idx="0">
                  <a:schemeClr val="accent1"/>
                </a:fillRef>
                <a:effectRef idx="0">
                  <a:schemeClr val="accent1"/>
                </a:effectRef>
                <a:fontRef idx="minor">
                  <a:schemeClr val="tx1"/>
                </a:fontRef>
              </p:style>
            </p:cxnSp>
            <p:cxnSp>
              <p:nvCxnSpPr>
                <p:cNvPr id="468" name="直接连接符 467"/>
                <p:cNvCxnSpPr/>
                <p:nvPr>
                  <p:custDataLst>
                    <p:tags r:id="rId10"/>
                  </p:custDataLst>
                </p:nvPr>
              </p:nvCxnSpPr>
              <p:spPr>
                <a:xfrm flipH="1">
                  <a:off x="928370" y="326390"/>
                  <a:ext cx="0" cy="304802"/>
                </a:xfrm>
                <a:prstGeom prst="line">
                  <a:avLst/>
                </a:prstGeom>
                <a:ln w="12700">
                  <a:tailEnd type="oval"/>
                </a:ln>
              </p:spPr>
              <p:style>
                <a:lnRef idx="1">
                  <a:schemeClr val="accent1"/>
                </a:lnRef>
                <a:fillRef idx="0">
                  <a:schemeClr val="accent1"/>
                </a:fillRef>
                <a:effectRef idx="0">
                  <a:schemeClr val="accent1"/>
                </a:effectRef>
                <a:fontRef idx="minor">
                  <a:schemeClr val="tx1"/>
                </a:fontRef>
              </p:style>
            </p:cxnSp>
            <p:cxnSp>
              <p:nvCxnSpPr>
                <p:cNvPr id="469" name="直接连接符 468"/>
                <p:cNvCxnSpPr/>
                <p:nvPr>
                  <p:custDataLst>
                    <p:tags r:id="rId11"/>
                  </p:custDataLst>
                </p:nvPr>
              </p:nvCxnSpPr>
              <p:spPr>
                <a:xfrm flipH="1">
                  <a:off x="2986405" y="326390"/>
                  <a:ext cx="0" cy="304802"/>
                </a:xfrm>
                <a:prstGeom prst="line">
                  <a:avLst/>
                </a:prstGeom>
                <a:ln w="12700">
                  <a:tailEnd type="oval"/>
                </a:ln>
              </p:spPr>
              <p:style>
                <a:lnRef idx="1">
                  <a:schemeClr val="accent1"/>
                </a:lnRef>
                <a:fillRef idx="0">
                  <a:schemeClr val="accent1"/>
                </a:fillRef>
                <a:effectRef idx="0">
                  <a:schemeClr val="accent1"/>
                </a:effectRef>
                <a:fontRef idx="minor">
                  <a:schemeClr val="tx1"/>
                </a:fontRef>
              </p:style>
            </p:cxnSp>
          </p:grpSp>
          <p:sp>
            <p:nvSpPr>
              <p:cNvPr id="470" name="缺角矩形 469"/>
              <p:cNvSpPr/>
              <p:nvPr>
                <p:custDataLst>
                  <p:tags r:id="rId12"/>
                </p:custDataLst>
              </p:nvPr>
            </p:nvSpPr>
            <p:spPr>
              <a:xfrm>
                <a:off x="982" y="420"/>
                <a:ext cx="8269" cy="1103"/>
              </a:xfrm>
              <a:prstGeom prst="plaque">
                <a:avLst/>
              </a:prstGeom>
              <a:noFill/>
              <a:ln w="254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1" name="缺角矩形 470"/>
              <p:cNvSpPr/>
              <p:nvPr>
                <p:custDataLst>
                  <p:tags r:id="rId13"/>
                </p:custDataLst>
              </p:nvPr>
            </p:nvSpPr>
            <p:spPr>
              <a:xfrm>
                <a:off x="1083" y="534"/>
                <a:ext cx="8068" cy="874"/>
              </a:xfrm>
              <a:prstGeom prst="plaque">
                <a:avLst/>
              </a:prstGeom>
              <a:noFill/>
              <a:ln w="12700" cmpd="sng">
                <a:solidFill>
                  <a:schemeClr val="accent1"/>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 name="Title 6"/>
            <p:cNvSpPr txBox="1"/>
            <p:nvPr>
              <p:custDataLst>
                <p:tags r:id="rId14"/>
              </p:custDataLst>
            </p:nvPr>
          </p:nvSpPr>
          <p:spPr>
            <a:xfrm>
              <a:off x="1320" y="575"/>
              <a:ext cx="10497" cy="1770"/>
            </a:xfrm>
            <a:prstGeom prst="rect">
              <a:avLst/>
            </a:prstGeom>
            <a:noFill/>
            <a:ln w="3175">
              <a:noFill/>
              <a:prstDash val="dash"/>
            </a:ln>
            <a:extLst>
              <a:ext uri="{909E8E84-426E-40DD-AFC4-6F175D3DCCD1}">
                <a14:hiddenFill xmlns:a14="http://schemas.microsoft.com/office/drawing/2010/main">
                  <a:solidFill>
                    <a:schemeClr val="bg2"/>
                  </a:solidFill>
                </a14:hiddenFill>
              </a:ext>
            </a:extLst>
          </p:spPr>
          <p:txBody>
            <a:bodyPr wrap="square" lIns="72000" tIns="36195" rIns="72000" bIns="36195" anchor="t" anchorCtr="0">
              <a:spAutoFit/>
            </a:bodyPr>
            <a:lstStyle>
              <a:lvl1pPr algn="l" defTabSz="913765" rtl="0" eaLnBrk="1" latinLnBrk="0" hangingPunct="1">
                <a:lnSpc>
                  <a:spcPct val="90000"/>
                </a:lnSpc>
                <a:spcBef>
                  <a:spcPct val="0"/>
                </a:spcBef>
                <a:buNone/>
                <a:defRPr lang="en-US" sz="2745" b="0" kern="1200" cap="none" spc="-49" baseline="0" smtClean="0">
                  <a:ln w="3175">
                    <a:noFill/>
                  </a:ln>
                  <a:solidFill>
                    <a:schemeClr val="tx1"/>
                  </a:solidFill>
                  <a:effectLst/>
                  <a:latin typeface="+mj-lt"/>
                  <a:ea typeface="+mn-ea"/>
                  <a:cs typeface="Segoe UI" panose="020b0502040204020203" pitchFamily="34" charset="0"/>
                </a:defRPr>
              </a:lvl1pPr>
            </a:lstStyle>
            <a:p>
              <a:pPr marL="0" lvl="0" indent="0" algn="l">
                <a:lnSpc>
                  <a:spcPct val="100000"/>
                </a:lnSpc>
                <a:spcBef>
                  <a:spcPts val="1000"/>
                </a:spcBef>
                <a:spcAft>
                  <a:spcPct val="0"/>
                </a:spcAft>
                <a:buSzTx/>
                <a:buNone/>
              </a:pPr>
              <a:r>
                <a:rPr lang="zh-CN" altLang="en-US" sz="3200" b="1" spc="0">
                  <a:gradFill>
                    <a:gsLst>
                      <a:gs pos="0">
                        <a:schemeClr val="accent1"/>
                      </a:gs>
                      <a:gs pos="100000">
                        <a:schemeClr val="accent2"/>
                      </a:gs>
                    </a:gsLst>
                    <a:lin ang="0" scaled="1"/>
                  </a:gradFill>
                  <a:latin typeface="方正粗黑宋简体" panose="02000000000000000000" charset="-122"/>
                  <a:ea typeface="方正粗黑宋简体" panose="02000000000000000000" charset="-122"/>
                  <a:cs typeface="方正粗黑宋简体" panose="02000000000000000000" charset="-122"/>
                  <a:sym typeface="+mn-ea"/>
                </a:rPr>
                <a:t>1.2  火焰如何燃遍拉美大地？</a:t>
              </a:r>
              <a:endParaRPr lang="zh-CN" altLang="en-US" sz="2800">
                <a:latin typeface="方正粗黑宋简体" panose="02000000000000000000" charset="-122"/>
                <a:ea typeface="方正粗黑宋简体" panose="02000000000000000000" charset="-122"/>
                <a:cs typeface="方正粗黑宋简体" panose="02000000000000000000" charset="-122"/>
              </a:endParaRPr>
            </a:p>
            <a:p>
              <a:pPr marL="0" lvl="0" indent="0" algn="l">
                <a:lnSpc>
                  <a:spcPct val="100000"/>
                </a:lnSpc>
                <a:spcBef>
                  <a:spcPts val="1000"/>
                </a:spcBef>
                <a:spcAft>
                  <a:spcPct val="0"/>
                </a:spcAft>
                <a:buSzTx/>
                <a:buNone/>
              </a:pPr>
              <a:endParaRPr lang="zh-CN" altLang="en-US" sz="2800" b="1" spc="274">
                <a:ln w="3175">
                  <a:noFill/>
                  <a:prstDash val="dash"/>
                </a:ln>
                <a:solidFill>
                  <a:schemeClr val="tx1">
                    <a:lumMod val="75000"/>
                    <a:lumOff val="25000"/>
                  </a:schemeClr>
                </a:solidFill>
                <a:uFillTx/>
                <a:latin typeface="微软雅黑" panose="020b0503020204020204" pitchFamily="34" charset="-122"/>
                <a:ea typeface="微软雅黑" panose="020b0503020204020204" pitchFamily="34" charset="-122"/>
                <a:cs typeface="微软雅黑" panose="020b0503020204020204" pitchFamily="34" charset="-122"/>
                <a:sym typeface="+mn-ea"/>
              </a:endParaRPr>
            </a:p>
          </p:txBody>
        </p:sp>
      </p:grpSp>
    </p:spTree>
  </p:cSld>
  <p:clrMapOvr>
    <a:masterClrMapping/>
  </p:clrMapOvr>
  <p:transition spd="slow">
    <p:random/>
  </p:transition>
  <p:timing/>
</p:sld>
</file>

<file path=ppt/slides/slide1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8" name="文本框 17"/>
          <p:cNvSpPr txBox="1"/>
          <p:nvPr/>
        </p:nvSpPr>
        <p:spPr>
          <a:xfrm>
            <a:off x="118745" y="2402205"/>
            <a:ext cx="8046085" cy="3578860"/>
          </a:xfrm>
          <a:prstGeom prst="rect">
            <a:avLst/>
          </a:prstGeom>
          <a:noFill/>
        </p:spPr>
        <p:txBody>
          <a:bodyPr wrap="square" rtlCol="0">
            <a:spAutoFit/>
          </a:bodyPr>
          <a:lstStyle/>
          <a:p>
            <a:pPr algn="just">
              <a:lnSpc>
                <a:spcPct val="135000"/>
              </a:lnSpc>
              <a:spcBef>
                <a:spcPct val="0"/>
              </a:spcBef>
              <a:spcAft>
                <a:spcPct val="0"/>
              </a:spcAft>
            </a:pPr>
            <a:r>
              <a:rPr lang="en-US" sz="2400">
                <a:latin typeface="楷体" panose="02010609060101010101" pitchFamily="49" charset="-122"/>
                <a:ea typeface="楷体" panose="02010609060101010101" pitchFamily="49" charset="-122"/>
                <a:cs typeface="楷体" panose="02010609060101010101" pitchFamily="49" charset="-122"/>
              </a:rPr>
              <a:t>    </a:t>
            </a:r>
            <a:r>
              <a:rPr lang="zh-CN" sz="2400">
                <a:latin typeface="楷体" panose="02010609060101010101" pitchFamily="49" charset="-122"/>
                <a:ea typeface="楷体" panose="02010609060101010101" pitchFamily="49" charset="-122"/>
                <a:cs typeface="楷体" panose="02010609060101010101" pitchFamily="49" charset="-122"/>
              </a:rPr>
              <a:t>玻利瓦尔和</a:t>
            </a:r>
            <a:r>
              <a:rPr lang="zh-CN" sz="2400">
                <a:latin typeface="楷体" panose="02010609060101010101" pitchFamily="49" charset="-122"/>
                <a:ea typeface="楷体" panose="02010609060101010101" pitchFamily="49" charset="-122"/>
                <a:cs typeface="楷体" panose="02010609060101010101" pitchFamily="49" charset="-122"/>
                <a:sym typeface="+mn-ea"/>
              </a:rPr>
              <a:t>圣马丁分别</a:t>
            </a:r>
            <a:r>
              <a:rPr lang="zh-CN" sz="2400">
                <a:latin typeface="楷体" panose="02010609060101010101" pitchFamily="49" charset="-122"/>
                <a:ea typeface="楷体" panose="02010609060101010101" pitchFamily="49" charset="-122"/>
                <a:cs typeface="楷体" panose="02010609060101010101" pitchFamily="49" charset="-122"/>
              </a:rPr>
              <a:t>是南美北部和南部战场的领导人。两人于</a:t>
            </a:r>
            <a:r>
              <a:rPr lang="en-US" altLang="zh-CN" sz="2400">
                <a:latin typeface="楷体" panose="02010609060101010101" pitchFamily="49" charset="-122"/>
                <a:ea typeface="楷体" panose="02010609060101010101" pitchFamily="49" charset="-122"/>
                <a:cs typeface="楷体" panose="02010609060101010101" pitchFamily="49" charset="-122"/>
              </a:rPr>
              <a:t>1822</a:t>
            </a:r>
            <a:r>
              <a:rPr lang="zh-CN" altLang="en-US" sz="2400">
                <a:latin typeface="楷体" panose="02010609060101010101" pitchFamily="49" charset="-122"/>
                <a:ea typeface="楷体" panose="02010609060101010101" pitchFamily="49" charset="-122"/>
                <a:cs typeface="楷体" panose="02010609060101010101" pitchFamily="49" charset="-122"/>
              </a:rPr>
              <a:t>年在厄瓜多尔举行秘密会晤，后者将秘鲁军队交给前者指挥，并辞去</a:t>
            </a:r>
            <a:r>
              <a:rPr lang="en-US" altLang="zh-CN" sz="2400">
                <a:latin typeface="楷体" panose="02010609060101010101" pitchFamily="49" charset="-122"/>
                <a:ea typeface="楷体" panose="02010609060101010101" pitchFamily="49" charset="-122"/>
                <a:cs typeface="楷体" panose="02010609060101010101" pitchFamily="49" charset="-122"/>
              </a:rPr>
              <a:t>“</a:t>
            </a:r>
            <a:r>
              <a:rPr lang="zh-CN" altLang="en-US" sz="2400">
                <a:latin typeface="楷体" panose="02010609060101010101" pitchFamily="49" charset="-122"/>
                <a:ea typeface="楷体" panose="02010609060101010101" pitchFamily="49" charset="-122"/>
                <a:cs typeface="楷体" panose="02010609060101010101" pitchFamily="49" charset="-122"/>
              </a:rPr>
              <a:t>护国公</a:t>
            </a:r>
            <a:r>
              <a:rPr lang="en-US" altLang="zh-CN" sz="2400">
                <a:latin typeface="楷体" panose="02010609060101010101" pitchFamily="49" charset="-122"/>
                <a:ea typeface="楷体" panose="02010609060101010101" pitchFamily="49" charset="-122"/>
                <a:cs typeface="楷体" panose="02010609060101010101" pitchFamily="49" charset="-122"/>
              </a:rPr>
              <a:t>”</a:t>
            </a:r>
            <a:r>
              <a:rPr lang="zh-CN" altLang="en-US" sz="2400">
                <a:latin typeface="楷体" panose="02010609060101010101" pitchFamily="49" charset="-122"/>
                <a:ea typeface="楷体" panose="02010609060101010101" pitchFamily="49" charset="-122"/>
                <a:cs typeface="楷体" panose="02010609060101010101" pitchFamily="49" charset="-122"/>
              </a:rPr>
              <a:t>，前往法国定居。</a:t>
            </a:r>
            <a:r>
              <a:rPr lang="en-US" altLang="zh-CN" sz="2400">
                <a:latin typeface="楷体" panose="02010609060101010101" pitchFamily="49" charset="-122"/>
                <a:ea typeface="楷体" panose="02010609060101010101" pitchFamily="49" charset="-122"/>
                <a:cs typeface="楷体" panose="02010609060101010101" pitchFamily="49" charset="-122"/>
              </a:rPr>
              <a:t>1826</a:t>
            </a:r>
            <a:r>
              <a:rPr lang="zh-CN" altLang="en-US" sz="2400">
                <a:latin typeface="楷体" panose="02010609060101010101" pitchFamily="49" charset="-122"/>
                <a:ea typeface="楷体" panose="02010609060101010101" pitchFamily="49" charset="-122"/>
                <a:cs typeface="楷体" panose="02010609060101010101" pitchFamily="49" charset="-122"/>
              </a:rPr>
              <a:t>年西班牙在拉丁美洲大陆</a:t>
            </a:r>
            <a:r>
              <a:rPr lang="en-US" altLang="zh-CN" sz="2400">
                <a:latin typeface="楷体" panose="02010609060101010101" pitchFamily="49" charset="-122"/>
                <a:ea typeface="楷体" panose="02010609060101010101" pitchFamily="49" charset="-122"/>
                <a:cs typeface="楷体" panose="02010609060101010101" pitchFamily="49" charset="-122"/>
              </a:rPr>
              <a:t>300</a:t>
            </a:r>
            <a:r>
              <a:rPr lang="zh-CN" altLang="en-US" sz="2400">
                <a:latin typeface="楷体" panose="02010609060101010101" pitchFamily="49" charset="-122"/>
                <a:ea typeface="楷体" panose="02010609060101010101" pitchFamily="49" charset="-122"/>
                <a:cs typeface="楷体" panose="02010609060101010101" pitchFamily="49" charset="-122"/>
              </a:rPr>
              <a:t>年的殖民统治宣告结束。</a:t>
            </a:r>
          </a:p>
          <a:p>
            <a:pPr algn="just">
              <a:lnSpc>
                <a:spcPct val="135000"/>
              </a:lnSpc>
              <a:spcBef>
                <a:spcPct val="0"/>
              </a:spcBef>
              <a:spcAft>
                <a:spcPct val="0"/>
              </a:spcAft>
            </a:pPr>
            <a:r>
              <a:rPr lang="zh-CN" altLang="en-US" sz="2400">
                <a:latin typeface="楷体" panose="02010609060101010101" pitchFamily="49" charset="-122"/>
                <a:ea typeface="楷体" panose="02010609060101010101" pitchFamily="49" charset="-122"/>
                <a:cs typeface="楷体" panose="02010609060101010101" pitchFamily="49" charset="-122"/>
              </a:rPr>
              <a:t>    巴西的独立是通过自上而下的方式实现的，没有经历过类似西属美洲殖民地那样的独立战争。</a:t>
            </a:r>
          </a:p>
          <a:p>
            <a:pPr algn="r">
              <a:lnSpc>
                <a:spcPct val="135000"/>
              </a:lnSpc>
              <a:spcBef>
                <a:spcPct val="0"/>
              </a:spcBef>
              <a:spcAft>
                <a:spcPct val="0"/>
              </a:spcAft>
            </a:pPr>
            <a:r>
              <a:rPr lang="en-US" altLang="zh-CN" sz="2400">
                <a:latin typeface="宋体" panose="02010600030101010101" pitchFamily="2" charset="-122"/>
                <a:ea typeface="宋体" panose="02010600030101010101" pitchFamily="2" charset="-122"/>
                <a:cs typeface="宋体" panose="02010600030101010101" pitchFamily="2" charset="-122"/>
              </a:rPr>
              <a:t>——</a:t>
            </a:r>
            <a:r>
              <a:rPr lang="zh-CN" altLang="en-US" sz="2400">
                <a:latin typeface="宋体" panose="02010600030101010101" pitchFamily="2" charset="-122"/>
                <a:ea typeface="宋体" panose="02010600030101010101" pitchFamily="2" charset="-122"/>
                <a:cs typeface="宋体" panose="02010600030101010101" pitchFamily="2" charset="-122"/>
              </a:rPr>
              <a:t>摘编自王斯德《世界通史》（第二编）</a:t>
            </a:r>
          </a:p>
        </p:txBody>
      </p:sp>
      <p:grpSp>
        <p:nvGrpSpPr>
          <p:cNvPr id="473" name="组合 472"/>
          <p:cNvGrpSpPr/>
          <p:nvPr/>
        </p:nvGrpSpPr>
        <p:grpSpPr>
          <a:xfrm>
            <a:off x="265430" y="-153670"/>
            <a:ext cx="6824980" cy="1633855"/>
            <a:chOff x="726" y="-228"/>
            <a:chExt cx="9935" cy="2573"/>
          </a:xfrm>
        </p:grpSpPr>
        <p:grpSp>
          <p:nvGrpSpPr>
            <p:cNvPr id="464" name="组合 463"/>
            <p:cNvGrpSpPr/>
            <p:nvPr>
              <p:custDataLst>
                <p:tags r:id="rId2"/>
              </p:custDataLst>
            </p:nvPr>
          </p:nvGrpSpPr>
          <p:grpSpPr>
            <a:xfrm>
              <a:off x="726" y="-228"/>
              <a:ext cx="8974" cy="1750"/>
              <a:chOff x="726" y="-228"/>
              <a:chExt cx="8974" cy="1750"/>
            </a:xfrm>
          </p:grpSpPr>
          <p:grpSp>
            <p:nvGrpSpPr>
              <p:cNvPr id="465" name="组合 464"/>
              <p:cNvGrpSpPr/>
              <p:nvPr>
                <p:custDataLst>
                  <p:tags r:id="rId3"/>
                </p:custDataLst>
              </p:nvPr>
            </p:nvGrpSpPr>
            <p:grpSpPr>
              <a:xfrm>
                <a:off x="726" y="-228"/>
                <a:ext cx="8975" cy="720"/>
                <a:chOff x="-11430" y="173989"/>
                <a:chExt cx="4115435" cy="457203"/>
              </a:xfrm>
            </p:grpSpPr>
            <p:sp>
              <p:nvSpPr>
                <p:cNvPr id="466" name="矩形 465"/>
                <p:cNvSpPr/>
                <p:nvPr>
                  <p:custDataLst>
                    <p:tags r:id="rId4"/>
                  </p:custDataLst>
                </p:nvPr>
              </p:nvSpPr>
              <p:spPr>
                <a:xfrm>
                  <a:off x="-11430" y="173989"/>
                  <a:ext cx="76201" cy="30480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467" name="直接连接符 466"/>
                <p:cNvCxnSpPr/>
                <p:nvPr>
                  <p:custDataLst>
                    <p:tags r:id="rId5"/>
                  </p:custDataLst>
                </p:nvPr>
              </p:nvCxnSpPr>
              <p:spPr>
                <a:xfrm>
                  <a:off x="64770" y="326390"/>
                  <a:ext cx="4039235" cy="0"/>
                </a:xfrm>
                <a:prstGeom prst="line">
                  <a:avLst/>
                </a:prstGeom>
                <a:ln w="25400" cap="sq">
                  <a:tailEnd type="oval"/>
                </a:ln>
              </p:spPr>
              <p:style>
                <a:lnRef idx="1">
                  <a:schemeClr val="accent1"/>
                </a:lnRef>
                <a:fillRef idx="0">
                  <a:schemeClr val="accent1"/>
                </a:fillRef>
                <a:effectRef idx="0">
                  <a:schemeClr val="accent1"/>
                </a:effectRef>
                <a:fontRef idx="minor">
                  <a:schemeClr val="tx1"/>
                </a:fontRef>
              </p:style>
            </p:cxnSp>
            <p:cxnSp>
              <p:nvCxnSpPr>
                <p:cNvPr id="468" name="直接连接符 467"/>
                <p:cNvCxnSpPr/>
                <p:nvPr>
                  <p:custDataLst>
                    <p:tags r:id="rId6"/>
                  </p:custDataLst>
                </p:nvPr>
              </p:nvCxnSpPr>
              <p:spPr>
                <a:xfrm flipH="1">
                  <a:off x="928370" y="326390"/>
                  <a:ext cx="0" cy="304802"/>
                </a:xfrm>
                <a:prstGeom prst="line">
                  <a:avLst/>
                </a:prstGeom>
                <a:ln w="12700">
                  <a:tailEnd type="oval"/>
                </a:ln>
              </p:spPr>
              <p:style>
                <a:lnRef idx="1">
                  <a:schemeClr val="accent1"/>
                </a:lnRef>
                <a:fillRef idx="0">
                  <a:schemeClr val="accent1"/>
                </a:fillRef>
                <a:effectRef idx="0">
                  <a:schemeClr val="accent1"/>
                </a:effectRef>
                <a:fontRef idx="minor">
                  <a:schemeClr val="tx1"/>
                </a:fontRef>
              </p:style>
            </p:cxnSp>
            <p:cxnSp>
              <p:nvCxnSpPr>
                <p:cNvPr id="469" name="直接连接符 468"/>
                <p:cNvCxnSpPr/>
                <p:nvPr>
                  <p:custDataLst>
                    <p:tags r:id="rId7"/>
                  </p:custDataLst>
                </p:nvPr>
              </p:nvCxnSpPr>
              <p:spPr>
                <a:xfrm flipH="1">
                  <a:off x="2986405" y="326390"/>
                  <a:ext cx="0" cy="304802"/>
                </a:xfrm>
                <a:prstGeom prst="line">
                  <a:avLst/>
                </a:prstGeom>
                <a:ln w="12700">
                  <a:tailEnd type="oval"/>
                </a:ln>
              </p:spPr>
              <p:style>
                <a:lnRef idx="1">
                  <a:schemeClr val="accent1"/>
                </a:lnRef>
                <a:fillRef idx="0">
                  <a:schemeClr val="accent1"/>
                </a:fillRef>
                <a:effectRef idx="0">
                  <a:schemeClr val="accent1"/>
                </a:effectRef>
                <a:fontRef idx="minor">
                  <a:schemeClr val="tx1"/>
                </a:fontRef>
              </p:style>
            </p:cxnSp>
          </p:grpSp>
          <p:sp>
            <p:nvSpPr>
              <p:cNvPr id="470" name="缺角矩形 469"/>
              <p:cNvSpPr/>
              <p:nvPr>
                <p:custDataLst>
                  <p:tags r:id="rId8"/>
                </p:custDataLst>
              </p:nvPr>
            </p:nvSpPr>
            <p:spPr>
              <a:xfrm>
                <a:off x="982" y="420"/>
                <a:ext cx="8269" cy="1103"/>
              </a:xfrm>
              <a:prstGeom prst="plaque">
                <a:avLst/>
              </a:prstGeom>
              <a:noFill/>
              <a:ln w="254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1" name="缺角矩形 470"/>
              <p:cNvSpPr/>
              <p:nvPr>
                <p:custDataLst>
                  <p:tags r:id="rId9"/>
                </p:custDataLst>
              </p:nvPr>
            </p:nvSpPr>
            <p:spPr>
              <a:xfrm>
                <a:off x="1083" y="534"/>
                <a:ext cx="8068" cy="874"/>
              </a:xfrm>
              <a:prstGeom prst="plaque">
                <a:avLst/>
              </a:prstGeom>
              <a:noFill/>
              <a:ln w="12700" cmpd="sng">
                <a:solidFill>
                  <a:schemeClr val="accent1"/>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72" name="Title 6"/>
            <p:cNvSpPr txBox="1"/>
            <p:nvPr>
              <p:custDataLst>
                <p:tags r:id="rId10"/>
              </p:custDataLst>
            </p:nvPr>
          </p:nvSpPr>
          <p:spPr>
            <a:xfrm>
              <a:off x="1320" y="575"/>
              <a:ext cx="9341" cy="1770"/>
            </a:xfrm>
            <a:prstGeom prst="rect">
              <a:avLst/>
            </a:prstGeom>
            <a:noFill/>
            <a:ln w="3175">
              <a:noFill/>
              <a:prstDash val="dash"/>
            </a:ln>
            <a:extLst>
              <a:ext uri="{909E8E84-426E-40DD-AFC4-6F175D3DCCD1}">
                <a14:hiddenFill xmlns:a14="http://schemas.microsoft.com/office/drawing/2010/main">
                  <a:solidFill>
                    <a:schemeClr val="bg2"/>
                  </a:solidFill>
                </a14:hiddenFill>
              </a:ext>
            </a:extLst>
          </p:spPr>
          <p:txBody>
            <a:bodyPr wrap="square" lIns="72000" tIns="36195" rIns="72000" bIns="36195" anchor="t" anchorCtr="0">
              <a:spAutoFit/>
            </a:bodyPr>
            <a:lstStyle>
              <a:lvl1pPr algn="l" defTabSz="913765" rtl="0" eaLnBrk="1" latinLnBrk="0" hangingPunct="1">
                <a:lnSpc>
                  <a:spcPct val="90000"/>
                </a:lnSpc>
                <a:spcBef>
                  <a:spcPct val="0"/>
                </a:spcBef>
                <a:buNone/>
                <a:defRPr lang="en-US" sz="2745" b="0" kern="1200" cap="none" spc="-49" baseline="0" smtClean="0">
                  <a:ln w="3175">
                    <a:noFill/>
                  </a:ln>
                  <a:solidFill>
                    <a:schemeClr val="tx1"/>
                  </a:solidFill>
                  <a:effectLst/>
                  <a:latin typeface="+mj-lt"/>
                  <a:ea typeface="+mn-ea"/>
                  <a:cs typeface="Segoe UI" panose="020b0502040204020203" pitchFamily="34" charset="0"/>
                </a:defRPr>
              </a:lvl1pPr>
            </a:lstStyle>
            <a:p>
              <a:pPr marL="0" lvl="0" indent="0" algn="l">
                <a:lnSpc>
                  <a:spcPct val="100000"/>
                </a:lnSpc>
                <a:spcBef>
                  <a:spcPts val="1000"/>
                </a:spcBef>
                <a:spcAft>
                  <a:spcPct val="0"/>
                </a:spcAft>
                <a:buSzTx/>
                <a:buNone/>
              </a:pPr>
              <a:r>
                <a:rPr altLang="zh-CN" sz="3200" b="1" spc="0">
                  <a:gradFill>
                    <a:gsLst>
                      <a:gs pos="0">
                        <a:schemeClr val="accent1"/>
                      </a:gs>
                      <a:gs pos="100000">
                        <a:schemeClr val="accent2"/>
                      </a:gs>
                    </a:gsLst>
                    <a:lin ang="0" scaled="1"/>
                  </a:gradFill>
                  <a:latin typeface="方正粗黑宋简体" panose="02000000000000000000" charset="-122"/>
                  <a:ea typeface="方正粗黑宋简体" panose="02000000000000000000" charset="-122"/>
                  <a:cs typeface="方正粗黑宋简体" panose="02000000000000000000" charset="-122"/>
                  <a:sym typeface="+mn-ea"/>
                </a:rPr>
                <a:t>1</a:t>
              </a:r>
              <a:r>
                <a:rPr lang="zh-CN" altLang="en-US" sz="3200" b="1" spc="0">
                  <a:gradFill>
                    <a:gsLst>
                      <a:gs pos="0">
                        <a:schemeClr val="accent1"/>
                      </a:gs>
                      <a:gs pos="100000">
                        <a:schemeClr val="accent2"/>
                      </a:gs>
                    </a:gsLst>
                    <a:lin ang="0" scaled="1"/>
                  </a:gradFill>
                  <a:latin typeface="方正粗黑宋简体" panose="02000000000000000000" charset="-122"/>
                  <a:ea typeface="方正粗黑宋简体" panose="02000000000000000000" charset="-122"/>
                  <a:cs typeface="方正粗黑宋简体" panose="02000000000000000000" charset="-122"/>
                  <a:sym typeface="+mn-ea"/>
                </a:rPr>
                <a:t>.2  火焰如何燃遍拉美大地？</a:t>
              </a:r>
              <a:endParaRPr lang="zh-CN" altLang="en-US" sz="2800">
                <a:latin typeface="方正粗黑宋简体" panose="02000000000000000000" charset="-122"/>
                <a:ea typeface="方正粗黑宋简体" panose="02000000000000000000" charset="-122"/>
                <a:cs typeface="方正粗黑宋简体" panose="02000000000000000000" charset="-122"/>
              </a:endParaRPr>
            </a:p>
            <a:p>
              <a:pPr marL="0" lvl="0" indent="0" algn="l">
                <a:lnSpc>
                  <a:spcPct val="100000"/>
                </a:lnSpc>
                <a:spcBef>
                  <a:spcPts val="1000"/>
                </a:spcBef>
                <a:spcAft>
                  <a:spcPct val="0"/>
                </a:spcAft>
                <a:buSzTx/>
                <a:buNone/>
              </a:pPr>
              <a:endParaRPr lang="zh-CN" altLang="en-US" sz="2800" b="1" spc="274">
                <a:ln w="3175">
                  <a:noFill/>
                  <a:prstDash val="dash"/>
                </a:ln>
                <a:solidFill>
                  <a:schemeClr val="tx1">
                    <a:lumMod val="75000"/>
                    <a:lumOff val="25000"/>
                  </a:schemeClr>
                </a:solidFill>
                <a:uFillTx/>
                <a:latin typeface="微软雅黑" panose="020b0503020204020204" pitchFamily="34" charset="-122"/>
                <a:ea typeface="微软雅黑" panose="020b0503020204020204" pitchFamily="34" charset="-122"/>
                <a:cs typeface="微软雅黑" panose="020b0503020204020204" pitchFamily="34" charset="-122"/>
                <a:sym typeface="+mn-ea"/>
              </a:endParaRPr>
            </a:p>
          </p:txBody>
        </p:sp>
      </p:grpSp>
      <p:sp>
        <p:nvSpPr>
          <p:cNvPr id="4" name="矩形 3"/>
          <p:cNvSpPr/>
          <p:nvPr/>
        </p:nvSpPr>
        <p:spPr>
          <a:xfrm>
            <a:off x="492125" y="1299845"/>
            <a:ext cx="11421745" cy="582295"/>
          </a:xfrm>
          <a:prstGeom prst="rect">
            <a:avLst/>
          </a:prstGeom>
        </p:spPr>
        <p:txBody>
          <a:bodyPr wrap="square" lIns="91432" tIns="45718" rIns="91432" bIns="45718">
            <a:spAutoFit/>
          </a:bodyPr>
          <a:lstStyle/>
          <a:p>
            <a:pPr algn="ctr" defTabSz="685800"/>
            <a:r>
              <a:rPr lang="zh-CN" altLang="en-US" sz="3200" b="1">
                <a:solidFill>
                  <a:schemeClr val="tx1"/>
                </a:solidFill>
              </a:rPr>
              <a:t>双雄密谈</a:t>
            </a:r>
            <a:r>
              <a:rPr lang="en-US" altLang="zh-CN" sz="3200" b="1">
                <a:solidFill>
                  <a:schemeClr val="tx1"/>
                </a:solidFill>
              </a:rPr>
              <a:t>——1822</a:t>
            </a:r>
            <a:r>
              <a:rPr lang="zh-CN" altLang="en-US" sz="3200" b="1">
                <a:solidFill>
                  <a:schemeClr val="tx1"/>
                </a:solidFill>
              </a:rPr>
              <a:t>年</a:t>
            </a:r>
            <a:r>
              <a:rPr lang="en-US" altLang="zh-CN" sz="3200" b="1">
                <a:solidFill>
                  <a:schemeClr val="tx1"/>
                </a:solidFill>
              </a:rPr>
              <a:t>7</a:t>
            </a:r>
            <a:r>
              <a:rPr lang="zh-CN" altLang="en-US" sz="3200" b="1">
                <a:solidFill>
                  <a:schemeClr val="tx1"/>
                </a:solidFill>
              </a:rPr>
              <a:t>月</a:t>
            </a:r>
            <a:r>
              <a:rPr lang="en-US" altLang="zh-CN" sz="3200" b="1">
                <a:solidFill>
                  <a:schemeClr val="tx1"/>
                </a:solidFill>
              </a:rPr>
              <a:t>26</a:t>
            </a:r>
            <a:r>
              <a:rPr lang="zh-CN" altLang="en-US" sz="3200" b="1">
                <a:solidFill>
                  <a:schemeClr val="tx1"/>
                </a:solidFill>
              </a:rPr>
              <a:t>日瓜亚基尔会谈</a:t>
            </a:r>
          </a:p>
        </p:txBody>
      </p:sp>
      <p:pic>
        <p:nvPicPr>
          <p:cNvPr id="6" name="图片 5"/>
          <p:cNvPicPr>
            <a:picLocks noChangeAspect="1"/>
          </p:cNvPicPr>
          <p:nvPr/>
        </p:nvPicPr>
        <p:blipFill>
          <a:blip r:embed="rId11">
            <a:extLst>
              <a:ext uri="{28A0092B-C50C-407E-A947-70E740481C1C}">
                <a14:useLocalDpi xmlns:a14="http://schemas.microsoft.com/office/drawing/2010/main" val="0"/>
              </a:ext>
            </a:extLst>
          </a:blip>
          <a:srcRect b="7462"/>
          <a:stretch>
            <a:fillRect/>
          </a:stretch>
        </p:blipFill>
        <p:spPr>
          <a:xfrm>
            <a:off x="8369300" y="2223135"/>
            <a:ext cx="3613150" cy="3937000"/>
          </a:xfrm>
          <a:prstGeom prst="rect">
            <a:avLst/>
          </a:prstGeom>
          <a:effectLst>
            <a:softEdge rad="63500"/>
          </a:effectLst>
        </p:spPr>
      </p:pic>
    </p:spTree>
  </p:cSld>
  <p:clrMapOvr>
    <a:masterClrMapping/>
  </p:clrMapOvr>
  <p:transition/>
  <p:timing/>
</p:sld>
</file>

<file path=ppt/slides/slide1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0242" name="Rectangle 2"/>
          <p:cNvSpPr>
            <a:spLocks noGrp="1" noChangeArrowheads="1"/>
          </p:cNvSpPr>
          <p:nvPr>
            <p:ph type="title" idx="4294967295"/>
          </p:nvPr>
        </p:nvSpPr>
        <p:spPr>
          <a:xfrm>
            <a:off x="1051560" y="1006475"/>
            <a:ext cx="6353810" cy="762000"/>
          </a:xfrm>
        </p:spPr>
        <p:txBody>
          <a:bodyPr>
            <a:normAutofit/>
          </a:bodyPr>
          <a:lstStyle/>
          <a:p>
            <a:pPr eaLnBrk="1" hangingPunct="1"/>
            <a:r>
              <a:rPr lang="zh-CN" altLang="en-US" sz="4800" b="1" smtClean="0">
                <a:latin typeface="微软雅黑" panose="020b0503020204020204" pitchFamily="34" charset="-122"/>
                <a:ea typeface="微软雅黑" panose="020b0503020204020204" pitchFamily="34" charset="-122"/>
                <a:cs typeface="微软雅黑" panose="020b0503020204020204" pitchFamily="34" charset="-122"/>
              </a:rPr>
              <a:t>南美解放者杯足球赛 </a:t>
            </a:r>
          </a:p>
        </p:txBody>
      </p:sp>
      <p:pic>
        <p:nvPicPr>
          <p:cNvPr id="5" name="图片 4" descr="C:/Users/ADMINI~1/AppData/Local/Temp/kaimatting/20200308141428/output_aiMatting_20200308141535.pngoutput_aiMatting_20200308141535"/>
          <p:cNvPicPr>
            <a:picLocks noChangeAspect="1"/>
          </p:cNvPicPr>
          <p:nvPr/>
        </p:nvPicPr>
        <p:blipFill>
          <a:blip r:embed="rId2"/>
          <a:stretch>
            <a:fillRect/>
          </a:stretch>
        </p:blipFill>
        <p:spPr>
          <a:xfrm>
            <a:off x="8379460" y="0"/>
            <a:ext cx="3812540" cy="3880485"/>
          </a:xfrm>
          <a:prstGeom prst="rect">
            <a:avLst/>
          </a:prstGeom>
        </p:spPr>
      </p:pic>
      <p:sp>
        <p:nvSpPr>
          <p:cNvPr id="16" name="文本框 15"/>
          <p:cNvSpPr txBox="1"/>
          <p:nvPr/>
        </p:nvSpPr>
        <p:spPr>
          <a:xfrm>
            <a:off x="11345545" y="788035"/>
            <a:ext cx="399415" cy="1198880"/>
          </a:xfrm>
          <a:prstGeom prst="rect">
            <a:avLst/>
          </a:prstGeom>
          <a:noFill/>
        </p:spPr>
        <p:txBody>
          <a:bodyPr wrap="square" rtlCol="0">
            <a:spAutoFit/>
          </a:bodyPr>
          <a:lstStyle/>
          <a:p>
            <a:pPr algn="just"/>
            <a:r>
              <a:rPr lang="zh-CN">
                <a:solidFill>
                  <a:schemeClr val="tx1"/>
                </a:solidFill>
                <a:latin typeface="时尚中黑简体" panose="01010104010101010101" charset="-122"/>
                <a:ea typeface="时尚中黑简体" panose="01010104010101010101" charset="-122"/>
                <a:cs typeface="楷体" panose="02010609060101010101" pitchFamily="49" charset="-122"/>
              </a:rPr>
              <a:t>玻利瓦尔</a:t>
            </a:r>
          </a:p>
        </p:txBody>
      </p:sp>
      <p:grpSp>
        <p:nvGrpSpPr>
          <p:cNvPr id="3" name="组合 2"/>
          <p:cNvGrpSpPr/>
          <p:nvPr>
            <p:custDataLst>
              <p:tags r:id="rId3"/>
            </p:custDataLst>
          </p:nvPr>
        </p:nvGrpSpPr>
        <p:grpSpPr>
          <a:xfrm>
            <a:off x="566512" y="2541905"/>
            <a:ext cx="5393506" cy="3977641"/>
            <a:chOff x="509997" y="2553335"/>
            <a:chExt cx="5393506" cy="3977641"/>
          </a:xfrm>
        </p:grpSpPr>
        <p:sp>
          <p:nvSpPr>
            <p:cNvPr id="22" name="PA-任意多边形 21"/>
            <p:cNvSpPr/>
            <p:nvPr>
              <p:custDataLst>
                <p:tags r:id="rId4"/>
              </p:custDataLst>
            </p:nvPr>
          </p:nvSpPr>
          <p:spPr>
            <a:xfrm>
              <a:off x="509997" y="2780642"/>
              <a:ext cx="5393506" cy="3281190"/>
            </a:xfrm>
            <a:custGeom>
              <a:rect l="0" t="0" r="0" b="0"/>
              <a:pathLst>
                <a:path w="11565256" h="7035674">
                  <a:moveTo>
                    <a:pt x="11495532" y="5194300"/>
                  </a:moveTo>
                  <a:cubicBezTo>
                    <a:pt x="11468906" y="5180661"/>
                    <a:pt x="11440190" y="5171562"/>
                    <a:pt x="11410569" y="5167376"/>
                  </a:cubicBezTo>
                  <a:cubicBezTo>
                    <a:pt x="11395963" y="5164709"/>
                    <a:pt x="11380724" y="5162804"/>
                    <a:pt x="11365357" y="5160899"/>
                  </a:cubicBezTo>
                  <a:lnTo>
                    <a:pt x="11366753" y="5159883"/>
                  </a:lnTo>
                  <a:cubicBezTo>
                    <a:pt x="11354053" y="5150358"/>
                    <a:pt x="11333987" y="5149723"/>
                    <a:pt x="11311762" y="5152644"/>
                  </a:cubicBezTo>
                  <a:cubicBezTo>
                    <a:pt x="11286751" y="5148406"/>
                    <a:pt x="11262679" y="5139809"/>
                    <a:pt x="11240643" y="5127244"/>
                  </a:cubicBezTo>
                  <a:cubicBezTo>
                    <a:pt x="11191621" y="5097907"/>
                    <a:pt x="11161140" y="5089144"/>
                    <a:pt x="11109960" y="5118227"/>
                  </a:cubicBezTo>
                  <a:cubicBezTo>
                    <a:pt x="11098869" y="5106561"/>
                    <a:pt x="11088997" y="5093795"/>
                    <a:pt x="11080496" y="5080127"/>
                  </a:cubicBezTo>
                  <a:cubicBezTo>
                    <a:pt x="11097809" y="5069355"/>
                    <a:pt x="11119615" y="5068868"/>
                    <a:pt x="11137391" y="5078857"/>
                  </a:cubicBezTo>
                  <a:cubicBezTo>
                    <a:pt x="11142218" y="5067173"/>
                    <a:pt x="11154410" y="5061712"/>
                    <a:pt x="11159871" y="5052060"/>
                  </a:cubicBezTo>
                  <a:cubicBezTo>
                    <a:pt x="11162919" y="5060950"/>
                    <a:pt x="11173460" y="5069586"/>
                    <a:pt x="11175746" y="5080381"/>
                  </a:cubicBezTo>
                  <a:cubicBezTo>
                    <a:pt x="11187727" y="5066209"/>
                    <a:pt x="11207749" y="5061881"/>
                    <a:pt x="11224514" y="5069841"/>
                  </a:cubicBezTo>
                  <a:cubicBezTo>
                    <a:pt x="11224514" y="5063999"/>
                    <a:pt x="11226165" y="5057141"/>
                    <a:pt x="11226165" y="5051045"/>
                  </a:cubicBezTo>
                  <a:cubicBezTo>
                    <a:pt x="11234293" y="5052568"/>
                    <a:pt x="11243183" y="5053839"/>
                    <a:pt x="11252327" y="5055109"/>
                  </a:cubicBezTo>
                  <a:cubicBezTo>
                    <a:pt x="11262770" y="5064019"/>
                    <a:pt x="11274558" y="5071220"/>
                    <a:pt x="11287252" y="5076445"/>
                  </a:cubicBezTo>
                  <a:cubicBezTo>
                    <a:pt x="11290773" y="5071960"/>
                    <a:pt x="11294591" y="5067716"/>
                    <a:pt x="11298682" y="5063745"/>
                  </a:cubicBezTo>
                  <a:lnTo>
                    <a:pt x="11305921" y="5065396"/>
                  </a:lnTo>
                  <a:cubicBezTo>
                    <a:pt x="11306314" y="5062957"/>
                    <a:pt x="11306569" y="5060497"/>
                    <a:pt x="11306683" y="5058030"/>
                  </a:cubicBezTo>
                  <a:cubicBezTo>
                    <a:pt x="11322177" y="5064634"/>
                    <a:pt x="11337544" y="5076191"/>
                    <a:pt x="11352150" y="5080763"/>
                  </a:cubicBezTo>
                  <a:cubicBezTo>
                    <a:pt x="11350499" y="5062856"/>
                    <a:pt x="11360151" y="5061205"/>
                    <a:pt x="11363961" y="5047743"/>
                  </a:cubicBezTo>
                  <a:cubicBezTo>
                    <a:pt x="11373104" y="5054855"/>
                    <a:pt x="11389361" y="5055744"/>
                    <a:pt x="11396600" y="5060443"/>
                  </a:cubicBezTo>
                  <a:cubicBezTo>
                    <a:pt x="11394568" y="5052442"/>
                    <a:pt x="11395583" y="5043806"/>
                    <a:pt x="11393932" y="5036694"/>
                  </a:cubicBezTo>
                  <a:cubicBezTo>
                    <a:pt x="11405616" y="5032503"/>
                    <a:pt x="11402695" y="5034154"/>
                    <a:pt x="11409553" y="5026280"/>
                  </a:cubicBezTo>
                  <a:cubicBezTo>
                    <a:pt x="11430984" y="5021308"/>
                    <a:pt x="11453485" y="5024098"/>
                    <a:pt x="11473053" y="5034154"/>
                  </a:cubicBezTo>
                  <a:cubicBezTo>
                    <a:pt x="11473053" y="5029328"/>
                    <a:pt x="11473942" y="5024502"/>
                    <a:pt x="11474450" y="5019675"/>
                  </a:cubicBezTo>
                  <a:cubicBezTo>
                    <a:pt x="11480673" y="5022089"/>
                    <a:pt x="11499850" y="5021708"/>
                    <a:pt x="11507724" y="5025136"/>
                  </a:cubicBezTo>
                  <a:cubicBezTo>
                    <a:pt x="11497183" y="5013198"/>
                    <a:pt x="11499723" y="5001641"/>
                    <a:pt x="11495024" y="4991100"/>
                  </a:cubicBezTo>
                  <a:cubicBezTo>
                    <a:pt x="11505819" y="4992879"/>
                    <a:pt x="11520424" y="4985004"/>
                    <a:pt x="11529441" y="4985640"/>
                  </a:cubicBezTo>
                  <a:cubicBezTo>
                    <a:pt x="11526393" y="4953636"/>
                    <a:pt x="11408410" y="4958461"/>
                    <a:pt x="11372977" y="4955033"/>
                  </a:cubicBezTo>
                  <a:cubicBezTo>
                    <a:pt x="11354308" y="4953128"/>
                    <a:pt x="11320145" y="4961129"/>
                    <a:pt x="11299190" y="4953381"/>
                  </a:cubicBezTo>
                  <a:cubicBezTo>
                    <a:pt x="11299627" y="4952344"/>
                    <a:pt x="11300009" y="4951284"/>
                    <a:pt x="11300333" y="4950206"/>
                  </a:cubicBezTo>
                  <a:lnTo>
                    <a:pt x="11294111" y="4950968"/>
                  </a:lnTo>
                  <a:cubicBezTo>
                    <a:pt x="11291348" y="4949446"/>
                    <a:pt x="11288893" y="4947421"/>
                    <a:pt x="11286871" y="4944999"/>
                  </a:cubicBezTo>
                  <a:cubicBezTo>
                    <a:pt x="11263123" y="4915154"/>
                    <a:pt x="11328528" y="4897755"/>
                    <a:pt x="11351388" y="4878833"/>
                  </a:cubicBezTo>
                  <a:cubicBezTo>
                    <a:pt x="11311256" y="4864609"/>
                    <a:pt x="11268711" y="4869054"/>
                    <a:pt x="11227690" y="4853433"/>
                  </a:cubicBezTo>
                  <a:cubicBezTo>
                    <a:pt x="11232470" y="4842987"/>
                    <a:pt x="11243666" y="4837051"/>
                    <a:pt x="11254995" y="4838954"/>
                  </a:cubicBezTo>
                  <a:cubicBezTo>
                    <a:pt x="11254949" y="4830511"/>
                    <a:pt x="11252904" y="4822198"/>
                    <a:pt x="11249027" y="4814697"/>
                  </a:cubicBezTo>
                  <a:cubicBezTo>
                    <a:pt x="11262767" y="4819809"/>
                    <a:pt x="11271641" y="4833199"/>
                    <a:pt x="11270997" y="4847844"/>
                  </a:cubicBezTo>
                  <a:cubicBezTo>
                    <a:pt x="11293729" y="4839334"/>
                    <a:pt x="11318463" y="4837700"/>
                    <a:pt x="11342117" y="4843145"/>
                  </a:cubicBezTo>
                  <a:cubicBezTo>
                    <a:pt x="11339069" y="4836033"/>
                    <a:pt x="11340720" y="4821301"/>
                    <a:pt x="11338053" y="4814316"/>
                  </a:cubicBezTo>
                  <a:cubicBezTo>
                    <a:pt x="11344530" y="4814316"/>
                    <a:pt x="11350753" y="4813427"/>
                    <a:pt x="11357230" y="4812920"/>
                  </a:cubicBezTo>
                  <a:cubicBezTo>
                    <a:pt x="11353674" y="4805046"/>
                    <a:pt x="11355706" y="4793489"/>
                    <a:pt x="11349483" y="4784091"/>
                  </a:cubicBezTo>
                  <a:cubicBezTo>
                    <a:pt x="11387583" y="4780916"/>
                    <a:pt x="11444860" y="4824985"/>
                    <a:pt x="11468736" y="4792600"/>
                  </a:cubicBezTo>
                  <a:cubicBezTo>
                    <a:pt x="11485755" y="4810380"/>
                    <a:pt x="11508995" y="4804411"/>
                    <a:pt x="11522838" y="4783583"/>
                  </a:cubicBezTo>
                  <a:cubicBezTo>
                    <a:pt x="11509627" y="4771167"/>
                    <a:pt x="11494594" y="4760846"/>
                    <a:pt x="11478261" y="4752976"/>
                  </a:cubicBezTo>
                  <a:cubicBezTo>
                    <a:pt x="11482624" y="4747513"/>
                    <a:pt x="11487469" y="4742455"/>
                    <a:pt x="11492740" y="4737863"/>
                  </a:cubicBezTo>
                  <a:cubicBezTo>
                    <a:pt x="11466578" y="4715765"/>
                    <a:pt x="11494898" y="4701922"/>
                    <a:pt x="11509122" y="4677665"/>
                  </a:cubicBezTo>
                  <a:cubicBezTo>
                    <a:pt x="11457306" y="4674109"/>
                    <a:pt x="11428350" y="4690365"/>
                    <a:pt x="11383138" y="4706240"/>
                  </a:cubicBezTo>
                  <a:cubicBezTo>
                    <a:pt x="11323957" y="4727068"/>
                    <a:pt x="11308208" y="4713860"/>
                    <a:pt x="11262107" y="4682110"/>
                  </a:cubicBezTo>
                  <a:cubicBezTo>
                    <a:pt x="11236707" y="4664584"/>
                    <a:pt x="11205211" y="4639565"/>
                    <a:pt x="11174477" y="4620515"/>
                  </a:cubicBezTo>
                  <a:cubicBezTo>
                    <a:pt x="11181400" y="4616303"/>
                    <a:pt x="11185779" y="4608926"/>
                    <a:pt x="11186161" y="4600830"/>
                  </a:cubicBezTo>
                  <a:cubicBezTo>
                    <a:pt x="11189348" y="4599858"/>
                    <a:pt x="11192752" y="4599858"/>
                    <a:pt x="11195940" y="4600830"/>
                  </a:cubicBezTo>
                  <a:cubicBezTo>
                    <a:pt x="11212704" y="4604513"/>
                    <a:pt x="11218927" y="4620642"/>
                    <a:pt x="11234040" y="4628643"/>
                  </a:cubicBezTo>
                  <a:cubicBezTo>
                    <a:pt x="11237873" y="4622445"/>
                    <a:pt x="11240018" y="4615353"/>
                    <a:pt x="11240263" y="4608069"/>
                  </a:cubicBezTo>
                  <a:cubicBezTo>
                    <a:pt x="11245765" y="4610540"/>
                    <a:pt x="11251761" y="4611713"/>
                    <a:pt x="11257789" y="4611498"/>
                  </a:cubicBezTo>
                  <a:cubicBezTo>
                    <a:pt x="11256625" y="4600792"/>
                    <a:pt x="11257575" y="4589961"/>
                    <a:pt x="11260582" y="4579621"/>
                  </a:cubicBezTo>
                  <a:cubicBezTo>
                    <a:pt x="11278236" y="4584193"/>
                    <a:pt x="11315827" y="4591178"/>
                    <a:pt x="11329036" y="4580256"/>
                  </a:cubicBezTo>
                  <a:cubicBezTo>
                    <a:pt x="11335131" y="4575176"/>
                    <a:pt x="11327385" y="4569588"/>
                    <a:pt x="11337926" y="4564889"/>
                  </a:cubicBezTo>
                  <a:cubicBezTo>
                    <a:pt x="11344632" y="4564868"/>
                    <a:pt x="11351332" y="4565250"/>
                    <a:pt x="11357992" y="4566032"/>
                  </a:cubicBezTo>
                  <a:cubicBezTo>
                    <a:pt x="11367268" y="4566260"/>
                    <a:pt x="11376042" y="4561825"/>
                    <a:pt x="11381360" y="4554221"/>
                  </a:cubicBezTo>
                  <a:cubicBezTo>
                    <a:pt x="11356977" y="4540886"/>
                    <a:pt x="11327385" y="4550284"/>
                    <a:pt x="11300716" y="4548252"/>
                  </a:cubicBezTo>
                  <a:cubicBezTo>
                    <a:pt x="11285603" y="4547109"/>
                    <a:pt x="11225278" y="4525773"/>
                    <a:pt x="11234295" y="4502532"/>
                  </a:cubicBezTo>
                  <a:cubicBezTo>
                    <a:pt x="11243856" y="4505425"/>
                    <a:pt x="11253684" y="4507340"/>
                    <a:pt x="11263632" y="4508247"/>
                  </a:cubicBezTo>
                  <a:cubicBezTo>
                    <a:pt x="11277348" y="4509009"/>
                    <a:pt x="11271252" y="4505961"/>
                    <a:pt x="11282174" y="4502913"/>
                  </a:cubicBezTo>
                  <a:cubicBezTo>
                    <a:pt x="11295659" y="4499066"/>
                    <a:pt x="11308755" y="4493963"/>
                    <a:pt x="11321288" y="4487672"/>
                  </a:cubicBezTo>
                  <a:cubicBezTo>
                    <a:pt x="11324192" y="4493887"/>
                    <a:pt x="11327634" y="4499836"/>
                    <a:pt x="11331575" y="4505452"/>
                  </a:cubicBezTo>
                  <a:cubicBezTo>
                    <a:pt x="11343005" y="4499737"/>
                    <a:pt x="11343513" y="4496308"/>
                    <a:pt x="11356975" y="4499991"/>
                  </a:cubicBezTo>
                  <a:cubicBezTo>
                    <a:pt x="11367389" y="4503039"/>
                    <a:pt x="11372723" y="4512691"/>
                    <a:pt x="11383772" y="4512691"/>
                  </a:cubicBezTo>
                  <a:cubicBezTo>
                    <a:pt x="11380496" y="4505983"/>
                    <a:pt x="11378967" y="4498557"/>
                    <a:pt x="11379327" y="4491101"/>
                  </a:cubicBezTo>
                  <a:cubicBezTo>
                    <a:pt x="11388979" y="4492625"/>
                    <a:pt x="11397869" y="4497197"/>
                    <a:pt x="11407394" y="4492498"/>
                  </a:cubicBezTo>
                  <a:cubicBezTo>
                    <a:pt x="11393932" y="4467860"/>
                    <a:pt x="11418570" y="4474844"/>
                    <a:pt x="11432794" y="4469384"/>
                  </a:cubicBezTo>
                  <a:cubicBezTo>
                    <a:pt x="11430001" y="4456684"/>
                    <a:pt x="11439399" y="4460493"/>
                    <a:pt x="11442954" y="4453128"/>
                  </a:cubicBezTo>
                  <a:cubicBezTo>
                    <a:pt x="11446510" y="4445762"/>
                    <a:pt x="11444605" y="4440428"/>
                    <a:pt x="11447399" y="4434967"/>
                  </a:cubicBezTo>
                  <a:cubicBezTo>
                    <a:pt x="11452352" y="4425061"/>
                    <a:pt x="11468862" y="4421124"/>
                    <a:pt x="11453241" y="4411472"/>
                  </a:cubicBezTo>
                  <a:cubicBezTo>
                    <a:pt x="11447399" y="4407916"/>
                    <a:pt x="11430000" y="4412234"/>
                    <a:pt x="11424285" y="4413376"/>
                  </a:cubicBezTo>
                  <a:cubicBezTo>
                    <a:pt x="11412347" y="4415662"/>
                    <a:pt x="11400663" y="4418203"/>
                    <a:pt x="11389106" y="4420616"/>
                  </a:cubicBezTo>
                  <a:lnTo>
                    <a:pt x="11393805" y="4417568"/>
                  </a:lnTo>
                  <a:cubicBezTo>
                    <a:pt x="11360403" y="4392168"/>
                    <a:pt x="11275060" y="4429379"/>
                    <a:pt x="11237340" y="4430268"/>
                  </a:cubicBezTo>
                  <a:cubicBezTo>
                    <a:pt x="11234382" y="4430518"/>
                    <a:pt x="11231408" y="4430518"/>
                    <a:pt x="11228450" y="4430268"/>
                  </a:cubicBezTo>
                  <a:cubicBezTo>
                    <a:pt x="11217909" y="4427093"/>
                    <a:pt x="11209146" y="4421505"/>
                    <a:pt x="11209782" y="4411853"/>
                  </a:cubicBezTo>
                  <a:cubicBezTo>
                    <a:pt x="11210671" y="4398391"/>
                    <a:pt x="11246485" y="4379468"/>
                    <a:pt x="11229975" y="4363719"/>
                  </a:cubicBezTo>
                  <a:cubicBezTo>
                    <a:pt x="11219688" y="4353941"/>
                    <a:pt x="11187557" y="4372482"/>
                    <a:pt x="11173079" y="4366132"/>
                  </a:cubicBezTo>
                  <a:cubicBezTo>
                    <a:pt x="11155553" y="4358512"/>
                    <a:pt x="11147679" y="4340732"/>
                    <a:pt x="11129899" y="4330064"/>
                  </a:cubicBezTo>
                  <a:cubicBezTo>
                    <a:pt x="11134581" y="4329493"/>
                    <a:pt x="11139314" y="4329493"/>
                    <a:pt x="11143996" y="4330064"/>
                  </a:cubicBezTo>
                  <a:cubicBezTo>
                    <a:pt x="11147130" y="4332831"/>
                    <a:pt x="11150943" y="4334715"/>
                    <a:pt x="11155045" y="4335525"/>
                  </a:cubicBezTo>
                  <a:cubicBezTo>
                    <a:pt x="11156421" y="4335426"/>
                    <a:pt x="11157741" y="4334942"/>
                    <a:pt x="11158855" y="4334129"/>
                  </a:cubicBezTo>
                  <a:cubicBezTo>
                    <a:pt x="11160774" y="4334845"/>
                    <a:pt x="11162641" y="4335694"/>
                    <a:pt x="11164443" y="4336669"/>
                  </a:cubicBezTo>
                  <a:cubicBezTo>
                    <a:pt x="11165392" y="4334761"/>
                    <a:pt x="11166497" y="4332935"/>
                    <a:pt x="11167745" y="4331208"/>
                  </a:cubicBezTo>
                  <a:lnTo>
                    <a:pt x="11168888" y="4331208"/>
                  </a:lnTo>
                  <a:cubicBezTo>
                    <a:pt x="11176762" y="4332097"/>
                    <a:pt x="11183620" y="4339463"/>
                    <a:pt x="11192002" y="4340733"/>
                  </a:cubicBezTo>
                  <a:cubicBezTo>
                    <a:pt x="11192252" y="4333358"/>
                    <a:pt x="11191997" y="4325975"/>
                    <a:pt x="11191240" y="4318635"/>
                  </a:cubicBezTo>
                  <a:cubicBezTo>
                    <a:pt x="11196173" y="4324412"/>
                    <a:pt x="11199927" y="4331100"/>
                    <a:pt x="11202289" y="4338320"/>
                  </a:cubicBezTo>
                  <a:cubicBezTo>
                    <a:pt x="11214271" y="4324147"/>
                    <a:pt x="11234293" y="4319820"/>
                    <a:pt x="11251057" y="4327779"/>
                  </a:cubicBezTo>
                  <a:cubicBezTo>
                    <a:pt x="11250809" y="4324736"/>
                    <a:pt x="11250809" y="4321678"/>
                    <a:pt x="11251057" y="4318635"/>
                  </a:cubicBezTo>
                  <a:lnTo>
                    <a:pt x="11252074" y="4318635"/>
                  </a:lnTo>
                  <a:cubicBezTo>
                    <a:pt x="11252074" y="4316476"/>
                    <a:pt x="11253979" y="4312285"/>
                    <a:pt x="11253979" y="4309110"/>
                  </a:cubicBezTo>
                  <a:lnTo>
                    <a:pt x="11263758" y="4310634"/>
                  </a:lnTo>
                  <a:cubicBezTo>
                    <a:pt x="11274934" y="4316730"/>
                    <a:pt x="11281792" y="4330954"/>
                    <a:pt x="11295508" y="4317238"/>
                  </a:cubicBezTo>
                  <a:cubicBezTo>
                    <a:pt x="11299065" y="4322699"/>
                    <a:pt x="11300969" y="4329938"/>
                    <a:pt x="11304779" y="4335018"/>
                  </a:cubicBezTo>
                  <a:cubicBezTo>
                    <a:pt x="11312018" y="4345051"/>
                    <a:pt x="11318749" y="4342638"/>
                    <a:pt x="11324464" y="4347718"/>
                  </a:cubicBezTo>
                  <a:cubicBezTo>
                    <a:pt x="11330179" y="4352797"/>
                    <a:pt x="11334116" y="4365117"/>
                    <a:pt x="11338942" y="4367784"/>
                  </a:cubicBezTo>
                  <a:cubicBezTo>
                    <a:pt x="11343768" y="4370451"/>
                    <a:pt x="11349610" y="4364100"/>
                    <a:pt x="11355452" y="4366005"/>
                  </a:cubicBezTo>
                  <a:cubicBezTo>
                    <a:pt x="11361293" y="4367910"/>
                    <a:pt x="11365485" y="4378705"/>
                    <a:pt x="11372089" y="4380737"/>
                  </a:cubicBezTo>
                  <a:cubicBezTo>
                    <a:pt x="11378693" y="4382769"/>
                    <a:pt x="11382503" y="4377181"/>
                    <a:pt x="11386186" y="4377689"/>
                  </a:cubicBezTo>
                  <a:cubicBezTo>
                    <a:pt x="11399648" y="4379594"/>
                    <a:pt x="11415015" y="4392675"/>
                    <a:pt x="11422889" y="4373372"/>
                  </a:cubicBezTo>
                  <a:cubicBezTo>
                    <a:pt x="11434384" y="4380142"/>
                    <a:pt x="11448947" y="4378650"/>
                    <a:pt x="11458830" y="4369688"/>
                  </a:cubicBezTo>
                  <a:cubicBezTo>
                    <a:pt x="11466069" y="4360417"/>
                    <a:pt x="11460608" y="4348860"/>
                    <a:pt x="11472165" y="4342892"/>
                  </a:cubicBezTo>
                  <a:cubicBezTo>
                    <a:pt x="11480546" y="4338701"/>
                    <a:pt x="11502010" y="4342892"/>
                    <a:pt x="11511408" y="4342130"/>
                  </a:cubicBezTo>
                  <a:cubicBezTo>
                    <a:pt x="11509377" y="4335272"/>
                    <a:pt x="11507852" y="4327906"/>
                    <a:pt x="11506202" y="4320794"/>
                  </a:cubicBezTo>
                  <a:cubicBezTo>
                    <a:pt x="11537824" y="4325874"/>
                    <a:pt x="11478516" y="4268851"/>
                    <a:pt x="11468102" y="4263009"/>
                  </a:cubicBezTo>
                  <a:cubicBezTo>
                    <a:pt x="11441431" y="4249370"/>
                    <a:pt x="11412673" y="4240270"/>
                    <a:pt x="11383011" y="4236085"/>
                  </a:cubicBezTo>
                  <a:cubicBezTo>
                    <a:pt x="11361675" y="4232275"/>
                    <a:pt x="11339196" y="4229862"/>
                    <a:pt x="11316591" y="4226814"/>
                  </a:cubicBezTo>
                  <a:cubicBezTo>
                    <a:pt x="11321167" y="4221231"/>
                    <a:pt x="11324501" y="4214737"/>
                    <a:pt x="11326370" y="4207764"/>
                  </a:cubicBezTo>
                  <a:cubicBezTo>
                    <a:pt x="11308754" y="4209256"/>
                    <a:pt x="11291437" y="4213232"/>
                    <a:pt x="11274935" y="4219575"/>
                  </a:cubicBezTo>
                  <a:cubicBezTo>
                    <a:pt x="11253251" y="4215241"/>
                    <a:pt x="11232410" y="4207436"/>
                    <a:pt x="11213213" y="4196461"/>
                  </a:cubicBezTo>
                  <a:lnTo>
                    <a:pt x="11209276" y="4194175"/>
                  </a:lnTo>
                  <a:cubicBezTo>
                    <a:pt x="11211118" y="4183698"/>
                    <a:pt x="11211799" y="4173050"/>
                    <a:pt x="11211308" y="4162425"/>
                  </a:cubicBezTo>
                  <a:cubicBezTo>
                    <a:pt x="11222357" y="4165219"/>
                    <a:pt x="11239375" y="4158107"/>
                    <a:pt x="11250424" y="4160901"/>
                  </a:cubicBezTo>
                  <a:cubicBezTo>
                    <a:pt x="11250424" y="4154170"/>
                    <a:pt x="11250424" y="4147058"/>
                    <a:pt x="11250424" y="4140073"/>
                  </a:cubicBezTo>
                  <a:lnTo>
                    <a:pt x="11260330" y="4145026"/>
                  </a:lnTo>
                  <a:cubicBezTo>
                    <a:pt x="11264140" y="4138295"/>
                    <a:pt x="11272396" y="4133977"/>
                    <a:pt x="11276205" y="4124706"/>
                  </a:cubicBezTo>
                  <a:cubicBezTo>
                    <a:pt x="11292842" y="4131056"/>
                    <a:pt x="11309479" y="4144010"/>
                    <a:pt x="11325100" y="4148963"/>
                  </a:cubicBezTo>
                  <a:cubicBezTo>
                    <a:pt x="11323449" y="4131056"/>
                    <a:pt x="11333228" y="4129278"/>
                    <a:pt x="11336911" y="4115943"/>
                  </a:cubicBezTo>
                  <a:cubicBezTo>
                    <a:pt x="11346182" y="4123055"/>
                    <a:pt x="11362311" y="4123944"/>
                    <a:pt x="11369550" y="4128643"/>
                  </a:cubicBezTo>
                  <a:cubicBezTo>
                    <a:pt x="11367645" y="4120642"/>
                    <a:pt x="11368534" y="4112006"/>
                    <a:pt x="11367010" y="4104894"/>
                  </a:cubicBezTo>
                  <a:cubicBezTo>
                    <a:pt x="11378694" y="4100703"/>
                    <a:pt x="11375646" y="4102354"/>
                    <a:pt x="11382504" y="4094480"/>
                  </a:cubicBezTo>
                  <a:cubicBezTo>
                    <a:pt x="11403933" y="4089451"/>
                    <a:pt x="11426452" y="4092244"/>
                    <a:pt x="11446004" y="4102354"/>
                  </a:cubicBezTo>
                  <a:cubicBezTo>
                    <a:pt x="11446004" y="4097528"/>
                    <a:pt x="11447020" y="4092701"/>
                    <a:pt x="11447400" y="4087875"/>
                  </a:cubicBezTo>
                  <a:cubicBezTo>
                    <a:pt x="11453623" y="4090288"/>
                    <a:pt x="11472800" y="4089907"/>
                    <a:pt x="11480674" y="4093336"/>
                  </a:cubicBezTo>
                  <a:cubicBezTo>
                    <a:pt x="11470133" y="4081398"/>
                    <a:pt x="11472673" y="4069841"/>
                    <a:pt x="11467974" y="4059300"/>
                  </a:cubicBezTo>
                  <a:cubicBezTo>
                    <a:pt x="11478896" y="4061079"/>
                    <a:pt x="11493374" y="4053204"/>
                    <a:pt x="11502392" y="4053839"/>
                  </a:cubicBezTo>
                  <a:cubicBezTo>
                    <a:pt x="11499344" y="4021836"/>
                    <a:pt x="11381360" y="4026661"/>
                    <a:pt x="11345928" y="4023232"/>
                  </a:cubicBezTo>
                  <a:cubicBezTo>
                    <a:pt x="11322941" y="4020947"/>
                    <a:pt x="11276205" y="4033519"/>
                    <a:pt x="11259948" y="4013199"/>
                  </a:cubicBezTo>
                  <a:cubicBezTo>
                    <a:pt x="11236199" y="3983354"/>
                    <a:pt x="11301478" y="3965955"/>
                    <a:pt x="11324337" y="3947032"/>
                  </a:cubicBezTo>
                  <a:cubicBezTo>
                    <a:pt x="11278491" y="3930776"/>
                    <a:pt x="11229342" y="3938904"/>
                    <a:pt x="11182986" y="3913250"/>
                  </a:cubicBezTo>
                  <a:cubicBezTo>
                    <a:pt x="11176255" y="3909567"/>
                    <a:pt x="11166477" y="3904868"/>
                    <a:pt x="11157586" y="3899407"/>
                  </a:cubicBezTo>
                  <a:cubicBezTo>
                    <a:pt x="11172958" y="3894075"/>
                    <a:pt x="11187595" y="3886821"/>
                    <a:pt x="11201147" y="3877817"/>
                  </a:cubicBezTo>
                  <a:cubicBezTo>
                    <a:pt x="11201272" y="3878957"/>
                    <a:pt x="11201272" y="3880107"/>
                    <a:pt x="11201147" y="3881246"/>
                  </a:cubicBezTo>
                  <a:cubicBezTo>
                    <a:pt x="11211709" y="3878327"/>
                    <a:pt x="11223030" y="3880671"/>
                    <a:pt x="11231563" y="3887543"/>
                  </a:cubicBezTo>
                  <a:cubicBezTo>
                    <a:pt x="11240098" y="3894415"/>
                    <a:pt x="11244801" y="3904976"/>
                    <a:pt x="11244200" y="3915917"/>
                  </a:cubicBezTo>
                  <a:cubicBezTo>
                    <a:pt x="11266932" y="3907407"/>
                    <a:pt x="11291666" y="3905773"/>
                    <a:pt x="11315320" y="3911218"/>
                  </a:cubicBezTo>
                  <a:cubicBezTo>
                    <a:pt x="11312272" y="3904106"/>
                    <a:pt x="11314050" y="3889374"/>
                    <a:pt x="11311256" y="3882389"/>
                  </a:cubicBezTo>
                  <a:cubicBezTo>
                    <a:pt x="11317733" y="3882389"/>
                    <a:pt x="11323956" y="3881500"/>
                    <a:pt x="11330560" y="3880993"/>
                  </a:cubicBezTo>
                  <a:cubicBezTo>
                    <a:pt x="11326878" y="3873119"/>
                    <a:pt x="11328909" y="3861562"/>
                    <a:pt x="11322686" y="3852164"/>
                  </a:cubicBezTo>
                  <a:cubicBezTo>
                    <a:pt x="11360786" y="3848989"/>
                    <a:pt x="11418063" y="3893058"/>
                    <a:pt x="11442067" y="3860673"/>
                  </a:cubicBezTo>
                  <a:cubicBezTo>
                    <a:pt x="11458958" y="3878453"/>
                    <a:pt x="11482325" y="3872484"/>
                    <a:pt x="11496042" y="3851656"/>
                  </a:cubicBezTo>
                  <a:cubicBezTo>
                    <a:pt x="11484104" y="3837305"/>
                    <a:pt x="11466197" y="3830447"/>
                    <a:pt x="11451592" y="3821049"/>
                  </a:cubicBezTo>
                  <a:cubicBezTo>
                    <a:pt x="11455875" y="3815559"/>
                    <a:pt x="11460681" y="3810497"/>
                    <a:pt x="11465943" y="3805936"/>
                  </a:cubicBezTo>
                  <a:cubicBezTo>
                    <a:pt x="11440543" y="3783838"/>
                    <a:pt x="11468102" y="3769995"/>
                    <a:pt x="11482453" y="3745611"/>
                  </a:cubicBezTo>
                  <a:cubicBezTo>
                    <a:pt x="11465701" y="3744407"/>
                    <a:pt x="11448863" y="3745518"/>
                    <a:pt x="11432415" y="3748913"/>
                  </a:cubicBezTo>
                  <a:cubicBezTo>
                    <a:pt x="11420731" y="3725926"/>
                    <a:pt x="11445115" y="3732403"/>
                    <a:pt x="11458577" y="3727196"/>
                  </a:cubicBezTo>
                  <a:cubicBezTo>
                    <a:pt x="11455909" y="3714496"/>
                    <a:pt x="11465308" y="3718179"/>
                    <a:pt x="11468863" y="3710813"/>
                  </a:cubicBezTo>
                  <a:cubicBezTo>
                    <a:pt x="11472420" y="3703447"/>
                    <a:pt x="11470515" y="3698113"/>
                    <a:pt x="11473308" y="3692779"/>
                  </a:cubicBezTo>
                  <a:cubicBezTo>
                    <a:pt x="11478134" y="3682873"/>
                    <a:pt x="11494771" y="3678809"/>
                    <a:pt x="11479023" y="3669284"/>
                  </a:cubicBezTo>
                  <a:cubicBezTo>
                    <a:pt x="11473308" y="3665728"/>
                    <a:pt x="11455909" y="3670046"/>
                    <a:pt x="11450194" y="3671062"/>
                  </a:cubicBezTo>
                  <a:cubicBezTo>
                    <a:pt x="11392917" y="3681984"/>
                    <a:pt x="11342752" y="3698367"/>
                    <a:pt x="11282300" y="3692652"/>
                  </a:cubicBezTo>
                  <a:cubicBezTo>
                    <a:pt x="11268331" y="3691255"/>
                    <a:pt x="11234421" y="3688080"/>
                    <a:pt x="11235692" y="3669284"/>
                  </a:cubicBezTo>
                  <a:cubicBezTo>
                    <a:pt x="11236454" y="3655949"/>
                    <a:pt x="11272395" y="3637026"/>
                    <a:pt x="11255758" y="3621151"/>
                  </a:cubicBezTo>
                  <a:cubicBezTo>
                    <a:pt x="11245471" y="3611372"/>
                    <a:pt x="11213340" y="3630041"/>
                    <a:pt x="11198862" y="3623691"/>
                  </a:cubicBezTo>
                  <a:cubicBezTo>
                    <a:pt x="11178796" y="3614928"/>
                    <a:pt x="11171811" y="3591814"/>
                    <a:pt x="11146665" y="3583559"/>
                  </a:cubicBezTo>
                  <a:cubicBezTo>
                    <a:pt x="11156572" y="3569716"/>
                    <a:pt x="11169907" y="3592195"/>
                    <a:pt x="11180828" y="3592957"/>
                  </a:cubicBezTo>
                  <a:cubicBezTo>
                    <a:pt x="11184130" y="3592957"/>
                    <a:pt x="11187686" y="3587623"/>
                    <a:pt x="11195179" y="3588512"/>
                  </a:cubicBezTo>
                  <a:cubicBezTo>
                    <a:pt x="11202673" y="3589402"/>
                    <a:pt x="11210038" y="3596894"/>
                    <a:pt x="11218421" y="3598164"/>
                  </a:cubicBezTo>
                  <a:cubicBezTo>
                    <a:pt x="11219437" y="3589909"/>
                    <a:pt x="11216897" y="3581400"/>
                    <a:pt x="11217659" y="3572764"/>
                  </a:cubicBezTo>
                  <a:cubicBezTo>
                    <a:pt x="11233534" y="3574288"/>
                    <a:pt x="11243059" y="3579368"/>
                    <a:pt x="11248265" y="3562223"/>
                  </a:cubicBezTo>
                  <a:cubicBezTo>
                    <a:pt x="11259822" y="3564890"/>
                    <a:pt x="11267697" y="3574923"/>
                    <a:pt x="11279126" y="3575939"/>
                  </a:cubicBezTo>
                  <a:cubicBezTo>
                    <a:pt x="11279126" y="3573526"/>
                    <a:pt x="11281412" y="3568827"/>
                    <a:pt x="11281032" y="3565398"/>
                  </a:cubicBezTo>
                  <a:cubicBezTo>
                    <a:pt x="11299065" y="3565398"/>
                    <a:pt x="11305162" y="3591814"/>
                    <a:pt x="11322561" y="3574415"/>
                  </a:cubicBezTo>
                  <a:cubicBezTo>
                    <a:pt x="11326117" y="3580003"/>
                    <a:pt x="11328022" y="3587115"/>
                    <a:pt x="11331832" y="3592195"/>
                  </a:cubicBezTo>
                  <a:cubicBezTo>
                    <a:pt x="11338944" y="3602228"/>
                    <a:pt x="11345675" y="3599942"/>
                    <a:pt x="11351516" y="3604895"/>
                  </a:cubicBezTo>
                  <a:cubicBezTo>
                    <a:pt x="11357358" y="3609849"/>
                    <a:pt x="11361169" y="3622294"/>
                    <a:pt x="11365995" y="3624961"/>
                  </a:cubicBezTo>
                  <a:cubicBezTo>
                    <a:pt x="11370821" y="3627628"/>
                    <a:pt x="11376663" y="3621278"/>
                    <a:pt x="11382377" y="3623183"/>
                  </a:cubicBezTo>
                  <a:cubicBezTo>
                    <a:pt x="11388092" y="3625088"/>
                    <a:pt x="11392537" y="3635883"/>
                    <a:pt x="11399141" y="3637788"/>
                  </a:cubicBezTo>
                  <a:cubicBezTo>
                    <a:pt x="11405746" y="3639693"/>
                    <a:pt x="11409555" y="3634359"/>
                    <a:pt x="11413238" y="3634867"/>
                  </a:cubicBezTo>
                  <a:cubicBezTo>
                    <a:pt x="11426700" y="3636772"/>
                    <a:pt x="11442067" y="3649726"/>
                    <a:pt x="11449814" y="3630549"/>
                  </a:cubicBezTo>
                  <a:cubicBezTo>
                    <a:pt x="11461367" y="3637257"/>
                    <a:pt x="11475924" y="3635770"/>
                    <a:pt x="11485883" y="3626866"/>
                  </a:cubicBezTo>
                  <a:cubicBezTo>
                    <a:pt x="11492995" y="3617594"/>
                    <a:pt x="11487534" y="3606037"/>
                    <a:pt x="11498583" y="3600069"/>
                  </a:cubicBezTo>
                  <a:cubicBezTo>
                    <a:pt x="11506838" y="3595751"/>
                    <a:pt x="11528427" y="3600069"/>
                    <a:pt x="11537826" y="3599307"/>
                  </a:cubicBezTo>
                  <a:cubicBezTo>
                    <a:pt x="11535794" y="3592449"/>
                    <a:pt x="11534143" y="3585083"/>
                    <a:pt x="11532619" y="3577971"/>
                  </a:cubicBezTo>
                  <a:cubicBezTo>
                    <a:pt x="11564242" y="3583051"/>
                    <a:pt x="11504933" y="3525901"/>
                    <a:pt x="11494519" y="3520186"/>
                  </a:cubicBezTo>
                  <a:cubicBezTo>
                    <a:pt x="11467909" y="3506509"/>
                    <a:pt x="11439187" y="3497408"/>
                    <a:pt x="11409556" y="3493262"/>
                  </a:cubicBezTo>
                  <a:cubicBezTo>
                    <a:pt x="11394951" y="3490595"/>
                    <a:pt x="11379712" y="3488690"/>
                    <a:pt x="11364344" y="3486658"/>
                  </a:cubicBezTo>
                  <a:lnTo>
                    <a:pt x="11365741" y="3485769"/>
                  </a:lnTo>
                  <a:cubicBezTo>
                    <a:pt x="11353041" y="3476117"/>
                    <a:pt x="11332975" y="3475482"/>
                    <a:pt x="11310750" y="3478530"/>
                  </a:cubicBezTo>
                  <a:cubicBezTo>
                    <a:pt x="11285755" y="3474231"/>
                    <a:pt x="11261693" y="3465638"/>
                    <a:pt x="11239630" y="3453130"/>
                  </a:cubicBezTo>
                  <a:cubicBezTo>
                    <a:pt x="11190608" y="3423793"/>
                    <a:pt x="11160128" y="3415030"/>
                    <a:pt x="11108947" y="3444240"/>
                  </a:cubicBezTo>
                  <a:cubicBezTo>
                    <a:pt x="11097842" y="3432358"/>
                    <a:pt x="11087970" y="3419379"/>
                    <a:pt x="11079483" y="3405505"/>
                  </a:cubicBezTo>
                  <a:cubicBezTo>
                    <a:pt x="11096789" y="3394747"/>
                    <a:pt x="11118566" y="3394212"/>
                    <a:pt x="11136379" y="3404108"/>
                  </a:cubicBezTo>
                  <a:cubicBezTo>
                    <a:pt x="11141205" y="3392424"/>
                    <a:pt x="11153397" y="3386963"/>
                    <a:pt x="11158858" y="3377438"/>
                  </a:cubicBezTo>
                  <a:cubicBezTo>
                    <a:pt x="11161906" y="3386328"/>
                    <a:pt x="11172447" y="3394837"/>
                    <a:pt x="11174733" y="3405759"/>
                  </a:cubicBezTo>
                  <a:cubicBezTo>
                    <a:pt x="11186681" y="3391542"/>
                    <a:pt x="11206709" y="3387162"/>
                    <a:pt x="11223502" y="3395091"/>
                  </a:cubicBezTo>
                  <a:cubicBezTo>
                    <a:pt x="11223502" y="3389249"/>
                    <a:pt x="11225153" y="3382391"/>
                    <a:pt x="11225153" y="3376422"/>
                  </a:cubicBezTo>
                  <a:cubicBezTo>
                    <a:pt x="11233281" y="3377819"/>
                    <a:pt x="11242171" y="3379089"/>
                    <a:pt x="11251315" y="3380486"/>
                  </a:cubicBezTo>
                  <a:cubicBezTo>
                    <a:pt x="11261823" y="3389306"/>
                    <a:pt x="11273596" y="3396499"/>
                    <a:pt x="11286240" y="3401822"/>
                  </a:cubicBezTo>
                  <a:cubicBezTo>
                    <a:pt x="11289730" y="3397312"/>
                    <a:pt x="11293551" y="3393067"/>
                    <a:pt x="11297670" y="3389122"/>
                  </a:cubicBezTo>
                  <a:lnTo>
                    <a:pt x="11304909" y="3390773"/>
                  </a:lnTo>
                  <a:cubicBezTo>
                    <a:pt x="11305308" y="3388293"/>
                    <a:pt x="11305563" y="3385791"/>
                    <a:pt x="11305671" y="3383280"/>
                  </a:cubicBezTo>
                  <a:cubicBezTo>
                    <a:pt x="11321165" y="3390011"/>
                    <a:pt x="11336532" y="3401441"/>
                    <a:pt x="11351137" y="3406014"/>
                  </a:cubicBezTo>
                  <a:cubicBezTo>
                    <a:pt x="11349486" y="3388234"/>
                    <a:pt x="11359138" y="3386455"/>
                    <a:pt x="11362948" y="3373121"/>
                  </a:cubicBezTo>
                  <a:cubicBezTo>
                    <a:pt x="11372092" y="3380105"/>
                    <a:pt x="11388348" y="3381122"/>
                    <a:pt x="11395587" y="3385821"/>
                  </a:cubicBezTo>
                  <a:cubicBezTo>
                    <a:pt x="11393556" y="3377947"/>
                    <a:pt x="11394571" y="3369311"/>
                    <a:pt x="11392920" y="3362072"/>
                  </a:cubicBezTo>
                  <a:cubicBezTo>
                    <a:pt x="11404604" y="3357881"/>
                    <a:pt x="11401683" y="3359659"/>
                    <a:pt x="11408541" y="3351785"/>
                  </a:cubicBezTo>
                  <a:cubicBezTo>
                    <a:pt x="11429967" y="3346711"/>
                    <a:pt x="11452503" y="3349505"/>
                    <a:pt x="11472041" y="3359659"/>
                  </a:cubicBezTo>
                  <a:cubicBezTo>
                    <a:pt x="11472041" y="3354833"/>
                    <a:pt x="11473057" y="3350006"/>
                    <a:pt x="11473565" y="3345180"/>
                  </a:cubicBezTo>
                  <a:cubicBezTo>
                    <a:pt x="11479788" y="3347593"/>
                    <a:pt x="11498965" y="3347212"/>
                    <a:pt x="11506839" y="3350641"/>
                  </a:cubicBezTo>
                  <a:cubicBezTo>
                    <a:pt x="11496297" y="3338703"/>
                    <a:pt x="11498838" y="3327146"/>
                    <a:pt x="11494139" y="3316478"/>
                  </a:cubicBezTo>
                  <a:cubicBezTo>
                    <a:pt x="11504933" y="3318256"/>
                    <a:pt x="11519539" y="3310382"/>
                    <a:pt x="11528556" y="3311144"/>
                  </a:cubicBezTo>
                  <a:cubicBezTo>
                    <a:pt x="11525508" y="3279140"/>
                    <a:pt x="11407525" y="3283966"/>
                    <a:pt x="11372092" y="3280410"/>
                  </a:cubicBezTo>
                  <a:cubicBezTo>
                    <a:pt x="11353423" y="3278632"/>
                    <a:pt x="11319260" y="3286506"/>
                    <a:pt x="11298305" y="3278759"/>
                  </a:cubicBezTo>
                  <a:cubicBezTo>
                    <a:pt x="11298762" y="3277773"/>
                    <a:pt x="11299144" y="3276754"/>
                    <a:pt x="11299448" y="3275711"/>
                  </a:cubicBezTo>
                  <a:cubicBezTo>
                    <a:pt x="11297289" y="3275711"/>
                    <a:pt x="11295257" y="3275711"/>
                    <a:pt x="11293225" y="3276473"/>
                  </a:cubicBezTo>
                  <a:cubicBezTo>
                    <a:pt x="11290452" y="3274912"/>
                    <a:pt x="11287996" y="3272845"/>
                    <a:pt x="11285986" y="3270377"/>
                  </a:cubicBezTo>
                  <a:cubicBezTo>
                    <a:pt x="11262237" y="3240659"/>
                    <a:pt x="11327643" y="3223260"/>
                    <a:pt x="11350502" y="3204210"/>
                  </a:cubicBezTo>
                  <a:cubicBezTo>
                    <a:pt x="11310371" y="3190113"/>
                    <a:pt x="11267825" y="3194558"/>
                    <a:pt x="11226677" y="3178810"/>
                  </a:cubicBezTo>
                  <a:cubicBezTo>
                    <a:pt x="11231675" y="3168519"/>
                    <a:pt x="11242805" y="3162696"/>
                    <a:pt x="11254109" y="3164459"/>
                  </a:cubicBezTo>
                  <a:cubicBezTo>
                    <a:pt x="11254063" y="3156015"/>
                    <a:pt x="11252018" y="3147703"/>
                    <a:pt x="11248141" y="3140202"/>
                  </a:cubicBezTo>
                  <a:cubicBezTo>
                    <a:pt x="11261907" y="3145280"/>
                    <a:pt x="11270797" y="3158692"/>
                    <a:pt x="11270111" y="3173349"/>
                  </a:cubicBezTo>
                  <a:cubicBezTo>
                    <a:pt x="11292828" y="3164771"/>
                    <a:pt x="11317582" y="3163136"/>
                    <a:pt x="11341231" y="3168650"/>
                  </a:cubicBezTo>
                  <a:cubicBezTo>
                    <a:pt x="11338183" y="3161538"/>
                    <a:pt x="11339834" y="3146806"/>
                    <a:pt x="11337167" y="3139821"/>
                  </a:cubicBezTo>
                  <a:cubicBezTo>
                    <a:pt x="11343644" y="3139821"/>
                    <a:pt x="11349867" y="3138932"/>
                    <a:pt x="11356344" y="3138297"/>
                  </a:cubicBezTo>
                  <a:cubicBezTo>
                    <a:pt x="11352661" y="3130550"/>
                    <a:pt x="11354820" y="3118993"/>
                    <a:pt x="11348597" y="3109595"/>
                  </a:cubicBezTo>
                  <a:cubicBezTo>
                    <a:pt x="11386697" y="3106420"/>
                    <a:pt x="11443974" y="3150489"/>
                    <a:pt x="11467850" y="3118104"/>
                  </a:cubicBezTo>
                  <a:cubicBezTo>
                    <a:pt x="11484869" y="3135757"/>
                    <a:pt x="11508109" y="3129915"/>
                    <a:pt x="11521952" y="3109087"/>
                  </a:cubicBezTo>
                  <a:cubicBezTo>
                    <a:pt x="11508741" y="3096672"/>
                    <a:pt x="11493708" y="3086350"/>
                    <a:pt x="11477375" y="3078480"/>
                  </a:cubicBezTo>
                  <a:cubicBezTo>
                    <a:pt x="11481770" y="3073006"/>
                    <a:pt x="11486612" y="3067909"/>
                    <a:pt x="11491854" y="3063240"/>
                  </a:cubicBezTo>
                  <a:cubicBezTo>
                    <a:pt x="11465692" y="3041269"/>
                    <a:pt x="11494012" y="3027426"/>
                    <a:pt x="11508236" y="3003042"/>
                  </a:cubicBezTo>
                  <a:cubicBezTo>
                    <a:pt x="11456420" y="2999613"/>
                    <a:pt x="11427337" y="3015742"/>
                    <a:pt x="11382252" y="3031744"/>
                  </a:cubicBezTo>
                  <a:cubicBezTo>
                    <a:pt x="11323071" y="3052572"/>
                    <a:pt x="11307322" y="3039364"/>
                    <a:pt x="11261221" y="3007614"/>
                  </a:cubicBezTo>
                  <a:cubicBezTo>
                    <a:pt x="11235821" y="2990088"/>
                    <a:pt x="11204325" y="2965069"/>
                    <a:pt x="11173591" y="2946019"/>
                  </a:cubicBezTo>
                  <a:cubicBezTo>
                    <a:pt x="11184132" y="2937891"/>
                    <a:pt x="11188831" y="2928493"/>
                    <a:pt x="11182734" y="2916936"/>
                  </a:cubicBezTo>
                  <a:cubicBezTo>
                    <a:pt x="11173844" y="2919095"/>
                    <a:pt x="11157334" y="2922778"/>
                    <a:pt x="11136761" y="2926715"/>
                  </a:cubicBezTo>
                  <a:lnTo>
                    <a:pt x="11134602" y="2925699"/>
                  </a:lnTo>
                  <a:cubicBezTo>
                    <a:pt x="11122791" y="2921127"/>
                    <a:pt x="11083802" y="2922397"/>
                    <a:pt x="11055227" y="2915666"/>
                  </a:cubicBezTo>
                  <a:cubicBezTo>
                    <a:pt x="11065006" y="2915666"/>
                    <a:pt x="11072499" y="2909697"/>
                    <a:pt x="11073388" y="2892044"/>
                  </a:cubicBezTo>
                  <a:cubicBezTo>
                    <a:pt x="11076725" y="2892351"/>
                    <a:pt x="11080083" y="2892351"/>
                    <a:pt x="11083420" y="2892044"/>
                  </a:cubicBezTo>
                  <a:cubicBezTo>
                    <a:pt x="11084166" y="2893032"/>
                    <a:pt x="11084805" y="2894096"/>
                    <a:pt x="11085326" y="2895219"/>
                  </a:cubicBezTo>
                  <a:cubicBezTo>
                    <a:pt x="11086466" y="2893825"/>
                    <a:pt x="11087742" y="2892549"/>
                    <a:pt x="11089136" y="2891409"/>
                  </a:cubicBezTo>
                  <a:cubicBezTo>
                    <a:pt x="11091800" y="2891225"/>
                    <a:pt x="11094472" y="2891225"/>
                    <a:pt x="11097137" y="2891409"/>
                  </a:cubicBezTo>
                  <a:cubicBezTo>
                    <a:pt x="11096611" y="2889872"/>
                    <a:pt x="11096187" y="2888302"/>
                    <a:pt x="11095867" y="2886710"/>
                  </a:cubicBezTo>
                  <a:cubicBezTo>
                    <a:pt x="11098990" y="2884608"/>
                    <a:pt x="11101847" y="2882134"/>
                    <a:pt x="11104376" y="2879345"/>
                  </a:cubicBezTo>
                  <a:cubicBezTo>
                    <a:pt x="11104376" y="2886329"/>
                    <a:pt x="11111995" y="2898775"/>
                    <a:pt x="11111742" y="2908300"/>
                  </a:cubicBezTo>
                  <a:cubicBezTo>
                    <a:pt x="11127844" y="2906142"/>
                    <a:pt x="11143677" y="2902312"/>
                    <a:pt x="11158986" y="2896871"/>
                  </a:cubicBezTo>
                  <a:cubicBezTo>
                    <a:pt x="11151435" y="2896898"/>
                    <a:pt x="11144017" y="2894880"/>
                    <a:pt x="11137522" y="2891029"/>
                  </a:cubicBezTo>
                  <a:cubicBezTo>
                    <a:pt x="11142067" y="2888902"/>
                    <a:pt x="11146988" y="2887693"/>
                    <a:pt x="11152001" y="2887473"/>
                  </a:cubicBezTo>
                  <a:cubicBezTo>
                    <a:pt x="11131807" y="2880234"/>
                    <a:pt x="11129521" y="2859533"/>
                    <a:pt x="11118219" y="2848357"/>
                  </a:cubicBezTo>
                  <a:lnTo>
                    <a:pt x="11122410" y="2846579"/>
                  </a:lnTo>
                  <a:cubicBezTo>
                    <a:pt x="11118219" y="2833879"/>
                    <a:pt x="11110599" y="2829434"/>
                    <a:pt x="11101074" y="2830196"/>
                  </a:cubicBezTo>
                  <a:cubicBezTo>
                    <a:pt x="11104652" y="2825644"/>
                    <a:pt x="11108940" y="2821698"/>
                    <a:pt x="11113774" y="2818511"/>
                  </a:cubicBezTo>
                  <a:cubicBezTo>
                    <a:pt x="11140318" y="2833878"/>
                    <a:pt x="11170543" y="2822702"/>
                    <a:pt x="11197086" y="2814702"/>
                  </a:cubicBezTo>
                  <a:cubicBezTo>
                    <a:pt x="11200007" y="2817749"/>
                    <a:pt x="11203309" y="2824608"/>
                    <a:pt x="11205595" y="2827402"/>
                  </a:cubicBezTo>
                  <a:cubicBezTo>
                    <a:pt x="11230233" y="2822703"/>
                    <a:pt x="11254998" y="2833117"/>
                    <a:pt x="11266174" y="2805685"/>
                  </a:cubicBezTo>
                  <a:cubicBezTo>
                    <a:pt x="11295004" y="2820290"/>
                    <a:pt x="11364599" y="2762251"/>
                    <a:pt x="11393174" y="2744217"/>
                  </a:cubicBezTo>
                  <a:cubicBezTo>
                    <a:pt x="11359773" y="2718817"/>
                    <a:pt x="11274430" y="2756028"/>
                    <a:pt x="11236710" y="2756917"/>
                  </a:cubicBezTo>
                  <a:cubicBezTo>
                    <a:pt x="11187307" y="2758187"/>
                    <a:pt x="11133205" y="2708022"/>
                    <a:pt x="11106917" y="2664207"/>
                  </a:cubicBezTo>
                  <a:cubicBezTo>
                    <a:pt x="11124206" y="2653395"/>
                    <a:pt x="11146013" y="2652859"/>
                    <a:pt x="11163812" y="2662810"/>
                  </a:cubicBezTo>
                  <a:cubicBezTo>
                    <a:pt x="11168638" y="2651126"/>
                    <a:pt x="11180704" y="2645665"/>
                    <a:pt x="11186292" y="2636013"/>
                  </a:cubicBezTo>
                  <a:cubicBezTo>
                    <a:pt x="11189339" y="2645030"/>
                    <a:pt x="11199881" y="2653539"/>
                    <a:pt x="11202167" y="2664461"/>
                  </a:cubicBezTo>
                  <a:cubicBezTo>
                    <a:pt x="11214115" y="2650244"/>
                    <a:pt x="11234142" y="2645863"/>
                    <a:pt x="11250935" y="2653793"/>
                  </a:cubicBezTo>
                  <a:cubicBezTo>
                    <a:pt x="11250935" y="2647951"/>
                    <a:pt x="11252459" y="2641093"/>
                    <a:pt x="11252586" y="2634997"/>
                  </a:cubicBezTo>
                  <a:cubicBezTo>
                    <a:pt x="11276589" y="2639315"/>
                    <a:pt x="11306053" y="2641982"/>
                    <a:pt x="11332215" y="2648967"/>
                  </a:cubicBezTo>
                  <a:cubicBezTo>
                    <a:pt x="11333803" y="2641087"/>
                    <a:pt x="11333803" y="2632970"/>
                    <a:pt x="11332215" y="2625091"/>
                  </a:cubicBezTo>
                  <a:cubicBezTo>
                    <a:pt x="11310555" y="2625812"/>
                    <a:pt x="11289881" y="2616019"/>
                    <a:pt x="11276716" y="2598802"/>
                  </a:cubicBezTo>
                  <a:cubicBezTo>
                    <a:pt x="11280273" y="2592198"/>
                    <a:pt x="11282685" y="2597405"/>
                    <a:pt x="11286749" y="2593087"/>
                  </a:cubicBezTo>
                  <a:cubicBezTo>
                    <a:pt x="11292210" y="2567687"/>
                    <a:pt x="11319896" y="2563115"/>
                    <a:pt x="11327516" y="2534032"/>
                  </a:cubicBezTo>
                  <a:cubicBezTo>
                    <a:pt x="11255380" y="2538985"/>
                    <a:pt x="11202040" y="2596770"/>
                    <a:pt x="11120887" y="2588896"/>
                  </a:cubicBezTo>
                  <a:cubicBezTo>
                    <a:pt x="11079358" y="2584959"/>
                    <a:pt x="11031987" y="2557527"/>
                    <a:pt x="11031352" y="2536572"/>
                  </a:cubicBezTo>
                  <a:cubicBezTo>
                    <a:pt x="11033929" y="2533090"/>
                    <a:pt x="11035864" y="2529176"/>
                    <a:pt x="11037067" y="2525015"/>
                  </a:cubicBezTo>
                  <a:cubicBezTo>
                    <a:pt x="11044941" y="2518284"/>
                    <a:pt x="11061324" y="2513458"/>
                    <a:pt x="11089646" y="2512315"/>
                  </a:cubicBezTo>
                  <a:cubicBezTo>
                    <a:pt x="11089646" y="2509394"/>
                    <a:pt x="11090789" y="2506473"/>
                    <a:pt x="11091424" y="2503552"/>
                  </a:cubicBezTo>
                  <a:cubicBezTo>
                    <a:pt x="11112505" y="2512823"/>
                    <a:pt x="11113903" y="2514347"/>
                    <a:pt x="11134858" y="2503552"/>
                  </a:cubicBezTo>
                  <a:cubicBezTo>
                    <a:pt x="11138160" y="2509648"/>
                    <a:pt x="11142859" y="2514474"/>
                    <a:pt x="11146034" y="2519300"/>
                  </a:cubicBezTo>
                  <a:cubicBezTo>
                    <a:pt x="11167115" y="2506600"/>
                    <a:pt x="11182102" y="2516125"/>
                    <a:pt x="11187690" y="2537969"/>
                  </a:cubicBezTo>
                  <a:cubicBezTo>
                    <a:pt x="11195731" y="2535243"/>
                    <a:pt x="11203544" y="2531888"/>
                    <a:pt x="11211058" y="2527936"/>
                  </a:cubicBezTo>
                  <a:cubicBezTo>
                    <a:pt x="11208265" y="2516633"/>
                    <a:pt x="11215122" y="2500377"/>
                    <a:pt x="11212455" y="2488947"/>
                  </a:cubicBezTo>
                  <a:cubicBezTo>
                    <a:pt x="11223504" y="2491741"/>
                    <a:pt x="11240522" y="2484629"/>
                    <a:pt x="11251571" y="2487423"/>
                  </a:cubicBezTo>
                  <a:cubicBezTo>
                    <a:pt x="11251571" y="2458467"/>
                    <a:pt x="11243316" y="2422653"/>
                    <a:pt x="11282052" y="2422780"/>
                  </a:cubicBezTo>
                  <a:cubicBezTo>
                    <a:pt x="11282164" y="2412047"/>
                    <a:pt x="11278874" y="2401555"/>
                    <a:pt x="11272654" y="2392808"/>
                  </a:cubicBezTo>
                  <a:cubicBezTo>
                    <a:pt x="11240396" y="2398142"/>
                    <a:pt x="11210678" y="2424304"/>
                    <a:pt x="11176515" y="2433702"/>
                  </a:cubicBezTo>
                  <a:cubicBezTo>
                    <a:pt x="11154671" y="2439671"/>
                    <a:pt x="11092695" y="2446402"/>
                    <a:pt x="11125715" y="2411223"/>
                  </a:cubicBezTo>
                  <a:cubicBezTo>
                    <a:pt x="11121905" y="2408937"/>
                    <a:pt x="11114539" y="2400174"/>
                    <a:pt x="11110221" y="2397634"/>
                  </a:cubicBezTo>
                  <a:cubicBezTo>
                    <a:pt x="11116444" y="2391157"/>
                    <a:pt x="11120508" y="2379600"/>
                    <a:pt x="11126858" y="2373885"/>
                  </a:cubicBezTo>
                  <a:cubicBezTo>
                    <a:pt x="11108189" y="2383537"/>
                    <a:pt x="11006716" y="2399285"/>
                    <a:pt x="11020940" y="2357756"/>
                  </a:cubicBezTo>
                  <a:cubicBezTo>
                    <a:pt x="11029195" y="2333753"/>
                    <a:pt x="11121523" y="2338833"/>
                    <a:pt x="11140573" y="2346072"/>
                  </a:cubicBezTo>
                  <a:cubicBezTo>
                    <a:pt x="11147178" y="2297050"/>
                    <a:pt x="11185785" y="2338960"/>
                    <a:pt x="11202804" y="2307083"/>
                  </a:cubicBezTo>
                  <a:cubicBezTo>
                    <a:pt x="11211247" y="2306838"/>
                    <a:pt x="11219566" y="2304984"/>
                    <a:pt x="11227315" y="2301622"/>
                  </a:cubicBezTo>
                  <a:cubicBezTo>
                    <a:pt x="11223505" y="2297177"/>
                    <a:pt x="11219948" y="2290954"/>
                    <a:pt x="11216011" y="2286001"/>
                  </a:cubicBezTo>
                  <a:cubicBezTo>
                    <a:pt x="11222107" y="2283969"/>
                    <a:pt x="11236331" y="2268983"/>
                    <a:pt x="11242046" y="2267078"/>
                  </a:cubicBezTo>
                  <a:cubicBezTo>
                    <a:pt x="11217408" y="2222628"/>
                    <a:pt x="10990078" y="2356994"/>
                    <a:pt x="10985633" y="2270253"/>
                  </a:cubicBezTo>
                  <a:cubicBezTo>
                    <a:pt x="11011033" y="2265681"/>
                    <a:pt x="11042910" y="2280413"/>
                    <a:pt x="11060436" y="2256156"/>
                  </a:cubicBezTo>
                  <a:cubicBezTo>
                    <a:pt x="11064373" y="2260093"/>
                    <a:pt x="11080756" y="2265808"/>
                    <a:pt x="11084820" y="2270253"/>
                  </a:cubicBezTo>
                  <a:cubicBezTo>
                    <a:pt x="11095107" y="2231264"/>
                    <a:pt x="11234934" y="2220723"/>
                    <a:pt x="11211185" y="2175257"/>
                  </a:cubicBezTo>
                  <a:cubicBezTo>
                    <a:pt x="11170292" y="2185544"/>
                    <a:pt x="10969885" y="2226057"/>
                    <a:pt x="10960233" y="2175257"/>
                  </a:cubicBezTo>
                  <a:cubicBezTo>
                    <a:pt x="10982331" y="2162557"/>
                    <a:pt x="11007351" y="2161160"/>
                    <a:pt x="11025511" y="2180210"/>
                  </a:cubicBezTo>
                  <a:cubicBezTo>
                    <a:pt x="11029068" y="2171701"/>
                    <a:pt x="11046467" y="2160144"/>
                    <a:pt x="11050911" y="2153032"/>
                  </a:cubicBezTo>
                  <a:cubicBezTo>
                    <a:pt x="11071231" y="2175892"/>
                    <a:pt x="11100568" y="2186052"/>
                    <a:pt x="11101711" y="2149857"/>
                  </a:cubicBezTo>
                  <a:cubicBezTo>
                    <a:pt x="11109078" y="2150492"/>
                    <a:pt x="11118094" y="2148206"/>
                    <a:pt x="11125460" y="2148333"/>
                  </a:cubicBezTo>
                  <a:cubicBezTo>
                    <a:pt x="11117586" y="2126997"/>
                    <a:pt x="11128890" y="2110995"/>
                    <a:pt x="11150860" y="2103629"/>
                  </a:cubicBezTo>
                  <a:cubicBezTo>
                    <a:pt x="11138160" y="2062354"/>
                    <a:pt x="11091170" y="2110868"/>
                    <a:pt x="11060309" y="2113789"/>
                  </a:cubicBezTo>
                  <a:cubicBezTo>
                    <a:pt x="11024877" y="2117091"/>
                    <a:pt x="10990459" y="2097406"/>
                    <a:pt x="10954900" y="2097660"/>
                  </a:cubicBezTo>
                  <a:cubicBezTo>
                    <a:pt x="10980300" y="2055242"/>
                    <a:pt x="10988301" y="2060576"/>
                    <a:pt x="11035418" y="2057401"/>
                  </a:cubicBezTo>
                  <a:cubicBezTo>
                    <a:pt x="11028433" y="2037462"/>
                    <a:pt x="11032751" y="2019301"/>
                    <a:pt x="11035418" y="1998346"/>
                  </a:cubicBezTo>
                  <a:cubicBezTo>
                    <a:pt x="11063358" y="2001902"/>
                    <a:pt x="11088377" y="1992504"/>
                    <a:pt x="11075804" y="1963294"/>
                  </a:cubicBezTo>
                  <a:cubicBezTo>
                    <a:pt x="11084059" y="1957706"/>
                    <a:pt x="11089520" y="1947292"/>
                    <a:pt x="11094981" y="1942720"/>
                  </a:cubicBezTo>
                  <a:cubicBezTo>
                    <a:pt x="11070851" y="1944244"/>
                    <a:pt x="11042911" y="1949959"/>
                    <a:pt x="11038974" y="1922400"/>
                  </a:cubicBezTo>
                  <a:cubicBezTo>
                    <a:pt x="11026274" y="1933449"/>
                    <a:pt x="11016749" y="1953515"/>
                    <a:pt x="10995159" y="1952880"/>
                  </a:cubicBezTo>
                  <a:cubicBezTo>
                    <a:pt x="10995921" y="1990091"/>
                    <a:pt x="10950455" y="1986027"/>
                    <a:pt x="10924166" y="1990980"/>
                  </a:cubicBezTo>
                  <a:cubicBezTo>
                    <a:pt x="10933436" y="1980058"/>
                    <a:pt x="10933056" y="1962659"/>
                    <a:pt x="10938135" y="1952118"/>
                  </a:cubicBezTo>
                  <a:cubicBezTo>
                    <a:pt x="10933469" y="1951346"/>
                    <a:pt x="10928762" y="1950837"/>
                    <a:pt x="10924039" y="1950594"/>
                  </a:cubicBezTo>
                  <a:cubicBezTo>
                    <a:pt x="10927221" y="1940752"/>
                    <a:pt x="10931126" y="1931159"/>
                    <a:pt x="10935722" y="1921892"/>
                  </a:cubicBezTo>
                  <a:cubicBezTo>
                    <a:pt x="10988554" y="1931036"/>
                    <a:pt x="11019161" y="1874394"/>
                    <a:pt x="11054721" y="1845692"/>
                  </a:cubicBezTo>
                  <a:cubicBezTo>
                    <a:pt x="11012050" y="1815720"/>
                    <a:pt x="11063103" y="1807592"/>
                    <a:pt x="11064754" y="1775715"/>
                  </a:cubicBezTo>
                  <a:cubicBezTo>
                    <a:pt x="11038211" y="1789177"/>
                    <a:pt x="10997190" y="1788415"/>
                    <a:pt x="10989316" y="1819403"/>
                  </a:cubicBezTo>
                  <a:cubicBezTo>
                    <a:pt x="10984236" y="1819403"/>
                    <a:pt x="10984744" y="1811402"/>
                    <a:pt x="10979283" y="1810005"/>
                  </a:cubicBezTo>
                  <a:cubicBezTo>
                    <a:pt x="10972177" y="1816749"/>
                    <a:pt x="10963802" y="1822016"/>
                    <a:pt x="10954645" y="1825499"/>
                  </a:cubicBezTo>
                  <a:cubicBezTo>
                    <a:pt x="10956476" y="1816637"/>
                    <a:pt x="10954688" y="1807410"/>
                    <a:pt x="10949679" y="1799872"/>
                  </a:cubicBezTo>
                  <a:cubicBezTo>
                    <a:pt x="10944670" y="1792335"/>
                    <a:pt x="10936856" y="1787112"/>
                    <a:pt x="10927976" y="1785367"/>
                  </a:cubicBezTo>
                  <a:cubicBezTo>
                    <a:pt x="10932294" y="1783970"/>
                    <a:pt x="10940676" y="1777493"/>
                    <a:pt x="10947153" y="1775461"/>
                  </a:cubicBezTo>
                  <a:cubicBezTo>
                    <a:pt x="10939786" y="1769873"/>
                    <a:pt x="10934453" y="1755522"/>
                    <a:pt x="10929372" y="1751077"/>
                  </a:cubicBezTo>
                  <a:cubicBezTo>
                    <a:pt x="10954772" y="1734059"/>
                    <a:pt x="11025257" y="1749045"/>
                    <a:pt x="11013828" y="1701420"/>
                  </a:cubicBezTo>
                  <a:cubicBezTo>
                    <a:pt x="10981696" y="1696848"/>
                    <a:pt x="10897877" y="1703071"/>
                    <a:pt x="10952486" y="1650620"/>
                  </a:cubicBezTo>
                  <a:cubicBezTo>
                    <a:pt x="10937544" y="1643243"/>
                    <a:pt x="10920750" y="1640459"/>
                    <a:pt x="10904227" y="1642619"/>
                  </a:cubicBezTo>
                  <a:cubicBezTo>
                    <a:pt x="10908926" y="1617219"/>
                    <a:pt x="10916927" y="1570610"/>
                    <a:pt x="10912863" y="1543178"/>
                  </a:cubicBezTo>
                  <a:cubicBezTo>
                    <a:pt x="10903210" y="1546480"/>
                    <a:pt x="10882636" y="1541654"/>
                    <a:pt x="10877303" y="1543178"/>
                  </a:cubicBezTo>
                  <a:cubicBezTo>
                    <a:pt x="10886779" y="1526559"/>
                    <a:pt x="10890358" y="1507225"/>
                    <a:pt x="10887463" y="1488314"/>
                  </a:cubicBezTo>
                  <a:cubicBezTo>
                    <a:pt x="10874156" y="1504739"/>
                    <a:pt x="10862501" y="1522435"/>
                    <a:pt x="10852665" y="1541146"/>
                  </a:cubicBezTo>
                  <a:cubicBezTo>
                    <a:pt x="10849235" y="1529716"/>
                    <a:pt x="10855205" y="1470407"/>
                    <a:pt x="10847204" y="1466597"/>
                  </a:cubicBezTo>
                  <a:cubicBezTo>
                    <a:pt x="10839203" y="1462788"/>
                    <a:pt x="10821804" y="1495680"/>
                    <a:pt x="10817867" y="1500633"/>
                  </a:cubicBezTo>
                  <a:cubicBezTo>
                    <a:pt x="10810412" y="1508903"/>
                    <a:pt x="10804092" y="1518128"/>
                    <a:pt x="10799071" y="1528065"/>
                  </a:cubicBezTo>
                  <a:cubicBezTo>
                    <a:pt x="10796404" y="1537717"/>
                    <a:pt x="10799960" y="1537082"/>
                    <a:pt x="10800468" y="1544829"/>
                  </a:cubicBezTo>
                  <a:cubicBezTo>
                    <a:pt x="10801230" y="1555624"/>
                    <a:pt x="10804659" y="1557529"/>
                    <a:pt x="10797166" y="1567943"/>
                  </a:cubicBezTo>
                  <a:cubicBezTo>
                    <a:pt x="10797166" y="1568578"/>
                    <a:pt x="10777861" y="1582040"/>
                    <a:pt x="10780021" y="1582802"/>
                  </a:cubicBezTo>
                  <a:cubicBezTo>
                    <a:pt x="10763638" y="1576960"/>
                    <a:pt x="10764273" y="1595502"/>
                    <a:pt x="10753224" y="1597153"/>
                  </a:cubicBezTo>
                  <a:cubicBezTo>
                    <a:pt x="10746747" y="1598550"/>
                    <a:pt x="10738238" y="1590676"/>
                    <a:pt x="10731381" y="1590549"/>
                  </a:cubicBezTo>
                  <a:cubicBezTo>
                    <a:pt x="10731381" y="1590549"/>
                    <a:pt x="10721728" y="1596645"/>
                    <a:pt x="10720712" y="1597153"/>
                  </a:cubicBezTo>
                  <a:cubicBezTo>
                    <a:pt x="10714489" y="1599947"/>
                    <a:pt x="10714108" y="1591438"/>
                    <a:pt x="10708774" y="1601344"/>
                  </a:cubicBezTo>
                  <a:cubicBezTo>
                    <a:pt x="10706904" y="1607901"/>
                    <a:pt x="10708221" y="1614955"/>
                    <a:pt x="10712331" y="1620394"/>
                  </a:cubicBezTo>
                  <a:cubicBezTo>
                    <a:pt x="10720205" y="1627760"/>
                    <a:pt x="10732397" y="1621410"/>
                    <a:pt x="10741413" y="1628903"/>
                  </a:cubicBezTo>
                  <a:cubicBezTo>
                    <a:pt x="10705092" y="1652017"/>
                    <a:pt x="10764782" y="1663193"/>
                    <a:pt x="10771512" y="1670813"/>
                  </a:cubicBezTo>
                  <a:cubicBezTo>
                    <a:pt x="10751955" y="1667765"/>
                    <a:pt x="10757034" y="1670813"/>
                    <a:pt x="10742302" y="1680212"/>
                  </a:cubicBezTo>
                  <a:cubicBezTo>
                    <a:pt x="10731634" y="1686816"/>
                    <a:pt x="10715633" y="1681609"/>
                    <a:pt x="10701535" y="1675894"/>
                  </a:cubicBezTo>
                  <a:cubicBezTo>
                    <a:pt x="10691375" y="1671957"/>
                    <a:pt x="10626859" y="1658622"/>
                    <a:pt x="10640067" y="1684022"/>
                  </a:cubicBezTo>
                  <a:cubicBezTo>
                    <a:pt x="10659625" y="1682244"/>
                    <a:pt x="10676261" y="1712723"/>
                    <a:pt x="10696201" y="1701675"/>
                  </a:cubicBezTo>
                  <a:cubicBezTo>
                    <a:pt x="10704582" y="1721232"/>
                    <a:pt x="10712457" y="1709929"/>
                    <a:pt x="10727316" y="1713485"/>
                  </a:cubicBezTo>
                  <a:cubicBezTo>
                    <a:pt x="10742175" y="1717042"/>
                    <a:pt x="10749286" y="1732789"/>
                    <a:pt x="10762876" y="1737615"/>
                  </a:cubicBezTo>
                  <a:cubicBezTo>
                    <a:pt x="10747255" y="1739266"/>
                    <a:pt x="10721855" y="1743330"/>
                    <a:pt x="10710044" y="1753490"/>
                  </a:cubicBezTo>
                  <a:cubicBezTo>
                    <a:pt x="10722744" y="1762634"/>
                    <a:pt x="10736460" y="1753490"/>
                    <a:pt x="10729856" y="1776858"/>
                  </a:cubicBezTo>
                  <a:cubicBezTo>
                    <a:pt x="10727316" y="1786129"/>
                    <a:pt x="10717156" y="1791971"/>
                    <a:pt x="10715759" y="1802258"/>
                  </a:cubicBezTo>
                  <a:cubicBezTo>
                    <a:pt x="10733666" y="1799972"/>
                    <a:pt x="10720839" y="1817752"/>
                    <a:pt x="10724014" y="1826896"/>
                  </a:cubicBezTo>
                  <a:cubicBezTo>
                    <a:pt x="10732270" y="1850137"/>
                    <a:pt x="10780021" y="1863980"/>
                    <a:pt x="10798945" y="1863599"/>
                  </a:cubicBezTo>
                  <a:cubicBezTo>
                    <a:pt x="10783705" y="1877315"/>
                    <a:pt x="10786245" y="1872743"/>
                    <a:pt x="10768719" y="1869441"/>
                  </a:cubicBezTo>
                  <a:cubicBezTo>
                    <a:pt x="10756019" y="1867156"/>
                    <a:pt x="10735445" y="1872235"/>
                    <a:pt x="10724269" y="1867282"/>
                  </a:cubicBezTo>
                  <a:cubicBezTo>
                    <a:pt x="10720839" y="1865759"/>
                    <a:pt x="10691757" y="1829182"/>
                    <a:pt x="10695948" y="1858392"/>
                  </a:cubicBezTo>
                  <a:cubicBezTo>
                    <a:pt x="10689656" y="1857887"/>
                    <a:pt x="10683651" y="1855547"/>
                    <a:pt x="10678676" y="1851662"/>
                  </a:cubicBezTo>
                  <a:cubicBezTo>
                    <a:pt x="10674485" y="1847597"/>
                    <a:pt x="10677787" y="1840359"/>
                    <a:pt x="10674612" y="1837310"/>
                  </a:cubicBezTo>
                  <a:cubicBezTo>
                    <a:pt x="10671437" y="1834262"/>
                    <a:pt x="10666484" y="1835151"/>
                    <a:pt x="10663309" y="1832612"/>
                  </a:cubicBezTo>
                  <a:cubicBezTo>
                    <a:pt x="10648124" y="1817059"/>
                    <a:pt x="10624544" y="1813292"/>
                    <a:pt x="10605270" y="1823341"/>
                  </a:cubicBezTo>
                  <a:cubicBezTo>
                    <a:pt x="10605270" y="1801878"/>
                    <a:pt x="10598412" y="1796036"/>
                    <a:pt x="10579108" y="1806069"/>
                  </a:cubicBezTo>
                  <a:cubicBezTo>
                    <a:pt x="10582790" y="1762635"/>
                    <a:pt x="10543421" y="1803401"/>
                    <a:pt x="10573520" y="1809879"/>
                  </a:cubicBezTo>
                  <a:cubicBezTo>
                    <a:pt x="10565789" y="1816742"/>
                    <a:pt x="10564176" y="1828198"/>
                    <a:pt x="10569710" y="1836930"/>
                  </a:cubicBezTo>
                  <a:cubicBezTo>
                    <a:pt x="10572250" y="1841756"/>
                    <a:pt x="10580124" y="1843026"/>
                    <a:pt x="10582410" y="1847598"/>
                  </a:cubicBezTo>
                  <a:cubicBezTo>
                    <a:pt x="10584696" y="1852170"/>
                    <a:pt x="10582410" y="1855599"/>
                    <a:pt x="10584188" y="1858393"/>
                  </a:cubicBezTo>
                  <a:cubicBezTo>
                    <a:pt x="10585966" y="1861187"/>
                    <a:pt x="10584188" y="1866775"/>
                    <a:pt x="10587236" y="1871093"/>
                  </a:cubicBezTo>
                  <a:cubicBezTo>
                    <a:pt x="10590284" y="1875410"/>
                    <a:pt x="10605905" y="1875030"/>
                    <a:pt x="10601841" y="1886841"/>
                  </a:cubicBezTo>
                  <a:cubicBezTo>
                    <a:pt x="10599555" y="1893064"/>
                    <a:pt x="10584823" y="1890016"/>
                    <a:pt x="10579743" y="1897255"/>
                  </a:cubicBezTo>
                  <a:cubicBezTo>
                    <a:pt x="10587872" y="1904621"/>
                    <a:pt x="10595873" y="1912241"/>
                    <a:pt x="10603492" y="1920115"/>
                  </a:cubicBezTo>
                  <a:cubicBezTo>
                    <a:pt x="10601241" y="1927067"/>
                    <a:pt x="10596104" y="1932713"/>
                    <a:pt x="10589395" y="1935609"/>
                  </a:cubicBezTo>
                  <a:cubicBezTo>
                    <a:pt x="10576695" y="1919607"/>
                    <a:pt x="10579616" y="1901954"/>
                    <a:pt x="10559804" y="1912241"/>
                  </a:cubicBezTo>
                  <a:cubicBezTo>
                    <a:pt x="10548120" y="1918337"/>
                    <a:pt x="10545453" y="1933704"/>
                    <a:pt x="10534404" y="1938784"/>
                  </a:cubicBezTo>
                  <a:cubicBezTo>
                    <a:pt x="10539857" y="1941469"/>
                    <a:pt x="10544835" y="1945030"/>
                    <a:pt x="10549136" y="1949325"/>
                  </a:cubicBezTo>
                  <a:cubicBezTo>
                    <a:pt x="10549109" y="1952925"/>
                    <a:pt x="10548640" y="1956508"/>
                    <a:pt x="10547739" y="1959993"/>
                  </a:cubicBezTo>
                  <a:cubicBezTo>
                    <a:pt x="10543675" y="1960628"/>
                    <a:pt x="10541516" y="1963549"/>
                    <a:pt x="10537706" y="1964184"/>
                  </a:cubicBezTo>
                  <a:cubicBezTo>
                    <a:pt x="10540881" y="1966851"/>
                    <a:pt x="10543294" y="1973201"/>
                    <a:pt x="10546597" y="1975995"/>
                  </a:cubicBezTo>
                  <a:cubicBezTo>
                    <a:pt x="10540119" y="1983615"/>
                    <a:pt x="10524626" y="1984631"/>
                    <a:pt x="10526912" y="1997204"/>
                  </a:cubicBezTo>
                  <a:cubicBezTo>
                    <a:pt x="10528690" y="2006856"/>
                    <a:pt x="10550533" y="2009904"/>
                    <a:pt x="10557773" y="2013206"/>
                  </a:cubicBezTo>
                  <a:cubicBezTo>
                    <a:pt x="10530214" y="2024890"/>
                    <a:pt x="10570473" y="2039368"/>
                    <a:pt x="10581014" y="2041146"/>
                  </a:cubicBezTo>
                  <a:cubicBezTo>
                    <a:pt x="10583935" y="2054862"/>
                    <a:pt x="10610351" y="2090422"/>
                    <a:pt x="10626607" y="2079246"/>
                  </a:cubicBezTo>
                  <a:cubicBezTo>
                    <a:pt x="10632830" y="2124204"/>
                    <a:pt x="10537707" y="2062482"/>
                    <a:pt x="10529833" y="2054481"/>
                  </a:cubicBezTo>
                  <a:cubicBezTo>
                    <a:pt x="10521959" y="2046480"/>
                    <a:pt x="10516117" y="2041781"/>
                    <a:pt x="10508624" y="2035431"/>
                  </a:cubicBezTo>
                  <a:cubicBezTo>
                    <a:pt x="10503925" y="2031621"/>
                    <a:pt x="10497830" y="2029081"/>
                    <a:pt x="10493384" y="2024890"/>
                  </a:cubicBezTo>
                  <a:cubicBezTo>
                    <a:pt x="10491733" y="2023239"/>
                    <a:pt x="10493384" y="2016508"/>
                    <a:pt x="10491987" y="2016127"/>
                  </a:cubicBezTo>
                  <a:cubicBezTo>
                    <a:pt x="10479287" y="2008761"/>
                    <a:pt x="10460999" y="2020572"/>
                    <a:pt x="10479287" y="2032129"/>
                  </a:cubicBezTo>
                  <a:cubicBezTo>
                    <a:pt x="10466587" y="2053211"/>
                    <a:pt x="10475350" y="2055370"/>
                    <a:pt x="10485256" y="2068832"/>
                  </a:cubicBezTo>
                  <a:cubicBezTo>
                    <a:pt x="10489701" y="2074928"/>
                    <a:pt x="10491225" y="2085469"/>
                    <a:pt x="10500369" y="2086739"/>
                  </a:cubicBezTo>
                  <a:cubicBezTo>
                    <a:pt x="10490082" y="2099439"/>
                    <a:pt x="10497829" y="2099439"/>
                    <a:pt x="10504687" y="2106043"/>
                  </a:cubicBezTo>
                  <a:cubicBezTo>
                    <a:pt x="10506846" y="2108329"/>
                    <a:pt x="10513196" y="2107186"/>
                    <a:pt x="10516118" y="2109091"/>
                  </a:cubicBezTo>
                  <a:cubicBezTo>
                    <a:pt x="10519039" y="2110996"/>
                    <a:pt x="10522849" y="2120140"/>
                    <a:pt x="10525389" y="2123442"/>
                  </a:cubicBezTo>
                  <a:cubicBezTo>
                    <a:pt x="10526658" y="2122172"/>
                    <a:pt x="10529198" y="2120648"/>
                    <a:pt x="10530469" y="2119505"/>
                  </a:cubicBezTo>
                  <a:cubicBezTo>
                    <a:pt x="10535295" y="2124966"/>
                    <a:pt x="10555869" y="2157605"/>
                    <a:pt x="10561965" y="2132205"/>
                  </a:cubicBezTo>
                  <a:cubicBezTo>
                    <a:pt x="10569458" y="2133983"/>
                    <a:pt x="10577078" y="2136015"/>
                    <a:pt x="10584697" y="2137031"/>
                  </a:cubicBezTo>
                  <a:cubicBezTo>
                    <a:pt x="10578855" y="2149731"/>
                    <a:pt x="10587872" y="2157605"/>
                    <a:pt x="10600065" y="2154430"/>
                  </a:cubicBezTo>
                  <a:cubicBezTo>
                    <a:pt x="10602223" y="2162177"/>
                    <a:pt x="10607684" y="2177925"/>
                    <a:pt x="10617718" y="2176782"/>
                  </a:cubicBezTo>
                  <a:cubicBezTo>
                    <a:pt x="10621147" y="2176782"/>
                    <a:pt x="10622036" y="2168654"/>
                    <a:pt x="10624703" y="2168273"/>
                  </a:cubicBezTo>
                  <a:cubicBezTo>
                    <a:pt x="10634746" y="2167146"/>
                    <a:pt x="10644885" y="2167146"/>
                    <a:pt x="10654929" y="2168273"/>
                  </a:cubicBezTo>
                  <a:cubicBezTo>
                    <a:pt x="10664333" y="2168754"/>
                    <a:pt x="10673759" y="2168072"/>
                    <a:pt x="10682996" y="2166241"/>
                  </a:cubicBezTo>
                  <a:cubicBezTo>
                    <a:pt x="10692521" y="2164717"/>
                    <a:pt x="10692140" y="2155954"/>
                    <a:pt x="10705602" y="2164082"/>
                  </a:cubicBezTo>
                  <a:cubicBezTo>
                    <a:pt x="10712207" y="2167892"/>
                    <a:pt x="10718302" y="2180211"/>
                    <a:pt x="10722874" y="2186434"/>
                  </a:cubicBezTo>
                  <a:cubicBezTo>
                    <a:pt x="10705856" y="2188466"/>
                    <a:pt x="10687187" y="2180592"/>
                    <a:pt x="10670423" y="2183894"/>
                  </a:cubicBezTo>
                  <a:cubicBezTo>
                    <a:pt x="10653659" y="2187195"/>
                    <a:pt x="10643372" y="2195578"/>
                    <a:pt x="10624322" y="2194181"/>
                  </a:cubicBezTo>
                  <a:cubicBezTo>
                    <a:pt x="10606329" y="2193110"/>
                    <a:pt x="10588449" y="2190604"/>
                    <a:pt x="10570855" y="2186688"/>
                  </a:cubicBezTo>
                  <a:cubicBezTo>
                    <a:pt x="10535041" y="2177925"/>
                    <a:pt x="10466842" y="2143127"/>
                    <a:pt x="10454904" y="2104900"/>
                  </a:cubicBezTo>
                  <a:cubicBezTo>
                    <a:pt x="10442204" y="2107186"/>
                    <a:pt x="10424805" y="2121283"/>
                    <a:pt x="10440934" y="2132967"/>
                  </a:cubicBezTo>
                  <a:cubicBezTo>
                    <a:pt x="10419852" y="2144016"/>
                    <a:pt x="10425821" y="2147064"/>
                    <a:pt x="10444617" y="2161288"/>
                  </a:cubicBezTo>
                  <a:cubicBezTo>
                    <a:pt x="10435599" y="2174877"/>
                    <a:pt x="10444617" y="2184148"/>
                    <a:pt x="10458460" y="2189482"/>
                  </a:cubicBezTo>
                  <a:cubicBezTo>
                    <a:pt x="10453325" y="2196386"/>
                    <a:pt x="10452035" y="2205419"/>
                    <a:pt x="10455031" y="2213485"/>
                  </a:cubicBezTo>
                  <a:cubicBezTo>
                    <a:pt x="10467731" y="2209548"/>
                    <a:pt x="10471541" y="2227963"/>
                    <a:pt x="10484749" y="2227074"/>
                  </a:cubicBezTo>
                  <a:cubicBezTo>
                    <a:pt x="10485765" y="2223010"/>
                    <a:pt x="10489194" y="2221232"/>
                    <a:pt x="10490464" y="2218311"/>
                  </a:cubicBezTo>
                  <a:cubicBezTo>
                    <a:pt x="10500595" y="2230088"/>
                    <a:pt x="10512011" y="2240695"/>
                    <a:pt x="10524500" y="2249934"/>
                  </a:cubicBezTo>
                  <a:cubicBezTo>
                    <a:pt x="10535676" y="2254633"/>
                    <a:pt x="10548122" y="2244854"/>
                    <a:pt x="10558536" y="2239393"/>
                  </a:cubicBezTo>
                  <a:cubicBezTo>
                    <a:pt x="10558536" y="2239393"/>
                    <a:pt x="10567934" y="2240282"/>
                    <a:pt x="10569712" y="2239393"/>
                  </a:cubicBezTo>
                  <a:cubicBezTo>
                    <a:pt x="10571490" y="2238504"/>
                    <a:pt x="10569712" y="2231138"/>
                    <a:pt x="10575554" y="2230122"/>
                  </a:cubicBezTo>
                  <a:cubicBezTo>
                    <a:pt x="10586985" y="2228090"/>
                    <a:pt x="10596001" y="2241679"/>
                    <a:pt x="10607304" y="2237615"/>
                  </a:cubicBezTo>
                  <a:cubicBezTo>
                    <a:pt x="10611749" y="2235964"/>
                    <a:pt x="10613527" y="2223772"/>
                    <a:pt x="10620894" y="2222248"/>
                  </a:cubicBezTo>
                  <a:cubicBezTo>
                    <a:pt x="10633594" y="2219454"/>
                    <a:pt x="10644262" y="2236980"/>
                    <a:pt x="10653406" y="2243076"/>
                  </a:cubicBezTo>
                  <a:cubicBezTo>
                    <a:pt x="10662041" y="2226185"/>
                    <a:pt x="10697094" y="2232154"/>
                    <a:pt x="10711952" y="2230376"/>
                  </a:cubicBezTo>
                  <a:cubicBezTo>
                    <a:pt x="10699252" y="2233170"/>
                    <a:pt x="10702809" y="2246632"/>
                    <a:pt x="10712969" y="2250061"/>
                  </a:cubicBezTo>
                  <a:cubicBezTo>
                    <a:pt x="10714113" y="2249322"/>
                    <a:pt x="10714710" y="2247976"/>
                    <a:pt x="10714492" y="2246632"/>
                  </a:cubicBezTo>
                  <a:cubicBezTo>
                    <a:pt x="10725669" y="2250061"/>
                    <a:pt x="10729478" y="2263015"/>
                    <a:pt x="10742306" y="2261872"/>
                  </a:cubicBezTo>
                  <a:cubicBezTo>
                    <a:pt x="10742306" y="2235456"/>
                    <a:pt x="10763007" y="2258570"/>
                    <a:pt x="10777231" y="2257046"/>
                  </a:cubicBezTo>
                  <a:cubicBezTo>
                    <a:pt x="10777345" y="2258228"/>
                    <a:pt x="10777345" y="2259419"/>
                    <a:pt x="10777231" y="2260602"/>
                  </a:cubicBezTo>
                  <a:cubicBezTo>
                    <a:pt x="10775262" y="2263315"/>
                    <a:pt x="10773721" y="2266313"/>
                    <a:pt x="10772659" y="2269492"/>
                  </a:cubicBezTo>
                  <a:cubicBezTo>
                    <a:pt x="10772009" y="2271674"/>
                    <a:pt x="10771709" y="2273946"/>
                    <a:pt x="10771770" y="2276223"/>
                  </a:cubicBezTo>
                  <a:cubicBezTo>
                    <a:pt x="10767401" y="2279908"/>
                    <a:pt x="10761696" y="2281611"/>
                    <a:pt x="10756022" y="2280922"/>
                  </a:cubicBezTo>
                  <a:cubicBezTo>
                    <a:pt x="10744084" y="2279906"/>
                    <a:pt x="10729606" y="2268222"/>
                    <a:pt x="10716271" y="2265936"/>
                  </a:cubicBezTo>
                  <a:cubicBezTo>
                    <a:pt x="10700917" y="2263024"/>
                    <a:pt x="10685390" y="2261115"/>
                    <a:pt x="10669789" y="2260221"/>
                  </a:cubicBezTo>
                  <a:cubicBezTo>
                    <a:pt x="10642572" y="2259798"/>
                    <a:pt x="10615626" y="2265665"/>
                    <a:pt x="10591049" y="2277366"/>
                  </a:cubicBezTo>
                  <a:cubicBezTo>
                    <a:pt x="10578381" y="2284755"/>
                    <a:pt x="10563930" y="2288533"/>
                    <a:pt x="10549266" y="2288288"/>
                  </a:cubicBezTo>
                  <a:cubicBezTo>
                    <a:pt x="10533157" y="2288267"/>
                    <a:pt x="10517188" y="2285297"/>
                    <a:pt x="10502149" y="2279525"/>
                  </a:cubicBezTo>
                  <a:cubicBezTo>
                    <a:pt x="10490592" y="2274699"/>
                    <a:pt x="10469637" y="2249045"/>
                    <a:pt x="10457699" y="2265936"/>
                  </a:cubicBezTo>
                  <a:cubicBezTo>
                    <a:pt x="10449571" y="2277366"/>
                    <a:pt x="10468240" y="2279779"/>
                    <a:pt x="10474209" y="2288161"/>
                  </a:cubicBezTo>
                  <a:cubicBezTo>
                    <a:pt x="10476495" y="2291463"/>
                    <a:pt x="10468875" y="2295019"/>
                    <a:pt x="10472812" y="2299210"/>
                  </a:cubicBezTo>
                  <a:cubicBezTo>
                    <a:pt x="10476749" y="2303401"/>
                    <a:pt x="10481448" y="2304289"/>
                    <a:pt x="10486782" y="2307592"/>
                  </a:cubicBezTo>
                  <a:cubicBezTo>
                    <a:pt x="10489702" y="2309370"/>
                    <a:pt x="10494783" y="2305814"/>
                    <a:pt x="10498085" y="2307592"/>
                  </a:cubicBezTo>
                  <a:cubicBezTo>
                    <a:pt x="10504181" y="2311656"/>
                    <a:pt x="10503291" y="2320292"/>
                    <a:pt x="10507483" y="2324356"/>
                  </a:cubicBezTo>
                  <a:cubicBezTo>
                    <a:pt x="10511674" y="2328420"/>
                    <a:pt x="10522850" y="2337056"/>
                    <a:pt x="10529581" y="2331849"/>
                  </a:cubicBezTo>
                  <a:cubicBezTo>
                    <a:pt x="10536947" y="2340739"/>
                    <a:pt x="10546345" y="2338072"/>
                    <a:pt x="10556250" y="2337183"/>
                  </a:cubicBezTo>
                  <a:cubicBezTo>
                    <a:pt x="10543550" y="2348867"/>
                    <a:pt x="10560441" y="2353947"/>
                    <a:pt x="10571998" y="2352804"/>
                  </a:cubicBezTo>
                  <a:cubicBezTo>
                    <a:pt x="10568442" y="2373886"/>
                    <a:pt x="10603748" y="2367409"/>
                    <a:pt x="10614670" y="2365504"/>
                  </a:cubicBezTo>
                  <a:lnTo>
                    <a:pt x="10633974" y="2361694"/>
                  </a:lnTo>
                  <a:cubicBezTo>
                    <a:pt x="10643626" y="2355470"/>
                    <a:pt x="10638292" y="2347723"/>
                    <a:pt x="10642229" y="2336929"/>
                  </a:cubicBezTo>
                  <a:cubicBezTo>
                    <a:pt x="10650231" y="2338961"/>
                    <a:pt x="10657342" y="2348105"/>
                    <a:pt x="10665851" y="2347724"/>
                  </a:cubicBezTo>
                  <a:cubicBezTo>
                    <a:pt x="10670042" y="2347724"/>
                    <a:pt x="10676265" y="2340739"/>
                    <a:pt x="10677662" y="2340739"/>
                  </a:cubicBezTo>
                  <a:cubicBezTo>
                    <a:pt x="10679329" y="2341034"/>
                    <a:pt x="10680898" y="2341732"/>
                    <a:pt x="10682234" y="2342771"/>
                  </a:cubicBezTo>
                  <a:cubicBezTo>
                    <a:pt x="10680827" y="2348348"/>
                    <a:pt x="10681599" y="2354253"/>
                    <a:pt x="10684393" y="2359281"/>
                  </a:cubicBezTo>
                  <a:cubicBezTo>
                    <a:pt x="10676051" y="2359223"/>
                    <a:pt x="10667803" y="2361046"/>
                    <a:pt x="10660262" y="2364615"/>
                  </a:cubicBezTo>
                  <a:cubicBezTo>
                    <a:pt x="10631306" y="2377315"/>
                    <a:pt x="10620004" y="2396365"/>
                    <a:pt x="10584062" y="2391285"/>
                  </a:cubicBezTo>
                  <a:cubicBezTo>
                    <a:pt x="10558509" y="2388682"/>
                    <a:pt x="10533616" y="2381589"/>
                    <a:pt x="10510530" y="2370330"/>
                  </a:cubicBezTo>
                  <a:cubicBezTo>
                    <a:pt x="10486222" y="2356204"/>
                    <a:pt x="10463743" y="2339143"/>
                    <a:pt x="10443600" y="2319530"/>
                  </a:cubicBezTo>
                  <a:cubicBezTo>
                    <a:pt x="10429504" y="2306830"/>
                    <a:pt x="10415660" y="2294130"/>
                    <a:pt x="10402707" y="2279398"/>
                  </a:cubicBezTo>
                  <a:cubicBezTo>
                    <a:pt x="10395849" y="2272032"/>
                    <a:pt x="10383275" y="2253109"/>
                    <a:pt x="10371973" y="2253109"/>
                  </a:cubicBezTo>
                  <a:cubicBezTo>
                    <a:pt x="10360495" y="2255210"/>
                    <a:pt x="10351531" y="2264224"/>
                    <a:pt x="10349494" y="2275715"/>
                  </a:cubicBezTo>
                  <a:cubicBezTo>
                    <a:pt x="10351431" y="2283338"/>
                    <a:pt x="10354934" y="2290475"/>
                    <a:pt x="10359781" y="2296670"/>
                  </a:cubicBezTo>
                  <a:cubicBezTo>
                    <a:pt x="10366131" y="2306195"/>
                    <a:pt x="10363845" y="2311910"/>
                    <a:pt x="10365496" y="2321181"/>
                  </a:cubicBezTo>
                  <a:cubicBezTo>
                    <a:pt x="10366639" y="2327657"/>
                    <a:pt x="10360035" y="2327150"/>
                    <a:pt x="10362956" y="2333881"/>
                  </a:cubicBezTo>
                  <a:cubicBezTo>
                    <a:pt x="10365877" y="2340611"/>
                    <a:pt x="10375656" y="2341754"/>
                    <a:pt x="10380609" y="2343025"/>
                  </a:cubicBezTo>
                  <a:cubicBezTo>
                    <a:pt x="10379466" y="2359407"/>
                    <a:pt x="10387848" y="2365376"/>
                    <a:pt x="10396230" y="2377823"/>
                  </a:cubicBezTo>
                  <a:cubicBezTo>
                    <a:pt x="10400548" y="2384173"/>
                    <a:pt x="10393944" y="2386713"/>
                    <a:pt x="10402453" y="2391920"/>
                  </a:cubicBezTo>
                  <a:cubicBezTo>
                    <a:pt x="10407533" y="2394968"/>
                    <a:pt x="10419979" y="2391920"/>
                    <a:pt x="10426329" y="2391920"/>
                  </a:cubicBezTo>
                  <a:cubicBezTo>
                    <a:pt x="10424589" y="2401044"/>
                    <a:pt x="10419576" y="2409219"/>
                    <a:pt x="10412232" y="2414907"/>
                  </a:cubicBezTo>
                  <a:cubicBezTo>
                    <a:pt x="10409184" y="2417320"/>
                    <a:pt x="10405374" y="2410208"/>
                    <a:pt x="10399532" y="2417320"/>
                  </a:cubicBezTo>
                  <a:cubicBezTo>
                    <a:pt x="10396382" y="2421672"/>
                    <a:pt x="10395781" y="2427368"/>
                    <a:pt x="10397951" y="2432283"/>
                  </a:cubicBezTo>
                  <a:cubicBezTo>
                    <a:pt x="10400120" y="2437197"/>
                    <a:pt x="10404735" y="2440590"/>
                    <a:pt x="10410073" y="2441196"/>
                  </a:cubicBezTo>
                  <a:cubicBezTo>
                    <a:pt x="10419586" y="2439571"/>
                    <a:pt x="10428936" y="2437106"/>
                    <a:pt x="10438013" y="2433830"/>
                  </a:cubicBezTo>
                  <a:cubicBezTo>
                    <a:pt x="10452237" y="2430909"/>
                    <a:pt x="10469256" y="2428242"/>
                    <a:pt x="10480177" y="2440942"/>
                  </a:cubicBezTo>
                  <a:cubicBezTo>
                    <a:pt x="10459476" y="2456309"/>
                    <a:pt x="10486400" y="2475867"/>
                    <a:pt x="10485511" y="2453642"/>
                  </a:cubicBezTo>
                  <a:cubicBezTo>
                    <a:pt x="10503545" y="2459103"/>
                    <a:pt x="10504434" y="2465199"/>
                    <a:pt x="10522214" y="2462405"/>
                  </a:cubicBezTo>
                  <a:cubicBezTo>
                    <a:pt x="10530977" y="2461008"/>
                    <a:pt x="10540629" y="2455039"/>
                    <a:pt x="10546598" y="2463675"/>
                  </a:cubicBezTo>
                  <a:cubicBezTo>
                    <a:pt x="10518150" y="2471803"/>
                    <a:pt x="10575935" y="2512443"/>
                    <a:pt x="10585587" y="2478280"/>
                  </a:cubicBezTo>
                  <a:cubicBezTo>
                    <a:pt x="10594223" y="2494663"/>
                    <a:pt x="10614544" y="2484376"/>
                    <a:pt x="10625338" y="2500632"/>
                  </a:cubicBezTo>
                  <a:cubicBezTo>
                    <a:pt x="10602732" y="2504823"/>
                    <a:pt x="10576570" y="2519428"/>
                    <a:pt x="10553710" y="2510157"/>
                  </a:cubicBezTo>
                  <a:cubicBezTo>
                    <a:pt x="10541010" y="2504823"/>
                    <a:pt x="10532374" y="2490217"/>
                    <a:pt x="10518785" y="2484757"/>
                  </a:cubicBezTo>
                  <a:cubicBezTo>
                    <a:pt x="10501767" y="2478280"/>
                    <a:pt x="10479415" y="2484757"/>
                    <a:pt x="10461254" y="2481074"/>
                  </a:cubicBezTo>
                  <a:cubicBezTo>
                    <a:pt x="10426329" y="2474597"/>
                    <a:pt x="10403596" y="2451737"/>
                    <a:pt x="10378196" y="2428115"/>
                  </a:cubicBezTo>
                  <a:cubicBezTo>
                    <a:pt x="10388610" y="2420749"/>
                    <a:pt x="10397881" y="2414018"/>
                    <a:pt x="10404612" y="2409700"/>
                  </a:cubicBezTo>
                  <a:cubicBezTo>
                    <a:pt x="10389191" y="2401001"/>
                    <a:pt x="10371106" y="2398288"/>
                    <a:pt x="10353812" y="2402080"/>
                  </a:cubicBezTo>
                  <a:cubicBezTo>
                    <a:pt x="10349680" y="2397480"/>
                    <a:pt x="10344431" y="2394024"/>
                    <a:pt x="10338572" y="2392047"/>
                  </a:cubicBezTo>
                  <a:cubicBezTo>
                    <a:pt x="10324475" y="2389634"/>
                    <a:pt x="10324856" y="2404747"/>
                    <a:pt x="10308854" y="2409954"/>
                  </a:cubicBezTo>
                  <a:cubicBezTo>
                    <a:pt x="10308854" y="2409954"/>
                    <a:pt x="10308854" y="2409954"/>
                    <a:pt x="10308854" y="2409954"/>
                  </a:cubicBezTo>
                  <a:cubicBezTo>
                    <a:pt x="10288946" y="2415628"/>
                    <a:pt x="10268596" y="2419621"/>
                    <a:pt x="10248021" y="2421892"/>
                  </a:cubicBezTo>
                  <a:cubicBezTo>
                    <a:pt x="10202555" y="2423162"/>
                    <a:pt x="10153025" y="2380617"/>
                    <a:pt x="10124958" y="2339723"/>
                  </a:cubicBezTo>
                  <a:cubicBezTo>
                    <a:pt x="10124958" y="2334770"/>
                    <a:pt x="10124958" y="2330071"/>
                    <a:pt x="10124958" y="2325626"/>
                  </a:cubicBezTo>
                  <a:cubicBezTo>
                    <a:pt x="10141076" y="2318511"/>
                    <a:pt x="10159595" y="2319357"/>
                    <a:pt x="10174996" y="2327912"/>
                  </a:cubicBezTo>
                  <a:cubicBezTo>
                    <a:pt x="10179822" y="2316228"/>
                    <a:pt x="10192014" y="2310767"/>
                    <a:pt x="10197475" y="2301115"/>
                  </a:cubicBezTo>
                  <a:cubicBezTo>
                    <a:pt x="10200523" y="2310005"/>
                    <a:pt x="10211064" y="2318641"/>
                    <a:pt x="10213350" y="2329563"/>
                  </a:cubicBezTo>
                  <a:cubicBezTo>
                    <a:pt x="10225274" y="2315305"/>
                    <a:pt x="10245331" y="2310918"/>
                    <a:pt x="10262119" y="2318895"/>
                  </a:cubicBezTo>
                  <a:cubicBezTo>
                    <a:pt x="10262119" y="2313053"/>
                    <a:pt x="10263642" y="2306195"/>
                    <a:pt x="10263770" y="2300099"/>
                  </a:cubicBezTo>
                  <a:cubicBezTo>
                    <a:pt x="10287773" y="2304417"/>
                    <a:pt x="10317237" y="2307084"/>
                    <a:pt x="10343399" y="2314069"/>
                  </a:cubicBezTo>
                  <a:cubicBezTo>
                    <a:pt x="10344925" y="2306141"/>
                    <a:pt x="10344925" y="2297994"/>
                    <a:pt x="10343399" y="2290066"/>
                  </a:cubicBezTo>
                  <a:cubicBezTo>
                    <a:pt x="10321703" y="2290923"/>
                    <a:pt x="10300949" y="2281162"/>
                    <a:pt x="10287773" y="2263904"/>
                  </a:cubicBezTo>
                  <a:cubicBezTo>
                    <a:pt x="10291329" y="2257300"/>
                    <a:pt x="10293741" y="2262507"/>
                    <a:pt x="10297806" y="2258189"/>
                  </a:cubicBezTo>
                  <a:cubicBezTo>
                    <a:pt x="10303266" y="2232789"/>
                    <a:pt x="10330952" y="2228217"/>
                    <a:pt x="10338573" y="2199007"/>
                  </a:cubicBezTo>
                  <a:cubicBezTo>
                    <a:pt x="10266437" y="2204087"/>
                    <a:pt x="10213097" y="2261872"/>
                    <a:pt x="10131944" y="2253998"/>
                  </a:cubicBezTo>
                  <a:cubicBezTo>
                    <a:pt x="10090541" y="2250061"/>
                    <a:pt x="10043044" y="2222629"/>
                    <a:pt x="10043044" y="2201674"/>
                  </a:cubicBezTo>
                  <a:cubicBezTo>
                    <a:pt x="10045620" y="2198192"/>
                    <a:pt x="10047556" y="2194278"/>
                    <a:pt x="10048759" y="2190117"/>
                  </a:cubicBezTo>
                  <a:cubicBezTo>
                    <a:pt x="10056633" y="2183386"/>
                    <a:pt x="10073142" y="2178560"/>
                    <a:pt x="10101337" y="2177417"/>
                  </a:cubicBezTo>
                  <a:cubicBezTo>
                    <a:pt x="10101972" y="2174496"/>
                    <a:pt x="10102607" y="2171575"/>
                    <a:pt x="10103115" y="2168654"/>
                  </a:cubicBezTo>
                  <a:cubicBezTo>
                    <a:pt x="10124197" y="2177925"/>
                    <a:pt x="10125594" y="2179449"/>
                    <a:pt x="10146549" y="2168654"/>
                  </a:cubicBezTo>
                  <a:cubicBezTo>
                    <a:pt x="10149978" y="2174750"/>
                    <a:pt x="10154550" y="2179576"/>
                    <a:pt x="10157725" y="2184402"/>
                  </a:cubicBezTo>
                  <a:cubicBezTo>
                    <a:pt x="10178807" y="2171702"/>
                    <a:pt x="10193793" y="2181227"/>
                    <a:pt x="10199381" y="2203071"/>
                  </a:cubicBezTo>
                  <a:cubicBezTo>
                    <a:pt x="10207400" y="2200289"/>
                    <a:pt x="10215210" y="2196936"/>
                    <a:pt x="10222750" y="2193038"/>
                  </a:cubicBezTo>
                  <a:cubicBezTo>
                    <a:pt x="10219956" y="2181735"/>
                    <a:pt x="10226814" y="2165352"/>
                    <a:pt x="10224146" y="2153922"/>
                  </a:cubicBezTo>
                  <a:cubicBezTo>
                    <a:pt x="10235195" y="2156843"/>
                    <a:pt x="10252214" y="2149604"/>
                    <a:pt x="10263263" y="2152398"/>
                  </a:cubicBezTo>
                  <a:cubicBezTo>
                    <a:pt x="10263263" y="2123569"/>
                    <a:pt x="10255007" y="2087628"/>
                    <a:pt x="10293869" y="2087882"/>
                  </a:cubicBezTo>
                  <a:cubicBezTo>
                    <a:pt x="10293868" y="2077147"/>
                    <a:pt x="10290540" y="2066676"/>
                    <a:pt x="10284344" y="2057910"/>
                  </a:cubicBezTo>
                  <a:cubicBezTo>
                    <a:pt x="10252087" y="2063244"/>
                    <a:pt x="10222495" y="2089406"/>
                    <a:pt x="10188205" y="2098804"/>
                  </a:cubicBezTo>
                  <a:cubicBezTo>
                    <a:pt x="10166488" y="2104773"/>
                    <a:pt x="10104386" y="2111504"/>
                    <a:pt x="10137405" y="2076325"/>
                  </a:cubicBezTo>
                  <a:cubicBezTo>
                    <a:pt x="10133595" y="2074039"/>
                    <a:pt x="10126229" y="2065276"/>
                    <a:pt x="10121912" y="2062609"/>
                  </a:cubicBezTo>
                  <a:cubicBezTo>
                    <a:pt x="10128134" y="2056259"/>
                    <a:pt x="10132199" y="2044575"/>
                    <a:pt x="10138549" y="2038860"/>
                  </a:cubicBezTo>
                  <a:cubicBezTo>
                    <a:pt x="10119880" y="2048639"/>
                    <a:pt x="10018406" y="2064260"/>
                    <a:pt x="10032630" y="2022858"/>
                  </a:cubicBezTo>
                  <a:cubicBezTo>
                    <a:pt x="10040886" y="1998855"/>
                    <a:pt x="10133214" y="2003808"/>
                    <a:pt x="10152264" y="2011047"/>
                  </a:cubicBezTo>
                  <a:cubicBezTo>
                    <a:pt x="10158868" y="1962152"/>
                    <a:pt x="10197476" y="2004062"/>
                    <a:pt x="10214494" y="1972185"/>
                  </a:cubicBezTo>
                  <a:cubicBezTo>
                    <a:pt x="10222946" y="1971900"/>
                    <a:pt x="10231265" y="1970003"/>
                    <a:pt x="10239005" y="1966597"/>
                  </a:cubicBezTo>
                  <a:cubicBezTo>
                    <a:pt x="10235323" y="1962279"/>
                    <a:pt x="10231639" y="1956056"/>
                    <a:pt x="10227829" y="1950976"/>
                  </a:cubicBezTo>
                  <a:cubicBezTo>
                    <a:pt x="10233798" y="1949071"/>
                    <a:pt x="10248023" y="1934085"/>
                    <a:pt x="10253229" y="1932180"/>
                  </a:cubicBezTo>
                  <a:cubicBezTo>
                    <a:pt x="10228591" y="1887730"/>
                    <a:pt x="10001388" y="2022096"/>
                    <a:pt x="9996816" y="1935355"/>
                  </a:cubicBezTo>
                  <a:cubicBezTo>
                    <a:pt x="10022216" y="1930783"/>
                    <a:pt x="10054093" y="1945515"/>
                    <a:pt x="10071619" y="1921258"/>
                  </a:cubicBezTo>
                  <a:cubicBezTo>
                    <a:pt x="10075683" y="1925195"/>
                    <a:pt x="10091939" y="1930910"/>
                    <a:pt x="10096003" y="1935355"/>
                  </a:cubicBezTo>
                  <a:cubicBezTo>
                    <a:pt x="10106290" y="1896239"/>
                    <a:pt x="10246117" y="1885826"/>
                    <a:pt x="10223003" y="1840359"/>
                  </a:cubicBezTo>
                  <a:cubicBezTo>
                    <a:pt x="10182109" y="1850646"/>
                    <a:pt x="9981068" y="1891159"/>
                    <a:pt x="9972051" y="1840359"/>
                  </a:cubicBezTo>
                  <a:cubicBezTo>
                    <a:pt x="9994149" y="1827659"/>
                    <a:pt x="10019168" y="1826262"/>
                    <a:pt x="10037329" y="1845312"/>
                  </a:cubicBezTo>
                  <a:cubicBezTo>
                    <a:pt x="10040886" y="1836803"/>
                    <a:pt x="10058284" y="1825246"/>
                    <a:pt x="10062094" y="1818134"/>
                  </a:cubicBezTo>
                  <a:cubicBezTo>
                    <a:pt x="10082414" y="1840995"/>
                    <a:pt x="10111751" y="1851155"/>
                    <a:pt x="10113656" y="1814959"/>
                  </a:cubicBezTo>
                  <a:cubicBezTo>
                    <a:pt x="10120895" y="1815595"/>
                    <a:pt x="10129913" y="1813181"/>
                    <a:pt x="10137278" y="1813436"/>
                  </a:cubicBezTo>
                  <a:cubicBezTo>
                    <a:pt x="10129404" y="1791973"/>
                    <a:pt x="10140707" y="1775971"/>
                    <a:pt x="10162678" y="1768731"/>
                  </a:cubicBezTo>
                  <a:cubicBezTo>
                    <a:pt x="10149343" y="1727456"/>
                    <a:pt x="10103115" y="1775843"/>
                    <a:pt x="10072127" y="1778892"/>
                  </a:cubicBezTo>
                  <a:cubicBezTo>
                    <a:pt x="10036694" y="1782193"/>
                    <a:pt x="10002277" y="1762509"/>
                    <a:pt x="9966717" y="1762636"/>
                  </a:cubicBezTo>
                  <a:cubicBezTo>
                    <a:pt x="9992117" y="1720345"/>
                    <a:pt x="10000245" y="1725678"/>
                    <a:pt x="10047362" y="1722503"/>
                  </a:cubicBezTo>
                  <a:cubicBezTo>
                    <a:pt x="10040250" y="1702564"/>
                    <a:pt x="10044695" y="1684403"/>
                    <a:pt x="10047362" y="1663449"/>
                  </a:cubicBezTo>
                  <a:cubicBezTo>
                    <a:pt x="10075302" y="1667005"/>
                    <a:pt x="10100321" y="1657606"/>
                    <a:pt x="10087748" y="1628397"/>
                  </a:cubicBezTo>
                  <a:cubicBezTo>
                    <a:pt x="10096129" y="1622809"/>
                    <a:pt x="10101464" y="1612395"/>
                    <a:pt x="10107052" y="1607823"/>
                  </a:cubicBezTo>
                  <a:cubicBezTo>
                    <a:pt x="10082795" y="1609347"/>
                    <a:pt x="10054855" y="1615062"/>
                    <a:pt x="10051045" y="1587503"/>
                  </a:cubicBezTo>
                  <a:cubicBezTo>
                    <a:pt x="10038345" y="1598552"/>
                    <a:pt x="10028820" y="1618491"/>
                    <a:pt x="10007103" y="1617983"/>
                  </a:cubicBezTo>
                  <a:cubicBezTo>
                    <a:pt x="10007992" y="1655193"/>
                    <a:pt x="9962399" y="1651130"/>
                    <a:pt x="9936237" y="1656083"/>
                  </a:cubicBezTo>
                  <a:cubicBezTo>
                    <a:pt x="9945381" y="1645161"/>
                    <a:pt x="9945000" y="1627762"/>
                    <a:pt x="9950207" y="1617221"/>
                  </a:cubicBezTo>
                  <a:cubicBezTo>
                    <a:pt x="9945505" y="1616393"/>
                    <a:pt x="9940753" y="1615883"/>
                    <a:pt x="9935983" y="1615697"/>
                  </a:cubicBezTo>
                  <a:cubicBezTo>
                    <a:pt x="9939165" y="1605855"/>
                    <a:pt x="9943070" y="1596261"/>
                    <a:pt x="9947666" y="1586995"/>
                  </a:cubicBezTo>
                  <a:cubicBezTo>
                    <a:pt x="10000498" y="1596139"/>
                    <a:pt x="10031106" y="1539370"/>
                    <a:pt x="10066792" y="1510795"/>
                  </a:cubicBezTo>
                  <a:cubicBezTo>
                    <a:pt x="10023994" y="1480823"/>
                    <a:pt x="10075048" y="1472695"/>
                    <a:pt x="10076699" y="1440818"/>
                  </a:cubicBezTo>
                  <a:cubicBezTo>
                    <a:pt x="10050283" y="1454280"/>
                    <a:pt x="10009135" y="1453518"/>
                    <a:pt x="10001261" y="1484506"/>
                  </a:cubicBezTo>
                  <a:cubicBezTo>
                    <a:pt x="9996181" y="1484506"/>
                    <a:pt x="9996689" y="1476378"/>
                    <a:pt x="9991228" y="1475108"/>
                  </a:cubicBezTo>
                  <a:cubicBezTo>
                    <a:pt x="9984110" y="1482305"/>
                    <a:pt x="9975590" y="1487967"/>
                    <a:pt x="9966198" y="1491742"/>
                  </a:cubicBezTo>
                  <a:cubicBezTo>
                    <a:pt x="9968032" y="1482897"/>
                    <a:pt x="9966261" y="1473687"/>
                    <a:pt x="9961277" y="1466152"/>
                  </a:cubicBezTo>
                  <a:cubicBezTo>
                    <a:pt x="9956295" y="1458618"/>
                    <a:pt x="9948511" y="1453384"/>
                    <a:pt x="9939655" y="1451610"/>
                  </a:cubicBezTo>
                  <a:cubicBezTo>
                    <a:pt x="9943846" y="1450213"/>
                    <a:pt x="9952355" y="1443736"/>
                    <a:pt x="9958705" y="1441704"/>
                  </a:cubicBezTo>
                  <a:cubicBezTo>
                    <a:pt x="9951338" y="1436116"/>
                    <a:pt x="9946005" y="1421765"/>
                    <a:pt x="9940924" y="1417320"/>
                  </a:cubicBezTo>
                  <a:cubicBezTo>
                    <a:pt x="9966324" y="1400302"/>
                    <a:pt x="10036809" y="1415161"/>
                    <a:pt x="10025380" y="1367663"/>
                  </a:cubicBezTo>
                  <a:cubicBezTo>
                    <a:pt x="9993248" y="1363091"/>
                    <a:pt x="9909428" y="1369314"/>
                    <a:pt x="9964038" y="1316863"/>
                  </a:cubicBezTo>
                  <a:cubicBezTo>
                    <a:pt x="9949096" y="1309486"/>
                    <a:pt x="9932302" y="1306702"/>
                    <a:pt x="9915778" y="1308862"/>
                  </a:cubicBezTo>
                  <a:cubicBezTo>
                    <a:pt x="9920605" y="1283462"/>
                    <a:pt x="9928478" y="1236853"/>
                    <a:pt x="9924414" y="1209421"/>
                  </a:cubicBezTo>
                  <a:cubicBezTo>
                    <a:pt x="9914762" y="1212596"/>
                    <a:pt x="9894315" y="1207897"/>
                    <a:pt x="9888982" y="1209421"/>
                  </a:cubicBezTo>
                  <a:cubicBezTo>
                    <a:pt x="9898357" y="1192766"/>
                    <a:pt x="9901889" y="1173452"/>
                    <a:pt x="9899014" y="1154557"/>
                  </a:cubicBezTo>
                  <a:cubicBezTo>
                    <a:pt x="9885736" y="1170931"/>
                    <a:pt x="9874122" y="1188586"/>
                    <a:pt x="9864344" y="1207262"/>
                  </a:cubicBezTo>
                  <a:cubicBezTo>
                    <a:pt x="9860787" y="1195959"/>
                    <a:pt x="9866757" y="1136650"/>
                    <a:pt x="9858756" y="1132840"/>
                  </a:cubicBezTo>
                  <a:cubicBezTo>
                    <a:pt x="9850755" y="1129030"/>
                    <a:pt x="9832721" y="1161923"/>
                    <a:pt x="9829419" y="1166876"/>
                  </a:cubicBezTo>
                  <a:cubicBezTo>
                    <a:pt x="9821964" y="1175145"/>
                    <a:pt x="9815643" y="1184370"/>
                    <a:pt x="9810623" y="1194308"/>
                  </a:cubicBezTo>
                  <a:cubicBezTo>
                    <a:pt x="9807956" y="1203960"/>
                    <a:pt x="9811512" y="1203198"/>
                    <a:pt x="9812020" y="1211072"/>
                  </a:cubicBezTo>
                  <a:cubicBezTo>
                    <a:pt x="9812782" y="1221867"/>
                    <a:pt x="9816338" y="1223772"/>
                    <a:pt x="9808718" y="1234186"/>
                  </a:cubicBezTo>
                  <a:cubicBezTo>
                    <a:pt x="9808718" y="1234821"/>
                    <a:pt x="9789413" y="1248283"/>
                    <a:pt x="9791573" y="1249045"/>
                  </a:cubicBezTo>
                  <a:cubicBezTo>
                    <a:pt x="9775190" y="1243203"/>
                    <a:pt x="9775825" y="1261745"/>
                    <a:pt x="9764776" y="1263396"/>
                  </a:cubicBezTo>
                  <a:cubicBezTo>
                    <a:pt x="9758299" y="1264793"/>
                    <a:pt x="9749790" y="1256919"/>
                    <a:pt x="9742932" y="1256792"/>
                  </a:cubicBezTo>
                  <a:cubicBezTo>
                    <a:pt x="9742932" y="1256792"/>
                    <a:pt x="9733280" y="1262888"/>
                    <a:pt x="9732264" y="1263396"/>
                  </a:cubicBezTo>
                  <a:cubicBezTo>
                    <a:pt x="9726041" y="1266190"/>
                    <a:pt x="9725660" y="1257681"/>
                    <a:pt x="9720326" y="1267460"/>
                  </a:cubicBezTo>
                  <a:cubicBezTo>
                    <a:pt x="9718433" y="1274056"/>
                    <a:pt x="9719751" y="1281158"/>
                    <a:pt x="9723882" y="1286637"/>
                  </a:cubicBezTo>
                  <a:cubicBezTo>
                    <a:pt x="9731756" y="1294003"/>
                    <a:pt x="9743949" y="1287653"/>
                    <a:pt x="9752965" y="1295146"/>
                  </a:cubicBezTo>
                  <a:cubicBezTo>
                    <a:pt x="9716770" y="1318133"/>
                    <a:pt x="9776333" y="1329436"/>
                    <a:pt x="9783064" y="1337056"/>
                  </a:cubicBezTo>
                  <a:cubicBezTo>
                    <a:pt x="9763506" y="1333881"/>
                    <a:pt x="9768586" y="1337056"/>
                    <a:pt x="9753854" y="1346454"/>
                  </a:cubicBezTo>
                  <a:cubicBezTo>
                    <a:pt x="9743313" y="1353058"/>
                    <a:pt x="9727185" y="1347851"/>
                    <a:pt x="9713087" y="1342136"/>
                  </a:cubicBezTo>
                  <a:cubicBezTo>
                    <a:pt x="9702927" y="1338072"/>
                    <a:pt x="9638411" y="1324864"/>
                    <a:pt x="9651619" y="1350264"/>
                  </a:cubicBezTo>
                  <a:cubicBezTo>
                    <a:pt x="9671176" y="1348359"/>
                    <a:pt x="9687813" y="1378839"/>
                    <a:pt x="9707880" y="1367917"/>
                  </a:cubicBezTo>
                  <a:cubicBezTo>
                    <a:pt x="9716135" y="1387475"/>
                    <a:pt x="9724136" y="1376045"/>
                    <a:pt x="9738868" y="1379728"/>
                  </a:cubicBezTo>
                  <a:cubicBezTo>
                    <a:pt x="9753599" y="1383412"/>
                    <a:pt x="9760965" y="1399032"/>
                    <a:pt x="9774427" y="1403858"/>
                  </a:cubicBezTo>
                  <a:cubicBezTo>
                    <a:pt x="9758807" y="1405509"/>
                    <a:pt x="9733407" y="1409573"/>
                    <a:pt x="9721596" y="1419733"/>
                  </a:cubicBezTo>
                  <a:cubicBezTo>
                    <a:pt x="9734296" y="1428877"/>
                    <a:pt x="9748012" y="1419733"/>
                    <a:pt x="9741408" y="1443101"/>
                  </a:cubicBezTo>
                  <a:cubicBezTo>
                    <a:pt x="9738868" y="1452372"/>
                    <a:pt x="9728708" y="1458214"/>
                    <a:pt x="9727311" y="1468501"/>
                  </a:cubicBezTo>
                  <a:cubicBezTo>
                    <a:pt x="9745345" y="1466215"/>
                    <a:pt x="9732391" y="1483995"/>
                    <a:pt x="9735566" y="1493139"/>
                  </a:cubicBezTo>
                  <a:cubicBezTo>
                    <a:pt x="9743821" y="1516380"/>
                    <a:pt x="9791573" y="1530223"/>
                    <a:pt x="9810623" y="1529842"/>
                  </a:cubicBezTo>
                  <a:cubicBezTo>
                    <a:pt x="9795383" y="1543558"/>
                    <a:pt x="9797923" y="1538859"/>
                    <a:pt x="9780270" y="1535684"/>
                  </a:cubicBezTo>
                  <a:cubicBezTo>
                    <a:pt x="9768205" y="1533398"/>
                    <a:pt x="9746996" y="1538478"/>
                    <a:pt x="9735820" y="1533525"/>
                  </a:cubicBezTo>
                  <a:cubicBezTo>
                    <a:pt x="9732390" y="1532001"/>
                    <a:pt x="9703308" y="1495425"/>
                    <a:pt x="9707499" y="1524635"/>
                  </a:cubicBezTo>
                  <a:cubicBezTo>
                    <a:pt x="9701207" y="1524129"/>
                    <a:pt x="9695202" y="1521789"/>
                    <a:pt x="9690227" y="1517904"/>
                  </a:cubicBezTo>
                  <a:cubicBezTo>
                    <a:pt x="9686036" y="1513840"/>
                    <a:pt x="9689338" y="1506474"/>
                    <a:pt x="9686163" y="1503553"/>
                  </a:cubicBezTo>
                  <a:cubicBezTo>
                    <a:pt x="9682988" y="1500632"/>
                    <a:pt x="9678035" y="1501394"/>
                    <a:pt x="9674860" y="1498854"/>
                  </a:cubicBezTo>
                  <a:cubicBezTo>
                    <a:pt x="9661535" y="1485021"/>
                    <a:pt x="9641220" y="1480518"/>
                    <a:pt x="9623298" y="1487424"/>
                  </a:cubicBezTo>
                  <a:lnTo>
                    <a:pt x="9616821" y="1487424"/>
                  </a:lnTo>
                  <a:cubicBezTo>
                    <a:pt x="9616821" y="1468247"/>
                    <a:pt x="9609201" y="1463167"/>
                    <a:pt x="9590659" y="1472692"/>
                  </a:cubicBezTo>
                  <a:cubicBezTo>
                    <a:pt x="9594341" y="1429258"/>
                    <a:pt x="9555099" y="1469898"/>
                    <a:pt x="9585071" y="1476502"/>
                  </a:cubicBezTo>
                  <a:cubicBezTo>
                    <a:pt x="9582865" y="1478339"/>
                    <a:pt x="9581088" y="1480637"/>
                    <a:pt x="9579864" y="1483233"/>
                  </a:cubicBezTo>
                  <a:cubicBezTo>
                    <a:pt x="9558147" y="1478280"/>
                    <a:pt x="9546717" y="1467358"/>
                    <a:pt x="9576562" y="1439037"/>
                  </a:cubicBezTo>
                  <a:cubicBezTo>
                    <a:pt x="9561617" y="1431668"/>
                    <a:pt x="9544826" y="1428884"/>
                    <a:pt x="9528302" y="1431036"/>
                  </a:cubicBezTo>
                  <a:cubicBezTo>
                    <a:pt x="9533001" y="1405636"/>
                    <a:pt x="9541002" y="1358900"/>
                    <a:pt x="9536811" y="1331468"/>
                  </a:cubicBezTo>
                  <a:cubicBezTo>
                    <a:pt x="9527159" y="1334770"/>
                    <a:pt x="9506712" y="1330071"/>
                    <a:pt x="9501378" y="1331468"/>
                  </a:cubicBezTo>
                  <a:cubicBezTo>
                    <a:pt x="9510810" y="1314833"/>
                    <a:pt x="9514346" y="1295500"/>
                    <a:pt x="9511411" y="1276604"/>
                  </a:cubicBezTo>
                  <a:cubicBezTo>
                    <a:pt x="9498076" y="1292936"/>
                    <a:pt x="9486458" y="1310597"/>
                    <a:pt x="9476740" y="1329309"/>
                  </a:cubicBezTo>
                  <a:cubicBezTo>
                    <a:pt x="9473184" y="1318006"/>
                    <a:pt x="9479280" y="1258697"/>
                    <a:pt x="9471279" y="1254887"/>
                  </a:cubicBezTo>
                  <a:cubicBezTo>
                    <a:pt x="9463278" y="1251077"/>
                    <a:pt x="9445244" y="1283970"/>
                    <a:pt x="9441815" y="1288796"/>
                  </a:cubicBezTo>
                  <a:cubicBezTo>
                    <a:pt x="9434397" y="1297113"/>
                    <a:pt x="9428119" y="1306381"/>
                    <a:pt x="9423146" y="1316355"/>
                  </a:cubicBezTo>
                  <a:cubicBezTo>
                    <a:pt x="9420479" y="1325880"/>
                    <a:pt x="9423908" y="1325245"/>
                    <a:pt x="9424543" y="1333119"/>
                  </a:cubicBezTo>
                  <a:cubicBezTo>
                    <a:pt x="9425305" y="1343914"/>
                    <a:pt x="9428735" y="1345819"/>
                    <a:pt x="9421241" y="1356106"/>
                  </a:cubicBezTo>
                  <a:cubicBezTo>
                    <a:pt x="9421241" y="1356868"/>
                    <a:pt x="9401810" y="1370330"/>
                    <a:pt x="9404096" y="1371092"/>
                  </a:cubicBezTo>
                  <a:cubicBezTo>
                    <a:pt x="9387587" y="1365123"/>
                    <a:pt x="9388221" y="1383030"/>
                    <a:pt x="9377300" y="1385316"/>
                  </a:cubicBezTo>
                  <a:cubicBezTo>
                    <a:pt x="9370823" y="1386713"/>
                    <a:pt x="9362314" y="1378966"/>
                    <a:pt x="9355456" y="1378839"/>
                  </a:cubicBezTo>
                  <a:cubicBezTo>
                    <a:pt x="9354821" y="1378839"/>
                    <a:pt x="9345804" y="1384935"/>
                    <a:pt x="9344788" y="1385316"/>
                  </a:cubicBezTo>
                  <a:cubicBezTo>
                    <a:pt x="9338565" y="1388237"/>
                    <a:pt x="9338183" y="1379601"/>
                    <a:pt x="9332088" y="1389507"/>
                  </a:cubicBezTo>
                  <a:cubicBezTo>
                    <a:pt x="9330232" y="1396082"/>
                    <a:pt x="9331598" y="1403147"/>
                    <a:pt x="9335770" y="1408557"/>
                  </a:cubicBezTo>
                  <a:cubicBezTo>
                    <a:pt x="9343644" y="1416050"/>
                    <a:pt x="9355710" y="1409573"/>
                    <a:pt x="9364727" y="1417193"/>
                  </a:cubicBezTo>
                  <a:cubicBezTo>
                    <a:pt x="9328532" y="1440180"/>
                    <a:pt x="9388221" y="1451483"/>
                    <a:pt x="9394953" y="1459103"/>
                  </a:cubicBezTo>
                  <a:cubicBezTo>
                    <a:pt x="9375268" y="1455928"/>
                    <a:pt x="9380348" y="1459103"/>
                    <a:pt x="9365616" y="1468374"/>
                  </a:cubicBezTo>
                  <a:cubicBezTo>
                    <a:pt x="9355075" y="1474978"/>
                    <a:pt x="9338946" y="1469771"/>
                    <a:pt x="9324849" y="1464183"/>
                  </a:cubicBezTo>
                  <a:cubicBezTo>
                    <a:pt x="9314816" y="1460119"/>
                    <a:pt x="9250300" y="1446784"/>
                    <a:pt x="9263380" y="1472184"/>
                  </a:cubicBezTo>
                  <a:cubicBezTo>
                    <a:pt x="9282938" y="1470406"/>
                    <a:pt x="9299575" y="1500886"/>
                    <a:pt x="9319641" y="1489964"/>
                  </a:cubicBezTo>
                  <a:cubicBezTo>
                    <a:pt x="9327896" y="1509522"/>
                    <a:pt x="9335898" y="1498092"/>
                    <a:pt x="9350756" y="1501648"/>
                  </a:cubicBezTo>
                  <a:cubicBezTo>
                    <a:pt x="9365615" y="1505204"/>
                    <a:pt x="9372727" y="1521079"/>
                    <a:pt x="9386189" y="1525778"/>
                  </a:cubicBezTo>
                  <a:cubicBezTo>
                    <a:pt x="9370568" y="1527429"/>
                    <a:pt x="9345295" y="1531620"/>
                    <a:pt x="9333357" y="1541779"/>
                  </a:cubicBezTo>
                  <a:cubicBezTo>
                    <a:pt x="9346057" y="1550923"/>
                    <a:pt x="9359774" y="1541779"/>
                    <a:pt x="9353296" y="1565020"/>
                  </a:cubicBezTo>
                  <a:cubicBezTo>
                    <a:pt x="9350756" y="1574291"/>
                    <a:pt x="9340596" y="1580260"/>
                    <a:pt x="9339073" y="1590420"/>
                  </a:cubicBezTo>
                  <a:cubicBezTo>
                    <a:pt x="9357106" y="1588261"/>
                    <a:pt x="9344153" y="1605914"/>
                    <a:pt x="9347454" y="1615059"/>
                  </a:cubicBezTo>
                  <a:cubicBezTo>
                    <a:pt x="9355582" y="1638300"/>
                    <a:pt x="9403335" y="1652269"/>
                    <a:pt x="9422385" y="1651761"/>
                  </a:cubicBezTo>
                  <a:cubicBezTo>
                    <a:pt x="9407144" y="1665604"/>
                    <a:pt x="9409685" y="1660906"/>
                    <a:pt x="9392031" y="1657604"/>
                  </a:cubicBezTo>
                  <a:cubicBezTo>
                    <a:pt x="9379966" y="1655445"/>
                    <a:pt x="9358757" y="1660525"/>
                    <a:pt x="9347581" y="1655572"/>
                  </a:cubicBezTo>
                  <a:cubicBezTo>
                    <a:pt x="9344152" y="1654048"/>
                    <a:pt x="9315196" y="1617472"/>
                    <a:pt x="9319388" y="1646554"/>
                  </a:cubicBezTo>
                  <a:cubicBezTo>
                    <a:pt x="9313060" y="1646133"/>
                    <a:pt x="9307002" y="1643833"/>
                    <a:pt x="9301989" y="1639950"/>
                  </a:cubicBezTo>
                  <a:cubicBezTo>
                    <a:pt x="9297798" y="1635759"/>
                    <a:pt x="9301100" y="1628520"/>
                    <a:pt x="9297925" y="1625599"/>
                  </a:cubicBezTo>
                  <a:cubicBezTo>
                    <a:pt x="9294750" y="1622678"/>
                    <a:pt x="9289796" y="1623313"/>
                    <a:pt x="9286749" y="1620900"/>
                  </a:cubicBezTo>
                  <a:cubicBezTo>
                    <a:pt x="9271626" y="1605230"/>
                    <a:pt x="9247962" y="1601450"/>
                    <a:pt x="9228710" y="1611629"/>
                  </a:cubicBezTo>
                  <a:cubicBezTo>
                    <a:pt x="9228710" y="1590166"/>
                    <a:pt x="9221852" y="1584325"/>
                    <a:pt x="9202420" y="1594357"/>
                  </a:cubicBezTo>
                  <a:cubicBezTo>
                    <a:pt x="9206103" y="1550923"/>
                    <a:pt x="9166861" y="1591563"/>
                    <a:pt x="9196832" y="1598167"/>
                  </a:cubicBezTo>
                  <a:cubicBezTo>
                    <a:pt x="9189213" y="1605048"/>
                    <a:pt x="9187658" y="1616417"/>
                    <a:pt x="9193150" y="1625091"/>
                  </a:cubicBezTo>
                  <a:cubicBezTo>
                    <a:pt x="9195690" y="1629917"/>
                    <a:pt x="9203437" y="1631187"/>
                    <a:pt x="9205850" y="1635886"/>
                  </a:cubicBezTo>
                  <a:cubicBezTo>
                    <a:pt x="9208263" y="1640586"/>
                    <a:pt x="9205850" y="1643888"/>
                    <a:pt x="9207628" y="1646554"/>
                  </a:cubicBezTo>
                  <a:cubicBezTo>
                    <a:pt x="9209406" y="1649222"/>
                    <a:pt x="9207628" y="1654936"/>
                    <a:pt x="9210676" y="1659254"/>
                  </a:cubicBezTo>
                  <a:cubicBezTo>
                    <a:pt x="9213724" y="1663572"/>
                    <a:pt x="9229471" y="1663191"/>
                    <a:pt x="9225281" y="1674875"/>
                  </a:cubicBezTo>
                  <a:cubicBezTo>
                    <a:pt x="9223122" y="1681225"/>
                    <a:pt x="9208263" y="1678050"/>
                    <a:pt x="9203310" y="1685416"/>
                  </a:cubicBezTo>
                  <a:cubicBezTo>
                    <a:pt x="9211438" y="1692656"/>
                    <a:pt x="9219312" y="1700402"/>
                    <a:pt x="9227059" y="1708149"/>
                  </a:cubicBezTo>
                  <a:cubicBezTo>
                    <a:pt x="9224811" y="1715175"/>
                    <a:pt x="9219620" y="1720876"/>
                    <a:pt x="9212835" y="1723770"/>
                  </a:cubicBezTo>
                  <a:cubicBezTo>
                    <a:pt x="9200135" y="1707768"/>
                    <a:pt x="9203183" y="1689988"/>
                    <a:pt x="9183371" y="1700275"/>
                  </a:cubicBezTo>
                  <a:cubicBezTo>
                    <a:pt x="9171560" y="1706498"/>
                    <a:pt x="9169020" y="1721865"/>
                    <a:pt x="9157336" y="1726945"/>
                  </a:cubicBezTo>
                  <a:cubicBezTo>
                    <a:pt x="9162747" y="1729649"/>
                    <a:pt x="9167715" y="1733160"/>
                    <a:pt x="9172068" y="1737359"/>
                  </a:cubicBezTo>
                  <a:cubicBezTo>
                    <a:pt x="9171997" y="1741006"/>
                    <a:pt x="9171486" y="1744631"/>
                    <a:pt x="9170544" y="1748154"/>
                  </a:cubicBezTo>
                  <a:cubicBezTo>
                    <a:pt x="9166480" y="1748154"/>
                    <a:pt x="9164321" y="1751584"/>
                    <a:pt x="9160511" y="1752219"/>
                  </a:cubicBezTo>
                  <a:cubicBezTo>
                    <a:pt x="9163813" y="1754886"/>
                    <a:pt x="9166099" y="1761363"/>
                    <a:pt x="9169529" y="1764157"/>
                  </a:cubicBezTo>
                  <a:cubicBezTo>
                    <a:pt x="9162924" y="1771650"/>
                    <a:pt x="9147431" y="1772792"/>
                    <a:pt x="9149717" y="1785239"/>
                  </a:cubicBezTo>
                  <a:cubicBezTo>
                    <a:pt x="9151622" y="1794891"/>
                    <a:pt x="9173466" y="1797939"/>
                    <a:pt x="9180578" y="1801241"/>
                  </a:cubicBezTo>
                  <a:cubicBezTo>
                    <a:pt x="9153146" y="1812925"/>
                    <a:pt x="9193278" y="1827530"/>
                    <a:pt x="9203946" y="1829181"/>
                  </a:cubicBezTo>
                  <a:cubicBezTo>
                    <a:pt x="9206740" y="1842897"/>
                    <a:pt x="9233156" y="1878584"/>
                    <a:pt x="9249412" y="1867281"/>
                  </a:cubicBezTo>
                  <a:cubicBezTo>
                    <a:pt x="9255635" y="1912111"/>
                    <a:pt x="9160512" y="1850389"/>
                    <a:pt x="9152638" y="1841881"/>
                  </a:cubicBezTo>
                  <a:cubicBezTo>
                    <a:pt x="9144764" y="1833372"/>
                    <a:pt x="9138922" y="1829181"/>
                    <a:pt x="9131429" y="1822831"/>
                  </a:cubicBezTo>
                  <a:cubicBezTo>
                    <a:pt x="9126730" y="1819020"/>
                    <a:pt x="9120761" y="1816607"/>
                    <a:pt x="9116316" y="1812416"/>
                  </a:cubicBezTo>
                  <a:cubicBezTo>
                    <a:pt x="9114538" y="1810638"/>
                    <a:pt x="9116316" y="1804034"/>
                    <a:pt x="9114920" y="1803526"/>
                  </a:cubicBezTo>
                  <a:cubicBezTo>
                    <a:pt x="9102220" y="1796160"/>
                    <a:pt x="9083932" y="1808098"/>
                    <a:pt x="9102220" y="1819528"/>
                  </a:cubicBezTo>
                  <a:cubicBezTo>
                    <a:pt x="9089520" y="1840610"/>
                    <a:pt x="9098283" y="1842769"/>
                    <a:pt x="9108062" y="1856231"/>
                  </a:cubicBezTo>
                  <a:cubicBezTo>
                    <a:pt x="9112634" y="1862327"/>
                    <a:pt x="9114158" y="1872868"/>
                    <a:pt x="9123175" y="1874265"/>
                  </a:cubicBezTo>
                  <a:cubicBezTo>
                    <a:pt x="9112888" y="1886965"/>
                    <a:pt x="9120762" y="1886965"/>
                    <a:pt x="9127493" y="1893442"/>
                  </a:cubicBezTo>
                  <a:cubicBezTo>
                    <a:pt x="9129779" y="1895728"/>
                    <a:pt x="9136129" y="1894585"/>
                    <a:pt x="9138924" y="1896617"/>
                  </a:cubicBezTo>
                  <a:cubicBezTo>
                    <a:pt x="9141718" y="1898649"/>
                    <a:pt x="9145781" y="1907666"/>
                    <a:pt x="9148194" y="1910841"/>
                  </a:cubicBezTo>
                  <a:cubicBezTo>
                    <a:pt x="9149464" y="1909571"/>
                    <a:pt x="9152131" y="1908047"/>
                    <a:pt x="9153401" y="1907031"/>
                  </a:cubicBezTo>
                  <a:cubicBezTo>
                    <a:pt x="9158227" y="1912365"/>
                    <a:pt x="9178801" y="1945131"/>
                    <a:pt x="9184770" y="1919731"/>
                  </a:cubicBezTo>
                  <a:cubicBezTo>
                    <a:pt x="9192263" y="1921382"/>
                    <a:pt x="9200010" y="1923414"/>
                    <a:pt x="9207629" y="1924557"/>
                  </a:cubicBezTo>
                  <a:cubicBezTo>
                    <a:pt x="9201661" y="1936622"/>
                    <a:pt x="9210804" y="1945004"/>
                    <a:pt x="9222997" y="1941829"/>
                  </a:cubicBezTo>
                  <a:cubicBezTo>
                    <a:pt x="9225155" y="1949703"/>
                    <a:pt x="9230490" y="1965324"/>
                    <a:pt x="9240650" y="1964181"/>
                  </a:cubicBezTo>
                  <a:cubicBezTo>
                    <a:pt x="9244079" y="1964181"/>
                    <a:pt x="9244968" y="1956180"/>
                    <a:pt x="9247635" y="1955672"/>
                  </a:cubicBezTo>
                  <a:cubicBezTo>
                    <a:pt x="9257660" y="1954760"/>
                    <a:pt x="9267756" y="1954973"/>
                    <a:pt x="9277734" y="1956307"/>
                  </a:cubicBezTo>
                  <a:cubicBezTo>
                    <a:pt x="9287184" y="1956746"/>
                    <a:pt x="9296653" y="1956020"/>
                    <a:pt x="9305927" y="1954148"/>
                  </a:cubicBezTo>
                  <a:cubicBezTo>
                    <a:pt x="9315325" y="1952624"/>
                    <a:pt x="9314945" y="1943861"/>
                    <a:pt x="9328534" y="1951989"/>
                  </a:cubicBezTo>
                  <a:cubicBezTo>
                    <a:pt x="9335411" y="1958520"/>
                    <a:pt x="9341199" y="1966109"/>
                    <a:pt x="9345678" y="1974468"/>
                  </a:cubicBezTo>
                  <a:cubicBezTo>
                    <a:pt x="9328787" y="1976373"/>
                    <a:pt x="9309991" y="1968499"/>
                    <a:pt x="9293227" y="1971928"/>
                  </a:cubicBezTo>
                  <a:cubicBezTo>
                    <a:pt x="9276463" y="1975357"/>
                    <a:pt x="9266176" y="1983612"/>
                    <a:pt x="9247126" y="1982088"/>
                  </a:cubicBezTo>
                  <a:cubicBezTo>
                    <a:pt x="9229175" y="1981009"/>
                    <a:pt x="9211339" y="1978503"/>
                    <a:pt x="9193786" y="1974595"/>
                  </a:cubicBezTo>
                  <a:cubicBezTo>
                    <a:pt x="9157972" y="1965832"/>
                    <a:pt x="9089773" y="1931035"/>
                    <a:pt x="9077708" y="1892807"/>
                  </a:cubicBezTo>
                  <a:cubicBezTo>
                    <a:pt x="9065008" y="1895093"/>
                    <a:pt x="9047609" y="1909190"/>
                    <a:pt x="9063738" y="1920875"/>
                  </a:cubicBezTo>
                  <a:cubicBezTo>
                    <a:pt x="9042783" y="1931923"/>
                    <a:pt x="9048752" y="1935098"/>
                    <a:pt x="9067548" y="1949323"/>
                  </a:cubicBezTo>
                  <a:cubicBezTo>
                    <a:pt x="9058531" y="1962785"/>
                    <a:pt x="9066913" y="1972056"/>
                    <a:pt x="9081391" y="1977517"/>
                  </a:cubicBezTo>
                  <a:cubicBezTo>
                    <a:pt x="9076165" y="1984333"/>
                    <a:pt x="9074865" y="1993380"/>
                    <a:pt x="9077962" y="2001393"/>
                  </a:cubicBezTo>
                  <a:cubicBezTo>
                    <a:pt x="9090662" y="1997583"/>
                    <a:pt x="9094345" y="2015871"/>
                    <a:pt x="9107680" y="2014982"/>
                  </a:cubicBezTo>
                  <a:cubicBezTo>
                    <a:pt x="9108570" y="2010918"/>
                    <a:pt x="9111999" y="2009140"/>
                    <a:pt x="9113269" y="2006219"/>
                  </a:cubicBezTo>
                  <a:cubicBezTo>
                    <a:pt x="9123397" y="2017998"/>
                    <a:pt x="9134813" y="2028606"/>
                    <a:pt x="9147304" y="2037842"/>
                  </a:cubicBezTo>
                  <a:cubicBezTo>
                    <a:pt x="9158480" y="2042668"/>
                    <a:pt x="9171053" y="2032762"/>
                    <a:pt x="9181467" y="2027301"/>
                  </a:cubicBezTo>
                  <a:cubicBezTo>
                    <a:pt x="9185147" y="2027514"/>
                    <a:pt x="9188837" y="2027514"/>
                    <a:pt x="9192516" y="2027301"/>
                  </a:cubicBezTo>
                  <a:cubicBezTo>
                    <a:pt x="9195691" y="2026412"/>
                    <a:pt x="9192516" y="2019046"/>
                    <a:pt x="9198485" y="2018030"/>
                  </a:cubicBezTo>
                  <a:cubicBezTo>
                    <a:pt x="9209915" y="2015998"/>
                    <a:pt x="9218805" y="2029587"/>
                    <a:pt x="9230235" y="2025523"/>
                  </a:cubicBezTo>
                  <a:cubicBezTo>
                    <a:pt x="9234680" y="2023999"/>
                    <a:pt x="9236458" y="2011807"/>
                    <a:pt x="9243824" y="2010156"/>
                  </a:cubicBezTo>
                  <a:cubicBezTo>
                    <a:pt x="9256524" y="2007362"/>
                    <a:pt x="9267065" y="2025015"/>
                    <a:pt x="9276209" y="2031111"/>
                  </a:cubicBezTo>
                  <a:cubicBezTo>
                    <a:pt x="9284972" y="2014093"/>
                    <a:pt x="9319897" y="2020062"/>
                    <a:pt x="9334883" y="2018411"/>
                  </a:cubicBezTo>
                  <a:cubicBezTo>
                    <a:pt x="9322183" y="2021205"/>
                    <a:pt x="9325739" y="2034667"/>
                    <a:pt x="9335772" y="2038223"/>
                  </a:cubicBezTo>
                  <a:cubicBezTo>
                    <a:pt x="9336877" y="2037384"/>
                    <a:pt x="9337495" y="2036052"/>
                    <a:pt x="9337423" y="2034667"/>
                  </a:cubicBezTo>
                  <a:cubicBezTo>
                    <a:pt x="9348599" y="2038096"/>
                    <a:pt x="9352282" y="2051050"/>
                    <a:pt x="9365109" y="2050034"/>
                  </a:cubicBezTo>
                  <a:cubicBezTo>
                    <a:pt x="9365109" y="2023491"/>
                    <a:pt x="9385810" y="2046605"/>
                    <a:pt x="9400161" y="2045081"/>
                  </a:cubicBezTo>
                  <a:cubicBezTo>
                    <a:pt x="9402281" y="2051264"/>
                    <a:pt x="9400940" y="2058109"/>
                    <a:pt x="9396643" y="2063034"/>
                  </a:cubicBezTo>
                  <a:cubicBezTo>
                    <a:pt x="9392346" y="2067960"/>
                    <a:pt x="9385746" y="2070218"/>
                    <a:pt x="9379333" y="2068957"/>
                  </a:cubicBezTo>
                  <a:cubicBezTo>
                    <a:pt x="9367395" y="2068068"/>
                    <a:pt x="9352917" y="2056257"/>
                    <a:pt x="9339582" y="2053971"/>
                  </a:cubicBezTo>
                  <a:cubicBezTo>
                    <a:pt x="9324231" y="2051044"/>
                    <a:pt x="9308703" y="2049135"/>
                    <a:pt x="9293100" y="2048256"/>
                  </a:cubicBezTo>
                  <a:cubicBezTo>
                    <a:pt x="9265891" y="2047905"/>
                    <a:pt x="9238960" y="2053769"/>
                    <a:pt x="9214360" y="2065401"/>
                  </a:cubicBezTo>
                  <a:cubicBezTo>
                    <a:pt x="9201759" y="2072842"/>
                    <a:pt x="9187335" y="2076624"/>
                    <a:pt x="9172704" y="2076323"/>
                  </a:cubicBezTo>
                  <a:cubicBezTo>
                    <a:pt x="9156549" y="2076353"/>
                    <a:pt x="9140530" y="2073381"/>
                    <a:pt x="9125460" y="2067560"/>
                  </a:cubicBezTo>
                  <a:cubicBezTo>
                    <a:pt x="9113903" y="2062734"/>
                    <a:pt x="9093075" y="2037080"/>
                    <a:pt x="9081010" y="2054098"/>
                  </a:cubicBezTo>
                  <a:cubicBezTo>
                    <a:pt x="9072882" y="2065528"/>
                    <a:pt x="9091678" y="2067814"/>
                    <a:pt x="9097647" y="2076323"/>
                  </a:cubicBezTo>
                  <a:cubicBezTo>
                    <a:pt x="9099933" y="2079498"/>
                    <a:pt x="9092313" y="2083181"/>
                    <a:pt x="9096123" y="2087245"/>
                  </a:cubicBezTo>
                  <a:cubicBezTo>
                    <a:pt x="9099933" y="2091309"/>
                    <a:pt x="9104759" y="2092452"/>
                    <a:pt x="9110093" y="2095627"/>
                  </a:cubicBezTo>
                  <a:cubicBezTo>
                    <a:pt x="9113141" y="2097532"/>
                    <a:pt x="9118221" y="2093976"/>
                    <a:pt x="9121523" y="2095627"/>
                  </a:cubicBezTo>
                  <a:cubicBezTo>
                    <a:pt x="9127619" y="2099564"/>
                    <a:pt x="9126603" y="2107692"/>
                    <a:pt x="9130794" y="2112264"/>
                  </a:cubicBezTo>
                  <a:cubicBezTo>
                    <a:pt x="9134984" y="2116836"/>
                    <a:pt x="9146287" y="2124964"/>
                    <a:pt x="9152892" y="2119757"/>
                  </a:cubicBezTo>
                  <a:cubicBezTo>
                    <a:pt x="9160385" y="2128647"/>
                    <a:pt x="9169783" y="2125980"/>
                    <a:pt x="9179561" y="2125218"/>
                  </a:cubicBezTo>
                  <a:cubicBezTo>
                    <a:pt x="9166861" y="2136775"/>
                    <a:pt x="9183753" y="2141855"/>
                    <a:pt x="9195436" y="2140839"/>
                  </a:cubicBezTo>
                  <a:cubicBezTo>
                    <a:pt x="9191880" y="2161794"/>
                    <a:pt x="9227186" y="2155317"/>
                    <a:pt x="9237981" y="2153539"/>
                  </a:cubicBezTo>
                  <a:lnTo>
                    <a:pt x="9257285" y="2149729"/>
                  </a:lnTo>
                  <a:cubicBezTo>
                    <a:pt x="9266937" y="2143379"/>
                    <a:pt x="9261604" y="2135632"/>
                    <a:pt x="9265541" y="2124329"/>
                  </a:cubicBezTo>
                  <a:cubicBezTo>
                    <a:pt x="9273669" y="2126488"/>
                    <a:pt x="9280781" y="2135505"/>
                    <a:pt x="9289290" y="2135251"/>
                  </a:cubicBezTo>
                  <a:cubicBezTo>
                    <a:pt x="9293481" y="2135251"/>
                    <a:pt x="9299704" y="2128139"/>
                    <a:pt x="9301100" y="2128266"/>
                  </a:cubicBezTo>
                  <a:cubicBezTo>
                    <a:pt x="9304910" y="2128266"/>
                    <a:pt x="9309482" y="2133854"/>
                    <a:pt x="9311515" y="2133854"/>
                  </a:cubicBezTo>
                  <a:cubicBezTo>
                    <a:pt x="9313547" y="2133854"/>
                    <a:pt x="9322309" y="2133854"/>
                    <a:pt x="9324215" y="2133854"/>
                  </a:cubicBezTo>
                  <a:cubicBezTo>
                    <a:pt x="9329645" y="2134117"/>
                    <a:pt x="9335088" y="2133862"/>
                    <a:pt x="9340471" y="2133092"/>
                  </a:cubicBezTo>
                  <a:cubicBezTo>
                    <a:pt x="9343291" y="2134513"/>
                    <a:pt x="9345933" y="2136260"/>
                    <a:pt x="9348345" y="2138299"/>
                  </a:cubicBezTo>
                  <a:cubicBezTo>
                    <a:pt x="9362823" y="2151761"/>
                    <a:pt x="9361045" y="2161921"/>
                    <a:pt x="9384794" y="2164969"/>
                  </a:cubicBezTo>
                  <a:cubicBezTo>
                    <a:pt x="9382673" y="2168276"/>
                    <a:pt x="9382202" y="2172379"/>
                    <a:pt x="9383519" y="2176081"/>
                  </a:cubicBezTo>
                  <a:cubicBezTo>
                    <a:pt x="9384836" y="2179783"/>
                    <a:pt x="9387792" y="2182667"/>
                    <a:pt x="9391525" y="2183892"/>
                  </a:cubicBezTo>
                  <a:lnTo>
                    <a:pt x="9391525" y="2183892"/>
                  </a:lnTo>
                  <a:cubicBezTo>
                    <a:pt x="9381492" y="2178812"/>
                    <a:pt x="9371205" y="2171192"/>
                    <a:pt x="9365236" y="2168271"/>
                  </a:cubicBezTo>
                  <a:cubicBezTo>
                    <a:pt x="9338693" y="2153285"/>
                    <a:pt x="9314436" y="2137664"/>
                    <a:pt x="9283829" y="2151634"/>
                  </a:cubicBezTo>
                  <a:cubicBezTo>
                    <a:pt x="9253222" y="2165602"/>
                    <a:pt x="9243571" y="2183384"/>
                    <a:pt x="9207629" y="2178431"/>
                  </a:cubicBezTo>
                  <a:cubicBezTo>
                    <a:pt x="9182072" y="2175768"/>
                    <a:pt x="9157183" y="2168632"/>
                    <a:pt x="9134097" y="2157349"/>
                  </a:cubicBezTo>
                  <a:cubicBezTo>
                    <a:pt x="9109816" y="2143241"/>
                    <a:pt x="9087378" y="2126177"/>
                    <a:pt x="9067295" y="2106549"/>
                  </a:cubicBezTo>
                  <a:cubicBezTo>
                    <a:pt x="9053198" y="2093214"/>
                    <a:pt x="9039354" y="2080514"/>
                    <a:pt x="9026274" y="2066417"/>
                  </a:cubicBezTo>
                  <a:cubicBezTo>
                    <a:pt x="9019416" y="2058924"/>
                    <a:pt x="9006970" y="2040128"/>
                    <a:pt x="8995667" y="2040128"/>
                  </a:cubicBezTo>
                  <a:cubicBezTo>
                    <a:pt x="8984172" y="2042109"/>
                    <a:pt x="8975168" y="2051112"/>
                    <a:pt x="8973188" y="2062607"/>
                  </a:cubicBezTo>
                  <a:cubicBezTo>
                    <a:pt x="8974944" y="2070296"/>
                    <a:pt x="8978466" y="2077470"/>
                    <a:pt x="8983475" y="2083562"/>
                  </a:cubicBezTo>
                  <a:cubicBezTo>
                    <a:pt x="8989698" y="2093087"/>
                    <a:pt x="8987539" y="2098929"/>
                    <a:pt x="8989190" y="2108200"/>
                  </a:cubicBezTo>
                  <a:cubicBezTo>
                    <a:pt x="8990333" y="2114677"/>
                    <a:pt x="8983602" y="2114042"/>
                    <a:pt x="8986650" y="2120265"/>
                  </a:cubicBezTo>
                  <a:cubicBezTo>
                    <a:pt x="8989697" y="2126488"/>
                    <a:pt x="8999350" y="2128266"/>
                    <a:pt x="9004303" y="2129536"/>
                  </a:cubicBezTo>
                  <a:cubicBezTo>
                    <a:pt x="9003160" y="2145919"/>
                    <a:pt x="9011415" y="2151761"/>
                    <a:pt x="9019924" y="2164334"/>
                  </a:cubicBezTo>
                  <a:cubicBezTo>
                    <a:pt x="9024115" y="2170684"/>
                    <a:pt x="9017511" y="2173224"/>
                    <a:pt x="9026147" y="2178304"/>
                  </a:cubicBezTo>
                  <a:cubicBezTo>
                    <a:pt x="9031227" y="2181352"/>
                    <a:pt x="9043673" y="2178304"/>
                    <a:pt x="9050023" y="2178304"/>
                  </a:cubicBezTo>
                  <a:cubicBezTo>
                    <a:pt x="9048255" y="2187382"/>
                    <a:pt x="9043244" y="2195508"/>
                    <a:pt x="9035926" y="2201164"/>
                  </a:cubicBezTo>
                  <a:cubicBezTo>
                    <a:pt x="9032878" y="2203577"/>
                    <a:pt x="9028941" y="2196592"/>
                    <a:pt x="9023226" y="2203577"/>
                  </a:cubicBezTo>
                  <a:cubicBezTo>
                    <a:pt x="9020071" y="2207947"/>
                    <a:pt x="9019482" y="2213668"/>
                    <a:pt x="9021681" y="2218589"/>
                  </a:cubicBezTo>
                  <a:cubicBezTo>
                    <a:pt x="9023880" y="2223510"/>
                    <a:pt x="9028533" y="2226888"/>
                    <a:pt x="9033894" y="2227453"/>
                  </a:cubicBezTo>
                  <a:cubicBezTo>
                    <a:pt x="9043365" y="2225827"/>
                    <a:pt x="9052673" y="2223362"/>
                    <a:pt x="9061707" y="2220087"/>
                  </a:cubicBezTo>
                  <a:cubicBezTo>
                    <a:pt x="9076058" y="2217166"/>
                    <a:pt x="9093076" y="2214499"/>
                    <a:pt x="9103999" y="2227326"/>
                  </a:cubicBezTo>
                  <a:cubicBezTo>
                    <a:pt x="9083170" y="2242566"/>
                    <a:pt x="9110221" y="2262124"/>
                    <a:pt x="9109205" y="2240026"/>
                  </a:cubicBezTo>
                  <a:cubicBezTo>
                    <a:pt x="9127366" y="2245487"/>
                    <a:pt x="9128255" y="2251583"/>
                    <a:pt x="9145908" y="2248789"/>
                  </a:cubicBezTo>
                  <a:cubicBezTo>
                    <a:pt x="9154671" y="2247392"/>
                    <a:pt x="9164451" y="2241423"/>
                    <a:pt x="9170419" y="2250186"/>
                  </a:cubicBezTo>
                  <a:cubicBezTo>
                    <a:pt x="9146670" y="2256917"/>
                    <a:pt x="9183119" y="2286127"/>
                    <a:pt x="9201153" y="2275586"/>
                  </a:cubicBezTo>
                  <a:cubicBezTo>
                    <a:pt x="9202195" y="2283316"/>
                    <a:pt x="9204603" y="2290798"/>
                    <a:pt x="9208265" y="2297684"/>
                  </a:cubicBezTo>
                  <a:cubicBezTo>
                    <a:pt x="9198073" y="2300351"/>
                    <a:pt x="9187313" y="2299864"/>
                    <a:pt x="9177404" y="2296287"/>
                  </a:cubicBezTo>
                  <a:cubicBezTo>
                    <a:pt x="9164704" y="2290953"/>
                    <a:pt x="9156068" y="2276348"/>
                    <a:pt x="9142479" y="2270887"/>
                  </a:cubicBezTo>
                  <a:cubicBezTo>
                    <a:pt x="9125461" y="2264283"/>
                    <a:pt x="9103236" y="2270887"/>
                    <a:pt x="9085075" y="2267077"/>
                  </a:cubicBezTo>
                  <a:cubicBezTo>
                    <a:pt x="9049769" y="2260600"/>
                    <a:pt x="9027036" y="2237486"/>
                    <a:pt x="9001382" y="2213610"/>
                  </a:cubicBezTo>
                  <a:cubicBezTo>
                    <a:pt x="8993380" y="2206117"/>
                    <a:pt x="8975092" y="2181860"/>
                    <a:pt x="8963282" y="2178558"/>
                  </a:cubicBezTo>
                  <a:cubicBezTo>
                    <a:pt x="8967980" y="2179447"/>
                    <a:pt x="8972679" y="2180463"/>
                    <a:pt x="8977251" y="2181606"/>
                  </a:cubicBezTo>
                  <a:cubicBezTo>
                    <a:pt x="8978761" y="2173719"/>
                    <a:pt x="8978761" y="2165617"/>
                    <a:pt x="8977251" y="2157730"/>
                  </a:cubicBezTo>
                  <a:cubicBezTo>
                    <a:pt x="8955581" y="2158494"/>
                    <a:pt x="8934889" y="2148692"/>
                    <a:pt x="8921752" y="2131441"/>
                  </a:cubicBezTo>
                  <a:cubicBezTo>
                    <a:pt x="8925182" y="2124837"/>
                    <a:pt x="8927595" y="2130044"/>
                    <a:pt x="8931659" y="2125726"/>
                  </a:cubicBezTo>
                  <a:cubicBezTo>
                    <a:pt x="8935977" y="2105914"/>
                    <a:pt x="8953502" y="2098675"/>
                    <a:pt x="8964678" y="2082927"/>
                  </a:cubicBezTo>
                  <a:cubicBezTo>
                    <a:pt x="8969377" y="2089277"/>
                    <a:pt x="8974076" y="2095627"/>
                    <a:pt x="8978395" y="2102358"/>
                  </a:cubicBezTo>
                  <a:cubicBezTo>
                    <a:pt x="8976236" y="2096770"/>
                    <a:pt x="8974203" y="2091055"/>
                    <a:pt x="8972552" y="2087880"/>
                  </a:cubicBezTo>
                  <a:cubicBezTo>
                    <a:pt x="8970901" y="2084705"/>
                    <a:pt x="8969250" y="2081403"/>
                    <a:pt x="8967726" y="2078101"/>
                  </a:cubicBezTo>
                  <a:cubicBezTo>
                    <a:pt x="8969769" y="2074505"/>
                    <a:pt x="8971347" y="2070664"/>
                    <a:pt x="8972425" y="2066671"/>
                  </a:cubicBezTo>
                  <a:cubicBezTo>
                    <a:pt x="8969104" y="2066864"/>
                    <a:pt x="8965797" y="2067245"/>
                    <a:pt x="8962519" y="2067814"/>
                  </a:cubicBezTo>
                  <a:cubicBezTo>
                    <a:pt x="8953950" y="2047636"/>
                    <a:pt x="8942624" y="2028745"/>
                    <a:pt x="8928863" y="2011680"/>
                  </a:cubicBezTo>
                  <a:cubicBezTo>
                    <a:pt x="8919386" y="2001393"/>
                    <a:pt x="8908428" y="1992576"/>
                    <a:pt x="8896352" y="1985518"/>
                  </a:cubicBezTo>
                  <a:cubicBezTo>
                    <a:pt x="8896439" y="1978998"/>
                    <a:pt x="8898095" y="1972595"/>
                    <a:pt x="8901178" y="1966849"/>
                  </a:cubicBezTo>
                  <a:lnTo>
                    <a:pt x="8903591" y="1966849"/>
                  </a:lnTo>
                  <a:cubicBezTo>
                    <a:pt x="8918930" y="1969888"/>
                    <a:pt x="8934005" y="1974134"/>
                    <a:pt x="8948675" y="1979549"/>
                  </a:cubicBezTo>
                  <a:cubicBezTo>
                    <a:pt x="8966481" y="1986500"/>
                    <a:pt x="8982908" y="1996563"/>
                    <a:pt x="8997190" y="2009267"/>
                  </a:cubicBezTo>
                  <a:cubicBezTo>
                    <a:pt x="9015223" y="2022983"/>
                    <a:pt x="9035290" y="2033651"/>
                    <a:pt x="9054085" y="2045970"/>
                  </a:cubicBezTo>
                  <a:cubicBezTo>
                    <a:pt x="9046742" y="2039426"/>
                    <a:pt x="9038789" y="2033600"/>
                    <a:pt x="9030336" y="2028571"/>
                  </a:cubicBezTo>
                  <a:cubicBezTo>
                    <a:pt x="9019160" y="2020189"/>
                    <a:pt x="9009255" y="2011045"/>
                    <a:pt x="8998713" y="2002028"/>
                  </a:cubicBezTo>
                  <a:cubicBezTo>
                    <a:pt x="8985765" y="1990477"/>
                    <a:pt x="8971431" y="1980580"/>
                    <a:pt x="8956042" y="1972564"/>
                  </a:cubicBezTo>
                  <a:cubicBezTo>
                    <a:pt x="8941029" y="1965835"/>
                    <a:pt x="8925037" y="1961547"/>
                    <a:pt x="8908671" y="1959864"/>
                  </a:cubicBezTo>
                  <a:cubicBezTo>
                    <a:pt x="8914278" y="1956714"/>
                    <a:pt x="8920663" y="1955217"/>
                    <a:pt x="8927086" y="1955546"/>
                  </a:cubicBezTo>
                  <a:cubicBezTo>
                    <a:pt x="8927073" y="1944833"/>
                    <a:pt x="8923794" y="1934378"/>
                    <a:pt x="8917688" y="1925574"/>
                  </a:cubicBezTo>
                  <a:cubicBezTo>
                    <a:pt x="8896325" y="1930924"/>
                    <a:pt x="8875899" y="1939489"/>
                    <a:pt x="8857109" y="1950974"/>
                  </a:cubicBezTo>
                  <a:lnTo>
                    <a:pt x="8828153" y="1946148"/>
                  </a:lnTo>
                  <a:lnTo>
                    <a:pt x="8760843" y="1934845"/>
                  </a:lnTo>
                  <a:cubicBezTo>
                    <a:pt x="8758975" y="1933014"/>
                    <a:pt x="8756980" y="1931317"/>
                    <a:pt x="8754874" y="1929765"/>
                  </a:cubicBezTo>
                  <a:cubicBezTo>
                    <a:pt x="8761097" y="1923415"/>
                    <a:pt x="8765161" y="1911858"/>
                    <a:pt x="8771511" y="1906016"/>
                  </a:cubicBezTo>
                  <a:cubicBezTo>
                    <a:pt x="8758450" y="1911133"/>
                    <a:pt x="8744720" y="1914341"/>
                    <a:pt x="8730744" y="1915541"/>
                  </a:cubicBezTo>
                  <a:cubicBezTo>
                    <a:pt x="8719313" y="1901444"/>
                    <a:pt x="8709788" y="1885950"/>
                    <a:pt x="8723505" y="1872361"/>
                  </a:cubicBezTo>
                  <a:cubicBezTo>
                    <a:pt x="8744217" y="1871360"/>
                    <a:pt x="8764965" y="1873370"/>
                    <a:pt x="8785099" y="1878330"/>
                  </a:cubicBezTo>
                  <a:cubicBezTo>
                    <a:pt x="8791704" y="1829308"/>
                    <a:pt x="8830311" y="1871218"/>
                    <a:pt x="8847456" y="1839341"/>
                  </a:cubicBezTo>
                  <a:cubicBezTo>
                    <a:pt x="8855907" y="1839056"/>
                    <a:pt x="8864227" y="1837159"/>
                    <a:pt x="8871967" y="1833753"/>
                  </a:cubicBezTo>
                  <a:cubicBezTo>
                    <a:pt x="8868157" y="1829435"/>
                    <a:pt x="8864601" y="1823212"/>
                    <a:pt x="8860664" y="1818132"/>
                  </a:cubicBezTo>
                  <a:cubicBezTo>
                    <a:pt x="8866632" y="1816227"/>
                    <a:pt x="8880857" y="1801241"/>
                    <a:pt x="8886699" y="1799336"/>
                  </a:cubicBezTo>
                  <a:cubicBezTo>
                    <a:pt x="8873110" y="1775079"/>
                    <a:pt x="8799068" y="1804162"/>
                    <a:pt x="8734299" y="1821434"/>
                  </a:cubicBezTo>
                  <a:cubicBezTo>
                    <a:pt x="8734981" y="1819297"/>
                    <a:pt x="8735830" y="1817216"/>
                    <a:pt x="8736839" y="1815211"/>
                  </a:cubicBezTo>
                  <a:cubicBezTo>
                    <a:pt x="8722615" y="1810004"/>
                    <a:pt x="8701025" y="1811655"/>
                    <a:pt x="8691627" y="1799463"/>
                  </a:cubicBezTo>
                  <a:cubicBezTo>
                    <a:pt x="8697175" y="1797132"/>
                    <a:pt x="8701967" y="1793308"/>
                    <a:pt x="8705470" y="1788414"/>
                  </a:cubicBezTo>
                  <a:cubicBezTo>
                    <a:pt x="8709407" y="1792351"/>
                    <a:pt x="8725790" y="1798066"/>
                    <a:pt x="8729854" y="1802511"/>
                  </a:cubicBezTo>
                  <a:cubicBezTo>
                    <a:pt x="8740014" y="1763522"/>
                    <a:pt x="8879841" y="1752981"/>
                    <a:pt x="8856092" y="1707515"/>
                  </a:cubicBezTo>
                  <a:cubicBezTo>
                    <a:pt x="8817992" y="1717295"/>
                    <a:pt x="8635747" y="1753998"/>
                    <a:pt x="8608442" y="1715389"/>
                  </a:cubicBezTo>
                  <a:cubicBezTo>
                    <a:pt x="8609316" y="1712675"/>
                    <a:pt x="8610420" y="1710041"/>
                    <a:pt x="8611744" y="1707515"/>
                  </a:cubicBezTo>
                  <a:cubicBezTo>
                    <a:pt x="8610601" y="1707515"/>
                    <a:pt x="8609712" y="1706626"/>
                    <a:pt x="8608569" y="1706373"/>
                  </a:cubicBezTo>
                  <a:cubicBezTo>
                    <a:pt x="8628221" y="1693770"/>
                    <a:pt x="8653990" y="1696516"/>
                    <a:pt x="8670545" y="1712977"/>
                  </a:cubicBezTo>
                  <a:cubicBezTo>
                    <a:pt x="8674102" y="1704468"/>
                    <a:pt x="8691500" y="1692911"/>
                    <a:pt x="8695183" y="1685799"/>
                  </a:cubicBezTo>
                  <a:cubicBezTo>
                    <a:pt x="8715503" y="1708659"/>
                    <a:pt x="8744840" y="1718819"/>
                    <a:pt x="8746745" y="1682624"/>
                  </a:cubicBezTo>
                  <a:cubicBezTo>
                    <a:pt x="8754111" y="1683259"/>
                    <a:pt x="8763128" y="1680973"/>
                    <a:pt x="8770494" y="1681100"/>
                  </a:cubicBezTo>
                  <a:cubicBezTo>
                    <a:pt x="8762493" y="1659637"/>
                    <a:pt x="8773796" y="1643762"/>
                    <a:pt x="8795894" y="1636396"/>
                  </a:cubicBezTo>
                  <a:cubicBezTo>
                    <a:pt x="8783194" y="1595121"/>
                    <a:pt x="8736204" y="1643508"/>
                    <a:pt x="8705343" y="1646556"/>
                  </a:cubicBezTo>
                  <a:cubicBezTo>
                    <a:pt x="8674482" y="1649603"/>
                    <a:pt x="8641843" y="1633856"/>
                    <a:pt x="8610347" y="1630935"/>
                  </a:cubicBezTo>
                  <a:cubicBezTo>
                    <a:pt x="8611491" y="1630935"/>
                    <a:pt x="8612633" y="1629284"/>
                    <a:pt x="8614157" y="1626236"/>
                  </a:cubicBezTo>
                  <a:cubicBezTo>
                    <a:pt x="8615681" y="1623188"/>
                    <a:pt x="8611490" y="1615187"/>
                    <a:pt x="8612760" y="1611377"/>
                  </a:cubicBezTo>
                  <a:lnTo>
                    <a:pt x="8612760" y="1610615"/>
                  </a:lnTo>
                  <a:cubicBezTo>
                    <a:pt x="8617520" y="1603979"/>
                    <a:pt x="8624026" y="1598792"/>
                    <a:pt x="8631556" y="1595629"/>
                  </a:cubicBezTo>
                  <a:cubicBezTo>
                    <a:pt x="8636509" y="1595629"/>
                    <a:pt x="8638414" y="1602233"/>
                    <a:pt x="8648574" y="1599947"/>
                  </a:cubicBezTo>
                  <a:cubicBezTo>
                    <a:pt x="8655179" y="1598423"/>
                    <a:pt x="8657972" y="1592581"/>
                    <a:pt x="8663180" y="1591184"/>
                  </a:cubicBezTo>
                  <a:lnTo>
                    <a:pt x="8667371" y="1591184"/>
                  </a:lnTo>
                  <a:cubicBezTo>
                    <a:pt x="8668638" y="1591425"/>
                    <a:pt x="8669873" y="1591809"/>
                    <a:pt x="8671054" y="1592327"/>
                  </a:cubicBezTo>
                  <a:cubicBezTo>
                    <a:pt x="8671054" y="1592327"/>
                    <a:pt x="8671054" y="1591438"/>
                    <a:pt x="8671054" y="1591057"/>
                  </a:cubicBezTo>
                  <a:lnTo>
                    <a:pt x="8680324" y="1590422"/>
                  </a:lnTo>
                  <a:cubicBezTo>
                    <a:pt x="8675753" y="1573409"/>
                    <a:pt x="8675753" y="1555491"/>
                    <a:pt x="8680324" y="1538479"/>
                  </a:cubicBezTo>
                  <a:lnTo>
                    <a:pt x="8682230" y="1537590"/>
                  </a:lnTo>
                  <a:cubicBezTo>
                    <a:pt x="8689723" y="1534796"/>
                    <a:pt x="8689342" y="1537590"/>
                    <a:pt x="8694930" y="1537590"/>
                  </a:cubicBezTo>
                  <a:cubicBezTo>
                    <a:pt x="8696835" y="1537590"/>
                    <a:pt x="8699629" y="1539495"/>
                    <a:pt x="8702169" y="1539495"/>
                  </a:cubicBezTo>
                  <a:cubicBezTo>
                    <a:pt x="8708011" y="1539495"/>
                    <a:pt x="8710043" y="1533145"/>
                    <a:pt x="8714869" y="1532255"/>
                  </a:cubicBezTo>
                  <a:cubicBezTo>
                    <a:pt x="8719695" y="1531366"/>
                    <a:pt x="8723759" y="1539240"/>
                    <a:pt x="8730490" y="1537970"/>
                  </a:cubicBezTo>
                  <a:cubicBezTo>
                    <a:pt x="8737220" y="1536700"/>
                    <a:pt x="8737729" y="1524000"/>
                    <a:pt x="8747888" y="1530985"/>
                  </a:cubicBezTo>
                  <a:cubicBezTo>
                    <a:pt x="8748778" y="1527683"/>
                    <a:pt x="8751571" y="1524254"/>
                    <a:pt x="8751698" y="1520571"/>
                  </a:cubicBezTo>
                  <a:cubicBezTo>
                    <a:pt x="8760207" y="1520571"/>
                    <a:pt x="8764398" y="1523746"/>
                    <a:pt x="8771637" y="1519555"/>
                  </a:cubicBezTo>
                  <a:cubicBezTo>
                    <a:pt x="8778877" y="1515364"/>
                    <a:pt x="8775320" y="1508887"/>
                    <a:pt x="8784337" y="1512189"/>
                  </a:cubicBezTo>
                  <a:cubicBezTo>
                    <a:pt x="8786216" y="1504427"/>
                    <a:pt x="8789031" y="1496921"/>
                    <a:pt x="8792719" y="1489837"/>
                  </a:cubicBezTo>
                  <a:cubicBezTo>
                    <a:pt x="8805419" y="1498473"/>
                    <a:pt x="8814436" y="1484122"/>
                    <a:pt x="8825866" y="1482979"/>
                  </a:cubicBezTo>
                  <a:cubicBezTo>
                    <a:pt x="8827517" y="1490599"/>
                    <a:pt x="8825104" y="1500124"/>
                    <a:pt x="8828025" y="1506474"/>
                  </a:cubicBezTo>
                  <a:cubicBezTo>
                    <a:pt x="8837931" y="1493774"/>
                    <a:pt x="8853425" y="1515237"/>
                    <a:pt x="8860791" y="1504950"/>
                  </a:cubicBezTo>
                  <a:cubicBezTo>
                    <a:pt x="8864093" y="1499998"/>
                    <a:pt x="8859394" y="1484249"/>
                    <a:pt x="8871205" y="1494536"/>
                  </a:cubicBezTo>
                  <a:cubicBezTo>
                    <a:pt x="8870305" y="1482834"/>
                    <a:pt x="8870817" y="1471065"/>
                    <a:pt x="8872729" y="1459484"/>
                  </a:cubicBezTo>
                  <a:cubicBezTo>
                    <a:pt x="8878190" y="1459484"/>
                    <a:pt x="8882508" y="1463549"/>
                    <a:pt x="8887842" y="1463295"/>
                  </a:cubicBezTo>
                  <a:cubicBezTo>
                    <a:pt x="8893176" y="1463040"/>
                    <a:pt x="8892541" y="1458977"/>
                    <a:pt x="8897240" y="1459103"/>
                  </a:cubicBezTo>
                  <a:cubicBezTo>
                    <a:pt x="8904225" y="1459103"/>
                    <a:pt x="8909940" y="1471042"/>
                    <a:pt x="8911337" y="1454658"/>
                  </a:cubicBezTo>
                  <a:cubicBezTo>
                    <a:pt x="8912733" y="1438275"/>
                    <a:pt x="8905749" y="1447800"/>
                    <a:pt x="8898637" y="1446530"/>
                  </a:cubicBezTo>
                  <a:cubicBezTo>
                    <a:pt x="8893430" y="1445514"/>
                    <a:pt x="8878063" y="1442974"/>
                    <a:pt x="8884158" y="1436116"/>
                  </a:cubicBezTo>
                  <a:cubicBezTo>
                    <a:pt x="8879078" y="1433195"/>
                    <a:pt x="8878952" y="1428115"/>
                    <a:pt x="8875141" y="1423416"/>
                  </a:cubicBezTo>
                  <a:cubicBezTo>
                    <a:pt x="8868283" y="1416050"/>
                    <a:pt x="8854694" y="1414907"/>
                    <a:pt x="8849741" y="1407033"/>
                  </a:cubicBezTo>
                  <a:cubicBezTo>
                    <a:pt x="8851392" y="1406271"/>
                    <a:pt x="8852789" y="1404620"/>
                    <a:pt x="8854313" y="1403731"/>
                  </a:cubicBezTo>
                  <a:cubicBezTo>
                    <a:pt x="8845423" y="1401827"/>
                    <a:pt x="8845677" y="1391031"/>
                    <a:pt x="8839581" y="1388111"/>
                  </a:cubicBezTo>
                  <a:cubicBezTo>
                    <a:pt x="8828913" y="1382903"/>
                    <a:pt x="8816594" y="1398398"/>
                    <a:pt x="8806562" y="1400049"/>
                  </a:cubicBezTo>
                  <a:cubicBezTo>
                    <a:pt x="8807391" y="1395002"/>
                    <a:pt x="8807391" y="1389855"/>
                    <a:pt x="8806562" y="1384809"/>
                  </a:cubicBezTo>
                  <a:cubicBezTo>
                    <a:pt x="8798942" y="1385952"/>
                    <a:pt x="8791956" y="1389381"/>
                    <a:pt x="8784464" y="1390778"/>
                  </a:cubicBezTo>
                  <a:cubicBezTo>
                    <a:pt x="8776971" y="1392174"/>
                    <a:pt x="8768589" y="1388873"/>
                    <a:pt x="8761223" y="1392048"/>
                  </a:cubicBezTo>
                  <a:cubicBezTo>
                    <a:pt x="8761223" y="1398525"/>
                    <a:pt x="8762746" y="1404748"/>
                    <a:pt x="8762112" y="1411733"/>
                  </a:cubicBezTo>
                  <a:cubicBezTo>
                    <a:pt x="8757559" y="1410028"/>
                    <a:pt x="8752831" y="1408836"/>
                    <a:pt x="8748015" y="1408177"/>
                  </a:cubicBezTo>
                  <a:cubicBezTo>
                    <a:pt x="8746732" y="1416579"/>
                    <a:pt x="8746306" y="1425089"/>
                    <a:pt x="8746745" y="1433577"/>
                  </a:cubicBezTo>
                  <a:cubicBezTo>
                    <a:pt x="8742046" y="1419353"/>
                    <a:pt x="8728965" y="1435101"/>
                    <a:pt x="8722488" y="1438149"/>
                  </a:cubicBezTo>
                  <a:cubicBezTo>
                    <a:pt x="8722488" y="1437006"/>
                    <a:pt x="8722488" y="1435228"/>
                    <a:pt x="8722488" y="1433958"/>
                  </a:cubicBezTo>
                  <a:cubicBezTo>
                    <a:pt x="8715884" y="1439292"/>
                    <a:pt x="8697088" y="1444499"/>
                    <a:pt x="8699882" y="1430148"/>
                  </a:cubicBezTo>
                  <a:cubicBezTo>
                    <a:pt x="8696023" y="1431769"/>
                    <a:pt x="8692526" y="1434144"/>
                    <a:pt x="8689595" y="1437133"/>
                  </a:cubicBezTo>
                  <a:cubicBezTo>
                    <a:pt x="8681340" y="1428751"/>
                    <a:pt x="8685023" y="1443102"/>
                    <a:pt x="8682229" y="1445134"/>
                  </a:cubicBezTo>
                  <a:cubicBezTo>
                    <a:pt x="8677022" y="1448817"/>
                    <a:pt x="8673212" y="1446531"/>
                    <a:pt x="8666354" y="1445134"/>
                  </a:cubicBezTo>
                  <a:cubicBezTo>
                    <a:pt x="8666354" y="1447166"/>
                    <a:pt x="8665211" y="1450976"/>
                    <a:pt x="8666354" y="1453262"/>
                  </a:cubicBezTo>
                  <a:cubicBezTo>
                    <a:pt x="8658682" y="1451739"/>
                    <a:pt x="8650785" y="1451739"/>
                    <a:pt x="8643113" y="1453262"/>
                  </a:cubicBezTo>
                  <a:cubicBezTo>
                    <a:pt x="8643113" y="1447928"/>
                    <a:pt x="8647177" y="1443737"/>
                    <a:pt x="8647557" y="1438276"/>
                  </a:cubicBezTo>
                  <a:cubicBezTo>
                    <a:pt x="8643595" y="1438156"/>
                    <a:pt x="8639652" y="1438892"/>
                    <a:pt x="8636001" y="1440435"/>
                  </a:cubicBezTo>
                  <a:cubicBezTo>
                    <a:pt x="8654518" y="1425458"/>
                    <a:pt x="8671726" y="1408931"/>
                    <a:pt x="8687436" y="1391032"/>
                  </a:cubicBezTo>
                  <a:cubicBezTo>
                    <a:pt x="8695447" y="1392045"/>
                    <a:pt x="8703555" y="1392045"/>
                    <a:pt x="8711566" y="1391032"/>
                  </a:cubicBezTo>
                  <a:cubicBezTo>
                    <a:pt x="8706775" y="1387304"/>
                    <a:pt x="8701356" y="1384465"/>
                    <a:pt x="8695564" y="1382650"/>
                  </a:cubicBezTo>
                  <a:lnTo>
                    <a:pt x="8702168" y="1376808"/>
                  </a:lnTo>
                  <a:cubicBezTo>
                    <a:pt x="8659496" y="1346836"/>
                    <a:pt x="8710550" y="1338708"/>
                    <a:pt x="8712074" y="1306831"/>
                  </a:cubicBezTo>
                  <a:cubicBezTo>
                    <a:pt x="8686674" y="1319531"/>
                    <a:pt x="8646669" y="1319531"/>
                    <a:pt x="8637525" y="1348360"/>
                  </a:cubicBezTo>
                  <a:cubicBezTo>
                    <a:pt x="8632374" y="1334846"/>
                    <a:pt x="8623583" y="1323022"/>
                    <a:pt x="8612125" y="1314197"/>
                  </a:cubicBezTo>
                  <a:cubicBezTo>
                    <a:pt x="8635874" y="1321944"/>
                    <a:pt x="8672323" y="1314197"/>
                    <a:pt x="8703184" y="1300862"/>
                  </a:cubicBezTo>
                  <a:cubicBezTo>
                    <a:pt x="8708448" y="1301739"/>
                    <a:pt x="8713854" y="1300986"/>
                    <a:pt x="8718678" y="1298703"/>
                  </a:cubicBezTo>
                  <a:cubicBezTo>
                    <a:pt x="8719475" y="1310166"/>
                    <a:pt x="8723926" y="1321071"/>
                    <a:pt x="8731378" y="1329818"/>
                  </a:cubicBezTo>
                  <a:cubicBezTo>
                    <a:pt x="8710042" y="1337057"/>
                    <a:pt x="8708899" y="1357758"/>
                    <a:pt x="8720964" y="1374141"/>
                  </a:cubicBezTo>
                  <a:cubicBezTo>
                    <a:pt x="8716773" y="1375792"/>
                    <a:pt x="8713090" y="1380999"/>
                    <a:pt x="8708264" y="1382396"/>
                  </a:cubicBezTo>
                  <a:cubicBezTo>
                    <a:pt x="8717027" y="1391921"/>
                    <a:pt x="8728583" y="1404367"/>
                    <a:pt x="8741283" y="1405129"/>
                  </a:cubicBezTo>
                  <a:cubicBezTo>
                    <a:pt x="8739378" y="1379729"/>
                    <a:pt x="8750936" y="1383031"/>
                    <a:pt x="8757540" y="1367029"/>
                  </a:cubicBezTo>
                  <a:cubicBezTo>
                    <a:pt x="8765033" y="1348360"/>
                    <a:pt x="8754873" y="1346963"/>
                    <a:pt x="8770240" y="1336041"/>
                  </a:cubicBezTo>
                  <a:cubicBezTo>
                    <a:pt x="8777091" y="1335568"/>
                    <a:pt x="8783890" y="1334505"/>
                    <a:pt x="8790560" y="1332866"/>
                  </a:cubicBezTo>
                  <a:cubicBezTo>
                    <a:pt x="8798433" y="1330453"/>
                    <a:pt x="8801608" y="1323468"/>
                    <a:pt x="8810626" y="1321690"/>
                  </a:cubicBezTo>
                  <a:cubicBezTo>
                    <a:pt x="8819643" y="1319912"/>
                    <a:pt x="8827898" y="1334390"/>
                    <a:pt x="8836026" y="1324611"/>
                  </a:cubicBezTo>
                  <a:cubicBezTo>
                    <a:pt x="8851266" y="1307720"/>
                    <a:pt x="8787639" y="1282065"/>
                    <a:pt x="8810626" y="1264540"/>
                  </a:cubicBezTo>
                  <a:cubicBezTo>
                    <a:pt x="8811388" y="1242188"/>
                    <a:pt x="8816976" y="1230885"/>
                    <a:pt x="8839455" y="1230631"/>
                  </a:cubicBezTo>
                  <a:cubicBezTo>
                    <a:pt x="8836915" y="1207136"/>
                    <a:pt x="8862061" y="1209549"/>
                    <a:pt x="8878698" y="1209676"/>
                  </a:cubicBezTo>
                  <a:cubicBezTo>
                    <a:pt x="8868030" y="1175894"/>
                    <a:pt x="8869428" y="1183006"/>
                    <a:pt x="8904098" y="1173481"/>
                  </a:cubicBezTo>
                  <a:cubicBezTo>
                    <a:pt x="8881842" y="1165603"/>
                    <a:pt x="8864007" y="1148599"/>
                    <a:pt x="8855077" y="1126745"/>
                  </a:cubicBezTo>
                  <a:cubicBezTo>
                    <a:pt x="8834503" y="1134365"/>
                    <a:pt x="8816977" y="1135635"/>
                    <a:pt x="8797419" y="1142112"/>
                  </a:cubicBezTo>
                  <a:cubicBezTo>
                    <a:pt x="8782179" y="1147192"/>
                    <a:pt x="8767447" y="1156717"/>
                    <a:pt x="8750556" y="1142112"/>
                  </a:cubicBezTo>
                  <a:cubicBezTo>
                    <a:pt x="8743444" y="1147319"/>
                    <a:pt x="8737856" y="1144906"/>
                    <a:pt x="8729982" y="1146684"/>
                  </a:cubicBezTo>
                  <a:cubicBezTo>
                    <a:pt x="8729280" y="1139975"/>
                    <a:pt x="8725501" y="1133973"/>
                    <a:pt x="8719755" y="1130440"/>
                  </a:cubicBezTo>
                  <a:cubicBezTo>
                    <a:pt x="8714009" y="1126908"/>
                    <a:pt x="8706948" y="1126246"/>
                    <a:pt x="8700645" y="1128650"/>
                  </a:cubicBezTo>
                  <a:cubicBezTo>
                    <a:pt x="8688834" y="1134111"/>
                    <a:pt x="8689088" y="1153161"/>
                    <a:pt x="8687183" y="1164718"/>
                  </a:cubicBezTo>
                  <a:cubicBezTo>
                    <a:pt x="8672832" y="1161924"/>
                    <a:pt x="8665593" y="1173227"/>
                    <a:pt x="8661783" y="1186181"/>
                  </a:cubicBezTo>
                  <a:cubicBezTo>
                    <a:pt x="8649083" y="1180847"/>
                    <a:pt x="8644003" y="1167004"/>
                    <a:pt x="8638161" y="1155066"/>
                  </a:cubicBezTo>
                  <a:cubicBezTo>
                    <a:pt x="8614285" y="1168909"/>
                    <a:pt x="8615682" y="1159511"/>
                    <a:pt x="8591298" y="1157225"/>
                  </a:cubicBezTo>
                  <a:cubicBezTo>
                    <a:pt x="8601077" y="1140334"/>
                    <a:pt x="8590409" y="1140334"/>
                    <a:pt x="8586599" y="1128904"/>
                  </a:cubicBezTo>
                  <a:cubicBezTo>
                    <a:pt x="8584059" y="1121030"/>
                    <a:pt x="8577455" y="1120014"/>
                    <a:pt x="8575677" y="1110108"/>
                  </a:cubicBezTo>
                  <a:cubicBezTo>
                    <a:pt x="8575677" y="1108457"/>
                    <a:pt x="8585837" y="1103885"/>
                    <a:pt x="8585584" y="1100075"/>
                  </a:cubicBezTo>
                  <a:cubicBezTo>
                    <a:pt x="8585584" y="1091566"/>
                    <a:pt x="8575297" y="1082549"/>
                    <a:pt x="8577837" y="1073913"/>
                  </a:cubicBezTo>
                  <a:cubicBezTo>
                    <a:pt x="8581647" y="1061213"/>
                    <a:pt x="8597649" y="1064134"/>
                    <a:pt x="8601459" y="1050037"/>
                  </a:cubicBezTo>
                  <a:cubicBezTo>
                    <a:pt x="8590654" y="1046255"/>
                    <a:pt x="8579246" y="1044490"/>
                    <a:pt x="8567803" y="1044830"/>
                  </a:cubicBezTo>
                  <a:cubicBezTo>
                    <a:pt x="8571233" y="1024256"/>
                    <a:pt x="8550150" y="1029844"/>
                    <a:pt x="8546213" y="1011175"/>
                  </a:cubicBezTo>
                  <a:cubicBezTo>
                    <a:pt x="8539789" y="1013303"/>
                    <a:pt x="8534963" y="1018661"/>
                    <a:pt x="8533513" y="1025272"/>
                  </a:cubicBezTo>
                  <a:cubicBezTo>
                    <a:pt x="8533513" y="1023367"/>
                    <a:pt x="8533513" y="1021589"/>
                    <a:pt x="8533513" y="1019811"/>
                  </a:cubicBezTo>
                  <a:cubicBezTo>
                    <a:pt x="8520122" y="1036173"/>
                    <a:pt x="8508460" y="1053878"/>
                    <a:pt x="8498715" y="1072643"/>
                  </a:cubicBezTo>
                  <a:cubicBezTo>
                    <a:pt x="8495159" y="1061213"/>
                    <a:pt x="8501255" y="1001904"/>
                    <a:pt x="8493254" y="998094"/>
                  </a:cubicBezTo>
                  <a:lnTo>
                    <a:pt x="8493254" y="998094"/>
                  </a:lnTo>
                  <a:cubicBezTo>
                    <a:pt x="8504982" y="984054"/>
                    <a:pt x="8515638" y="969153"/>
                    <a:pt x="8525132" y="953517"/>
                  </a:cubicBezTo>
                  <a:cubicBezTo>
                    <a:pt x="8540879" y="926847"/>
                    <a:pt x="8553579" y="897128"/>
                    <a:pt x="8567676" y="869189"/>
                  </a:cubicBezTo>
                  <a:cubicBezTo>
                    <a:pt x="8569427" y="868353"/>
                    <a:pt x="8571327" y="867878"/>
                    <a:pt x="8573264" y="867792"/>
                  </a:cubicBezTo>
                  <a:cubicBezTo>
                    <a:pt x="8591552" y="867792"/>
                    <a:pt x="8601712" y="891033"/>
                    <a:pt x="8622667" y="890778"/>
                  </a:cubicBezTo>
                  <a:cubicBezTo>
                    <a:pt x="8622667" y="871601"/>
                    <a:pt x="8619365" y="854837"/>
                    <a:pt x="8618349" y="836550"/>
                  </a:cubicBezTo>
                  <a:cubicBezTo>
                    <a:pt x="8616952" y="812166"/>
                    <a:pt x="8618349" y="821564"/>
                    <a:pt x="8640320" y="805435"/>
                  </a:cubicBezTo>
                  <a:cubicBezTo>
                    <a:pt x="8636353" y="791212"/>
                    <a:pt x="8622656" y="781966"/>
                    <a:pt x="8607982" y="783607"/>
                  </a:cubicBezTo>
                  <a:cubicBezTo>
                    <a:pt x="8593308" y="785248"/>
                    <a:pt x="8581991" y="797291"/>
                    <a:pt x="8581265" y="812039"/>
                  </a:cubicBezTo>
                  <a:cubicBezTo>
                    <a:pt x="8538084" y="807848"/>
                    <a:pt x="8560056" y="790449"/>
                    <a:pt x="8559802" y="767716"/>
                  </a:cubicBezTo>
                  <a:cubicBezTo>
                    <a:pt x="8559802" y="739395"/>
                    <a:pt x="8513193" y="739141"/>
                    <a:pt x="8541768" y="712852"/>
                  </a:cubicBezTo>
                  <a:cubicBezTo>
                    <a:pt x="8533386" y="701422"/>
                    <a:pt x="8514971" y="704470"/>
                    <a:pt x="8503668" y="699390"/>
                  </a:cubicBezTo>
                  <a:cubicBezTo>
                    <a:pt x="8545959" y="686690"/>
                    <a:pt x="8613777" y="663703"/>
                    <a:pt x="8613777" y="663703"/>
                  </a:cubicBezTo>
                  <a:cubicBezTo>
                    <a:pt x="8667624" y="671831"/>
                    <a:pt x="8689977" y="647828"/>
                    <a:pt x="8698232" y="627000"/>
                  </a:cubicBezTo>
                  <a:cubicBezTo>
                    <a:pt x="8702677" y="637414"/>
                    <a:pt x="8700391" y="652400"/>
                    <a:pt x="8710932" y="665100"/>
                  </a:cubicBezTo>
                  <a:cubicBezTo>
                    <a:pt x="8760843" y="645415"/>
                    <a:pt x="8692517" y="620523"/>
                    <a:pt x="8726045" y="594234"/>
                  </a:cubicBezTo>
                  <a:cubicBezTo>
                    <a:pt x="8734935" y="587249"/>
                    <a:pt x="8745476" y="594996"/>
                    <a:pt x="8753985" y="590297"/>
                  </a:cubicBezTo>
                  <a:cubicBezTo>
                    <a:pt x="8764526" y="584328"/>
                    <a:pt x="8756779" y="584455"/>
                    <a:pt x="8759827" y="574295"/>
                  </a:cubicBezTo>
                  <a:cubicBezTo>
                    <a:pt x="8761605" y="568453"/>
                    <a:pt x="8758303" y="565532"/>
                    <a:pt x="8762621" y="560325"/>
                  </a:cubicBezTo>
                  <a:cubicBezTo>
                    <a:pt x="8766939" y="555118"/>
                    <a:pt x="8776718" y="554610"/>
                    <a:pt x="8780528" y="551943"/>
                  </a:cubicBezTo>
                  <a:cubicBezTo>
                    <a:pt x="8771765" y="547117"/>
                    <a:pt x="8752207" y="543434"/>
                    <a:pt x="8749032" y="534290"/>
                  </a:cubicBezTo>
                  <a:cubicBezTo>
                    <a:pt x="8742428" y="516129"/>
                    <a:pt x="8769987" y="499238"/>
                    <a:pt x="8778496" y="487554"/>
                  </a:cubicBezTo>
                  <a:cubicBezTo>
                    <a:pt x="8771130" y="482347"/>
                    <a:pt x="8759573" y="486411"/>
                    <a:pt x="8751064" y="482347"/>
                  </a:cubicBezTo>
                  <a:cubicBezTo>
                    <a:pt x="8744841" y="479299"/>
                    <a:pt x="8743698" y="473330"/>
                    <a:pt x="8738364" y="469647"/>
                  </a:cubicBezTo>
                  <a:cubicBezTo>
                    <a:pt x="8722235" y="458471"/>
                    <a:pt x="8709916" y="464439"/>
                    <a:pt x="8691501" y="473330"/>
                  </a:cubicBezTo>
                  <a:cubicBezTo>
                    <a:pt x="8689961" y="468350"/>
                    <a:pt x="8689148" y="463174"/>
                    <a:pt x="8689088" y="457963"/>
                  </a:cubicBezTo>
                  <a:cubicBezTo>
                    <a:pt x="8681469" y="460503"/>
                    <a:pt x="8668641" y="459233"/>
                    <a:pt x="8662926" y="466091"/>
                  </a:cubicBezTo>
                  <a:cubicBezTo>
                    <a:pt x="8657210" y="472948"/>
                    <a:pt x="8662926" y="485268"/>
                    <a:pt x="8660005" y="492634"/>
                  </a:cubicBezTo>
                  <a:cubicBezTo>
                    <a:pt x="8657085" y="499999"/>
                    <a:pt x="8649464" y="503809"/>
                    <a:pt x="8644765" y="511556"/>
                  </a:cubicBezTo>
                  <a:cubicBezTo>
                    <a:pt x="8641972" y="516382"/>
                    <a:pt x="8643369" y="525526"/>
                    <a:pt x="8639177" y="528828"/>
                  </a:cubicBezTo>
                  <a:cubicBezTo>
                    <a:pt x="8637146" y="530606"/>
                    <a:pt x="8632192" y="527431"/>
                    <a:pt x="8630160" y="528828"/>
                  </a:cubicBezTo>
                  <a:cubicBezTo>
                    <a:pt x="8628128" y="530225"/>
                    <a:pt x="8621651" y="533400"/>
                    <a:pt x="8618349" y="535559"/>
                  </a:cubicBezTo>
                  <a:cubicBezTo>
                    <a:pt x="8615047" y="537719"/>
                    <a:pt x="8616825" y="544831"/>
                    <a:pt x="8613650" y="546735"/>
                  </a:cubicBezTo>
                  <a:cubicBezTo>
                    <a:pt x="8607630" y="547747"/>
                    <a:pt x="8601448" y="547134"/>
                    <a:pt x="8595744" y="544957"/>
                  </a:cubicBezTo>
                  <a:cubicBezTo>
                    <a:pt x="8586980" y="542163"/>
                    <a:pt x="8593203" y="535940"/>
                    <a:pt x="8580250" y="537845"/>
                  </a:cubicBezTo>
                  <a:cubicBezTo>
                    <a:pt x="8571487" y="539115"/>
                    <a:pt x="8567550" y="550545"/>
                    <a:pt x="8558025" y="546354"/>
                  </a:cubicBezTo>
                  <a:cubicBezTo>
                    <a:pt x="8547992" y="564261"/>
                    <a:pt x="8545325" y="575691"/>
                    <a:pt x="8526656" y="562864"/>
                  </a:cubicBezTo>
                  <a:cubicBezTo>
                    <a:pt x="8493637" y="540386"/>
                    <a:pt x="8506463" y="514986"/>
                    <a:pt x="8503669" y="482220"/>
                  </a:cubicBezTo>
                  <a:cubicBezTo>
                    <a:pt x="8486905" y="482220"/>
                    <a:pt x="8482333" y="506223"/>
                    <a:pt x="8464426" y="502920"/>
                  </a:cubicBezTo>
                  <a:cubicBezTo>
                    <a:pt x="8459600" y="514604"/>
                    <a:pt x="8457441" y="527178"/>
                    <a:pt x="8453377" y="538988"/>
                  </a:cubicBezTo>
                  <a:cubicBezTo>
                    <a:pt x="8448300" y="538029"/>
                    <a:pt x="8443087" y="538029"/>
                    <a:pt x="8438010" y="538988"/>
                  </a:cubicBezTo>
                  <a:cubicBezTo>
                    <a:pt x="8432295" y="538988"/>
                    <a:pt x="8427723" y="537591"/>
                    <a:pt x="8422389" y="537210"/>
                  </a:cubicBezTo>
                  <a:cubicBezTo>
                    <a:pt x="8401942" y="535686"/>
                    <a:pt x="8397751" y="537972"/>
                    <a:pt x="8399656" y="562610"/>
                  </a:cubicBezTo>
                  <a:cubicBezTo>
                    <a:pt x="8398140" y="563063"/>
                    <a:pt x="8396656" y="563614"/>
                    <a:pt x="8395212" y="564261"/>
                  </a:cubicBezTo>
                  <a:cubicBezTo>
                    <a:pt x="8400461" y="573830"/>
                    <a:pt x="8402634" y="584783"/>
                    <a:pt x="8401434" y="595630"/>
                  </a:cubicBezTo>
                  <a:cubicBezTo>
                    <a:pt x="8386752" y="592360"/>
                    <a:pt x="8372420" y="587681"/>
                    <a:pt x="8358636" y="581660"/>
                  </a:cubicBezTo>
                  <a:cubicBezTo>
                    <a:pt x="8352031" y="575564"/>
                    <a:pt x="8355968" y="567182"/>
                    <a:pt x="8356477" y="557911"/>
                  </a:cubicBezTo>
                  <a:cubicBezTo>
                    <a:pt x="8345409" y="556954"/>
                    <a:pt x="8334263" y="557467"/>
                    <a:pt x="8323330" y="559435"/>
                  </a:cubicBezTo>
                  <a:cubicBezTo>
                    <a:pt x="8325997" y="553085"/>
                    <a:pt x="8329934" y="546735"/>
                    <a:pt x="8332220" y="540766"/>
                  </a:cubicBezTo>
                  <a:cubicBezTo>
                    <a:pt x="8322457" y="542394"/>
                    <a:pt x="8313074" y="545795"/>
                    <a:pt x="8304534" y="550799"/>
                  </a:cubicBezTo>
                  <a:cubicBezTo>
                    <a:pt x="8295644" y="555117"/>
                    <a:pt x="8291834" y="559181"/>
                    <a:pt x="8280404" y="556514"/>
                  </a:cubicBezTo>
                  <a:cubicBezTo>
                    <a:pt x="8246114" y="547878"/>
                    <a:pt x="8266688" y="488442"/>
                    <a:pt x="8290437" y="520827"/>
                  </a:cubicBezTo>
                  <a:cubicBezTo>
                    <a:pt x="8289085" y="517813"/>
                    <a:pt x="8287469" y="514923"/>
                    <a:pt x="8285611" y="512191"/>
                  </a:cubicBezTo>
                  <a:cubicBezTo>
                    <a:pt x="8291579" y="502920"/>
                    <a:pt x="8305295" y="500507"/>
                    <a:pt x="8311011" y="491871"/>
                  </a:cubicBezTo>
                  <a:cubicBezTo>
                    <a:pt x="8306712" y="486390"/>
                    <a:pt x="8302134" y="481134"/>
                    <a:pt x="8297294" y="476123"/>
                  </a:cubicBezTo>
                  <a:cubicBezTo>
                    <a:pt x="8299156" y="468223"/>
                    <a:pt x="8299672" y="460065"/>
                    <a:pt x="8298818" y="451993"/>
                  </a:cubicBezTo>
                  <a:cubicBezTo>
                    <a:pt x="8283325" y="450342"/>
                    <a:pt x="8277228" y="459486"/>
                    <a:pt x="8264401" y="463931"/>
                  </a:cubicBezTo>
                  <a:cubicBezTo>
                    <a:pt x="8263639" y="451231"/>
                    <a:pt x="8258940" y="451231"/>
                    <a:pt x="8262369" y="440309"/>
                  </a:cubicBezTo>
                  <a:cubicBezTo>
                    <a:pt x="8265799" y="429387"/>
                    <a:pt x="8279388" y="418720"/>
                    <a:pt x="8284594" y="408813"/>
                  </a:cubicBezTo>
                  <a:cubicBezTo>
                    <a:pt x="8266561" y="403860"/>
                    <a:pt x="8271005" y="394970"/>
                    <a:pt x="8279895" y="389890"/>
                  </a:cubicBezTo>
                  <a:cubicBezTo>
                    <a:pt x="8285617" y="389172"/>
                    <a:pt x="8291298" y="388155"/>
                    <a:pt x="8296914" y="386842"/>
                  </a:cubicBezTo>
                  <a:cubicBezTo>
                    <a:pt x="8301613" y="384556"/>
                    <a:pt x="8306057" y="376936"/>
                    <a:pt x="8309614" y="375539"/>
                  </a:cubicBezTo>
                  <a:cubicBezTo>
                    <a:pt x="8313170" y="374142"/>
                    <a:pt x="8319266" y="379095"/>
                    <a:pt x="8324345" y="377445"/>
                  </a:cubicBezTo>
                  <a:cubicBezTo>
                    <a:pt x="8329425" y="375793"/>
                    <a:pt x="8330568" y="373381"/>
                    <a:pt x="8336029" y="370078"/>
                  </a:cubicBezTo>
                  <a:cubicBezTo>
                    <a:pt x="8341490" y="366776"/>
                    <a:pt x="8336029" y="362967"/>
                    <a:pt x="8345046" y="360045"/>
                  </a:cubicBezTo>
                  <a:cubicBezTo>
                    <a:pt x="8350813" y="359280"/>
                    <a:pt x="8356677" y="359845"/>
                    <a:pt x="8362191" y="361696"/>
                  </a:cubicBezTo>
                  <a:cubicBezTo>
                    <a:pt x="8362191" y="355981"/>
                    <a:pt x="8359905" y="349885"/>
                    <a:pt x="8360540" y="344297"/>
                  </a:cubicBezTo>
                  <a:cubicBezTo>
                    <a:pt x="8360540" y="340868"/>
                    <a:pt x="8367271" y="340741"/>
                    <a:pt x="8367398" y="338836"/>
                  </a:cubicBezTo>
                  <a:cubicBezTo>
                    <a:pt x="8367398" y="331089"/>
                    <a:pt x="8362445" y="323977"/>
                    <a:pt x="8365492" y="316611"/>
                  </a:cubicBezTo>
                  <a:cubicBezTo>
                    <a:pt x="8370953" y="303911"/>
                    <a:pt x="8393560" y="299212"/>
                    <a:pt x="8402069" y="289052"/>
                  </a:cubicBezTo>
                  <a:cubicBezTo>
                    <a:pt x="8410578" y="278893"/>
                    <a:pt x="8410959" y="259207"/>
                    <a:pt x="8422642" y="248158"/>
                  </a:cubicBezTo>
                  <a:cubicBezTo>
                    <a:pt x="8427214" y="243840"/>
                    <a:pt x="8445375" y="240284"/>
                    <a:pt x="8447153" y="236728"/>
                  </a:cubicBezTo>
                  <a:cubicBezTo>
                    <a:pt x="8452869" y="225298"/>
                    <a:pt x="8430009" y="216662"/>
                    <a:pt x="8424421" y="212725"/>
                  </a:cubicBezTo>
                  <a:cubicBezTo>
                    <a:pt x="8426199" y="211455"/>
                    <a:pt x="8427723" y="209169"/>
                    <a:pt x="8429627" y="207645"/>
                  </a:cubicBezTo>
                  <a:cubicBezTo>
                    <a:pt x="8413498" y="212725"/>
                    <a:pt x="8409942" y="196850"/>
                    <a:pt x="8398894" y="191643"/>
                  </a:cubicBezTo>
                  <a:cubicBezTo>
                    <a:pt x="8392416" y="188595"/>
                    <a:pt x="8378954" y="190246"/>
                    <a:pt x="8370319" y="186817"/>
                  </a:cubicBezTo>
                  <a:cubicBezTo>
                    <a:pt x="8377176" y="175641"/>
                    <a:pt x="8347966" y="146431"/>
                    <a:pt x="8383019" y="149860"/>
                  </a:cubicBezTo>
                  <a:cubicBezTo>
                    <a:pt x="8378574" y="132715"/>
                    <a:pt x="8329805" y="82423"/>
                    <a:pt x="8331457" y="123825"/>
                  </a:cubicBezTo>
                  <a:cubicBezTo>
                    <a:pt x="8310010" y="116734"/>
                    <a:pt x="8286410" y="121570"/>
                    <a:pt x="8269480" y="136525"/>
                  </a:cubicBezTo>
                  <a:cubicBezTo>
                    <a:pt x="8269173" y="129522"/>
                    <a:pt x="8270705" y="122560"/>
                    <a:pt x="8273925" y="116332"/>
                  </a:cubicBezTo>
                  <a:cubicBezTo>
                    <a:pt x="8263003" y="114681"/>
                    <a:pt x="8237476" y="119634"/>
                    <a:pt x="8232904" y="132080"/>
                  </a:cubicBezTo>
                  <a:cubicBezTo>
                    <a:pt x="8229729" y="140716"/>
                    <a:pt x="8237603" y="155575"/>
                    <a:pt x="8239509" y="164592"/>
                  </a:cubicBezTo>
                  <a:cubicBezTo>
                    <a:pt x="8243486" y="174495"/>
                    <a:pt x="8243486" y="185551"/>
                    <a:pt x="8239509" y="195453"/>
                  </a:cubicBezTo>
                  <a:cubicBezTo>
                    <a:pt x="8237858" y="198628"/>
                    <a:pt x="8229476" y="208153"/>
                    <a:pt x="8226809" y="211455"/>
                  </a:cubicBezTo>
                  <a:cubicBezTo>
                    <a:pt x="8221728" y="218186"/>
                    <a:pt x="8223507" y="225933"/>
                    <a:pt x="8212585" y="223139"/>
                  </a:cubicBezTo>
                  <a:cubicBezTo>
                    <a:pt x="8227444" y="211709"/>
                    <a:pt x="8165976" y="178943"/>
                    <a:pt x="8150736" y="179959"/>
                  </a:cubicBezTo>
                  <a:cubicBezTo>
                    <a:pt x="8154013" y="168501"/>
                    <a:pt x="8152452" y="156200"/>
                    <a:pt x="8146417" y="145923"/>
                  </a:cubicBezTo>
                  <a:cubicBezTo>
                    <a:pt x="8136524" y="151432"/>
                    <a:pt x="8125988" y="155697"/>
                    <a:pt x="8115049" y="158623"/>
                  </a:cubicBezTo>
                  <a:cubicBezTo>
                    <a:pt x="8099682" y="158623"/>
                    <a:pt x="8094475" y="141732"/>
                    <a:pt x="8081013" y="137033"/>
                  </a:cubicBezTo>
                  <a:cubicBezTo>
                    <a:pt x="8082294" y="129809"/>
                    <a:pt x="8085156" y="122957"/>
                    <a:pt x="8089395" y="116967"/>
                  </a:cubicBezTo>
                  <a:cubicBezTo>
                    <a:pt x="8073774" y="110871"/>
                    <a:pt x="8059423" y="95250"/>
                    <a:pt x="8042913" y="95250"/>
                  </a:cubicBezTo>
                  <a:cubicBezTo>
                    <a:pt x="8046784" y="88711"/>
                    <a:pt x="8048391" y="81078"/>
                    <a:pt x="8047485" y="73533"/>
                  </a:cubicBezTo>
                  <a:cubicBezTo>
                    <a:pt x="8029866" y="79403"/>
                    <a:pt x="8010485" y="76221"/>
                    <a:pt x="7995669" y="65024"/>
                  </a:cubicBezTo>
                  <a:cubicBezTo>
                    <a:pt x="7987413" y="57404"/>
                    <a:pt x="7991477" y="30099"/>
                    <a:pt x="7976746" y="28448"/>
                  </a:cubicBezTo>
                  <a:cubicBezTo>
                    <a:pt x="7962014" y="26799"/>
                    <a:pt x="7960744" y="56896"/>
                    <a:pt x="7952108" y="64770"/>
                  </a:cubicBezTo>
                  <a:cubicBezTo>
                    <a:pt x="7947282" y="68961"/>
                    <a:pt x="7938519" y="65913"/>
                    <a:pt x="7934963" y="73152"/>
                  </a:cubicBezTo>
                  <a:cubicBezTo>
                    <a:pt x="7931407" y="80391"/>
                    <a:pt x="7938773" y="95250"/>
                    <a:pt x="7944996" y="100711"/>
                  </a:cubicBezTo>
                  <a:cubicBezTo>
                    <a:pt x="7935513" y="112158"/>
                    <a:pt x="7921730" y="119188"/>
                    <a:pt x="7906896" y="120142"/>
                  </a:cubicBezTo>
                  <a:cubicBezTo>
                    <a:pt x="7900673" y="120142"/>
                    <a:pt x="7894196" y="112649"/>
                    <a:pt x="7887211" y="111252"/>
                  </a:cubicBezTo>
                  <a:cubicBezTo>
                    <a:pt x="7880612" y="110871"/>
                    <a:pt x="7873998" y="110871"/>
                    <a:pt x="7867399" y="111252"/>
                  </a:cubicBezTo>
                  <a:cubicBezTo>
                    <a:pt x="7871336" y="88646"/>
                    <a:pt x="7848095" y="102870"/>
                    <a:pt x="7836919" y="96520"/>
                  </a:cubicBezTo>
                  <a:cubicBezTo>
                    <a:pt x="7832220" y="93726"/>
                    <a:pt x="7830187" y="84836"/>
                    <a:pt x="7824853" y="81534"/>
                  </a:cubicBezTo>
                  <a:cubicBezTo>
                    <a:pt x="7816134" y="78091"/>
                    <a:pt x="7806994" y="75827"/>
                    <a:pt x="7797675" y="74803"/>
                  </a:cubicBezTo>
                  <a:cubicBezTo>
                    <a:pt x="7799267" y="62384"/>
                    <a:pt x="7796818" y="49782"/>
                    <a:pt x="7790690" y="38862"/>
                  </a:cubicBezTo>
                  <a:cubicBezTo>
                    <a:pt x="7779641" y="40767"/>
                    <a:pt x="7772657" y="50800"/>
                    <a:pt x="7766052" y="59309"/>
                  </a:cubicBezTo>
                  <a:cubicBezTo>
                    <a:pt x="7784848" y="35052"/>
                    <a:pt x="7726936" y="69977"/>
                    <a:pt x="7733159" y="70231"/>
                  </a:cubicBezTo>
                  <a:cubicBezTo>
                    <a:pt x="7718300" y="70231"/>
                    <a:pt x="7703314" y="17526"/>
                    <a:pt x="7681597" y="11049"/>
                  </a:cubicBezTo>
                  <a:cubicBezTo>
                    <a:pt x="7669659" y="7493"/>
                    <a:pt x="7664579" y="16256"/>
                    <a:pt x="7655181" y="15367"/>
                  </a:cubicBezTo>
                  <a:cubicBezTo>
                    <a:pt x="7635242" y="13589"/>
                    <a:pt x="7636004" y="0"/>
                    <a:pt x="7616446" y="10922"/>
                  </a:cubicBezTo>
                  <a:cubicBezTo>
                    <a:pt x="7587363" y="27305"/>
                    <a:pt x="7591046" y="104521"/>
                    <a:pt x="7565646" y="107061"/>
                  </a:cubicBezTo>
                  <a:cubicBezTo>
                    <a:pt x="7533515" y="110236"/>
                    <a:pt x="7551930" y="79502"/>
                    <a:pt x="7549517" y="65278"/>
                  </a:cubicBezTo>
                  <a:cubicBezTo>
                    <a:pt x="7529705" y="65278"/>
                    <a:pt x="7514337" y="89916"/>
                    <a:pt x="7496304" y="96647"/>
                  </a:cubicBezTo>
                  <a:cubicBezTo>
                    <a:pt x="7494595" y="93725"/>
                    <a:pt x="7492685" y="90924"/>
                    <a:pt x="7490588" y="88265"/>
                  </a:cubicBezTo>
                  <a:cubicBezTo>
                    <a:pt x="7461379" y="113665"/>
                    <a:pt x="7473444" y="92075"/>
                    <a:pt x="7450583" y="91059"/>
                  </a:cubicBezTo>
                  <a:cubicBezTo>
                    <a:pt x="7442582" y="91059"/>
                    <a:pt x="7437883" y="85979"/>
                    <a:pt x="7431152" y="97536"/>
                  </a:cubicBezTo>
                  <a:cubicBezTo>
                    <a:pt x="7422389" y="111125"/>
                    <a:pt x="7435724" y="104394"/>
                    <a:pt x="7433565" y="115697"/>
                  </a:cubicBezTo>
                  <a:cubicBezTo>
                    <a:pt x="7425982" y="144279"/>
                    <a:pt x="7414756" y="171767"/>
                    <a:pt x="7400164" y="197485"/>
                  </a:cubicBezTo>
                  <a:cubicBezTo>
                    <a:pt x="7386575" y="224790"/>
                    <a:pt x="7380225" y="219837"/>
                    <a:pt x="7352412" y="226060"/>
                  </a:cubicBezTo>
                  <a:cubicBezTo>
                    <a:pt x="7336537" y="229616"/>
                    <a:pt x="7337933" y="239776"/>
                    <a:pt x="7317994" y="239649"/>
                  </a:cubicBezTo>
                  <a:cubicBezTo>
                    <a:pt x="7307638" y="237733"/>
                    <a:pt x="7297705" y="233992"/>
                    <a:pt x="7288657" y="228600"/>
                  </a:cubicBezTo>
                  <a:cubicBezTo>
                    <a:pt x="7291451" y="220345"/>
                    <a:pt x="7294118" y="211328"/>
                    <a:pt x="7296404" y="203200"/>
                  </a:cubicBezTo>
                  <a:cubicBezTo>
                    <a:pt x="7283704" y="202311"/>
                    <a:pt x="7269353" y="200787"/>
                    <a:pt x="7256145" y="199136"/>
                  </a:cubicBezTo>
                  <a:cubicBezTo>
                    <a:pt x="7256249" y="191108"/>
                    <a:pt x="7255180" y="183107"/>
                    <a:pt x="7252970" y="175387"/>
                  </a:cubicBezTo>
                  <a:cubicBezTo>
                    <a:pt x="7237730" y="180721"/>
                    <a:pt x="7217538" y="195707"/>
                    <a:pt x="7212457" y="170307"/>
                  </a:cubicBezTo>
                  <a:cubicBezTo>
                    <a:pt x="7195948" y="172212"/>
                    <a:pt x="7182104" y="199898"/>
                    <a:pt x="7179945" y="213233"/>
                  </a:cubicBezTo>
                  <a:cubicBezTo>
                    <a:pt x="7178421" y="223266"/>
                    <a:pt x="7189216" y="238633"/>
                    <a:pt x="7183628" y="248285"/>
                  </a:cubicBezTo>
                  <a:cubicBezTo>
                    <a:pt x="7178040" y="257937"/>
                    <a:pt x="7166229" y="252349"/>
                    <a:pt x="7158990" y="258699"/>
                  </a:cubicBezTo>
                  <a:cubicBezTo>
                    <a:pt x="7156450" y="260985"/>
                    <a:pt x="7161149" y="272161"/>
                    <a:pt x="7157720" y="275971"/>
                  </a:cubicBezTo>
                  <a:cubicBezTo>
                    <a:pt x="7148547" y="286243"/>
                    <a:pt x="7137112" y="294242"/>
                    <a:pt x="7124319" y="299339"/>
                  </a:cubicBezTo>
                  <a:cubicBezTo>
                    <a:pt x="7122161" y="300101"/>
                    <a:pt x="7106158" y="301244"/>
                    <a:pt x="7105142" y="301752"/>
                  </a:cubicBezTo>
                  <a:cubicBezTo>
                    <a:pt x="7083425" y="313055"/>
                    <a:pt x="7083299" y="324104"/>
                    <a:pt x="7091426" y="347472"/>
                  </a:cubicBezTo>
                  <a:cubicBezTo>
                    <a:pt x="7076567" y="344170"/>
                    <a:pt x="7067804" y="349250"/>
                    <a:pt x="7070725" y="364617"/>
                  </a:cubicBezTo>
                  <a:cubicBezTo>
                    <a:pt x="7074281" y="382905"/>
                    <a:pt x="7095109" y="378079"/>
                    <a:pt x="7102475" y="396367"/>
                  </a:cubicBezTo>
                  <a:cubicBezTo>
                    <a:pt x="7121652" y="370967"/>
                    <a:pt x="7129272" y="414528"/>
                    <a:pt x="7145020" y="414782"/>
                  </a:cubicBezTo>
                  <a:cubicBezTo>
                    <a:pt x="7156323" y="414782"/>
                    <a:pt x="7166990" y="394335"/>
                    <a:pt x="7175500" y="388112"/>
                  </a:cubicBezTo>
                  <a:cubicBezTo>
                    <a:pt x="7180958" y="396191"/>
                    <a:pt x="7184677" y="405317"/>
                    <a:pt x="7186422" y="414909"/>
                  </a:cubicBezTo>
                  <a:cubicBezTo>
                    <a:pt x="7197703" y="411585"/>
                    <a:pt x="7209744" y="411896"/>
                    <a:pt x="7220839" y="415798"/>
                  </a:cubicBezTo>
                  <a:cubicBezTo>
                    <a:pt x="7208139" y="459613"/>
                    <a:pt x="7172833" y="438658"/>
                    <a:pt x="7164578" y="477139"/>
                  </a:cubicBezTo>
                  <a:cubicBezTo>
                    <a:pt x="7160114" y="490649"/>
                    <a:pt x="7158009" y="504826"/>
                    <a:pt x="7158355" y="519049"/>
                  </a:cubicBezTo>
                  <a:cubicBezTo>
                    <a:pt x="7160514" y="542417"/>
                    <a:pt x="7166991" y="551053"/>
                    <a:pt x="7174485" y="574040"/>
                  </a:cubicBezTo>
                  <a:cubicBezTo>
                    <a:pt x="7181693" y="568377"/>
                    <a:pt x="7190737" y="565573"/>
                    <a:pt x="7199885" y="566166"/>
                  </a:cubicBezTo>
                  <a:cubicBezTo>
                    <a:pt x="7204583" y="586600"/>
                    <a:pt x="7208060" y="607295"/>
                    <a:pt x="7210298" y="628142"/>
                  </a:cubicBezTo>
                  <a:cubicBezTo>
                    <a:pt x="7208774" y="640080"/>
                    <a:pt x="7182104" y="663702"/>
                    <a:pt x="7212965" y="666242"/>
                  </a:cubicBezTo>
                  <a:cubicBezTo>
                    <a:pt x="7198995" y="676910"/>
                    <a:pt x="7163562" y="670433"/>
                    <a:pt x="7145655" y="671703"/>
                  </a:cubicBezTo>
                  <a:cubicBezTo>
                    <a:pt x="7135682" y="672532"/>
                    <a:pt x="7125656" y="672532"/>
                    <a:pt x="7115683" y="671703"/>
                  </a:cubicBezTo>
                  <a:cubicBezTo>
                    <a:pt x="7107937" y="671703"/>
                    <a:pt x="7104380" y="663448"/>
                    <a:pt x="7094602" y="664591"/>
                  </a:cubicBezTo>
                  <a:cubicBezTo>
                    <a:pt x="7097015" y="693293"/>
                    <a:pt x="7089014" y="682752"/>
                    <a:pt x="7073901" y="694309"/>
                  </a:cubicBezTo>
                  <a:cubicBezTo>
                    <a:pt x="7058788" y="705867"/>
                    <a:pt x="7047104" y="733679"/>
                    <a:pt x="7024625" y="723773"/>
                  </a:cubicBezTo>
                  <a:cubicBezTo>
                    <a:pt x="7020942" y="757809"/>
                    <a:pt x="6994526" y="750189"/>
                    <a:pt x="6986525" y="777494"/>
                  </a:cubicBezTo>
                  <a:cubicBezTo>
                    <a:pt x="6993748" y="781878"/>
                    <a:pt x="6999531" y="788279"/>
                    <a:pt x="7003162" y="795909"/>
                  </a:cubicBezTo>
                  <a:cubicBezTo>
                    <a:pt x="7018910" y="794258"/>
                    <a:pt x="7034912" y="798322"/>
                    <a:pt x="7030086" y="817626"/>
                  </a:cubicBezTo>
                  <a:cubicBezTo>
                    <a:pt x="7049770" y="816229"/>
                    <a:pt x="7087490" y="802005"/>
                    <a:pt x="7091554" y="832993"/>
                  </a:cubicBezTo>
                  <a:cubicBezTo>
                    <a:pt x="7073774" y="836168"/>
                    <a:pt x="7056121" y="825119"/>
                    <a:pt x="7043167" y="823849"/>
                  </a:cubicBezTo>
                  <a:cubicBezTo>
                    <a:pt x="7031694" y="821201"/>
                    <a:pt x="7019644" y="824119"/>
                    <a:pt x="7010655" y="831723"/>
                  </a:cubicBezTo>
                  <a:cubicBezTo>
                    <a:pt x="6996431" y="812292"/>
                    <a:pt x="7003670" y="787654"/>
                    <a:pt x="6972555" y="817118"/>
                  </a:cubicBezTo>
                  <a:cubicBezTo>
                    <a:pt x="6971429" y="813960"/>
                    <a:pt x="6970497" y="810737"/>
                    <a:pt x="6969761" y="807466"/>
                  </a:cubicBezTo>
                  <a:cubicBezTo>
                    <a:pt x="6954013" y="807466"/>
                    <a:pt x="6950966" y="820166"/>
                    <a:pt x="6941186" y="828294"/>
                  </a:cubicBezTo>
                  <a:cubicBezTo>
                    <a:pt x="6935598" y="833374"/>
                    <a:pt x="6933440" y="840994"/>
                    <a:pt x="6926962" y="844931"/>
                  </a:cubicBezTo>
                  <a:cubicBezTo>
                    <a:pt x="6924677" y="846582"/>
                    <a:pt x="6918581" y="843026"/>
                    <a:pt x="6916168" y="844931"/>
                  </a:cubicBezTo>
                  <a:cubicBezTo>
                    <a:pt x="6904737" y="853440"/>
                    <a:pt x="6893688" y="873887"/>
                    <a:pt x="6873623" y="869442"/>
                  </a:cubicBezTo>
                  <a:cubicBezTo>
                    <a:pt x="6863336" y="904240"/>
                    <a:pt x="6871591" y="908685"/>
                    <a:pt x="6835523" y="918210"/>
                  </a:cubicBezTo>
                  <a:cubicBezTo>
                    <a:pt x="6806186" y="926084"/>
                    <a:pt x="6791708" y="948817"/>
                    <a:pt x="6832475" y="964184"/>
                  </a:cubicBezTo>
                  <a:cubicBezTo>
                    <a:pt x="6844159" y="968629"/>
                    <a:pt x="6843397" y="964184"/>
                    <a:pt x="6851017" y="964184"/>
                  </a:cubicBezTo>
                  <a:cubicBezTo>
                    <a:pt x="6852796" y="964184"/>
                    <a:pt x="6863717" y="955802"/>
                    <a:pt x="6867782" y="954913"/>
                  </a:cubicBezTo>
                  <a:cubicBezTo>
                    <a:pt x="6871846" y="954024"/>
                    <a:pt x="6876037" y="965708"/>
                    <a:pt x="6880482" y="963803"/>
                  </a:cubicBezTo>
                  <a:cubicBezTo>
                    <a:pt x="6893816" y="958850"/>
                    <a:pt x="6891276" y="948690"/>
                    <a:pt x="6902072" y="940308"/>
                  </a:cubicBezTo>
                  <a:cubicBezTo>
                    <a:pt x="6906263" y="937133"/>
                    <a:pt x="6908040" y="931799"/>
                    <a:pt x="6912866" y="928497"/>
                  </a:cubicBezTo>
                  <a:cubicBezTo>
                    <a:pt x="6915279" y="926973"/>
                    <a:pt x="6921757" y="935101"/>
                    <a:pt x="6923661" y="933958"/>
                  </a:cubicBezTo>
                  <a:cubicBezTo>
                    <a:pt x="6936361" y="926084"/>
                    <a:pt x="6968619" y="876046"/>
                    <a:pt x="6988558" y="909955"/>
                  </a:cubicBezTo>
                  <a:cubicBezTo>
                    <a:pt x="6989071" y="919782"/>
                    <a:pt x="6987867" y="929624"/>
                    <a:pt x="6985002" y="939038"/>
                  </a:cubicBezTo>
                  <a:cubicBezTo>
                    <a:pt x="6975477" y="955675"/>
                    <a:pt x="6978524" y="945261"/>
                    <a:pt x="6966713" y="950595"/>
                  </a:cubicBezTo>
                  <a:cubicBezTo>
                    <a:pt x="6958078" y="954532"/>
                    <a:pt x="6957823" y="943229"/>
                    <a:pt x="6945632" y="952500"/>
                  </a:cubicBezTo>
                  <a:cubicBezTo>
                    <a:pt x="6939155" y="957453"/>
                    <a:pt x="6944616" y="969772"/>
                    <a:pt x="6935091" y="975106"/>
                  </a:cubicBezTo>
                  <a:cubicBezTo>
                    <a:pt x="6930137" y="977773"/>
                    <a:pt x="6915024" y="969391"/>
                    <a:pt x="6907278" y="971423"/>
                  </a:cubicBezTo>
                  <a:cubicBezTo>
                    <a:pt x="6898241" y="974239"/>
                    <a:pt x="6890442" y="980065"/>
                    <a:pt x="6885180" y="987933"/>
                  </a:cubicBezTo>
                  <a:cubicBezTo>
                    <a:pt x="6880519" y="978483"/>
                    <a:pt x="6870136" y="973292"/>
                    <a:pt x="6859780" y="975233"/>
                  </a:cubicBezTo>
                  <a:cubicBezTo>
                    <a:pt x="6837936" y="981583"/>
                    <a:pt x="6855588" y="992505"/>
                    <a:pt x="6850636" y="1000633"/>
                  </a:cubicBezTo>
                  <a:cubicBezTo>
                    <a:pt x="6835904" y="1026033"/>
                    <a:pt x="6835904" y="1014095"/>
                    <a:pt x="6844540" y="1043305"/>
                  </a:cubicBezTo>
                  <a:cubicBezTo>
                    <a:pt x="6830341" y="1040399"/>
                    <a:pt x="6815761" y="1046122"/>
                    <a:pt x="6807329" y="1057910"/>
                  </a:cubicBezTo>
                  <a:cubicBezTo>
                    <a:pt x="6802787" y="1066451"/>
                    <a:pt x="6797428" y="1074532"/>
                    <a:pt x="6791327" y="1082040"/>
                  </a:cubicBezTo>
                  <a:cubicBezTo>
                    <a:pt x="6787771" y="1094740"/>
                    <a:pt x="6796153" y="1092581"/>
                    <a:pt x="6795899" y="1105662"/>
                  </a:cubicBezTo>
                  <a:cubicBezTo>
                    <a:pt x="6795899" y="1115314"/>
                    <a:pt x="6784596" y="1117219"/>
                    <a:pt x="6790692" y="1129538"/>
                  </a:cubicBezTo>
                  <a:cubicBezTo>
                    <a:pt x="6737099" y="1132713"/>
                    <a:pt x="6784470" y="1188974"/>
                    <a:pt x="6803392" y="1202563"/>
                  </a:cubicBezTo>
                  <a:cubicBezTo>
                    <a:pt x="6807329" y="1182878"/>
                    <a:pt x="6855336" y="1180846"/>
                    <a:pt x="6850128" y="1207770"/>
                  </a:cubicBezTo>
                  <a:cubicBezTo>
                    <a:pt x="6873242" y="1203960"/>
                    <a:pt x="6875528" y="1220470"/>
                    <a:pt x="6889879" y="1231646"/>
                  </a:cubicBezTo>
                  <a:cubicBezTo>
                    <a:pt x="6926583" y="1195324"/>
                    <a:pt x="6917058" y="1249299"/>
                    <a:pt x="6947029" y="1240917"/>
                  </a:cubicBezTo>
                  <a:cubicBezTo>
                    <a:pt x="6957444" y="1237996"/>
                    <a:pt x="6949697" y="1223137"/>
                    <a:pt x="6955158" y="1218692"/>
                  </a:cubicBezTo>
                  <a:cubicBezTo>
                    <a:pt x="6963104" y="1215103"/>
                    <a:pt x="6971348" y="1212214"/>
                    <a:pt x="6979796" y="1210056"/>
                  </a:cubicBezTo>
                  <a:cubicBezTo>
                    <a:pt x="6992496" y="1208405"/>
                    <a:pt x="7011038" y="1217676"/>
                    <a:pt x="7022340" y="1208151"/>
                  </a:cubicBezTo>
                  <a:cubicBezTo>
                    <a:pt x="7033643" y="1198627"/>
                    <a:pt x="7030087" y="1170051"/>
                    <a:pt x="7033009" y="1159637"/>
                  </a:cubicBezTo>
                  <a:lnTo>
                    <a:pt x="7041517" y="1135507"/>
                  </a:lnTo>
                  <a:cubicBezTo>
                    <a:pt x="7051042" y="1122807"/>
                    <a:pt x="7054217" y="1128776"/>
                    <a:pt x="7062726" y="1121537"/>
                  </a:cubicBezTo>
                  <a:cubicBezTo>
                    <a:pt x="7071235" y="1114298"/>
                    <a:pt x="7068949" y="1108075"/>
                    <a:pt x="7078983" y="1102614"/>
                  </a:cubicBezTo>
                  <a:cubicBezTo>
                    <a:pt x="7103621" y="1089152"/>
                    <a:pt x="7093079" y="1102614"/>
                    <a:pt x="7108320" y="1107694"/>
                  </a:cubicBezTo>
                  <a:lnTo>
                    <a:pt x="7137657" y="1116457"/>
                  </a:lnTo>
                  <a:cubicBezTo>
                    <a:pt x="7142355" y="1120013"/>
                    <a:pt x="7145658" y="1137920"/>
                    <a:pt x="7146420" y="1138301"/>
                  </a:cubicBezTo>
                  <a:cubicBezTo>
                    <a:pt x="7167883" y="1148969"/>
                    <a:pt x="7185789" y="1105027"/>
                    <a:pt x="7200013" y="1146302"/>
                  </a:cubicBezTo>
                  <a:cubicBezTo>
                    <a:pt x="7226048" y="1125093"/>
                    <a:pt x="7230112" y="1147064"/>
                    <a:pt x="7258433" y="1130681"/>
                  </a:cubicBezTo>
                  <a:cubicBezTo>
                    <a:pt x="7258433" y="1152906"/>
                    <a:pt x="7291580" y="1145286"/>
                    <a:pt x="7289294" y="1181481"/>
                  </a:cubicBezTo>
                  <a:cubicBezTo>
                    <a:pt x="7299708" y="1181481"/>
                    <a:pt x="7310503" y="1181481"/>
                    <a:pt x="7320917" y="1181481"/>
                  </a:cubicBezTo>
                  <a:cubicBezTo>
                    <a:pt x="7320917" y="1159129"/>
                    <a:pt x="7298946" y="1141603"/>
                    <a:pt x="7315836" y="1122299"/>
                  </a:cubicBezTo>
                  <a:cubicBezTo>
                    <a:pt x="7313423" y="1125093"/>
                    <a:pt x="7337680" y="1119759"/>
                    <a:pt x="7338188" y="1119505"/>
                  </a:cubicBezTo>
                  <a:cubicBezTo>
                    <a:pt x="7348857" y="1116076"/>
                    <a:pt x="7346062" y="1097915"/>
                    <a:pt x="7366763" y="1114552"/>
                  </a:cubicBezTo>
                  <a:cubicBezTo>
                    <a:pt x="7367780" y="1109980"/>
                    <a:pt x="7368415" y="1105154"/>
                    <a:pt x="7369049" y="1100328"/>
                  </a:cubicBezTo>
                  <a:lnTo>
                    <a:pt x="7412992" y="1113028"/>
                  </a:lnTo>
                  <a:lnTo>
                    <a:pt x="7603871" y="1085342"/>
                  </a:lnTo>
                  <a:lnTo>
                    <a:pt x="7625588" y="1116838"/>
                  </a:lnTo>
                  <a:cubicBezTo>
                    <a:pt x="7621711" y="1121302"/>
                    <a:pt x="7616898" y="1124858"/>
                    <a:pt x="7611491" y="1127252"/>
                  </a:cubicBezTo>
                  <a:cubicBezTo>
                    <a:pt x="7610050" y="1119202"/>
                    <a:pt x="7606300" y="1111745"/>
                    <a:pt x="7600696" y="1105789"/>
                  </a:cubicBezTo>
                  <a:cubicBezTo>
                    <a:pt x="7587996" y="1120013"/>
                    <a:pt x="7587996" y="1141476"/>
                    <a:pt x="7564248" y="1139698"/>
                  </a:cubicBezTo>
                  <a:cubicBezTo>
                    <a:pt x="7567804" y="1168654"/>
                    <a:pt x="7554088" y="1165098"/>
                    <a:pt x="7537324" y="1184910"/>
                  </a:cubicBezTo>
                  <a:cubicBezTo>
                    <a:pt x="7541261" y="1187069"/>
                    <a:pt x="7545452" y="1195578"/>
                    <a:pt x="7547992" y="1197610"/>
                  </a:cubicBezTo>
                  <a:cubicBezTo>
                    <a:pt x="7543801" y="1202055"/>
                    <a:pt x="7529196" y="1208151"/>
                    <a:pt x="7527291" y="1211580"/>
                  </a:cubicBezTo>
                  <a:cubicBezTo>
                    <a:pt x="7519798" y="1224280"/>
                    <a:pt x="7534149" y="1249680"/>
                    <a:pt x="7517385" y="1255903"/>
                  </a:cubicBezTo>
                  <a:cubicBezTo>
                    <a:pt x="7517385" y="1271397"/>
                    <a:pt x="7538213" y="1279398"/>
                    <a:pt x="7537704" y="1290066"/>
                  </a:cubicBezTo>
                  <a:cubicBezTo>
                    <a:pt x="7532250" y="1301827"/>
                    <a:pt x="7523405" y="1311690"/>
                    <a:pt x="7512304" y="1318387"/>
                  </a:cubicBezTo>
                  <a:cubicBezTo>
                    <a:pt x="7494143" y="1321816"/>
                    <a:pt x="7496175" y="1303401"/>
                    <a:pt x="7483602" y="1302131"/>
                  </a:cubicBezTo>
                  <a:cubicBezTo>
                    <a:pt x="7470553" y="1305003"/>
                    <a:pt x="7458206" y="1310442"/>
                    <a:pt x="7447280" y="1318133"/>
                  </a:cubicBezTo>
                  <a:cubicBezTo>
                    <a:pt x="7433311" y="1303528"/>
                    <a:pt x="7437628" y="1292733"/>
                    <a:pt x="7438771" y="1274064"/>
                  </a:cubicBezTo>
                  <a:cubicBezTo>
                    <a:pt x="7431518" y="1271012"/>
                    <a:pt x="7423775" y="1269291"/>
                    <a:pt x="7415912" y="1268984"/>
                  </a:cubicBezTo>
                  <a:cubicBezTo>
                    <a:pt x="7410705" y="1286764"/>
                    <a:pt x="7398640" y="1328039"/>
                    <a:pt x="7372478" y="1308100"/>
                  </a:cubicBezTo>
                  <a:cubicBezTo>
                    <a:pt x="7378193" y="1296162"/>
                    <a:pt x="7387464" y="1284732"/>
                    <a:pt x="7386448" y="1271143"/>
                  </a:cubicBezTo>
                  <a:cubicBezTo>
                    <a:pt x="7364477" y="1279144"/>
                    <a:pt x="7364857" y="1273937"/>
                    <a:pt x="7349617" y="1271143"/>
                  </a:cubicBezTo>
                  <a:cubicBezTo>
                    <a:pt x="7339330" y="1269238"/>
                    <a:pt x="7340981" y="1255522"/>
                    <a:pt x="7327265" y="1265682"/>
                  </a:cubicBezTo>
                  <a:cubicBezTo>
                    <a:pt x="7324005" y="1257167"/>
                    <a:pt x="7314902" y="1252425"/>
                    <a:pt x="7306056" y="1254633"/>
                  </a:cubicBezTo>
                  <a:cubicBezTo>
                    <a:pt x="7308850" y="1238885"/>
                    <a:pt x="7297801" y="1232916"/>
                    <a:pt x="7283069" y="1236980"/>
                  </a:cubicBezTo>
                  <a:cubicBezTo>
                    <a:pt x="7283069" y="1233043"/>
                    <a:pt x="7281038" y="1226312"/>
                    <a:pt x="7281926" y="1221994"/>
                  </a:cubicBezTo>
                  <a:cubicBezTo>
                    <a:pt x="7271131" y="1223391"/>
                    <a:pt x="7261479" y="1230249"/>
                    <a:pt x="7253097" y="1221994"/>
                  </a:cubicBezTo>
                  <a:cubicBezTo>
                    <a:pt x="7242670" y="1226299"/>
                    <a:pt x="7231126" y="1227102"/>
                    <a:pt x="7220203" y="1224280"/>
                  </a:cubicBezTo>
                  <a:cubicBezTo>
                    <a:pt x="7219441" y="1230884"/>
                    <a:pt x="7212837" y="1236980"/>
                    <a:pt x="7212330" y="1243838"/>
                  </a:cubicBezTo>
                  <a:cubicBezTo>
                    <a:pt x="7193025" y="1246124"/>
                    <a:pt x="7180452" y="1296670"/>
                    <a:pt x="7165339" y="1310259"/>
                  </a:cubicBezTo>
                  <a:cubicBezTo>
                    <a:pt x="7163561" y="1305941"/>
                    <a:pt x="7160259" y="1302004"/>
                    <a:pt x="7158735" y="1297559"/>
                  </a:cubicBezTo>
                  <a:cubicBezTo>
                    <a:pt x="7153401" y="1310259"/>
                    <a:pt x="7165974" y="1321816"/>
                    <a:pt x="7179182" y="1328928"/>
                  </a:cubicBezTo>
                  <a:cubicBezTo>
                    <a:pt x="7174102" y="1338326"/>
                    <a:pt x="7180071" y="1337818"/>
                    <a:pt x="7178420" y="1346581"/>
                  </a:cubicBezTo>
                  <a:cubicBezTo>
                    <a:pt x="7177531" y="1351407"/>
                    <a:pt x="7170038" y="1359281"/>
                    <a:pt x="7169784" y="1362329"/>
                  </a:cubicBezTo>
                  <a:cubicBezTo>
                    <a:pt x="7168470" y="1371222"/>
                    <a:pt x="7169748" y="1380306"/>
                    <a:pt x="7173467" y="1388491"/>
                  </a:cubicBezTo>
                  <a:lnTo>
                    <a:pt x="7123810" y="1356487"/>
                  </a:lnTo>
                  <a:cubicBezTo>
                    <a:pt x="7132065" y="1327912"/>
                    <a:pt x="7104506" y="1258697"/>
                    <a:pt x="7164450" y="1268349"/>
                  </a:cubicBezTo>
                  <a:cubicBezTo>
                    <a:pt x="7167118" y="1224153"/>
                    <a:pt x="7198359" y="1196086"/>
                    <a:pt x="7149083" y="1174623"/>
                  </a:cubicBezTo>
                  <a:lnTo>
                    <a:pt x="7130795" y="1164209"/>
                  </a:lnTo>
                  <a:cubicBezTo>
                    <a:pt x="7111364" y="1160272"/>
                    <a:pt x="7101077" y="1168146"/>
                    <a:pt x="7101966" y="1185164"/>
                  </a:cubicBezTo>
                  <a:cubicBezTo>
                    <a:pt x="7103617" y="1214628"/>
                    <a:pt x="7119238" y="1202944"/>
                    <a:pt x="7099680" y="1234186"/>
                  </a:cubicBezTo>
                  <a:cubicBezTo>
                    <a:pt x="7105014" y="1237488"/>
                    <a:pt x="7108189" y="1244600"/>
                    <a:pt x="7114285" y="1246886"/>
                  </a:cubicBezTo>
                  <a:cubicBezTo>
                    <a:pt x="7100442" y="1248918"/>
                    <a:pt x="7097394" y="1255268"/>
                    <a:pt x="7088250" y="1262888"/>
                  </a:cubicBezTo>
                  <a:cubicBezTo>
                    <a:pt x="7084186" y="1266444"/>
                    <a:pt x="7082789" y="1275588"/>
                    <a:pt x="7077836" y="1280795"/>
                  </a:cubicBezTo>
                  <a:cubicBezTo>
                    <a:pt x="7072883" y="1286002"/>
                    <a:pt x="7063866" y="1280795"/>
                    <a:pt x="7060691" y="1284351"/>
                  </a:cubicBezTo>
                  <a:cubicBezTo>
                    <a:pt x="7054849" y="1289812"/>
                    <a:pt x="7055358" y="1299972"/>
                    <a:pt x="7049770" y="1305179"/>
                  </a:cubicBezTo>
                  <a:cubicBezTo>
                    <a:pt x="7044182" y="1310386"/>
                    <a:pt x="7036053" y="1307846"/>
                    <a:pt x="7034022" y="1310386"/>
                  </a:cubicBezTo>
                  <a:cubicBezTo>
                    <a:pt x="7030235" y="1315333"/>
                    <a:pt x="7027197" y="1320810"/>
                    <a:pt x="7025005" y="1326642"/>
                  </a:cubicBezTo>
                  <a:lnTo>
                    <a:pt x="6986905" y="1321562"/>
                  </a:lnTo>
                  <a:cubicBezTo>
                    <a:pt x="6986661" y="1319580"/>
                    <a:pt x="6986661" y="1317575"/>
                    <a:pt x="6986905" y="1315593"/>
                  </a:cubicBezTo>
                  <a:cubicBezTo>
                    <a:pt x="6989572" y="1306195"/>
                    <a:pt x="6990080" y="1300099"/>
                    <a:pt x="6999605" y="1295019"/>
                  </a:cubicBezTo>
                  <a:cubicBezTo>
                    <a:pt x="6990214" y="1289782"/>
                    <a:pt x="6979438" y="1287565"/>
                    <a:pt x="6968744" y="1288669"/>
                  </a:cubicBezTo>
                  <a:cubicBezTo>
                    <a:pt x="6971552" y="1276494"/>
                    <a:pt x="6964446" y="1264225"/>
                    <a:pt x="6952488" y="1260602"/>
                  </a:cubicBezTo>
                  <a:lnTo>
                    <a:pt x="6923786" y="1258062"/>
                  </a:lnTo>
                  <a:cubicBezTo>
                    <a:pt x="6922643" y="1239901"/>
                    <a:pt x="6909816" y="1255141"/>
                    <a:pt x="6902196" y="1258062"/>
                  </a:cubicBezTo>
                  <a:cubicBezTo>
                    <a:pt x="6894575" y="1260983"/>
                    <a:pt x="6896989" y="1267333"/>
                    <a:pt x="6887210" y="1270762"/>
                  </a:cubicBezTo>
                  <a:cubicBezTo>
                    <a:pt x="6880481" y="1272164"/>
                    <a:pt x="6873635" y="1272929"/>
                    <a:pt x="6866763" y="1273048"/>
                  </a:cubicBezTo>
                  <a:cubicBezTo>
                    <a:pt x="6866763" y="1267333"/>
                    <a:pt x="6861556" y="1262126"/>
                    <a:pt x="6861175" y="1257554"/>
                  </a:cubicBezTo>
                  <a:cubicBezTo>
                    <a:pt x="6841998" y="1267587"/>
                    <a:pt x="6839331" y="1267587"/>
                    <a:pt x="6824472" y="1259078"/>
                  </a:cubicBezTo>
                  <a:cubicBezTo>
                    <a:pt x="6811772" y="1252220"/>
                    <a:pt x="6827393" y="1246378"/>
                    <a:pt x="6809740" y="1243711"/>
                  </a:cubicBezTo>
                  <a:cubicBezTo>
                    <a:pt x="6802628" y="1242949"/>
                    <a:pt x="6794119" y="1253109"/>
                    <a:pt x="6787896" y="1255395"/>
                  </a:cubicBezTo>
                  <a:cubicBezTo>
                    <a:pt x="6781674" y="1257681"/>
                    <a:pt x="6780912" y="1249172"/>
                    <a:pt x="6771640" y="1253363"/>
                  </a:cubicBezTo>
                  <a:cubicBezTo>
                    <a:pt x="6763618" y="1259628"/>
                    <a:pt x="6755944" y="1266326"/>
                    <a:pt x="6748653" y="1273429"/>
                  </a:cubicBezTo>
                  <a:cubicBezTo>
                    <a:pt x="6741541" y="1278890"/>
                    <a:pt x="6704965" y="1297686"/>
                    <a:pt x="6737731" y="1303782"/>
                  </a:cubicBezTo>
                  <a:cubicBezTo>
                    <a:pt x="6728841" y="1315466"/>
                    <a:pt x="6694298" y="1351661"/>
                    <a:pt x="6732651" y="1339088"/>
                  </a:cubicBezTo>
                  <a:cubicBezTo>
                    <a:pt x="6732651" y="1352677"/>
                    <a:pt x="6739382" y="1351788"/>
                    <a:pt x="6746113" y="1356360"/>
                  </a:cubicBezTo>
                  <a:cubicBezTo>
                    <a:pt x="6747002" y="1356360"/>
                    <a:pt x="6758813" y="1352931"/>
                    <a:pt x="6761861" y="1354201"/>
                  </a:cubicBezTo>
                  <a:cubicBezTo>
                    <a:pt x="6767322" y="1356487"/>
                    <a:pt x="6767576" y="1369187"/>
                    <a:pt x="6772148" y="1370203"/>
                  </a:cubicBezTo>
                  <a:cubicBezTo>
                    <a:pt x="6802628" y="1377696"/>
                    <a:pt x="6794373" y="1336421"/>
                    <a:pt x="6821424" y="1338199"/>
                  </a:cubicBezTo>
                  <a:cubicBezTo>
                    <a:pt x="6823837" y="1296670"/>
                    <a:pt x="6878828" y="1371981"/>
                    <a:pt x="6887845" y="1315212"/>
                  </a:cubicBezTo>
                  <a:cubicBezTo>
                    <a:pt x="6903720" y="1320292"/>
                    <a:pt x="6901561" y="1346454"/>
                    <a:pt x="6920991" y="1356614"/>
                  </a:cubicBezTo>
                  <a:cubicBezTo>
                    <a:pt x="6915276" y="1375410"/>
                    <a:pt x="6903593" y="1403477"/>
                    <a:pt x="6920991" y="1421130"/>
                  </a:cubicBezTo>
                  <a:cubicBezTo>
                    <a:pt x="6938389" y="1438784"/>
                    <a:pt x="6946391" y="1410335"/>
                    <a:pt x="6967600" y="1414145"/>
                  </a:cubicBezTo>
                  <a:cubicBezTo>
                    <a:pt x="6966043" y="1391064"/>
                    <a:pt x="6968580" y="1367889"/>
                    <a:pt x="6975094" y="1345692"/>
                  </a:cubicBezTo>
                  <a:cubicBezTo>
                    <a:pt x="6975094" y="1343025"/>
                    <a:pt x="6986143" y="1342263"/>
                    <a:pt x="6986397" y="1340866"/>
                  </a:cubicBezTo>
                  <a:cubicBezTo>
                    <a:pt x="6987170" y="1336668"/>
                    <a:pt x="6987170" y="1332364"/>
                    <a:pt x="6986397" y="1328166"/>
                  </a:cubicBezTo>
                  <a:lnTo>
                    <a:pt x="7020306" y="1336929"/>
                  </a:lnTo>
                  <a:cubicBezTo>
                    <a:pt x="7018446" y="1341480"/>
                    <a:pt x="7015967" y="1345754"/>
                    <a:pt x="7012939" y="1349629"/>
                  </a:cubicBezTo>
                  <a:cubicBezTo>
                    <a:pt x="7020051" y="1360297"/>
                    <a:pt x="7028941" y="1367536"/>
                    <a:pt x="7035419" y="1377950"/>
                  </a:cubicBezTo>
                  <a:cubicBezTo>
                    <a:pt x="7041896" y="1388363"/>
                    <a:pt x="7043800" y="1414398"/>
                    <a:pt x="7056882" y="1393444"/>
                  </a:cubicBezTo>
                  <a:cubicBezTo>
                    <a:pt x="7079234" y="1411097"/>
                    <a:pt x="7092950" y="1398523"/>
                    <a:pt x="7103618" y="1375664"/>
                  </a:cubicBezTo>
                  <a:lnTo>
                    <a:pt x="7163308" y="1420368"/>
                  </a:lnTo>
                  <a:cubicBezTo>
                    <a:pt x="7166736" y="1425881"/>
                    <a:pt x="7171023" y="1430812"/>
                    <a:pt x="7176008" y="1434973"/>
                  </a:cubicBezTo>
                  <a:cubicBezTo>
                    <a:pt x="7161276" y="1434084"/>
                    <a:pt x="7168769" y="1442847"/>
                    <a:pt x="7160895" y="1447673"/>
                  </a:cubicBezTo>
                  <a:cubicBezTo>
                    <a:pt x="7155246" y="1450852"/>
                    <a:pt x="7149288" y="1453447"/>
                    <a:pt x="7143114" y="1455420"/>
                  </a:cubicBezTo>
                  <a:cubicBezTo>
                    <a:pt x="7133589" y="1460119"/>
                    <a:pt x="7126096" y="1453642"/>
                    <a:pt x="7117714" y="1463675"/>
                  </a:cubicBezTo>
                  <a:cubicBezTo>
                    <a:pt x="7111872" y="1470532"/>
                    <a:pt x="7111364" y="1486026"/>
                    <a:pt x="7106411" y="1493901"/>
                  </a:cubicBezTo>
                  <a:cubicBezTo>
                    <a:pt x="7094981" y="1512189"/>
                    <a:pt x="7082662" y="1500378"/>
                    <a:pt x="7098283" y="1525778"/>
                  </a:cubicBezTo>
                  <a:cubicBezTo>
                    <a:pt x="7105637" y="1534210"/>
                    <a:pt x="7113711" y="1541986"/>
                    <a:pt x="7122413" y="1549019"/>
                  </a:cubicBezTo>
                  <a:cubicBezTo>
                    <a:pt x="7131303" y="1554607"/>
                    <a:pt x="7136891" y="1547114"/>
                    <a:pt x="7145782" y="1551432"/>
                  </a:cubicBezTo>
                  <a:cubicBezTo>
                    <a:pt x="7156342" y="1558059"/>
                    <a:pt x="7165883" y="1566187"/>
                    <a:pt x="7174102" y="1575561"/>
                  </a:cubicBezTo>
                  <a:cubicBezTo>
                    <a:pt x="7178547" y="1565401"/>
                    <a:pt x="7216394" y="1557782"/>
                    <a:pt x="7228966" y="1557528"/>
                  </a:cubicBezTo>
                  <a:cubicBezTo>
                    <a:pt x="7228862" y="1564209"/>
                    <a:pt x="7228268" y="1570873"/>
                    <a:pt x="7227188" y="1577467"/>
                  </a:cubicBezTo>
                  <a:cubicBezTo>
                    <a:pt x="7260970" y="1564767"/>
                    <a:pt x="7266812" y="1542669"/>
                    <a:pt x="7274432" y="1585976"/>
                  </a:cubicBezTo>
                  <a:cubicBezTo>
                    <a:pt x="7285989" y="1585976"/>
                    <a:pt x="7297673" y="1585976"/>
                    <a:pt x="7309103" y="1585976"/>
                  </a:cubicBezTo>
                  <a:cubicBezTo>
                    <a:pt x="7306182" y="1564640"/>
                    <a:pt x="7318501" y="1573276"/>
                    <a:pt x="7326121" y="1567434"/>
                  </a:cubicBezTo>
                  <a:cubicBezTo>
                    <a:pt x="7331385" y="1564538"/>
                    <a:pt x="7336436" y="1561270"/>
                    <a:pt x="7341234" y="1557654"/>
                  </a:cubicBezTo>
                  <a:cubicBezTo>
                    <a:pt x="7348727" y="1550542"/>
                    <a:pt x="7347330" y="1536826"/>
                    <a:pt x="7357744" y="1530984"/>
                  </a:cubicBezTo>
                  <a:cubicBezTo>
                    <a:pt x="7362062" y="1528571"/>
                    <a:pt x="7368031" y="1538096"/>
                    <a:pt x="7370444" y="1536826"/>
                  </a:cubicBezTo>
                  <a:cubicBezTo>
                    <a:pt x="7372857" y="1535556"/>
                    <a:pt x="7383144" y="1529969"/>
                    <a:pt x="7386192" y="1529079"/>
                  </a:cubicBezTo>
                  <a:cubicBezTo>
                    <a:pt x="7396606" y="1525650"/>
                    <a:pt x="7409433" y="1515363"/>
                    <a:pt x="7420355" y="1510664"/>
                  </a:cubicBezTo>
                  <a:cubicBezTo>
                    <a:pt x="7431585" y="1506006"/>
                    <a:pt x="7442136" y="1499855"/>
                    <a:pt x="7451723" y="1492376"/>
                  </a:cubicBezTo>
                  <a:cubicBezTo>
                    <a:pt x="7462138" y="1476628"/>
                    <a:pt x="7439023" y="1464691"/>
                    <a:pt x="7470011" y="1456309"/>
                  </a:cubicBezTo>
                  <a:cubicBezTo>
                    <a:pt x="7495411" y="1449704"/>
                    <a:pt x="7486268" y="1463929"/>
                    <a:pt x="7503793" y="1479169"/>
                  </a:cubicBezTo>
                  <a:cubicBezTo>
                    <a:pt x="7515223" y="1489201"/>
                    <a:pt x="7529193" y="1481582"/>
                    <a:pt x="7529955" y="1504569"/>
                  </a:cubicBezTo>
                  <a:cubicBezTo>
                    <a:pt x="7540246" y="1502739"/>
                    <a:pt x="7550779" y="1502739"/>
                    <a:pt x="7561070" y="1504569"/>
                  </a:cubicBezTo>
                  <a:cubicBezTo>
                    <a:pt x="7561070" y="1501775"/>
                    <a:pt x="7561832" y="1499361"/>
                    <a:pt x="7562214" y="1496948"/>
                  </a:cubicBezTo>
                  <a:cubicBezTo>
                    <a:pt x="7567674" y="1499361"/>
                    <a:pt x="7574914" y="1500885"/>
                    <a:pt x="7572501" y="1509648"/>
                  </a:cubicBezTo>
                  <a:cubicBezTo>
                    <a:pt x="7570215" y="1515998"/>
                    <a:pt x="7555482" y="1512823"/>
                    <a:pt x="7550403" y="1520189"/>
                  </a:cubicBezTo>
                  <a:cubicBezTo>
                    <a:pt x="7558531" y="1527429"/>
                    <a:pt x="7566405" y="1535175"/>
                    <a:pt x="7574152" y="1543050"/>
                  </a:cubicBezTo>
                  <a:cubicBezTo>
                    <a:pt x="7571901" y="1550002"/>
                    <a:pt x="7566764" y="1555647"/>
                    <a:pt x="7560055" y="1558544"/>
                  </a:cubicBezTo>
                  <a:cubicBezTo>
                    <a:pt x="7547355" y="1542542"/>
                    <a:pt x="7550276" y="1524761"/>
                    <a:pt x="7530464" y="1535176"/>
                  </a:cubicBezTo>
                  <a:cubicBezTo>
                    <a:pt x="7518780" y="1541272"/>
                    <a:pt x="7516113" y="1556639"/>
                    <a:pt x="7505064" y="1561719"/>
                  </a:cubicBezTo>
                  <a:cubicBezTo>
                    <a:pt x="7510543" y="1564360"/>
                    <a:pt x="7515527" y="1567926"/>
                    <a:pt x="7519795" y="1572260"/>
                  </a:cubicBezTo>
                  <a:cubicBezTo>
                    <a:pt x="7519761" y="1575859"/>
                    <a:pt x="7519292" y="1579441"/>
                    <a:pt x="7518398" y="1582928"/>
                  </a:cubicBezTo>
                  <a:cubicBezTo>
                    <a:pt x="7514334" y="1582928"/>
                    <a:pt x="7512048" y="1586357"/>
                    <a:pt x="7508366" y="1586992"/>
                  </a:cubicBezTo>
                  <a:cubicBezTo>
                    <a:pt x="7511541" y="1589659"/>
                    <a:pt x="7513954" y="1596136"/>
                    <a:pt x="7517256" y="1598930"/>
                  </a:cubicBezTo>
                  <a:cubicBezTo>
                    <a:pt x="7510906" y="1606296"/>
                    <a:pt x="7496047" y="1607566"/>
                    <a:pt x="7497571" y="1619250"/>
                  </a:cubicBezTo>
                  <a:cubicBezTo>
                    <a:pt x="7493258" y="1619469"/>
                    <a:pt x="7488990" y="1620237"/>
                    <a:pt x="7484871" y="1621536"/>
                  </a:cubicBezTo>
                  <a:cubicBezTo>
                    <a:pt x="7484871" y="1613789"/>
                    <a:pt x="7489189" y="1605788"/>
                    <a:pt x="7486776" y="1598295"/>
                  </a:cubicBezTo>
                  <a:cubicBezTo>
                    <a:pt x="7476220" y="1600859"/>
                    <a:pt x="7465202" y="1600859"/>
                    <a:pt x="7454645" y="1598295"/>
                  </a:cubicBezTo>
                  <a:cubicBezTo>
                    <a:pt x="7443977" y="1596644"/>
                    <a:pt x="7445755" y="1591183"/>
                    <a:pt x="7433182" y="1603756"/>
                  </a:cubicBezTo>
                  <a:cubicBezTo>
                    <a:pt x="7428991" y="1607947"/>
                    <a:pt x="7427975" y="1613535"/>
                    <a:pt x="7422641" y="1617217"/>
                  </a:cubicBezTo>
                  <a:cubicBezTo>
                    <a:pt x="7420101" y="1618869"/>
                    <a:pt x="7414513" y="1617217"/>
                    <a:pt x="7412608" y="1618741"/>
                  </a:cubicBezTo>
                  <a:cubicBezTo>
                    <a:pt x="7407020" y="1624202"/>
                    <a:pt x="7407528" y="1631441"/>
                    <a:pt x="7403845" y="1635632"/>
                  </a:cubicBezTo>
                  <a:cubicBezTo>
                    <a:pt x="7400162" y="1639823"/>
                    <a:pt x="7405115" y="1641093"/>
                    <a:pt x="7400289" y="1644395"/>
                  </a:cubicBezTo>
                  <a:cubicBezTo>
                    <a:pt x="7395463" y="1647698"/>
                    <a:pt x="7391271" y="1638045"/>
                    <a:pt x="7387589" y="1638553"/>
                  </a:cubicBezTo>
                  <a:cubicBezTo>
                    <a:pt x="7383906" y="1639061"/>
                    <a:pt x="7380095" y="1643760"/>
                    <a:pt x="7376540" y="1644268"/>
                  </a:cubicBezTo>
                  <a:cubicBezTo>
                    <a:pt x="7366045" y="1646165"/>
                    <a:pt x="7355440" y="1647395"/>
                    <a:pt x="7344790" y="1647951"/>
                  </a:cubicBezTo>
                  <a:cubicBezTo>
                    <a:pt x="7326247" y="1647951"/>
                    <a:pt x="7316977" y="1647951"/>
                    <a:pt x="7316469" y="1627758"/>
                  </a:cubicBezTo>
                  <a:cubicBezTo>
                    <a:pt x="7298054" y="1633727"/>
                    <a:pt x="7291069" y="1637029"/>
                    <a:pt x="7275702" y="1631441"/>
                  </a:cubicBezTo>
                  <a:cubicBezTo>
                    <a:pt x="7273543" y="1630679"/>
                    <a:pt x="7265415" y="1625726"/>
                    <a:pt x="7261096" y="1624075"/>
                  </a:cubicBezTo>
                  <a:cubicBezTo>
                    <a:pt x="7254264" y="1622394"/>
                    <a:pt x="7247524" y="1620360"/>
                    <a:pt x="7240903" y="1617979"/>
                  </a:cubicBezTo>
                  <a:cubicBezTo>
                    <a:pt x="7260334" y="1595627"/>
                    <a:pt x="7204073" y="1609597"/>
                    <a:pt x="7197088" y="1607692"/>
                  </a:cubicBezTo>
                  <a:cubicBezTo>
                    <a:pt x="7190103" y="1605788"/>
                    <a:pt x="7194294" y="1596643"/>
                    <a:pt x="7180578" y="1599564"/>
                  </a:cubicBezTo>
                  <a:cubicBezTo>
                    <a:pt x="7170291" y="1601850"/>
                    <a:pt x="7165084" y="1615439"/>
                    <a:pt x="7160004" y="1622424"/>
                  </a:cubicBezTo>
                  <a:cubicBezTo>
                    <a:pt x="7155051" y="1601723"/>
                    <a:pt x="7155051" y="1593341"/>
                    <a:pt x="7137779" y="1583435"/>
                  </a:cubicBezTo>
                  <a:cubicBezTo>
                    <a:pt x="7134985" y="1581911"/>
                    <a:pt x="7123428" y="1576958"/>
                    <a:pt x="7119618" y="1575688"/>
                  </a:cubicBezTo>
                  <a:cubicBezTo>
                    <a:pt x="7113522" y="1573529"/>
                    <a:pt x="7107807" y="1573402"/>
                    <a:pt x="7102600" y="1571116"/>
                  </a:cubicBezTo>
                  <a:cubicBezTo>
                    <a:pt x="7097392" y="1568830"/>
                    <a:pt x="7096885" y="1560829"/>
                    <a:pt x="7086598" y="1561337"/>
                  </a:cubicBezTo>
                  <a:cubicBezTo>
                    <a:pt x="7093034" y="1553114"/>
                    <a:pt x="7096201" y="1542800"/>
                    <a:pt x="7095488" y="1532381"/>
                  </a:cubicBezTo>
                  <a:cubicBezTo>
                    <a:pt x="7083931" y="1533651"/>
                    <a:pt x="7071357" y="1548002"/>
                    <a:pt x="7059547" y="1550923"/>
                  </a:cubicBezTo>
                  <a:cubicBezTo>
                    <a:pt x="7043544" y="1554860"/>
                    <a:pt x="7047863" y="1552574"/>
                    <a:pt x="7037576" y="1563623"/>
                  </a:cubicBezTo>
                  <a:cubicBezTo>
                    <a:pt x="7027290" y="1574673"/>
                    <a:pt x="7013827" y="1576323"/>
                    <a:pt x="7003667" y="1589023"/>
                  </a:cubicBezTo>
                  <a:cubicBezTo>
                    <a:pt x="6998968" y="1595373"/>
                    <a:pt x="6996936" y="1603501"/>
                    <a:pt x="6990967" y="1607311"/>
                  </a:cubicBezTo>
                  <a:cubicBezTo>
                    <a:pt x="6984998" y="1611121"/>
                    <a:pt x="6978267" y="1604644"/>
                    <a:pt x="6972552" y="1611248"/>
                  </a:cubicBezTo>
                  <a:cubicBezTo>
                    <a:pt x="6963154" y="1621281"/>
                    <a:pt x="6972552" y="1628647"/>
                    <a:pt x="6957185" y="1636648"/>
                  </a:cubicBezTo>
                  <a:cubicBezTo>
                    <a:pt x="6950073" y="1640077"/>
                    <a:pt x="6941564" y="1637664"/>
                    <a:pt x="6934705" y="1642236"/>
                  </a:cubicBezTo>
                  <a:cubicBezTo>
                    <a:pt x="6927847" y="1646809"/>
                    <a:pt x="6925435" y="1656587"/>
                    <a:pt x="6920100" y="1665731"/>
                  </a:cubicBezTo>
                  <a:cubicBezTo>
                    <a:pt x="6911464" y="1661667"/>
                    <a:pt x="6903971" y="1665731"/>
                    <a:pt x="6905241" y="1676018"/>
                  </a:cubicBezTo>
                  <a:cubicBezTo>
                    <a:pt x="6906512" y="1686305"/>
                    <a:pt x="6914131" y="1681225"/>
                    <a:pt x="6919465" y="1686940"/>
                  </a:cubicBezTo>
                  <a:cubicBezTo>
                    <a:pt x="6920991" y="1689279"/>
                    <a:pt x="6921988" y="1691923"/>
                    <a:pt x="6922386" y="1694687"/>
                  </a:cubicBezTo>
                  <a:cubicBezTo>
                    <a:pt x="6900542" y="1689861"/>
                    <a:pt x="6888985" y="1678812"/>
                    <a:pt x="6918830" y="1650364"/>
                  </a:cubicBezTo>
                  <a:cubicBezTo>
                    <a:pt x="6903887" y="1642987"/>
                    <a:pt x="6887094" y="1640203"/>
                    <a:pt x="6870570" y="1642363"/>
                  </a:cubicBezTo>
                  <a:cubicBezTo>
                    <a:pt x="6875269" y="1616963"/>
                    <a:pt x="6883270" y="1570354"/>
                    <a:pt x="6879206" y="1542922"/>
                  </a:cubicBezTo>
                  <a:cubicBezTo>
                    <a:pt x="6869554" y="1546224"/>
                    <a:pt x="6849107" y="1541398"/>
                    <a:pt x="6843646" y="1542922"/>
                  </a:cubicBezTo>
                  <a:cubicBezTo>
                    <a:pt x="6853122" y="1526303"/>
                    <a:pt x="6856702" y="1506969"/>
                    <a:pt x="6853806" y="1488058"/>
                  </a:cubicBezTo>
                  <a:cubicBezTo>
                    <a:pt x="6840499" y="1504483"/>
                    <a:pt x="6828844" y="1522179"/>
                    <a:pt x="6819008" y="1540890"/>
                  </a:cubicBezTo>
                  <a:cubicBezTo>
                    <a:pt x="6815579" y="1529460"/>
                    <a:pt x="6821548" y="1470151"/>
                    <a:pt x="6813547" y="1466341"/>
                  </a:cubicBezTo>
                  <a:cubicBezTo>
                    <a:pt x="6805546" y="1462532"/>
                    <a:pt x="6787512" y="1495424"/>
                    <a:pt x="6784210" y="1500377"/>
                  </a:cubicBezTo>
                  <a:cubicBezTo>
                    <a:pt x="6776755" y="1508647"/>
                    <a:pt x="6770435" y="1517872"/>
                    <a:pt x="6765414" y="1527809"/>
                  </a:cubicBezTo>
                  <a:cubicBezTo>
                    <a:pt x="6762747" y="1537461"/>
                    <a:pt x="6766303" y="1536826"/>
                    <a:pt x="6766811" y="1544573"/>
                  </a:cubicBezTo>
                  <a:cubicBezTo>
                    <a:pt x="6767573" y="1555368"/>
                    <a:pt x="6771129" y="1557273"/>
                    <a:pt x="6763636" y="1567687"/>
                  </a:cubicBezTo>
                  <a:cubicBezTo>
                    <a:pt x="6763636" y="1568322"/>
                    <a:pt x="6744205" y="1581784"/>
                    <a:pt x="6746364" y="1582546"/>
                  </a:cubicBezTo>
                  <a:cubicBezTo>
                    <a:pt x="6729981" y="1576704"/>
                    <a:pt x="6730616" y="1595246"/>
                    <a:pt x="6719567" y="1596897"/>
                  </a:cubicBezTo>
                  <a:cubicBezTo>
                    <a:pt x="6713090" y="1598294"/>
                    <a:pt x="6704581" y="1590420"/>
                    <a:pt x="6697724" y="1590293"/>
                  </a:cubicBezTo>
                  <a:cubicBezTo>
                    <a:pt x="6697724" y="1590293"/>
                    <a:pt x="6688072" y="1596389"/>
                    <a:pt x="6687055" y="1596897"/>
                  </a:cubicBezTo>
                  <a:cubicBezTo>
                    <a:pt x="6680832" y="1599691"/>
                    <a:pt x="6680451" y="1591182"/>
                    <a:pt x="6675117" y="1601088"/>
                  </a:cubicBezTo>
                  <a:cubicBezTo>
                    <a:pt x="6673247" y="1607645"/>
                    <a:pt x="6674564" y="1614699"/>
                    <a:pt x="6678674" y="1620138"/>
                  </a:cubicBezTo>
                  <a:cubicBezTo>
                    <a:pt x="6686548" y="1627504"/>
                    <a:pt x="6698740" y="1621154"/>
                    <a:pt x="6707756" y="1628647"/>
                  </a:cubicBezTo>
                  <a:cubicBezTo>
                    <a:pt x="6671562" y="1651761"/>
                    <a:pt x="6731125" y="1662937"/>
                    <a:pt x="6737855" y="1670557"/>
                  </a:cubicBezTo>
                  <a:cubicBezTo>
                    <a:pt x="6718298" y="1667509"/>
                    <a:pt x="6723377" y="1670557"/>
                    <a:pt x="6708646" y="1679956"/>
                  </a:cubicBezTo>
                  <a:cubicBezTo>
                    <a:pt x="6698104" y="1686560"/>
                    <a:pt x="6681976" y="1681353"/>
                    <a:pt x="6667878" y="1675638"/>
                  </a:cubicBezTo>
                  <a:cubicBezTo>
                    <a:pt x="6657718" y="1671701"/>
                    <a:pt x="6593202" y="1658366"/>
                    <a:pt x="6606410" y="1683766"/>
                  </a:cubicBezTo>
                  <a:cubicBezTo>
                    <a:pt x="6625968" y="1681988"/>
                    <a:pt x="6642605" y="1712467"/>
                    <a:pt x="6662671" y="1701419"/>
                  </a:cubicBezTo>
                  <a:cubicBezTo>
                    <a:pt x="6670926" y="1720976"/>
                    <a:pt x="6678927" y="1709673"/>
                    <a:pt x="6693659" y="1713229"/>
                  </a:cubicBezTo>
                  <a:cubicBezTo>
                    <a:pt x="6708390" y="1716785"/>
                    <a:pt x="6715630" y="1732534"/>
                    <a:pt x="6729219" y="1737359"/>
                  </a:cubicBezTo>
                  <a:cubicBezTo>
                    <a:pt x="6713598" y="1739010"/>
                    <a:pt x="6688198" y="1743074"/>
                    <a:pt x="6676387" y="1753234"/>
                  </a:cubicBezTo>
                  <a:cubicBezTo>
                    <a:pt x="6689087" y="1762378"/>
                    <a:pt x="6702803" y="1753234"/>
                    <a:pt x="6696199" y="1776602"/>
                  </a:cubicBezTo>
                  <a:cubicBezTo>
                    <a:pt x="6693659" y="1785873"/>
                    <a:pt x="6683499" y="1791715"/>
                    <a:pt x="6682102" y="1802002"/>
                  </a:cubicBezTo>
                  <a:cubicBezTo>
                    <a:pt x="6700136" y="1799716"/>
                    <a:pt x="6687182" y="1817496"/>
                    <a:pt x="6690357" y="1826640"/>
                  </a:cubicBezTo>
                  <a:cubicBezTo>
                    <a:pt x="6698613" y="1849881"/>
                    <a:pt x="6746364" y="1863724"/>
                    <a:pt x="6765414" y="1863343"/>
                  </a:cubicBezTo>
                  <a:cubicBezTo>
                    <a:pt x="6750174" y="1877059"/>
                    <a:pt x="6752714" y="1872487"/>
                    <a:pt x="6735061" y="1869185"/>
                  </a:cubicBezTo>
                  <a:cubicBezTo>
                    <a:pt x="6722361" y="1866900"/>
                    <a:pt x="6701787" y="1871979"/>
                    <a:pt x="6690611" y="1867026"/>
                  </a:cubicBezTo>
                  <a:cubicBezTo>
                    <a:pt x="6687182" y="1865503"/>
                    <a:pt x="6658099" y="1828926"/>
                    <a:pt x="6662290" y="1858136"/>
                  </a:cubicBezTo>
                  <a:cubicBezTo>
                    <a:pt x="6655998" y="1857631"/>
                    <a:pt x="6649993" y="1855291"/>
                    <a:pt x="6645018" y="1851406"/>
                  </a:cubicBezTo>
                  <a:cubicBezTo>
                    <a:pt x="6640827" y="1847341"/>
                    <a:pt x="6644129" y="1840103"/>
                    <a:pt x="6640954" y="1837054"/>
                  </a:cubicBezTo>
                  <a:cubicBezTo>
                    <a:pt x="6637779" y="1834006"/>
                    <a:pt x="6632826" y="1834895"/>
                    <a:pt x="6629651" y="1832356"/>
                  </a:cubicBezTo>
                  <a:cubicBezTo>
                    <a:pt x="6614467" y="1816803"/>
                    <a:pt x="6590886" y="1813036"/>
                    <a:pt x="6571612" y="1823085"/>
                  </a:cubicBezTo>
                  <a:cubicBezTo>
                    <a:pt x="6571612" y="1801622"/>
                    <a:pt x="6564754" y="1795780"/>
                    <a:pt x="6545450" y="1805813"/>
                  </a:cubicBezTo>
                  <a:cubicBezTo>
                    <a:pt x="6549133" y="1762379"/>
                    <a:pt x="6509890" y="1803145"/>
                    <a:pt x="6539862" y="1809623"/>
                  </a:cubicBezTo>
                  <a:cubicBezTo>
                    <a:pt x="6532123" y="1816493"/>
                    <a:pt x="6530559" y="1827984"/>
                    <a:pt x="6536179" y="1836674"/>
                  </a:cubicBezTo>
                  <a:cubicBezTo>
                    <a:pt x="6538592" y="1841500"/>
                    <a:pt x="6546466" y="1842770"/>
                    <a:pt x="6548879" y="1847342"/>
                  </a:cubicBezTo>
                  <a:cubicBezTo>
                    <a:pt x="6551292" y="1851914"/>
                    <a:pt x="6548879" y="1855343"/>
                    <a:pt x="6550657" y="1858137"/>
                  </a:cubicBezTo>
                  <a:cubicBezTo>
                    <a:pt x="6552436" y="1860931"/>
                    <a:pt x="6550657" y="1866519"/>
                    <a:pt x="6553705" y="1870837"/>
                  </a:cubicBezTo>
                  <a:cubicBezTo>
                    <a:pt x="6556753" y="1875154"/>
                    <a:pt x="6572374" y="1874774"/>
                    <a:pt x="6568311" y="1886585"/>
                  </a:cubicBezTo>
                  <a:cubicBezTo>
                    <a:pt x="6566025" y="1892808"/>
                    <a:pt x="6551292" y="1889760"/>
                    <a:pt x="6546213" y="1896999"/>
                  </a:cubicBezTo>
                  <a:cubicBezTo>
                    <a:pt x="6554341" y="1904365"/>
                    <a:pt x="6562342" y="1911985"/>
                    <a:pt x="6569962" y="1919859"/>
                  </a:cubicBezTo>
                  <a:cubicBezTo>
                    <a:pt x="6567711" y="1926811"/>
                    <a:pt x="6562574" y="1932457"/>
                    <a:pt x="6555865" y="1935353"/>
                  </a:cubicBezTo>
                  <a:cubicBezTo>
                    <a:pt x="6543165" y="1919351"/>
                    <a:pt x="6546086" y="1901698"/>
                    <a:pt x="6526401" y="1911985"/>
                  </a:cubicBezTo>
                  <a:cubicBezTo>
                    <a:pt x="6514590" y="1918081"/>
                    <a:pt x="6511923" y="1933448"/>
                    <a:pt x="6500366" y="1938528"/>
                  </a:cubicBezTo>
                  <a:cubicBezTo>
                    <a:pt x="6505761" y="1941248"/>
                    <a:pt x="6510691" y="1944805"/>
                    <a:pt x="6514971" y="1949069"/>
                  </a:cubicBezTo>
                  <a:cubicBezTo>
                    <a:pt x="6514944" y="1952669"/>
                    <a:pt x="6514475" y="1956252"/>
                    <a:pt x="6513574" y="1959737"/>
                  </a:cubicBezTo>
                  <a:cubicBezTo>
                    <a:pt x="6509510" y="1960372"/>
                    <a:pt x="6507352" y="1963293"/>
                    <a:pt x="6503541" y="1963928"/>
                  </a:cubicBezTo>
                  <a:cubicBezTo>
                    <a:pt x="6506716" y="1966595"/>
                    <a:pt x="6509129" y="1972945"/>
                    <a:pt x="6512431" y="1975739"/>
                  </a:cubicBezTo>
                  <a:cubicBezTo>
                    <a:pt x="6505954" y="1983359"/>
                    <a:pt x="6490460" y="1984375"/>
                    <a:pt x="6492746" y="1996948"/>
                  </a:cubicBezTo>
                  <a:cubicBezTo>
                    <a:pt x="6494524" y="2006600"/>
                    <a:pt x="6516368" y="2009648"/>
                    <a:pt x="6523607" y="2012950"/>
                  </a:cubicBezTo>
                  <a:cubicBezTo>
                    <a:pt x="6496048" y="2024634"/>
                    <a:pt x="6536307" y="2039112"/>
                    <a:pt x="6546848" y="2040890"/>
                  </a:cubicBezTo>
                  <a:cubicBezTo>
                    <a:pt x="6549769" y="2054606"/>
                    <a:pt x="6576185" y="2090166"/>
                    <a:pt x="6592442" y="2078990"/>
                  </a:cubicBezTo>
                  <a:cubicBezTo>
                    <a:pt x="6596506" y="2108581"/>
                    <a:pt x="6556882" y="2091690"/>
                    <a:pt x="6526910" y="2074799"/>
                  </a:cubicBezTo>
                  <a:cubicBezTo>
                    <a:pt x="6533220" y="2068616"/>
                    <a:pt x="6534527" y="2058939"/>
                    <a:pt x="6530085" y="2051304"/>
                  </a:cubicBezTo>
                  <a:lnTo>
                    <a:pt x="6513702" y="2055114"/>
                  </a:lnTo>
                  <a:cubicBezTo>
                    <a:pt x="6506909" y="2052975"/>
                    <a:pt x="6499863" y="2051736"/>
                    <a:pt x="6492747" y="2051431"/>
                  </a:cubicBezTo>
                  <a:cubicBezTo>
                    <a:pt x="6488430" y="2047367"/>
                    <a:pt x="6483984" y="2043430"/>
                    <a:pt x="6480047" y="2039493"/>
                  </a:cubicBezTo>
                  <a:cubicBezTo>
                    <a:pt x="6486347" y="2010909"/>
                    <a:pt x="6488485" y="1981566"/>
                    <a:pt x="6486397" y="1952371"/>
                  </a:cubicBezTo>
                  <a:cubicBezTo>
                    <a:pt x="6476745" y="1955673"/>
                    <a:pt x="6456299" y="1950847"/>
                    <a:pt x="6450964" y="1952371"/>
                  </a:cubicBezTo>
                  <a:cubicBezTo>
                    <a:pt x="6460340" y="1935716"/>
                    <a:pt x="6463872" y="1916402"/>
                    <a:pt x="6460997" y="1897507"/>
                  </a:cubicBezTo>
                  <a:cubicBezTo>
                    <a:pt x="6447689" y="1913903"/>
                    <a:pt x="6436073" y="1931604"/>
                    <a:pt x="6426326" y="1950339"/>
                  </a:cubicBezTo>
                  <a:cubicBezTo>
                    <a:pt x="6422770" y="1939036"/>
                    <a:pt x="6428739" y="1879727"/>
                    <a:pt x="6420865" y="1875790"/>
                  </a:cubicBezTo>
                  <a:cubicBezTo>
                    <a:pt x="6412992" y="1871852"/>
                    <a:pt x="6394703" y="1904873"/>
                    <a:pt x="6391401" y="1909826"/>
                  </a:cubicBezTo>
                  <a:cubicBezTo>
                    <a:pt x="6383985" y="1918172"/>
                    <a:pt x="6377669" y="1927434"/>
                    <a:pt x="6372605" y="1937385"/>
                  </a:cubicBezTo>
                  <a:cubicBezTo>
                    <a:pt x="6370065" y="1946910"/>
                    <a:pt x="6373494" y="1946275"/>
                    <a:pt x="6374002" y="1954149"/>
                  </a:cubicBezTo>
                  <a:cubicBezTo>
                    <a:pt x="6374891" y="1964817"/>
                    <a:pt x="6378320" y="1966849"/>
                    <a:pt x="6370827" y="1977136"/>
                  </a:cubicBezTo>
                  <a:cubicBezTo>
                    <a:pt x="6370827" y="1977136"/>
                    <a:pt x="6359397" y="1985645"/>
                    <a:pt x="6355079" y="1989836"/>
                  </a:cubicBezTo>
                  <a:cubicBezTo>
                    <a:pt x="6328155" y="1985899"/>
                    <a:pt x="6301612" y="1974469"/>
                    <a:pt x="6274307" y="1974596"/>
                  </a:cubicBezTo>
                  <a:cubicBezTo>
                    <a:pt x="6299707" y="1932178"/>
                    <a:pt x="6307835" y="1937639"/>
                    <a:pt x="6354952" y="1934464"/>
                  </a:cubicBezTo>
                  <a:cubicBezTo>
                    <a:pt x="6347840" y="1914525"/>
                    <a:pt x="6352158" y="1896364"/>
                    <a:pt x="6354952" y="1875282"/>
                  </a:cubicBezTo>
                  <a:cubicBezTo>
                    <a:pt x="6382893" y="1878838"/>
                    <a:pt x="6407912" y="1869439"/>
                    <a:pt x="6395338" y="1840357"/>
                  </a:cubicBezTo>
                  <a:cubicBezTo>
                    <a:pt x="6403720" y="1834769"/>
                    <a:pt x="6409054" y="1824228"/>
                    <a:pt x="6414515" y="1819783"/>
                  </a:cubicBezTo>
                  <a:cubicBezTo>
                    <a:pt x="6390385" y="1821307"/>
                    <a:pt x="6362445" y="1827022"/>
                    <a:pt x="6358508" y="1799463"/>
                  </a:cubicBezTo>
                  <a:cubicBezTo>
                    <a:pt x="6345808" y="1810511"/>
                    <a:pt x="6336410" y="1830451"/>
                    <a:pt x="6314693" y="1829816"/>
                  </a:cubicBezTo>
                  <a:cubicBezTo>
                    <a:pt x="6315582" y="1867154"/>
                    <a:pt x="6269989" y="1862963"/>
                    <a:pt x="6243700" y="1867916"/>
                  </a:cubicBezTo>
                  <a:cubicBezTo>
                    <a:pt x="6252971" y="1857120"/>
                    <a:pt x="6252590" y="1839722"/>
                    <a:pt x="6257670" y="1829054"/>
                  </a:cubicBezTo>
                  <a:cubicBezTo>
                    <a:pt x="6253099" y="1827784"/>
                    <a:pt x="6248399" y="1829054"/>
                    <a:pt x="6243574" y="1827530"/>
                  </a:cubicBezTo>
                  <a:cubicBezTo>
                    <a:pt x="6246757" y="1817729"/>
                    <a:pt x="6250663" y="1808178"/>
                    <a:pt x="6255258" y="1798955"/>
                  </a:cubicBezTo>
                  <a:cubicBezTo>
                    <a:pt x="6308090" y="1808099"/>
                    <a:pt x="6338697" y="1751330"/>
                    <a:pt x="6374257" y="1722755"/>
                  </a:cubicBezTo>
                  <a:cubicBezTo>
                    <a:pt x="6331585" y="1692656"/>
                    <a:pt x="6382639" y="1684655"/>
                    <a:pt x="6384290" y="1652651"/>
                  </a:cubicBezTo>
                  <a:cubicBezTo>
                    <a:pt x="6357747" y="1666113"/>
                    <a:pt x="6316726" y="1665351"/>
                    <a:pt x="6308852" y="1696339"/>
                  </a:cubicBezTo>
                  <a:cubicBezTo>
                    <a:pt x="6303772" y="1696339"/>
                    <a:pt x="6304280" y="1688338"/>
                    <a:pt x="6298819" y="1687068"/>
                  </a:cubicBezTo>
                  <a:cubicBezTo>
                    <a:pt x="6291678" y="1693767"/>
                    <a:pt x="6283313" y="1699028"/>
                    <a:pt x="6274181" y="1702562"/>
                  </a:cubicBezTo>
                  <a:cubicBezTo>
                    <a:pt x="6276014" y="1693717"/>
                    <a:pt x="6274243" y="1684506"/>
                    <a:pt x="6269260" y="1676972"/>
                  </a:cubicBezTo>
                  <a:cubicBezTo>
                    <a:pt x="6264277" y="1669438"/>
                    <a:pt x="6256494" y="1664204"/>
                    <a:pt x="6247638" y="1662430"/>
                  </a:cubicBezTo>
                  <a:cubicBezTo>
                    <a:pt x="6253803" y="1658784"/>
                    <a:pt x="6260162" y="1655477"/>
                    <a:pt x="6266688" y="1652524"/>
                  </a:cubicBezTo>
                  <a:cubicBezTo>
                    <a:pt x="6259322" y="1646809"/>
                    <a:pt x="6253988" y="1632585"/>
                    <a:pt x="6248908" y="1628013"/>
                  </a:cubicBezTo>
                  <a:cubicBezTo>
                    <a:pt x="6274308" y="1611122"/>
                    <a:pt x="6344793" y="1625981"/>
                    <a:pt x="6333363" y="1578356"/>
                  </a:cubicBezTo>
                  <a:cubicBezTo>
                    <a:pt x="6301232" y="1573784"/>
                    <a:pt x="6217412" y="1580134"/>
                    <a:pt x="6272022" y="1528191"/>
                  </a:cubicBezTo>
                  <a:cubicBezTo>
                    <a:pt x="6257079" y="1520814"/>
                    <a:pt x="6240286" y="1518030"/>
                    <a:pt x="6223762" y="1520190"/>
                  </a:cubicBezTo>
                  <a:cubicBezTo>
                    <a:pt x="6228461" y="1494790"/>
                    <a:pt x="6236462" y="1448054"/>
                    <a:pt x="6232398" y="1420622"/>
                  </a:cubicBezTo>
                  <a:cubicBezTo>
                    <a:pt x="6222746" y="1423924"/>
                    <a:pt x="6202172" y="1419225"/>
                    <a:pt x="6196838" y="1420622"/>
                  </a:cubicBezTo>
                  <a:cubicBezTo>
                    <a:pt x="6206304" y="1403999"/>
                    <a:pt x="6209884" y="1384668"/>
                    <a:pt x="6206998" y="1365758"/>
                  </a:cubicBezTo>
                  <a:cubicBezTo>
                    <a:pt x="6193693" y="1382139"/>
                    <a:pt x="6182037" y="1399792"/>
                    <a:pt x="6172200" y="1418463"/>
                  </a:cubicBezTo>
                  <a:cubicBezTo>
                    <a:pt x="6168771" y="1407160"/>
                    <a:pt x="6174740" y="1347851"/>
                    <a:pt x="6166739" y="1344041"/>
                  </a:cubicBezTo>
                  <a:cubicBezTo>
                    <a:pt x="6158738" y="1340231"/>
                    <a:pt x="6141339" y="1373123"/>
                    <a:pt x="6137402" y="1378076"/>
                  </a:cubicBezTo>
                  <a:cubicBezTo>
                    <a:pt x="6129920" y="1386324"/>
                    <a:pt x="6123596" y="1395553"/>
                    <a:pt x="6118606" y="1405509"/>
                  </a:cubicBezTo>
                  <a:cubicBezTo>
                    <a:pt x="6115939" y="1415160"/>
                    <a:pt x="6119495" y="1414398"/>
                    <a:pt x="6120003" y="1422273"/>
                  </a:cubicBezTo>
                  <a:cubicBezTo>
                    <a:pt x="6120765" y="1433068"/>
                    <a:pt x="6124321" y="1434973"/>
                    <a:pt x="6116701" y="1445387"/>
                  </a:cubicBezTo>
                  <a:cubicBezTo>
                    <a:pt x="6116701" y="1445387"/>
                    <a:pt x="6097397" y="1459484"/>
                    <a:pt x="6099556" y="1460246"/>
                  </a:cubicBezTo>
                  <a:cubicBezTo>
                    <a:pt x="6083172" y="1454277"/>
                    <a:pt x="6083808" y="1472184"/>
                    <a:pt x="6072759" y="1474597"/>
                  </a:cubicBezTo>
                  <a:cubicBezTo>
                    <a:pt x="6066282" y="1475867"/>
                    <a:pt x="6057773" y="1468120"/>
                    <a:pt x="6050915" y="1467993"/>
                  </a:cubicBezTo>
                  <a:cubicBezTo>
                    <a:pt x="6050915" y="1467993"/>
                    <a:pt x="6041263" y="1474089"/>
                    <a:pt x="6040247" y="1474470"/>
                  </a:cubicBezTo>
                  <a:cubicBezTo>
                    <a:pt x="6034024" y="1477391"/>
                    <a:pt x="6033643" y="1468755"/>
                    <a:pt x="6028309" y="1478661"/>
                  </a:cubicBezTo>
                  <a:cubicBezTo>
                    <a:pt x="6026416" y="1485257"/>
                    <a:pt x="6027733" y="1492359"/>
                    <a:pt x="6031865" y="1497838"/>
                  </a:cubicBezTo>
                  <a:cubicBezTo>
                    <a:pt x="6039739" y="1505204"/>
                    <a:pt x="6051931" y="1498854"/>
                    <a:pt x="6060948" y="1506347"/>
                  </a:cubicBezTo>
                  <a:cubicBezTo>
                    <a:pt x="6024626" y="1529334"/>
                    <a:pt x="6084316" y="1540636"/>
                    <a:pt x="6091047" y="1548257"/>
                  </a:cubicBezTo>
                  <a:cubicBezTo>
                    <a:pt x="6071489" y="1545082"/>
                    <a:pt x="6076569" y="1548257"/>
                    <a:pt x="6061837" y="1557528"/>
                  </a:cubicBezTo>
                  <a:cubicBezTo>
                    <a:pt x="6051296" y="1564132"/>
                    <a:pt x="6035167" y="1559051"/>
                    <a:pt x="6021070" y="1553336"/>
                  </a:cubicBezTo>
                  <a:cubicBezTo>
                    <a:pt x="6010910" y="1549272"/>
                    <a:pt x="5946394" y="1535938"/>
                    <a:pt x="5959602" y="1561338"/>
                  </a:cubicBezTo>
                  <a:cubicBezTo>
                    <a:pt x="5979160" y="1559560"/>
                    <a:pt x="5995797" y="1590039"/>
                    <a:pt x="6015736" y="1579117"/>
                  </a:cubicBezTo>
                  <a:cubicBezTo>
                    <a:pt x="6024118" y="1598675"/>
                    <a:pt x="6031992" y="1587245"/>
                    <a:pt x="6046851" y="1590801"/>
                  </a:cubicBezTo>
                  <a:cubicBezTo>
                    <a:pt x="6061711" y="1594358"/>
                    <a:pt x="6068823" y="1610232"/>
                    <a:pt x="6082411" y="1614931"/>
                  </a:cubicBezTo>
                  <a:cubicBezTo>
                    <a:pt x="6066790" y="1616582"/>
                    <a:pt x="6041390" y="1620773"/>
                    <a:pt x="6029579" y="1630933"/>
                  </a:cubicBezTo>
                  <a:cubicBezTo>
                    <a:pt x="6042279" y="1640077"/>
                    <a:pt x="6055995" y="1630933"/>
                    <a:pt x="6049391" y="1654301"/>
                  </a:cubicBezTo>
                  <a:cubicBezTo>
                    <a:pt x="6046851" y="1663445"/>
                    <a:pt x="6036691" y="1669414"/>
                    <a:pt x="6035294" y="1679701"/>
                  </a:cubicBezTo>
                  <a:cubicBezTo>
                    <a:pt x="6053329" y="1677542"/>
                    <a:pt x="6040374" y="1695195"/>
                    <a:pt x="6043549" y="1704339"/>
                  </a:cubicBezTo>
                  <a:cubicBezTo>
                    <a:pt x="6051804" y="1727707"/>
                    <a:pt x="6099556" y="1741550"/>
                    <a:pt x="6118606" y="1741042"/>
                  </a:cubicBezTo>
                  <a:cubicBezTo>
                    <a:pt x="6103366" y="1754885"/>
                    <a:pt x="6105906" y="1750186"/>
                    <a:pt x="6088253" y="1746884"/>
                  </a:cubicBezTo>
                  <a:cubicBezTo>
                    <a:pt x="6075553" y="1744725"/>
                    <a:pt x="6054979" y="1749805"/>
                    <a:pt x="6043803" y="1744852"/>
                  </a:cubicBezTo>
                  <a:cubicBezTo>
                    <a:pt x="6040374" y="1743328"/>
                    <a:pt x="6011291" y="1706752"/>
                    <a:pt x="6015482" y="1735835"/>
                  </a:cubicBezTo>
                  <a:cubicBezTo>
                    <a:pt x="6009189" y="1735435"/>
                    <a:pt x="6003165" y="1733132"/>
                    <a:pt x="5998210" y="1729231"/>
                  </a:cubicBezTo>
                  <a:cubicBezTo>
                    <a:pt x="5994019" y="1725040"/>
                    <a:pt x="5997321" y="1717801"/>
                    <a:pt x="5994146" y="1714880"/>
                  </a:cubicBezTo>
                  <a:cubicBezTo>
                    <a:pt x="5990971" y="1711959"/>
                    <a:pt x="5986018" y="1712594"/>
                    <a:pt x="5982843" y="1710181"/>
                  </a:cubicBezTo>
                  <a:cubicBezTo>
                    <a:pt x="5967659" y="1694628"/>
                    <a:pt x="5944077" y="1690862"/>
                    <a:pt x="5924804" y="1700910"/>
                  </a:cubicBezTo>
                  <a:cubicBezTo>
                    <a:pt x="5924804" y="1679447"/>
                    <a:pt x="5917946" y="1673605"/>
                    <a:pt x="5898642" y="1683638"/>
                  </a:cubicBezTo>
                  <a:cubicBezTo>
                    <a:pt x="5902325" y="1640204"/>
                    <a:pt x="5863082" y="1680844"/>
                    <a:pt x="5893054" y="1687448"/>
                  </a:cubicBezTo>
                  <a:cubicBezTo>
                    <a:pt x="5885283" y="1694248"/>
                    <a:pt x="5883711" y="1705735"/>
                    <a:pt x="5889371" y="1714372"/>
                  </a:cubicBezTo>
                  <a:cubicBezTo>
                    <a:pt x="5891784" y="1719198"/>
                    <a:pt x="5899658" y="1720468"/>
                    <a:pt x="5902071" y="1725167"/>
                  </a:cubicBezTo>
                  <a:cubicBezTo>
                    <a:pt x="5904484" y="1729866"/>
                    <a:pt x="5902071" y="1733168"/>
                    <a:pt x="5903849" y="1735835"/>
                  </a:cubicBezTo>
                  <a:cubicBezTo>
                    <a:pt x="5905627" y="1738502"/>
                    <a:pt x="5903849" y="1744217"/>
                    <a:pt x="5906897" y="1748535"/>
                  </a:cubicBezTo>
                  <a:cubicBezTo>
                    <a:pt x="5909945" y="1752853"/>
                    <a:pt x="5925566" y="1752472"/>
                    <a:pt x="5921502" y="1764156"/>
                  </a:cubicBezTo>
                  <a:cubicBezTo>
                    <a:pt x="5919216" y="1770506"/>
                    <a:pt x="5904484" y="1767331"/>
                    <a:pt x="5899404" y="1774697"/>
                  </a:cubicBezTo>
                  <a:cubicBezTo>
                    <a:pt x="5907532" y="1781936"/>
                    <a:pt x="5915533" y="1789683"/>
                    <a:pt x="5923153" y="1797557"/>
                  </a:cubicBezTo>
                  <a:cubicBezTo>
                    <a:pt x="5920901" y="1804509"/>
                    <a:pt x="5915765" y="1810155"/>
                    <a:pt x="5909056" y="1813051"/>
                  </a:cubicBezTo>
                  <a:cubicBezTo>
                    <a:pt x="5896356" y="1797049"/>
                    <a:pt x="5899277" y="1779269"/>
                    <a:pt x="5879592" y="1789556"/>
                  </a:cubicBezTo>
                  <a:cubicBezTo>
                    <a:pt x="5867781" y="1795779"/>
                    <a:pt x="5865114" y="1811146"/>
                    <a:pt x="5853557" y="1816226"/>
                  </a:cubicBezTo>
                  <a:cubicBezTo>
                    <a:pt x="5858947" y="1818900"/>
                    <a:pt x="5863878" y="1822415"/>
                    <a:pt x="5868162" y="1826640"/>
                  </a:cubicBezTo>
                  <a:cubicBezTo>
                    <a:pt x="5868135" y="1830282"/>
                    <a:pt x="5867666" y="1833907"/>
                    <a:pt x="5866765" y="1837435"/>
                  </a:cubicBezTo>
                  <a:cubicBezTo>
                    <a:pt x="5862701" y="1837435"/>
                    <a:pt x="5860542" y="1840864"/>
                    <a:pt x="5856732" y="1841500"/>
                  </a:cubicBezTo>
                  <a:cubicBezTo>
                    <a:pt x="5859907" y="1844167"/>
                    <a:pt x="5862320" y="1850644"/>
                    <a:pt x="5865622" y="1853438"/>
                  </a:cubicBezTo>
                  <a:cubicBezTo>
                    <a:pt x="5859145" y="1860931"/>
                    <a:pt x="5843651" y="1862073"/>
                    <a:pt x="5845937" y="1874520"/>
                  </a:cubicBezTo>
                  <a:cubicBezTo>
                    <a:pt x="5847716" y="1884299"/>
                    <a:pt x="5869559" y="1887220"/>
                    <a:pt x="5876798" y="1890649"/>
                  </a:cubicBezTo>
                  <a:cubicBezTo>
                    <a:pt x="5849239" y="1902206"/>
                    <a:pt x="5889498" y="1916811"/>
                    <a:pt x="5900039" y="1918462"/>
                  </a:cubicBezTo>
                  <a:cubicBezTo>
                    <a:pt x="5902960" y="1932305"/>
                    <a:pt x="5929376" y="1967865"/>
                    <a:pt x="5945632" y="1956562"/>
                  </a:cubicBezTo>
                  <a:cubicBezTo>
                    <a:pt x="5951855" y="2001393"/>
                    <a:pt x="5856732" y="1939671"/>
                    <a:pt x="5848858" y="1931162"/>
                  </a:cubicBezTo>
                  <a:cubicBezTo>
                    <a:pt x="5840984" y="1922653"/>
                    <a:pt x="5835142" y="1918462"/>
                    <a:pt x="5827649" y="1912112"/>
                  </a:cubicBezTo>
                  <a:cubicBezTo>
                    <a:pt x="5822950" y="1908302"/>
                    <a:pt x="5816854" y="1905889"/>
                    <a:pt x="5812536" y="1901698"/>
                  </a:cubicBezTo>
                  <a:cubicBezTo>
                    <a:pt x="5810758" y="1899920"/>
                    <a:pt x="5811774" y="1893316"/>
                    <a:pt x="5811012" y="1892808"/>
                  </a:cubicBezTo>
                  <a:cubicBezTo>
                    <a:pt x="5798312" y="1885442"/>
                    <a:pt x="5780024" y="1897380"/>
                    <a:pt x="5798312" y="1908810"/>
                  </a:cubicBezTo>
                  <a:cubicBezTo>
                    <a:pt x="5785612" y="1930019"/>
                    <a:pt x="5794375" y="1932051"/>
                    <a:pt x="5804281" y="1945513"/>
                  </a:cubicBezTo>
                  <a:cubicBezTo>
                    <a:pt x="5808726" y="1951609"/>
                    <a:pt x="5810250" y="1962150"/>
                    <a:pt x="5819394" y="1963547"/>
                  </a:cubicBezTo>
                  <a:cubicBezTo>
                    <a:pt x="5809107" y="1976247"/>
                    <a:pt x="5816854" y="1976247"/>
                    <a:pt x="5823712" y="1982723"/>
                  </a:cubicBezTo>
                  <a:cubicBezTo>
                    <a:pt x="5825998" y="1985009"/>
                    <a:pt x="5832221" y="1983866"/>
                    <a:pt x="5835142" y="1985898"/>
                  </a:cubicBezTo>
                  <a:cubicBezTo>
                    <a:pt x="5838063" y="1987931"/>
                    <a:pt x="5842000" y="1996947"/>
                    <a:pt x="5844413" y="2000122"/>
                  </a:cubicBezTo>
                  <a:cubicBezTo>
                    <a:pt x="5845683" y="1998852"/>
                    <a:pt x="5848223" y="1997328"/>
                    <a:pt x="5849493" y="1996312"/>
                  </a:cubicBezTo>
                  <a:cubicBezTo>
                    <a:pt x="5854319" y="2001646"/>
                    <a:pt x="5874893" y="2034412"/>
                    <a:pt x="5880989" y="2009012"/>
                  </a:cubicBezTo>
                  <a:cubicBezTo>
                    <a:pt x="5888482" y="2010663"/>
                    <a:pt x="5896102" y="2012695"/>
                    <a:pt x="5903722" y="2013838"/>
                  </a:cubicBezTo>
                  <a:cubicBezTo>
                    <a:pt x="5897880" y="2025903"/>
                    <a:pt x="5906897" y="2034285"/>
                    <a:pt x="5919089" y="2031110"/>
                  </a:cubicBezTo>
                  <a:cubicBezTo>
                    <a:pt x="5921248" y="2038984"/>
                    <a:pt x="5926709" y="2054606"/>
                    <a:pt x="5936742" y="2053462"/>
                  </a:cubicBezTo>
                  <a:cubicBezTo>
                    <a:pt x="5940298" y="2053462"/>
                    <a:pt x="5941060" y="2045461"/>
                    <a:pt x="5943727" y="2044953"/>
                  </a:cubicBezTo>
                  <a:cubicBezTo>
                    <a:pt x="5953795" y="2044042"/>
                    <a:pt x="5963932" y="2044255"/>
                    <a:pt x="5973953" y="2045588"/>
                  </a:cubicBezTo>
                  <a:cubicBezTo>
                    <a:pt x="5983362" y="2046028"/>
                    <a:pt x="5992789" y="2045303"/>
                    <a:pt x="6002020" y="2043429"/>
                  </a:cubicBezTo>
                  <a:cubicBezTo>
                    <a:pt x="6011545" y="2042032"/>
                    <a:pt x="6011164" y="2033142"/>
                    <a:pt x="6024626" y="2041270"/>
                  </a:cubicBezTo>
                  <a:cubicBezTo>
                    <a:pt x="6031230" y="2045207"/>
                    <a:pt x="6037326" y="2057526"/>
                    <a:pt x="6041898" y="2063750"/>
                  </a:cubicBezTo>
                  <a:cubicBezTo>
                    <a:pt x="6024880" y="2065654"/>
                    <a:pt x="6006211" y="2057781"/>
                    <a:pt x="5989447" y="2061210"/>
                  </a:cubicBezTo>
                  <a:cubicBezTo>
                    <a:pt x="5972683" y="2064639"/>
                    <a:pt x="5962396" y="2072894"/>
                    <a:pt x="5943346" y="2071370"/>
                  </a:cubicBezTo>
                  <a:cubicBezTo>
                    <a:pt x="5925352" y="2070299"/>
                    <a:pt x="5907473" y="2067793"/>
                    <a:pt x="5889879" y="2063877"/>
                  </a:cubicBezTo>
                  <a:cubicBezTo>
                    <a:pt x="5854065" y="2055114"/>
                    <a:pt x="5785866" y="2020316"/>
                    <a:pt x="5773928" y="1982089"/>
                  </a:cubicBezTo>
                  <a:cubicBezTo>
                    <a:pt x="5761863" y="1984375"/>
                    <a:pt x="5743829" y="1998472"/>
                    <a:pt x="5759958" y="2010156"/>
                  </a:cubicBezTo>
                  <a:cubicBezTo>
                    <a:pt x="5738876" y="2021205"/>
                    <a:pt x="5744845" y="2024380"/>
                    <a:pt x="5763641" y="2038604"/>
                  </a:cubicBezTo>
                  <a:cubicBezTo>
                    <a:pt x="5754624" y="2052066"/>
                    <a:pt x="5763641" y="2061337"/>
                    <a:pt x="5777484" y="2066798"/>
                  </a:cubicBezTo>
                  <a:cubicBezTo>
                    <a:pt x="5772257" y="2073615"/>
                    <a:pt x="5770957" y="2082662"/>
                    <a:pt x="5774055" y="2090674"/>
                  </a:cubicBezTo>
                  <a:cubicBezTo>
                    <a:pt x="5786755" y="2086864"/>
                    <a:pt x="5790565" y="2105152"/>
                    <a:pt x="5803773" y="2104263"/>
                  </a:cubicBezTo>
                  <a:cubicBezTo>
                    <a:pt x="5804789" y="2100199"/>
                    <a:pt x="5808218" y="2098421"/>
                    <a:pt x="5809488" y="2095500"/>
                  </a:cubicBezTo>
                  <a:cubicBezTo>
                    <a:pt x="5819587" y="2107308"/>
                    <a:pt x="5831007" y="2117918"/>
                    <a:pt x="5843524" y="2127123"/>
                  </a:cubicBezTo>
                  <a:cubicBezTo>
                    <a:pt x="5854700" y="2131949"/>
                    <a:pt x="5867273" y="2122043"/>
                    <a:pt x="5877560" y="2116582"/>
                  </a:cubicBezTo>
                  <a:cubicBezTo>
                    <a:pt x="5881282" y="2116795"/>
                    <a:pt x="5885014" y="2116795"/>
                    <a:pt x="5888736" y="2116582"/>
                  </a:cubicBezTo>
                  <a:cubicBezTo>
                    <a:pt x="5891911" y="2115693"/>
                    <a:pt x="5888736" y="2108327"/>
                    <a:pt x="5894578" y="2107311"/>
                  </a:cubicBezTo>
                  <a:cubicBezTo>
                    <a:pt x="5906008" y="2105279"/>
                    <a:pt x="5915025" y="2118995"/>
                    <a:pt x="5926328" y="2114804"/>
                  </a:cubicBezTo>
                  <a:cubicBezTo>
                    <a:pt x="5930773" y="2113280"/>
                    <a:pt x="5932551" y="2101088"/>
                    <a:pt x="5940044" y="2099437"/>
                  </a:cubicBezTo>
                  <a:cubicBezTo>
                    <a:pt x="5952744" y="2096770"/>
                    <a:pt x="5963284" y="2114296"/>
                    <a:pt x="5972428" y="2120392"/>
                  </a:cubicBezTo>
                  <a:cubicBezTo>
                    <a:pt x="5981064" y="2103374"/>
                    <a:pt x="6016116" y="2109343"/>
                    <a:pt x="6030975" y="2107692"/>
                  </a:cubicBezTo>
                  <a:cubicBezTo>
                    <a:pt x="6018275" y="2110486"/>
                    <a:pt x="6021831" y="2123948"/>
                    <a:pt x="6031991" y="2127504"/>
                  </a:cubicBezTo>
                  <a:cubicBezTo>
                    <a:pt x="6033108" y="2126684"/>
                    <a:pt x="6033691" y="2125322"/>
                    <a:pt x="6033515" y="2123948"/>
                  </a:cubicBezTo>
                  <a:cubicBezTo>
                    <a:pt x="6044691" y="2127377"/>
                    <a:pt x="6048501" y="2140331"/>
                    <a:pt x="6061328" y="2139315"/>
                  </a:cubicBezTo>
                  <a:cubicBezTo>
                    <a:pt x="6061328" y="2112899"/>
                    <a:pt x="6082029" y="2135886"/>
                    <a:pt x="6096380" y="2134362"/>
                  </a:cubicBezTo>
                  <a:cubicBezTo>
                    <a:pt x="6098500" y="2140545"/>
                    <a:pt x="6097159" y="2147390"/>
                    <a:pt x="6092862" y="2152316"/>
                  </a:cubicBezTo>
                  <a:cubicBezTo>
                    <a:pt x="6088565" y="2157241"/>
                    <a:pt x="6081966" y="2159499"/>
                    <a:pt x="6075552" y="2158238"/>
                  </a:cubicBezTo>
                  <a:cubicBezTo>
                    <a:pt x="6063614" y="2157349"/>
                    <a:pt x="6049136" y="2145538"/>
                    <a:pt x="6035801" y="2143379"/>
                  </a:cubicBezTo>
                  <a:cubicBezTo>
                    <a:pt x="6020450" y="2140426"/>
                    <a:pt x="6004923" y="2138474"/>
                    <a:pt x="5989319" y="2137537"/>
                  </a:cubicBezTo>
                  <a:cubicBezTo>
                    <a:pt x="5962110" y="2137186"/>
                    <a:pt x="5935179" y="2143050"/>
                    <a:pt x="5910579" y="2154682"/>
                  </a:cubicBezTo>
                  <a:cubicBezTo>
                    <a:pt x="5897957" y="2162184"/>
                    <a:pt x="5883474" y="2165970"/>
                    <a:pt x="5868796" y="2165604"/>
                  </a:cubicBezTo>
                  <a:cubicBezTo>
                    <a:pt x="5852681" y="2165645"/>
                    <a:pt x="5836701" y="2162673"/>
                    <a:pt x="5821679" y="2156841"/>
                  </a:cubicBezTo>
                  <a:cubicBezTo>
                    <a:pt x="5810122" y="2152142"/>
                    <a:pt x="5789167" y="2126488"/>
                    <a:pt x="5777229" y="2143379"/>
                  </a:cubicBezTo>
                  <a:cubicBezTo>
                    <a:pt x="5769101" y="2154809"/>
                    <a:pt x="5787897" y="2157095"/>
                    <a:pt x="5793739" y="2165604"/>
                  </a:cubicBezTo>
                  <a:cubicBezTo>
                    <a:pt x="5796024" y="2168906"/>
                    <a:pt x="5788404" y="2172462"/>
                    <a:pt x="5792342" y="2176526"/>
                  </a:cubicBezTo>
                  <a:cubicBezTo>
                    <a:pt x="5796279" y="2180590"/>
                    <a:pt x="5800978" y="2181733"/>
                    <a:pt x="5806312" y="2184908"/>
                  </a:cubicBezTo>
                  <a:cubicBezTo>
                    <a:pt x="5809233" y="2186813"/>
                    <a:pt x="5814313" y="2183257"/>
                    <a:pt x="5817615" y="2184908"/>
                  </a:cubicBezTo>
                  <a:cubicBezTo>
                    <a:pt x="5823711" y="2188845"/>
                    <a:pt x="5822822" y="2196973"/>
                    <a:pt x="5827013" y="2201545"/>
                  </a:cubicBezTo>
                  <a:cubicBezTo>
                    <a:pt x="5831204" y="2206117"/>
                    <a:pt x="5842380" y="2214245"/>
                    <a:pt x="5849111" y="2209038"/>
                  </a:cubicBezTo>
                  <a:cubicBezTo>
                    <a:pt x="5856477" y="2217928"/>
                    <a:pt x="5865875" y="2215261"/>
                    <a:pt x="5875781" y="2214499"/>
                  </a:cubicBezTo>
                  <a:cubicBezTo>
                    <a:pt x="5863081" y="2226056"/>
                    <a:pt x="5879972" y="2231136"/>
                    <a:pt x="5891529" y="2230120"/>
                  </a:cubicBezTo>
                  <a:cubicBezTo>
                    <a:pt x="5887973" y="2251202"/>
                    <a:pt x="5923279" y="2244598"/>
                    <a:pt x="5934201" y="2242820"/>
                  </a:cubicBezTo>
                  <a:lnTo>
                    <a:pt x="5953504" y="2239010"/>
                  </a:lnTo>
                  <a:cubicBezTo>
                    <a:pt x="5963157" y="2232660"/>
                    <a:pt x="5957822" y="2224913"/>
                    <a:pt x="5961759" y="2213610"/>
                  </a:cubicBezTo>
                  <a:cubicBezTo>
                    <a:pt x="5969760" y="2215642"/>
                    <a:pt x="5976872" y="2224659"/>
                    <a:pt x="5985381" y="2224405"/>
                  </a:cubicBezTo>
                  <a:cubicBezTo>
                    <a:pt x="5989572" y="2224405"/>
                    <a:pt x="5995795" y="2217293"/>
                    <a:pt x="5997192" y="2217420"/>
                  </a:cubicBezTo>
                  <a:cubicBezTo>
                    <a:pt x="6001129" y="2217420"/>
                    <a:pt x="6005701" y="2223008"/>
                    <a:pt x="6007733" y="2223008"/>
                  </a:cubicBezTo>
                  <a:cubicBezTo>
                    <a:pt x="6009765" y="2223008"/>
                    <a:pt x="6018401" y="2223008"/>
                    <a:pt x="6020433" y="2223008"/>
                  </a:cubicBezTo>
                  <a:cubicBezTo>
                    <a:pt x="6042023" y="2224405"/>
                    <a:pt x="6060438" y="2213102"/>
                    <a:pt x="6076821" y="2232787"/>
                  </a:cubicBezTo>
                  <a:cubicBezTo>
                    <a:pt x="6069963" y="2240534"/>
                    <a:pt x="6073011" y="2255520"/>
                    <a:pt x="6085584" y="2250694"/>
                  </a:cubicBezTo>
                  <a:cubicBezTo>
                    <a:pt x="6089648" y="2256536"/>
                    <a:pt x="6092569" y="2255774"/>
                    <a:pt x="6098284" y="2257298"/>
                  </a:cubicBezTo>
                  <a:cubicBezTo>
                    <a:pt x="6100570" y="2243836"/>
                    <a:pt x="6112000" y="2255901"/>
                    <a:pt x="6119620" y="2259584"/>
                  </a:cubicBezTo>
                  <a:cubicBezTo>
                    <a:pt x="6118096" y="2262505"/>
                    <a:pt x="6114921" y="2275713"/>
                    <a:pt x="6112254" y="2277364"/>
                  </a:cubicBezTo>
                  <a:cubicBezTo>
                    <a:pt x="6100570" y="2285238"/>
                    <a:pt x="6072884" y="2264664"/>
                    <a:pt x="6061454" y="2257933"/>
                  </a:cubicBezTo>
                  <a:cubicBezTo>
                    <a:pt x="6034911" y="2242947"/>
                    <a:pt x="6010654" y="2227453"/>
                    <a:pt x="5980047" y="2241296"/>
                  </a:cubicBezTo>
                  <a:cubicBezTo>
                    <a:pt x="5949441" y="2255141"/>
                    <a:pt x="5939788" y="2273046"/>
                    <a:pt x="5903847" y="2268093"/>
                  </a:cubicBezTo>
                  <a:cubicBezTo>
                    <a:pt x="5878290" y="2265430"/>
                    <a:pt x="5853400" y="2258294"/>
                    <a:pt x="5830314" y="2247011"/>
                  </a:cubicBezTo>
                  <a:cubicBezTo>
                    <a:pt x="5805973" y="2232935"/>
                    <a:pt x="5783488" y="2215870"/>
                    <a:pt x="5763385" y="2196211"/>
                  </a:cubicBezTo>
                  <a:cubicBezTo>
                    <a:pt x="5749288" y="2182876"/>
                    <a:pt x="5735445" y="2170176"/>
                    <a:pt x="5722491" y="2156079"/>
                  </a:cubicBezTo>
                  <a:cubicBezTo>
                    <a:pt x="5715633" y="2148586"/>
                    <a:pt x="5703060" y="2129790"/>
                    <a:pt x="5691757" y="2129790"/>
                  </a:cubicBezTo>
                  <a:cubicBezTo>
                    <a:pt x="5680280" y="2131806"/>
                    <a:pt x="5671294" y="2140792"/>
                    <a:pt x="5669278" y="2152269"/>
                  </a:cubicBezTo>
                  <a:cubicBezTo>
                    <a:pt x="5671164" y="2159911"/>
                    <a:pt x="5674673" y="2167058"/>
                    <a:pt x="5679565" y="2173224"/>
                  </a:cubicBezTo>
                  <a:cubicBezTo>
                    <a:pt x="5685915" y="2182749"/>
                    <a:pt x="5683629" y="2188591"/>
                    <a:pt x="5685280" y="2197862"/>
                  </a:cubicBezTo>
                  <a:cubicBezTo>
                    <a:pt x="5686423" y="2204339"/>
                    <a:pt x="5679819" y="2203704"/>
                    <a:pt x="5682740" y="2209927"/>
                  </a:cubicBezTo>
                  <a:cubicBezTo>
                    <a:pt x="5685660" y="2216150"/>
                    <a:pt x="5695440" y="2217928"/>
                    <a:pt x="5700393" y="2219198"/>
                  </a:cubicBezTo>
                  <a:cubicBezTo>
                    <a:pt x="5699250" y="2235581"/>
                    <a:pt x="5707632" y="2241423"/>
                    <a:pt x="5716014" y="2253996"/>
                  </a:cubicBezTo>
                  <a:cubicBezTo>
                    <a:pt x="5720332" y="2260346"/>
                    <a:pt x="5713728" y="2262886"/>
                    <a:pt x="5722237" y="2267966"/>
                  </a:cubicBezTo>
                  <a:cubicBezTo>
                    <a:pt x="5727444" y="2271014"/>
                    <a:pt x="5739763" y="2267966"/>
                    <a:pt x="5746113" y="2267966"/>
                  </a:cubicBezTo>
                  <a:cubicBezTo>
                    <a:pt x="5744345" y="2277044"/>
                    <a:pt x="5739334" y="2285169"/>
                    <a:pt x="5732016" y="2290826"/>
                  </a:cubicBezTo>
                  <a:cubicBezTo>
                    <a:pt x="5728968" y="2293239"/>
                    <a:pt x="5725158" y="2286254"/>
                    <a:pt x="5719316" y="2293239"/>
                  </a:cubicBezTo>
                  <a:cubicBezTo>
                    <a:pt x="5716167" y="2297591"/>
                    <a:pt x="5715565" y="2303288"/>
                    <a:pt x="5717735" y="2308202"/>
                  </a:cubicBezTo>
                  <a:cubicBezTo>
                    <a:pt x="5719904" y="2313116"/>
                    <a:pt x="5724520" y="2316509"/>
                    <a:pt x="5729857" y="2317115"/>
                  </a:cubicBezTo>
                  <a:cubicBezTo>
                    <a:pt x="5739383" y="2315550"/>
                    <a:pt x="5748738" y="2313084"/>
                    <a:pt x="5757797" y="2309749"/>
                  </a:cubicBezTo>
                  <a:cubicBezTo>
                    <a:pt x="5772021" y="2306828"/>
                    <a:pt x="5789039" y="2304161"/>
                    <a:pt x="5799961" y="2316988"/>
                  </a:cubicBezTo>
                  <a:cubicBezTo>
                    <a:pt x="5779260" y="2332228"/>
                    <a:pt x="5806311" y="2351913"/>
                    <a:pt x="5805296" y="2329688"/>
                  </a:cubicBezTo>
                  <a:cubicBezTo>
                    <a:pt x="5823330" y="2335149"/>
                    <a:pt x="5824218" y="2341245"/>
                    <a:pt x="5841999" y="2338451"/>
                  </a:cubicBezTo>
                  <a:cubicBezTo>
                    <a:pt x="5850762" y="2337054"/>
                    <a:pt x="5860414" y="2331085"/>
                    <a:pt x="5866383" y="2339848"/>
                  </a:cubicBezTo>
                  <a:cubicBezTo>
                    <a:pt x="5837935" y="2347976"/>
                    <a:pt x="5895720" y="2388489"/>
                    <a:pt x="5905372" y="2354326"/>
                  </a:cubicBezTo>
                  <a:cubicBezTo>
                    <a:pt x="5914008" y="2370836"/>
                    <a:pt x="5934328" y="2360549"/>
                    <a:pt x="5945123" y="2376805"/>
                  </a:cubicBezTo>
                  <a:cubicBezTo>
                    <a:pt x="5922771" y="2380869"/>
                    <a:pt x="5896990" y="2395093"/>
                    <a:pt x="5874257" y="2386457"/>
                  </a:cubicBezTo>
                  <a:cubicBezTo>
                    <a:pt x="5874257" y="2378583"/>
                    <a:pt x="5872606" y="2372614"/>
                    <a:pt x="5870320" y="2371598"/>
                  </a:cubicBezTo>
                  <a:cubicBezTo>
                    <a:pt x="5868034" y="2370582"/>
                    <a:pt x="5863970" y="2372868"/>
                    <a:pt x="5860033" y="2377186"/>
                  </a:cubicBezTo>
                  <a:cubicBezTo>
                    <a:pt x="5853901" y="2370603"/>
                    <a:pt x="5846630" y="2365182"/>
                    <a:pt x="5838570" y="2361184"/>
                  </a:cubicBezTo>
                  <a:cubicBezTo>
                    <a:pt x="5821552" y="2354707"/>
                    <a:pt x="5799200" y="2361184"/>
                    <a:pt x="5781039" y="2357374"/>
                  </a:cubicBezTo>
                  <a:cubicBezTo>
                    <a:pt x="5745860" y="2350897"/>
                    <a:pt x="5723000" y="2327783"/>
                    <a:pt x="5697346" y="2303907"/>
                  </a:cubicBezTo>
                  <a:cubicBezTo>
                    <a:pt x="5689091" y="2296160"/>
                    <a:pt x="5669914" y="2270379"/>
                    <a:pt x="5658231" y="2268347"/>
                  </a:cubicBezTo>
                  <a:cubicBezTo>
                    <a:pt x="5644134" y="2265934"/>
                    <a:pt x="5644515" y="2281809"/>
                    <a:pt x="5628513" y="2286254"/>
                  </a:cubicBezTo>
                  <a:cubicBezTo>
                    <a:pt x="5629528" y="2294509"/>
                    <a:pt x="5635625" y="2296160"/>
                    <a:pt x="5638927" y="2303526"/>
                  </a:cubicBezTo>
                  <a:cubicBezTo>
                    <a:pt x="5642229" y="2310892"/>
                    <a:pt x="5635371" y="2318385"/>
                    <a:pt x="5647436" y="2324354"/>
                  </a:cubicBezTo>
                  <a:cubicBezTo>
                    <a:pt x="5629148" y="2340356"/>
                    <a:pt x="5647436" y="2340991"/>
                    <a:pt x="5656326" y="2348992"/>
                  </a:cubicBezTo>
                  <a:cubicBezTo>
                    <a:pt x="5670931" y="2362581"/>
                    <a:pt x="5669026" y="2372614"/>
                    <a:pt x="5692902" y="2375789"/>
                  </a:cubicBezTo>
                  <a:cubicBezTo>
                    <a:pt x="5690781" y="2379096"/>
                    <a:pt x="5690310" y="2383199"/>
                    <a:pt x="5691627" y="2386901"/>
                  </a:cubicBezTo>
                  <a:cubicBezTo>
                    <a:pt x="5692944" y="2390603"/>
                    <a:pt x="5695900" y="2393487"/>
                    <a:pt x="5699633" y="2394712"/>
                  </a:cubicBezTo>
                  <a:cubicBezTo>
                    <a:pt x="5686933" y="2407412"/>
                    <a:pt x="5698363" y="2413762"/>
                    <a:pt x="5707507" y="2417064"/>
                  </a:cubicBezTo>
                  <a:cubicBezTo>
                    <a:pt x="5710047" y="2418080"/>
                    <a:pt x="5713984" y="2411476"/>
                    <a:pt x="5717667" y="2412238"/>
                  </a:cubicBezTo>
                  <a:cubicBezTo>
                    <a:pt x="5721350" y="2413000"/>
                    <a:pt x="5721096" y="2417318"/>
                    <a:pt x="5722874" y="2417318"/>
                  </a:cubicBezTo>
                  <a:cubicBezTo>
                    <a:pt x="5724652" y="2417318"/>
                    <a:pt x="5730875" y="2421890"/>
                    <a:pt x="5733415" y="2422398"/>
                  </a:cubicBezTo>
                  <a:cubicBezTo>
                    <a:pt x="5735955" y="2422906"/>
                    <a:pt x="5752592" y="2415794"/>
                    <a:pt x="5756529" y="2415540"/>
                  </a:cubicBezTo>
                  <a:cubicBezTo>
                    <a:pt x="5767398" y="2415025"/>
                    <a:pt x="5778292" y="2415620"/>
                    <a:pt x="5789041" y="2417318"/>
                  </a:cubicBezTo>
                  <a:cubicBezTo>
                    <a:pt x="5776341" y="2419223"/>
                    <a:pt x="5775071" y="2434463"/>
                    <a:pt x="5789041" y="2433320"/>
                  </a:cubicBezTo>
                  <a:cubicBezTo>
                    <a:pt x="5789041" y="2442464"/>
                    <a:pt x="5814441" y="2458720"/>
                    <a:pt x="5824728" y="2462403"/>
                  </a:cubicBezTo>
                  <a:cubicBezTo>
                    <a:pt x="5824359" y="2466299"/>
                    <a:pt x="5822706" y="2469962"/>
                    <a:pt x="5820029" y="2472817"/>
                  </a:cubicBezTo>
                  <a:cubicBezTo>
                    <a:pt x="5820029" y="2473579"/>
                    <a:pt x="5800725" y="2486914"/>
                    <a:pt x="5802884" y="2487803"/>
                  </a:cubicBezTo>
                  <a:cubicBezTo>
                    <a:pt x="5786501" y="2481834"/>
                    <a:pt x="5787136" y="2499741"/>
                    <a:pt x="5776087" y="2502027"/>
                  </a:cubicBezTo>
                  <a:cubicBezTo>
                    <a:pt x="5769610" y="2503424"/>
                    <a:pt x="5761101" y="2495677"/>
                    <a:pt x="5754243" y="2495550"/>
                  </a:cubicBezTo>
                  <a:cubicBezTo>
                    <a:pt x="5754243" y="2495550"/>
                    <a:pt x="5744591" y="2501519"/>
                    <a:pt x="5743575" y="2502027"/>
                  </a:cubicBezTo>
                  <a:cubicBezTo>
                    <a:pt x="5737352" y="2504821"/>
                    <a:pt x="5736971" y="2496312"/>
                    <a:pt x="5731637" y="2506218"/>
                  </a:cubicBezTo>
                  <a:cubicBezTo>
                    <a:pt x="5730291" y="2510040"/>
                    <a:pt x="5730291" y="2514207"/>
                    <a:pt x="5731637" y="2518029"/>
                  </a:cubicBezTo>
                  <a:cubicBezTo>
                    <a:pt x="5729152" y="2518964"/>
                    <a:pt x="5726606" y="2519728"/>
                    <a:pt x="5724017" y="2520314"/>
                  </a:cubicBezTo>
                  <a:cubicBezTo>
                    <a:pt x="5705856" y="2524251"/>
                    <a:pt x="5682234" y="2517647"/>
                    <a:pt x="5664708" y="2513710"/>
                  </a:cubicBezTo>
                  <a:cubicBezTo>
                    <a:pt x="5659081" y="2512346"/>
                    <a:pt x="5653528" y="2510693"/>
                    <a:pt x="5648071" y="2508757"/>
                  </a:cubicBezTo>
                  <a:cubicBezTo>
                    <a:pt x="5670550" y="2497962"/>
                    <a:pt x="5685536" y="2485770"/>
                    <a:pt x="5676392" y="2468372"/>
                  </a:cubicBezTo>
                  <a:cubicBezTo>
                    <a:pt x="5663692" y="2471547"/>
                    <a:pt x="5635244" y="2477770"/>
                    <a:pt x="5602097" y="2483104"/>
                  </a:cubicBezTo>
                  <a:lnTo>
                    <a:pt x="5598668" y="2480818"/>
                  </a:lnTo>
                  <a:cubicBezTo>
                    <a:pt x="5587238" y="2471036"/>
                    <a:pt x="5576462" y="2460515"/>
                    <a:pt x="5566410" y="2449322"/>
                  </a:cubicBezTo>
                  <a:cubicBezTo>
                    <a:pt x="5566768" y="2447393"/>
                    <a:pt x="5566980" y="2445440"/>
                    <a:pt x="5567045" y="2443480"/>
                  </a:cubicBezTo>
                  <a:cubicBezTo>
                    <a:pt x="5574410" y="2443480"/>
                    <a:pt x="5583428" y="2441702"/>
                    <a:pt x="5590794" y="2441956"/>
                  </a:cubicBezTo>
                  <a:cubicBezTo>
                    <a:pt x="5582793" y="2420493"/>
                    <a:pt x="5594096" y="2404491"/>
                    <a:pt x="5616194" y="2397252"/>
                  </a:cubicBezTo>
                  <a:cubicBezTo>
                    <a:pt x="5602859" y="2355977"/>
                    <a:pt x="5556503" y="2404364"/>
                    <a:pt x="5525643" y="2407285"/>
                  </a:cubicBezTo>
                  <a:cubicBezTo>
                    <a:pt x="5490209" y="2410714"/>
                    <a:pt x="5455665" y="2391029"/>
                    <a:pt x="5420233" y="2391156"/>
                  </a:cubicBezTo>
                  <a:cubicBezTo>
                    <a:pt x="5445633" y="2348738"/>
                    <a:pt x="5453634" y="2354198"/>
                    <a:pt x="5500751" y="2351023"/>
                  </a:cubicBezTo>
                  <a:cubicBezTo>
                    <a:pt x="5497531" y="2341337"/>
                    <a:pt x="5496321" y="2331095"/>
                    <a:pt x="5497195" y="2320925"/>
                  </a:cubicBezTo>
                  <a:cubicBezTo>
                    <a:pt x="5499972" y="2319305"/>
                    <a:pt x="5503032" y="2318228"/>
                    <a:pt x="5506212" y="2317750"/>
                  </a:cubicBezTo>
                  <a:cubicBezTo>
                    <a:pt x="5507990" y="2325242"/>
                    <a:pt x="5505577" y="2334895"/>
                    <a:pt x="5508497" y="2341245"/>
                  </a:cubicBezTo>
                  <a:cubicBezTo>
                    <a:pt x="5518403" y="2328545"/>
                    <a:pt x="5533897" y="2349881"/>
                    <a:pt x="5541263" y="2339721"/>
                  </a:cubicBezTo>
                  <a:cubicBezTo>
                    <a:pt x="5544565" y="2334768"/>
                    <a:pt x="5539866" y="2319020"/>
                    <a:pt x="5551550" y="2329307"/>
                  </a:cubicBezTo>
                  <a:cubicBezTo>
                    <a:pt x="5550714" y="2317603"/>
                    <a:pt x="5551225" y="2305842"/>
                    <a:pt x="5553074" y="2294255"/>
                  </a:cubicBezTo>
                  <a:cubicBezTo>
                    <a:pt x="5558662" y="2294255"/>
                    <a:pt x="5562853" y="2298319"/>
                    <a:pt x="5568314" y="2298065"/>
                  </a:cubicBezTo>
                  <a:cubicBezTo>
                    <a:pt x="5573776" y="2297811"/>
                    <a:pt x="5573013" y="2293620"/>
                    <a:pt x="5577712" y="2293874"/>
                  </a:cubicBezTo>
                  <a:cubicBezTo>
                    <a:pt x="5584697" y="2293874"/>
                    <a:pt x="5590412" y="2305812"/>
                    <a:pt x="5591809" y="2289429"/>
                  </a:cubicBezTo>
                  <a:cubicBezTo>
                    <a:pt x="5593205" y="2273045"/>
                    <a:pt x="5586221" y="2282571"/>
                    <a:pt x="5579109" y="2281301"/>
                  </a:cubicBezTo>
                  <a:cubicBezTo>
                    <a:pt x="5573775" y="2280285"/>
                    <a:pt x="5558535" y="2277618"/>
                    <a:pt x="5564504" y="2270886"/>
                  </a:cubicBezTo>
                  <a:cubicBezTo>
                    <a:pt x="5559551" y="2267966"/>
                    <a:pt x="5559424" y="2262885"/>
                    <a:pt x="5555614" y="2258822"/>
                  </a:cubicBezTo>
                  <a:cubicBezTo>
                    <a:pt x="5553026" y="2256264"/>
                    <a:pt x="5549963" y="2254236"/>
                    <a:pt x="5546597" y="2252853"/>
                  </a:cubicBezTo>
                  <a:cubicBezTo>
                    <a:pt x="5552312" y="2247138"/>
                    <a:pt x="5556757" y="2240153"/>
                    <a:pt x="5561075" y="2236342"/>
                  </a:cubicBezTo>
                  <a:cubicBezTo>
                    <a:pt x="5550993" y="2237384"/>
                    <a:pt x="5540856" y="2237808"/>
                    <a:pt x="5530722" y="2237613"/>
                  </a:cubicBezTo>
                  <a:cubicBezTo>
                    <a:pt x="5525134" y="2234057"/>
                    <a:pt x="5524499" y="2225929"/>
                    <a:pt x="5519419" y="2223516"/>
                  </a:cubicBezTo>
                  <a:cubicBezTo>
                    <a:pt x="5515480" y="2221907"/>
                    <a:pt x="5511014" y="2222236"/>
                    <a:pt x="5507354" y="2224405"/>
                  </a:cubicBezTo>
                  <a:cubicBezTo>
                    <a:pt x="5506260" y="2221712"/>
                    <a:pt x="5505493" y="2218898"/>
                    <a:pt x="5505068" y="2216023"/>
                  </a:cubicBezTo>
                  <a:cubicBezTo>
                    <a:pt x="5498972" y="2221484"/>
                    <a:pt x="5493511" y="2228723"/>
                    <a:pt x="5486907" y="2235327"/>
                  </a:cubicBezTo>
                  <a:lnTo>
                    <a:pt x="5486907" y="2235327"/>
                  </a:lnTo>
                  <a:cubicBezTo>
                    <a:pt x="5487884" y="2230308"/>
                    <a:pt x="5488098" y="2225170"/>
                    <a:pt x="5487542" y="2220087"/>
                  </a:cubicBezTo>
                  <a:cubicBezTo>
                    <a:pt x="5479922" y="2221230"/>
                    <a:pt x="5472937" y="2224659"/>
                    <a:pt x="5465444" y="2225929"/>
                  </a:cubicBezTo>
                  <a:cubicBezTo>
                    <a:pt x="5457951" y="2227199"/>
                    <a:pt x="5449569" y="2224151"/>
                    <a:pt x="5442076" y="2227326"/>
                  </a:cubicBezTo>
                  <a:cubicBezTo>
                    <a:pt x="5442798" y="2233862"/>
                    <a:pt x="5443137" y="2240435"/>
                    <a:pt x="5443092" y="2247011"/>
                  </a:cubicBezTo>
                  <a:cubicBezTo>
                    <a:pt x="5438539" y="2245306"/>
                    <a:pt x="5433811" y="2244114"/>
                    <a:pt x="5428995" y="2243455"/>
                  </a:cubicBezTo>
                  <a:cubicBezTo>
                    <a:pt x="5427651" y="2251850"/>
                    <a:pt x="5427225" y="2260367"/>
                    <a:pt x="5427725" y="2268855"/>
                  </a:cubicBezTo>
                  <a:cubicBezTo>
                    <a:pt x="5423026" y="2254631"/>
                    <a:pt x="5409818" y="2270379"/>
                    <a:pt x="5403341" y="2273427"/>
                  </a:cubicBezTo>
                  <a:cubicBezTo>
                    <a:pt x="5403341" y="2272284"/>
                    <a:pt x="5403341" y="2270506"/>
                    <a:pt x="5403341" y="2269236"/>
                  </a:cubicBezTo>
                  <a:cubicBezTo>
                    <a:pt x="5401349" y="2270703"/>
                    <a:pt x="5399170" y="2271898"/>
                    <a:pt x="5396864" y="2272792"/>
                  </a:cubicBezTo>
                  <a:cubicBezTo>
                    <a:pt x="5400039" y="2263394"/>
                    <a:pt x="5401054" y="2252853"/>
                    <a:pt x="5404610" y="2245487"/>
                  </a:cubicBezTo>
                  <a:cubicBezTo>
                    <a:pt x="5399942" y="2244728"/>
                    <a:pt x="5395236" y="2244220"/>
                    <a:pt x="5390514" y="2243963"/>
                  </a:cubicBezTo>
                  <a:cubicBezTo>
                    <a:pt x="5392263" y="2238118"/>
                    <a:pt x="5394383" y="2232392"/>
                    <a:pt x="5396864" y="2226818"/>
                  </a:cubicBezTo>
                  <a:cubicBezTo>
                    <a:pt x="5403373" y="2234424"/>
                    <a:pt x="5412377" y="2239466"/>
                    <a:pt x="5422264" y="2241042"/>
                  </a:cubicBezTo>
                  <a:cubicBezTo>
                    <a:pt x="5420240" y="2231025"/>
                    <a:pt x="5423670" y="2220685"/>
                    <a:pt x="5431280" y="2213864"/>
                  </a:cubicBezTo>
                  <a:cubicBezTo>
                    <a:pt x="5458459" y="2205990"/>
                    <a:pt x="5479540" y="2180971"/>
                    <a:pt x="5500496" y="2159000"/>
                  </a:cubicBezTo>
                  <a:cubicBezTo>
                    <a:pt x="5506338" y="2162048"/>
                    <a:pt x="5511672" y="2166493"/>
                    <a:pt x="5517514" y="2160016"/>
                  </a:cubicBezTo>
                  <a:cubicBezTo>
                    <a:pt x="5523355" y="2153539"/>
                    <a:pt x="5519673" y="2149856"/>
                    <a:pt x="5515354" y="2144141"/>
                  </a:cubicBezTo>
                  <a:cubicBezTo>
                    <a:pt x="5517386" y="2142236"/>
                    <a:pt x="5519545" y="2140458"/>
                    <a:pt x="5521704" y="2138680"/>
                  </a:cubicBezTo>
                  <a:cubicBezTo>
                    <a:pt x="5479033" y="2108708"/>
                    <a:pt x="5529959" y="2100580"/>
                    <a:pt x="5531610" y="2068576"/>
                  </a:cubicBezTo>
                  <a:cubicBezTo>
                    <a:pt x="5520003" y="2073797"/>
                    <a:pt x="5507981" y="2078045"/>
                    <a:pt x="5495670" y="2081276"/>
                  </a:cubicBezTo>
                  <a:cubicBezTo>
                    <a:pt x="5499353" y="2071624"/>
                    <a:pt x="5506718" y="2066544"/>
                    <a:pt x="5521070" y="2066417"/>
                  </a:cubicBezTo>
                  <a:cubicBezTo>
                    <a:pt x="5518657" y="2042922"/>
                    <a:pt x="5543803" y="2045335"/>
                    <a:pt x="5560313" y="2045462"/>
                  </a:cubicBezTo>
                  <a:cubicBezTo>
                    <a:pt x="5549772" y="2011680"/>
                    <a:pt x="5551168" y="2018792"/>
                    <a:pt x="5585713" y="2009267"/>
                  </a:cubicBezTo>
                  <a:cubicBezTo>
                    <a:pt x="5563539" y="2001303"/>
                    <a:pt x="5545774" y="1984322"/>
                    <a:pt x="5536817" y="1962531"/>
                  </a:cubicBezTo>
                  <a:cubicBezTo>
                    <a:pt x="5516243" y="1970151"/>
                    <a:pt x="5498717" y="1971294"/>
                    <a:pt x="5479033" y="1977898"/>
                  </a:cubicBezTo>
                  <a:cubicBezTo>
                    <a:pt x="5463920" y="1982978"/>
                    <a:pt x="5449061" y="1992503"/>
                    <a:pt x="5432297" y="1977898"/>
                  </a:cubicBezTo>
                  <a:cubicBezTo>
                    <a:pt x="5425185" y="1983105"/>
                    <a:pt x="5419597" y="1980692"/>
                    <a:pt x="5411596" y="1982470"/>
                  </a:cubicBezTo>
                  <a:cubicBezTo>
                    <a:pt x="5411219" y="1975769"/>
                    <a:pt x="5407496" y="1969707"/>
                    <a:pt x="5401690" y="1966341"/>
                  </a:cubicBezTo>
                  <a:cubicBezTo>
                    <a:pt x="5405592" y="1957802"/>
                    <a:pt x="5411365" y="1950249"/>
                    <a:pt x="5418580" y="1944243"/>
                  </a:cubicBezTo>
                  <a:cubicBezTo>
                    <a:pt x="5403638" y="1936866"/>
                    <a:pt x="5386844" y="1934082"/>
                    <a:pt x="5370321" y="1936242"/>
                  </a:cubicBezTo>
                  <a:cubicBezTo>
                    <a:pt x="5375020" y="1910842"/>
                    <a:pt x="5383021" y="1864106"/>
                    <a:pt x="5378830" y="1836674"/>
                  </a:cubicBezTo>
                  <a:cubicBezTo>
                    <a:pt x="5369178" y="1839976"/>
                    <a:pt x="5348731" y="1835277"/>
                    <a:pt x="5343397" y="1836674"/>
                  </a:cubicBezTo>
                  <a:cubicBezTo>
                    <a:pt x="5352829" y="1820039"/>
                    <a:pt x="5356364" y="1800706"/>
                    <a:pt x="5353430" y="1781810"/>
                  </a:cubicBezTo>
                  <a:cubicBezTo>
                    <a:pt x="5340122" y="1798162"/>
                    <a:pt x="5328506" y="1815821"/>
                    <a:pt x="5318759" y="1834515"/>
                  </a:cubicBezTo>
                  <a:cubicBezTo>
                    <a:pt x="5315203" y="1823212"/>
                    <a:pt x="5321299" y="1763903"/>
                    <a:pt x="5313298" y="1760093"/>
                  </a:cubicBezTo>
                  <a:cubicBezTo>
                    <a:pt x="5305296" y="1756283"/>
                    <a:pt x="5287263" y="1789176"/>
                    <a:pt x="5283834" y="1794129"/>
                  </a:cubicBezTo>
                  <a:cubicBezTo>
                    <a:pt x="5276390" y="1802379"/>
                    <a:pt x="5270109" y="1811609"/>
                    <a:pt x="5265165" y="1821561"/>
                  </a:cubicBezTo>
                  <a:cubicBezTo>
                    <a:pt x="5262498" y="1831213"/>
                    <a:pt x="5265927" y="1830451"/>
                    <a:pt x="5266561" y="1838325"/>
                  </a:cubicBezTo>
                  <a:cubicBezTo>
                    <a:pt x="5267323" y="1849120"/>
                    <a:pt x="5270752" y="1851025"/>
                    <a:pt x="5263259" y="1861439"/>
                  </a:cubicBezTo>
                  <a:cubicBezTo>
                    <a:pt x="5263259" y="1861439"/>
                    <a:pt x="5253988" y="1868297"/>
                    <a:pt x="5249163" y="1872488"/>
                  </a:cubicBezTo>
                  <a:cubicBezTo>
                    <a:pt x="5245988" y="1861693"/>
                    <a:pt x="5231128" y="1862709"/>
                    <a:pt x="5227953" y="1847088"/>
                  </a:cubicBezTo>
                  <a:cubicBezTo>
                    <a:pt x="5208903" y="1853565"/>
                    <a:pt x="5218428" y="1878203"/>
                    <a:pt x="5202553" y="1885188"/>
                  </a:cubicBezTo>
                  <a:cubicBezTo>
                    <a:pt x="5200870" y="1884434"/>
                    <a:pt x="5199061" y="1884004"/>
                    <a:pt x="5197219" y="1883918"/>
                  </a:cubicBezTo>
                  <a:cubicBezTo>
                    <a:pt x="5196584" y="1883918"/>
                    <a:pt x="5187567" y="1890014"/>
                    <a:pt x="5186551" y="1890395"/>
                  </a:cubicBezTo>
                  <a:cubicBezTo>
                    <a:pt x="5180328" y="1893316"/>
                    <a:pt x="5179947" y="1884680"/>
                    <a:pt x="5174486" y="1894586"/>
                  </a:cubicBezTo>
                  <a:cubicBezTo>
                    <a:pt x="5172846" y="1900511"/>
                    <a:pt x="5173719" y="1906850"/>
                    <a:pt x="5176899" y="1912112"/>
                  </a:cubicBezTo>
                  <a:cubicBezTo>
                    <a:pt x="5165977" y="1906143"/>
                    <a:pt x="5154166" y="1899412"/>
                    <a:pt x="5152134" y="1891538"/>
                  </a:cubicBezTo>
                  <a:cubicBezTo>
                    <a:pt x="5148578" y="1877695"/>
                    <a:pt x="5164834" y="1864614"/>
                    <a:pt x="5156198" y="1855978"/>
                  </a:cubicBezTo>
                  <a:cubicBezTo>
                    <a:pt x="5174536" y="1835154"/>
                    <a:pt x="5191183" y="1812901"/>
                    <a:pt x="5205982" y="1789430"/>
                  </a:cubicBezTo>
                  <a:cubicBezTo>
                    <a:pt x="5221857" y="1762760"/>
                    <a:pt x="5234557" y="1733042"/>
                    <a:pt x="5248527" y="1705102"/>
                  </a:cubicBezTo>
                  <a:cubicBezTo>
                    <a:pt x="5250306" y="1704220"/>
                    <a:pt x="5252258" y="1703743"/>
                    <a:pt x="5254242" y="1703705"/>
                  </a:cubicBezTo>
                  <a:cubicBezTo>
                    <a:pt x="5272403" y="1703705"/>
                    <a:pt x="5282564" y="1726946"/>
                    <a:pt x="5303646" y="1726692"/>
                  </a:cubicBezTo>
                  <a:cubicBezTo>
                    <a:pt x="5304280" y="1707515"/>
                    <a:pt x="5300217" y="1690751"/>
                    <a:pt x="5299328" y="1672463"/>
                  </a:cubicBezTo>
                  <a:cubicBezTo>
                    <a:pt x="5297931" y="1648079"/>
                    <a:pt x="5299328" y="1657477"/>
                    <a:pt x="5321299" y="1641348"/>
                  </a:cubicBezTo>
                  <a:cubicBezTo>
                    <a:pt x="5317332" y="1627125"/>
                    <a:pt x="5303635" y="1617880"/>
                    <a:pt x="5288961" y="1619521"/>
                  </a:cubicBezTo>
                  <a:cubicBezTo>
                    <a:pt x="5274288" y="1621162"/>
                    <a:pt x="5262971" y="1633204"/>
                    <a:pt x="5262244" y="1647952"/>
                  </a:cubicBezTo>
                  <a:cubicBezTo>
                    <a:pt x="5219064" y="1643761"/>
                    <a:pt x="5241035" y="1626235"/>
                    <a:pt x="5240654" y="1603629"/>
                  </a:cubicBezTo>
                  <a:cubicBezTo>
                    <a:pt x="5240654" y="1575181"/>
                    <a:pt x="5194172" y="1575054"/>
                    <a:pt x="5222747" y="1548764"/>
                  </a:cubicBezTo>
                  <a:cubicBezTo>
                    <a:pt x="5214238" y="1537335"/>
                    <a:pt x="5195950" y="1540382"/>
                    <a:pt x="5184647" y="1535303"/>
                  </a:cubicBezTo>
                  <a:cubicBezTo>
                    <a:pt x="5226811" y="1523238"/>
                    <a:pt x="5294756" y="1499616"/>
                    <a:pt x="5294756" y="1499616"/>
                  </a:cubicBezTo>
                  <a:cubicBezTo>
                    <a:pt x="5348604" y="1507617"/>
                    <a:pt x="5370321" y="1483741"/>
                    <a:pt x="5379084" y="1462913"/>
                  </a:cubicBezTo>
                  <a:cubicBezTo>
                    <a:pt x="5383529" y="1473327"/>
                    <a:pt x="5381370" y="1488313"/>
                    <a:pt x="5391784" y="1501013"/>
                  </a:cubicBezTo>
                  <a:cubicBezTo>
                    <a:pt x="5441695" y="1481328"/>
                    <a:pt x="5373369" y="1456436"/>
                    <a:pt x="5406770" y="1430147"/>
                  </a:cubicBezTo>
                  <a:cubicBezTo>
                    <a:pt x="5415787" y="1423161"/>
                    <a:pt x="5426328" y="1430782"/>
                    <a:pt x="5434710" y="1426082"/>
                  </a:cubicBezTo>
                  <a:cubicBezTo>
                    <a:pt x="5445378" y="1420240"/>
                    <a:pt x="5437504" y="1420367"/>
                    <a:pt x="5440552" y="1410207"/>
                  </a:cubicBezTo>
                  <a:cubicBezTo>
                    <a:pt x="5442330" y="1404365"/>
                    <a:pt x="5439155" y="1401317"/>
                    <a:pt x="5443473" y="1396110"/>
                  </a:cubicBezTo>
                  <a:cubicBezTo>
                    <a:pt x="5447791" y="1390904"/>
                    <a:pt x="5457570" y="1390522"/>
                    <a:pt x="5461380" y="1387856"/>
                  </a:cubicBezTo>
                  <a:cubicBezTo>
                    <a:pt x="5452617" y="1382903"/>
                    <a:pt x="5433059" y="1379347"/>
                    <a:pt x="5429757" y="1370203"/>
                  </a:cubicBezTo>
                  <a:cubicBezTo>
                    <a:pt x="5423280" y="1352042"/>
                    <a:pt x="5450839" y="1335151"/>
                    <a:pt x="5459221" y="1323467"/>
                  </a:cubicBezTo>
                  <a:cubicBezTo>
                    <a:pt x="5451982" y="1318260"/>
                    <a:pt x="5440299" y="1322324"/>
                    <a:pt x="5431916" y="1318260"/>
                  </a:cubicBezTo>
                  <a:cubicBezTo>
                    <a:pt x="5425694" y="1315211"/>
                    <a:pt x="5424424" y="1309242"/>
                    <a:pt x="5419851" y="1305560"/>
                  </a:cubicBezTo>
                  <a:cubicBezTo>
                    <a:pt x="5403595" y="1294511"/>
                    <a:pt x="5391403" y="1300480"/>
                    <a:pt x="5372988" y="1309370"/>
                  </a:cubicBezTo>
                  <a:cubicBezTo>
                    <a:pt x="5371448" y="1304390"/>
                    <a:pt x="5370635" y="1299214"/>
                    <a:pt x="5370575" y="1294003"/>
                  </a:cubicBezTo>
                  <a:cubicBezTo>
                    <a:pt x="5362828" y="1296416"/>
                    <a:pt x="5350001" y="1295273"/>
                    <a:pt x="5344286" y="1302131"/>
                  </a:cubicBezTo>
                  <a:cubicBezTo>
                    <a:pt x="5338571" y="1308988"/>
                    <a:pt x="5344286" y="1321307"/>
                    <a:pt x="5341365" y="1328673"/>
                  </a:cubicBezTo>
                  <a:cubicBezTo>
                    <a:pt x="5338444" y="1336039"/>
                    <a:pt x="5330824" y="1339850"/>
                    <a:pt x="5326252" y="1347597"/>
                  </a:cubicBezTo>
                  <a:cubicBezTo>
                    <a:pt x="5323331" y="1352423"/>
                    <a:pt x="5324855" y="1361567"/>
                    <a:pt x="5320664" y="1364869"/>
                  </a:cubicBezTo>
                  <a:cubicBezTo>
                    <a:pt x="5318632" y="1366520"/>
                    <a:pt x="5313552" y="1363472"/>
                    <a:pt x="5311647" y="1364869"/>
                  </a:cubicBezTo>
                  <a:cubicBezTo>
                    <a:pt x="5309742" y="1366266"/>
                    <a:pt x="5303011" y="1369441"/>
                    <a:pt x="5299836" y="1371600"/>
                  </a:cubicBezTo>
                  <a:cubicBezTo>
                    <a:pt x="5296661" y="1373759"/>
                    <a:pt x="5298312" y="1380870"/>
                    <a:pt x="5295137" y="1382648"/>
                  </a:cubicBezTo>
                  <a:cubicBezTo>
                    <a:pt x="5289086" y="1383712"/>
                    <a:pt x="5282861" y="1383142"/>
                    <a:pt x="5277103" y="1380997"/>
                  </a:cubicBezTo>
                  <a:cubicBezTo>
                    <a:pt x="5268467" y="1378203"/>
                    <a:pt x="5274563" y="1371980"/>
                    <a:pt x="5261609" y="1373885"/>
                  </a:cubicBezTo>
                  <a:cubicBezTo>
                    <a:pt x="5252846" y="1375156"/>
                    <a:pt x="5248909" y="1386585"/>
                    <a:pt x="5239511" y="1382394"/>
                  </a:cubicBezTo>
                  <a:cubicBezTo>
                    <a:pt x="5229351" y="1400301"/>
                    <a:pt x="5226811" y="1411731"/>
                    <a:pt x="5208015" y="1398777"/>
                  </a:cubicBezTo>
                  <a:cubicBezTo>
                    <a:pt x="5174995" y="1376425"/>
                    <a:pt x="5187949" y="1351025"/>
                    <a:pt x="5185155" y="1318259"/>
                  </a:cubicBezTo>
                  <a:cubicBezTo>
                    <a:pt x="5168264" y="1318259"/>
                    <a:pt x="5163692" y="1342262"/>
                    <a:pt x="5145912" y="1338960"/>
                  </a:cubicBezTo>
                  <a:cubicBezTo>
                    <a:pt x="5140959" y="1350644"/>
                    <a:pt x="5138800" y="1363217"/>
                    <a:pt x="5134736" y="1375028"/>
                  </a:cubicBezTo>
                  <a:cubicBezTo>
                    <a:pt x="5129701" y="1374070"/>
                    <a:pt x="5124531" y="1374070"/>
                    <a:pt x="5119496" y="1375028"/>
                  </a:cubicBezTo>
                  <a:cubicBezTo>
                    <a:pt x="5113781" y="1375028"/>
                    <a:pt x="5109209" y="1373631"/>
                    <a:pt x="5103875" y="1373250"/>
                  </a:cubicBezTo>
                  <a:cubicBezTo>
                    <a:pt x="5083301" y="1371726"/>
                    <a:pt x="5079237" y="1374012"/>
                    <a:pt x="5081015" y="1398650"/>
                  </a:cubicBezTo>
                  <a:cubicBezTo>
                    <a:pt x="5079540" y="1399102"/>
                    <a:pt x="5078097" y="1399654"/>
                    <a:pt x="5076697" y="1400301"/>
                  </a:cubicBezTo>
                  <a:cubicBezTo>
                    <a:pt x="5081967" y="1409860"/>
                    <a:pt x="5084099" y="1420834"/>
                    <a:pt x="5082793" y="1431670"/>
                  </a:cubicBezTo>
                  <a:cubicBezTo>
                    <a:pt x="5068127" y="1428433"/>
                    <a:pt x="5053829" y="1423710"/>
                    <a:pt x="5040121" y="1417573"/>
                  </a:cubicBezTo>
                  <a:cubicBezTo>
                    <a:pt x="5033390" y="1411604"/>
                    <a:pt x="5037327" y="1403222"/>
                    <a:pt x="5037835" y="1393951"/>
                  </a:cubicBezTo>
                  <a:cubicBezTo>
                    <a:pt x="5026811" y="1392934"/>
                    <a:pt x="5015699" y="1393447"/>
                    <a:pt x="5004815" y="1395475"/>
                  </a:cubicBezTo>
                  <a:cubicBezTo>
                    <a:pt x="5007356" y="1389125"/>
                    <a:pt x="5011293" y="1382775"/>
                    <a:pt x="5013706" y="1376806"/>
                  </a:cubicBezTo>
                  <a:cubicBezTo>
                    <a:pt x="5003887" y="1378376"/>
                    <a:pt x="4994452" y="1381780"/>
                    <a:pt x="4985893" y="1386839"/>
                  </a:cubicBezTo>
                  <a:cubicBezTo>
                    <a:pt x="4977002" y="1391157"/>
                    <a:pt x="4973193" y="1395221"/>
                    <a:pt x="4961763" y="1392554"/>
                  </a:cubicBezTo>
                  <a:cubicBezTo>
                    <a:pt x="4927472" y="1383918"/>
                    <a:pt x="4948174" y="1324482"/>
                    <a:pt x="4971922" y="1356867"/>
                  </a:cubicBezTo>
                  <a:cubicBezTo>
                    <a:pt x="4970520" y="1353878"/>
                    <a:pt x="4968908" y="1350992"/>
                    <a:pt x="4967096" y="1348231"/>
                  </a:cubicBezTo>
                  <a:cubicBezTo>
                    <a:pt x="4972938" y="1338960"/>
                    <a:pt x="4986781" y="1336547"/>
                    <a:pt x="4992496" y="1327911"/>
                  </a:cubicBezTo>
                  <a:cubicBezTo>
                    <a:pt x="4988241" y="1322431"/>
                    <a:pt x="4983705" y="1317175"/>
                    <a:pt x="4978907" y="1312163"/>
                  </a:cubicBezTo>
                  <a:cubicBezTo>
                    <a:pt x="4980787" y="1304264"/>
                    <a:pt x="4981260" y="1296096"/>
                    <a:pt x="4980304" y="1288033"/>
                  </a:cubicBezTo>
                  <a:cubicBezTo>
                    <a:pt x="4964937" y="1286382"/>
                    <a:pt x="4958714" y="1295526"/>
                    <a:pt x="4946014" y="1299971"/>
                  </a:cubicBezTo>
                  <a:cubicBezTo>
                    <a:pt x="4945125" y="1287271"/>
                    <a:pt x="4940553" y="1286636"/>
                    <a:pt x="4943982" y="1276349"/>
                  </a:cubicBezTo>
                  <a:cubicBezTo>
                    <a:pt x="4947410" y="1266062"/>
                    <a:pt x="4960873" y="1254759"/>
                    <a:pt x="4966207" y="1244853"/>
                  </a:cubicBezTo>
                  <a:cubicBezTo>
                    <a:pt x="4948173" y="1239773"/>
                    <a:pt x="4952618" y="1231010"/>
                    <a:pt x="4961381" y="1225930"/>
                  </a:cubicBezTo>
                  <a:cubicBezTo>
                    <a:pt x="4967143" y="1225203"/>
                    <a:pt x="4972866" y="1224186"/>
                    <a:pt x="4978526" y="1222882"/>
                  </a:cubicBezTo>
                  <a:cubicBezTo>
                    <a:pt x="4983225" y="1220596"/>
                    <a:pt x="4987543" y="1212849"/>
                    <a:pt x="4991226" y="1211579"/>
                  </a:cubicBezTo>
                  <a:cubicBezTo>
                    <a:pt x="4994909" y="1210309"/>
                    <a:pt x="5001005" y="1215135"/>
                    <a:pt x="5005958" y="1213357"/>
                  </a:cubicBezTo>
                  <a:cubicBezTo>
                    <a:pt x="5010911" y="1211579"/>
                    <a:pt x="5012308" y="1209293"/>
                    <a:pt x="5017769" y="1206118"/>
                  </a:cubicBezTo>
                  <a:cubicBezTo>
                    <a:pt x="5023230" y="1202944"/>
                    <a:pt x="5018404" y="1199006"/>
                    <a:pt x="5026786" y="1196085"/>
                  </a:cubicBezTo>
                  <a:cubicBezTo>
                    <a:pt x="5032552" y="1195320"/>
                    <a:pt x="5038417" y="1195884"/>
                    <a:pt x="5043931" y="1197736"/>
                  </a:cubicBezTo>
                  <a:cubicBezTo>
                    <a:pt x="5043078" y="1191969"/>
                    <a:pt x="5042527" y="1186162"/>
                    <a:pt x="5042280" y="1180337"/>
                  </a:cubicBezTo>
                  <a:cubicBezTo>
                    <a:pt x="5042280" y="1176908"/>
                    <a:pt x="5049011" y="1176654"/>
                    <a:pt x="5049138" y="1174876"/>
                  </a:cubicBezTo>
                  <a:cubicBezTo>
                    <a:pt x="5049138" y="1167129"/>
                    <a:pt x="5044058" y="1160017"/>
                    <a:pt x="5047233" y="1152651"/>
                  </a:cubicBezTo>
                  <a:cubicBezTo>
                    <a:pt x="5052567" y="1139951"/>
                    <a:pt x="5075300" y="1135252"/>
                    <a:pt x="5083682" y="1125092"/>
                  </a:cubicBezTo>
                  <a:cubicBezTo>
                    <a:pt x="5092064" y="1114932"/>
                    <a:pt x="5092699" y="1095248"/>
                    <a:pt x="5104383" y="1084198"/>
                  </a:cubicBezTo>
                  <a:cubicBezTo>
                    <a:pt x="5108955" y="1079881"/>
                    <a:pt x="5127116" y="1076324"/>
                    <a:pt x="5128894" y="1072768"/>
                  </a:cubicBezTo>
                  <a:cubicBezTo>
                    <a:pt x="5134482" y="1061338"/>
                    <a:pt x="5111622" y="1052702"/>
                    <a:pt x="5106161" y="1048765"/>
                  </a:cubicBezTo>
                  <a:cubicBezTo>
                    <a:pt x="5107812" y="1047368"/>
                    <a:pt x="5109463" y="1045209"/>
                    <a:pt x="5111241" y="1043685"/>
                  </a:cubicBezTo>
                  <a:cubicBezTo>
                    <a:pt x="5095112" y="1048765"/>
                    <a:pt x="5091556" y="1032763"/>
                    <a:pt x="5080507" y="1027683"/>
                  </a:cubicBezTo>
                  <a:cubicBezTo>
                    <a:pt x="5074029" y="1024635"/>
                    <a:pt x="5060695" y="1026286"/>
                    <a:pt x="5051932" y="1022857"/>
                  </a:cubicBezTo>
                  <a:cubicBezTo>
                    <a:pt x="5058790" y="1011681"/>
                    <a:pt x="5029707" y="982471"/>
                    <a:pt x="5064632" y="985773"/>
                  </a:cubicBezTo>
                  <a:cubicBezTo>
                    <a:pt x="5060060" y="968756"/>
                    <a:pt x="5011418" y="918336"/>
                    <a:pt x="5013070" y="960373"/>
                  </a:cubicBezTo>
                  <a:cubicBezTo>
                    <a:pt x="4991622" y="953282"/>
                    <a:pt x="4968023" y="958118"/>
                    <a:pt x="4951093" y="973073"/>
                  </a:cubicBezTo>
                  <a:cubicBezTo>
                    <a:pt x="4950786" y="966070"/>
                    <a:pt x="4952319" y="959108"/>
                    <a:pt x="4955539" y="952881"/>
                  </a:cubicBezTo>
                  <a:cubicBezTo>
                    <a:pt x="4944490" y="951103"/>
                    <a:pt x="4918963" y="956183"/>
                    <a:pt x="4914517" y="968628"/>
                  </a:cubicBezTo>
                  <a:cubicBezTo>
                    <a:pt x="4911215" y="977264"/>
                    <a:pt x="4919216" y="992123"/>
                    <a:pt x="4920995" y="1001140"/>
                  </a:cubicBezTo>
                  <a:cubicBezTo>
                    <a:pt x="4924977" y="1010998"/>
                    <a:pt x="4924977" y="1022017"/>
                    <a:pt x="4920995" y="1031874"/>
                  </a:cubicBezTo>
                  <a:cubicBezTo>
                    <a:pt x="4919343" y="1035176"/>
                    <a:pt x="4910835" y="1044574"/>
                    <a:pt x="4908295" y="1048003"/>
                  </a:cubicBezTo>
                  <a:cubicBezTo>
                    <a:pt x="4903215" y="1054734"/>
                    <a:pt x="4904992" y="1062481"/>
                    <a:pt x="4894071" y="1059687"/>
                  </a:cubicBezTo>
                  <a:cubicBezTo>
                    <a:pt x="4908930" y="1048257"/>
                    <a:pt x="4847461" y="1015491"/>
                    <a:pt x="4832095" y="1016507"/>
                  </a:cubicBezTo>
                  <a:cubicBezTo>
                    <a:pt x="4835372" y="1005049"/>
                    <a:pt x="4833811" y="992748"/>
                    <a:pt x="4827777" y="982471"/>
                  </a:cubicBezTo>
                  <a:cubicBezTo>
                    <a:pt x="4817937" y="987999"/>
                    <a:pt x="4807440" y="992266"/>
                    <a:pt x="4796535" y="995171"/>
                  </a:cubicBezTo>
                  <a:cubicBezTo>
                    <a:pt x="4781041" y="995171"/>
                    <a:pt x="4775961" y="978280"/>
                    <a:pt x="4762372" y="973581"/>
                  </a:cubicBezTo>
                  <a:cubicBezTo>
                    <a:pt x="4763757" y="966366"/>
                    <a:pt x="4766657" y="959527"/>
                    <a:pt x="4770881" y="953515"/>
                  </a:cubicBezTo>
                  <a:cubicBezTo>
                    <a:pt x="4755260" y="947419"/>
                    <a:pt x="4740909" y="931798"/>
                    <a:pt x="4724399" y="931798"/>
                  </a:cubicBezTo>
                  <a:cubicBezTo>
                    <a:pt x="4728161" y="925171"/>
                    <a:pt x="4729760" y="917534"/>
                    <a:pt x="4728971" y="909954"/>
                  </a:cubicBezTo>
                  <a:cubicBezTo>
                    <a:pt x="4711332" y="915882"/>
                    <a:pt x="4691906" y="912747"/>
                    <a:pt x="4677028" y="901572"/>
                  </a:cubicBezTo>
                  <a:cubicBezTo>
                    <a:pt x="4668773" y="893952"/>
                    <a:pt x="4672964" y="866520"/>
                    <a:pt x="4658232" y="864996"/>
                  </a:cubicBezTo>
                  <a:cubicBezTo>
                    <a:pt x="4643499" y="863471"/>
                    <a:pt x="4642229" y="893317"/>
                    <a:pt x="4633466" y="901191"/>
                  </a:cubicBezTo>
                  <a:cubicBezTo>
                    <a:pt x="4628767" y="905509"/>
                    <a:pt x="4620004" y="902461"/>
                    <a:pt x="4616448" y="909700"/>
                  </a:cubicBezTo>
                  <a:cubicBezTo>
                    <a:pt x="4612892" y="916939"/>
                    <a:pt x="4620132" y="931798"/>
                    <a:pt x="4626482" y="937259"/>
                  </a:cubicBezTo>
                  <a:cubicBezTo>
                    <a:pt x="4616961" y="948659"/>
                    <a:pt x="4603199" y="955677"/>
                    <a:pt x="4588382" y="956690"/>
                  </a:cubicBezTo>
                  <a:cubicBezTo>
                    <a:pt x="4582285" y="956690"/>
                    <a:pt x="4575682" y="949197"/>
                    <a:pt x="4568823" y="947800"/>
                  </a:cubicBezTo>
                  <a:cubicBezTo>
                    <a:pt x="4562185" y="947355"/>
                    <a:pt x="4555523" y="947355"/>
                    <a:pt x="4548884" y="947800"/>
                  </a:cubicBezTo>
                  <a:cubicBezTo>
                    <a:pt x="4552948" y="925194"/>
                    <a:pt x="4529580" y="939418"/>
                    <a:pt x="4518531" y="932941"/>
                  </a:cubicBezTo>
                  <a:cubicBezTo>
                    <a:pt x="4513832" y="930274"/>
                    <a:pt x="4511673" y="921384"/>
                    <a:pt x="4506466" y="918082"/>
                  </a:cubicBezTo>
                  <a:cubicBezTo>
                    <a:pt x="4497761" y="914595"/>
                    <a:pt x="4488614" y="912330"/>
                    <a:pt x="4479288" y="911351"/>
                  </a:cubicBezTo>
                  <a:cubicBezTo>
                    <a:pt x="4480842" y="898918"/>
                    <a:pt x="4478348" y="886315"/>
                    <a:pt x="4472176" y="875410"/>
                  </a:cubicBezTo>
                  <a:cubicBezTo>
                    <a:pt x="4461127" y="877315"/>
                    <a:pt x="4454269" y="887348"/>
                    <a:pt x="4447665" y="895730"/>
                  </a:cubicBezTo>
                  <a:cubicBezTo>
                    <a:pt x="4466461" y="871600"/>
                    <a:pt x="4408549" y="906525"/>
                    <a:pt x="4414772" y="906779"/>
                  </a:cubicBezTo>
                  <a:cubicBezTo>
                    <a:pt x="4399913" y="906779"/>
                    <a:pt x="4384800" y="854074"/>
                    <a:pt x="4363083" y="847597"/>
                  </a:cubicBezTo>
                  <a:cubicBezTo>
                    <a:pt x="4351145" y="844041"/>
                    <a:pt x="4346192" y="852804"/>
                    <a:pt x="4336794" y="851915"/>
                  </a:cubicBezTo>
                  <a:cubicBezTo>
                    <a:pt x="4316855" y="850010"/>
                    <a:pt x="4317490" y="836548"/>
                    <a:pt x="4297932" y="847470"/>
                  </a:cubicBezTo>
                  <a:cubicBezTo>
                    <a:pt x="4268976" y="863853"/>
                    <a:pt x="4272532" y="941069"/>
                    <a:pt x="4247132" y="943609"/>
                  </a:cubicBezTo>
                  <a:cubicBezTo>
                    <a:pt x="4215001" y="946784"/>
                    <a:pt x="4233416" y="916050"/>
                    <a:pt x="4231003" y="901826"/>
                  </a:cubicBezTo>
                  <a:cubicBezTo>
                    <a:pt x="4211191" y="901826"/>
                    <a:pt x="4195697" y="926464"/>
                    <a:pt x="4177790" y="933195"/>
                  </a:cubicBezTo>
                  <a:cubicBezTo>
                    <a:pt x="4176266" y="929893"/>
                    <a:pt x="4173218" y="927099"/>
                    <a:pt x="4172075" y="924813"/>
                  </a:cubicBezTo>
                  <a:cubicBezTo>
                    <a:pt x="4142738" y="950213"/>
                    <a:pt x="4154930" y="928623"/>
                    <a:pt x="4132070" y="927607"/>
                  </a:cubicBezTo>
                  <a:cubicBezTo>
                    <a:pt x="4123942" y="927607"/>
                    <a:pt x="4119370" y="922527"/>
                    <a:pt x="4112512" y="934084"/>
                  </a:cubicBezTo>
                  <a:cubicBezTo>
                    <a:pt x="4103876" y="947673"/>
                    <a:pt x="4117211" y="940942"/>
                    <a:pt x="4114925" y="952118"/>
                  </a:cubicBezTo>
                  <a:cubicBezTo>
                    <a:pt x="4107415" y="980745"/>
                    <a:pt x="4096231" y="1008279"/>
                    <a:pt x="4081651" y="1034033"/>
                  </a:cubicBezTo>
                  <a:cubicBezTo>
                    <a:pt x="4068062" y="1061338"/>
                    <a:pt x="4061712" y="1056385"/>
                    <a:pt x="4033899" y="1062608"/>
                  </a:cubicBezTo>
                  <a:cubicBezTo>
                    <a:pt x="4018024" y="1066037"/>
                    <a:pt x="4019294" y="1076324"/>
                    <a:pt x="3999355" y="1076197"/>
                  </a:cubicBezTo>
                  <a:cubicBezTo>
                    <a:pt x="3989004" y="1074261"/>
                    <a:pt x="3979074" y="1070521"/>
                    <a:pt x="3970018" y="1065148"/>
                  </a:cubicBezTo>
                  <a:cubicBezTo>
                    <a:pt x="3972812" y="1056766"/>
                    <a:pt x="3975606" y="1047876"/>
                    <a:pt x="3977765" y="1039748"/>
                  </a:cubicBezTo>
                  <a:cubicBezTo>
                    <a:pt x="3965065" y="1038732"/>
                    <a:pt x="3950841" y="1037335"/>
                    <a:pt x="3937632" y="1035684"/>
                  </a:cubicBezTo>
                  <a:cubicBezTo>
                    <a:pt x="3937681" y="1027659"/>
                    <a:pt x="3936612" y="1019666"/>
                    <a:pt x="3934457" y="1011935"/>
                  </a:cubicBezTo>
                  <a:cubicBezTo>
                    <a:pt x="3919217" y="1017269"/>
                    <a:pt x="3899024" y="1032255"/>
                    <a:pt x="3893944" y="1006855"/>
                  </a:cubicBezTo>
                  <a:cubicBezTo>
                    <a:pt x="3877435" y="1008760"/>
                    <a:pt x="3863465" y="1036446"/>
                    <a:pt x="3861432" y="1049654"/>
                  </a:cubicBezTo>
                  <a:cubicBezTo>
                    <a:pt x="3859909" y="1059687"/>
                    <a:pt x="3870577" y="1075054"/>
                    <a:pt x="3864988" y="1084833"/>
                  </a:cubicBezTo>
                  <a:cubicBezTo>
                    <a:pt x="3859400" y="1094612"/>
                    <a:pt x="3847717" y="1088897"/>
                    <a:pt x="3840478" y="1095247"/>
                  </a:cubicBezTo>
                  <a:cubicBezTo>
                    <a:pt x="3837811" y="1097533"/>
                    <a:pt x="3842510" y="1107947"/>
                    <a:pt x="3839207" y="1112519"/>
                  </a:cubicBezTo>
                  <a:cubicBezTo>
                    <a:pt x="3830055" y="1122783"/>
                    <a:pt x="3818612" y="1130746"/>
                    <a:pt x="3805806" y="1135760"/>
                  </a:cubicBezTo>
                  <a:cubicBezTo>
                    <a:pt x="3803521" y="1136649"/>
                    <a:pt x="3787518" y="1137792"/>
                    <a:pt x="3786629" y="1138173"/>
                  </a:cubicBezTo>
                  <a:cubicBezTo>
                    <a:pt x="3764912" y="1149476"/>
                    <a:pt x="3764785" y="1160652"/>
                    <a:pt x="3772786" y="1184020"/>
                  </a:cubicBezTo>
                  <a:cubicBezTo>
                    <a:pt x="3758690" y="1180845"/>
                    <a:pt x="3750180" y="1185417"/>
                    <a:pt x="3751958" y="1199133"/>
                  </a:cubicBezTo>
                  <a:cubicBezTo>
                    <a:pt x="3720589" y="1195958"/>
                    <a:pt x="3693411" y="1187576"/>
                    <a:pt x="3730749" y="1152143"/>
                  </a:cubicBezTo>
                  <a:cubicBezTo>
                    <a:pt x="3715806" y="1144767"/>
                    <a:pt x="3699013" y="1141982"/>
                    <a:pt x="3682489" y="1144142"/>
                  </a:cubicBezTo>
                  <a:cubicBezTo>
                    <a:pt x="3687188" y="1118742"/>
                    <a:pt x="3695189" y="1072133"/>
                    <a:pt x="3691125" y="1044701"/>
                  </a:cubicBezTo>
                  <a:cubicBezTo>
                    <a:pt x="3681473" y="1048003"/>
                    <a:pt x="3660899" y="1043177"/>
                    <a:pt x="3655565" y="1044701"/>
                  </a:cubicBezTo>
                  <a:cubicBezTo>
                    <a:pt x="3664984" y="1028061"/>
                    <a:pt x="3668561" y="1008747"/>
                    <a:pt x="3665725" y="989837"/>
                  </a:cubicBezTo>
                  <a:cubicBezTo>
                    <a:pt x="3652377" y="1006231"/>
                    <a:pt x="3640718" y="1023932"/>
                    <a:pt x="3630927" y="1042669"/>
                  </a:cubicBezTo>
                  <a:cubicBezTo>
                    <a:pt x="3627371" y="1031239"/>
                    <a:pt x="3633467" y="971930"/>
                    <a:pt x="3625466" y="968120"/>
                  </a:cubicBezTo>
                  <a:cubicBezTo>
                    <a:pt x="3617465" y="964311"/>
                    <a:pt x="3599431" y="997203"/>
                    <a:pt x="3596129" y="1002156"/>
                  </a:cubicBezTo>
                  <a:cubicBezTo>
                    <a:pt x="3588675" y="1010426"/>
                    <a:pt x="3582354" y="1019651"/>
                    <a:pt x="3577333" y="1029588"/>
                  </a:cubicBezTo>
                  <a:cubicBezTo>
                    <a:pt x="3574666" y="1039240"/>
                    <a:pt x="3578222" y="1038478"/>
                    <a:pt x="3578730" y="1046352"/>
                  </a:cubicBezTo>
                  <a:cubicBezTo>
                    <a:pt x="3579492" y="1057147"/>
                    <a:pt x="3582921" y="1059052"/>
                    <a:pt x="3575428" y="1069466"/>
                  </a:cubicBezTo>
                  <a:cubicBezTo>
                    <a:pt x="3575428" y="1069466"/>
                    <a:pt x="3556124" y="1083563"/>
                    <a:pt x="3558283" y="1084325"/>
                  </a:cubicBezTo>
                  <a:cubicBezTo>
                    <a:pt x="3541773" y="1078483"/>
                    <a:pt x="3542535" y="1097025"/>
                    <a:pt x="3531486" y="1098676"/>
                  </a:cubicBezTo>
                  <a:cubicBezTo>
                    <a:pt x="3525009" y="1100073"/>
                    <a:pt x="3516500" y="1092199"/>
                    <a:pt x="3509642" y="1092072"/>
                  </a:cubicBezTo>
                  <a:cubicBezTo>
                    <a:pt x="3509007" y="1092072"/>
                    <a:pt x="3499990" y="1098168"/>
                    <a:pt x="3498974" y="1098676"/>
                  </a:cubicBezTo>
                  <a:cubicBezTo>
                    <a:pt x="3492751" y="1101470"/>
                    <a:pt x="3492370" y="1092961"/>
                    <a:pt x="3487036" y="1102867"/>
                  </a:cubicBezTo>
                  <a:cubicBezTo>
                    <a:pt x="3485165" y="1109424"/>
                    <a:pt x="3486482" y="1116478"/>
                    <a:pt x="3490592" y="1121917"/>
                  </a:cubicBezTo>
                  <a:cubicBezTo>
                    <a:pt x="3498466" y="1129283"/>
                    <a:pt x="3510658" y="1122933"/>
                    <a:pt x="3519548" y="1130426"/>
                  </a:cubicBezTo>
                  <a:cubicBezTo>
                    <a:pt x="3483353" y="1153413"/>
                    <a:pt x="3543043" y="1164716"/>
                    <a:pt x="3549774" y="1172336"/>
                  </a:cubicBezTo>
                  <a:cubicBezTo>
                    <a:pt x="3530216" y="1169161"/>
                    <a:pt x="3535296" y="1172336"/>
                    <a:pt x="3520564" y="1181734"/>
                  </a:cubicBezTo>
                  <a:cubicBezTo>
                    <a:pt x="3509896" y="1188338"/>
                    <a:pt x="3493894" y="1183131"/>
                    <a:pt x="3479670" y="1177416"/>
                  </a:cubicBezTo>
                  <a:cubicBezTo>
                    <a:pt x="3469637" y="1173352"/>
                    <a:pt x="3405121" y="1160144"/>
                    <a:pt x="3418329" y="1185544"/>
                  </a:cubicBezTo>
                  <a:cubicBezTo>
                    <a:pt x="3437887" y="1183639"/>
                    <a:pt x="3454524" y="1214119"/>
                    <a:pt x="3474463" y="1203197"/>
                  </a:cubicBezTo>
                  <a:cubicBezTo>
                    <a:pt x="3482718" y="1222755"/>
                    <a:pt x="3490719" y="1211325"/>
                    <a:pt x="3505579" y="1215008"/>
                  </a:cubicBezTo>
                  <a:cubicBezTo>
                    <a:pt x="3520438" y="1218691"/>
                    <a:pt x="3527550" y="1234312"/>
                    <a:pt x="3541012" y="1239138"/>
                  </a:cubicBezTo>
                  <a:cubicBezTo>
                    <a:pt x="3525518" y="1240789"/>
                    <a:pt x="3500118" y="1244853"/>
                    <a:pt x="3488307" y="1255013"/>
                  </a:cubicBezTo>
                  <a:cubicBezTo>
                    <a:pt x="3501007" y="1264157"/>
                    <a:pt x="3514723" y="1255013"/>
                    <a:pt x="3508119" y="1278381"/>
                  </a:cubicBezTo>
                  <a:cubicBezTo>
                    <a:pt x="3505579" y="1287652"/>
                    <a:pt x="3495419" y="1293494"/>
                    <a:pt x="3494022" y="1303781"/>
                  </a:cubicBezTo>
                  <a:cubicBezTo>
                    <a:pt x="3511929" y="1301495"/>
                    <a:pt x="3499102" y="1319275"/>
                    <a:pt x="3502277" y="1328419"/>
                  </a:cubicBezTo>
                  <a:cubicBezTo>
                    <a:pt x="3510405" y="1351660"/>
                    <a:pt x="3558284" y="1365503"/>
                    <a:pt x="3577207" y="1365122"/>
                  </a:cubicBezTo>
                  <a:cubicBezTo>
                    <a:pt x="3561967" y="1378838"/>
                    <a:pt x="3564507" y="1374139"/>
                    <a:pt x="3546981" y="1370964"/>
                  </a:cubicBezTo>
                  <a:cubicBezTo>
                    <a:pt x="3534281" y="1368678"/>
                    <a:pt x="3513580" y="1373758"/>
                    <a:pt x="3502531" y="1368805"/>
                  </a:cubicBezTo>
                  <a:cubicBezTo>
                    <a:pt x="3499102" y="1367281"/>
                    <a:pt x="3470019" y="1330705"/>
                    <a:pt x="3474210" y="1359915"/>
                  </a:cubicBezTo>
                  <a:cubicBezTo>
                    <a:pt x="3467918" y="1359410"/>
                    <a:pt x="3461913" y="1357070"/>
                    <a:pt x="3456938" y="1353184"/>
                  </a:cubicBezTo>
                  <a:cubicBezTo>
                    <a:pt x="3452747" y="1349120"/>
                    <a:pt x="3456049" y="1341881"/>
                    <a:pt x="3452874" y="1338833"/>
                  </a:cubicBezTo>
                  <a:cubicBezTo>
                    <a:pt x="3449699" y="1335785"/>
                    <a:pt x="3444746" y="1336674"/>
                    <a:pt x="3441571" y="1334134"/>
                  </a:cubicBezTo>
                  <a:cubicBezTo>
                    <a:pt x="3426386" y="1318582"/>
                    <a:pt x="3402805" y="1314815"/>
                    <a:pt x="3383531" y="1324863"/>
                  </a:cubicBezTo>
                  <a:cubicBezTo>
                    <a:pt x="3383531" y="1303400"/>
                    <a:pt x="3376673" y="1297559"/>
                    <a:pt x="3357369" y="1307591"/>
                  </a:cubicBezTo>
                  <a:cubicBezTo>
                    <a:pt x="3360925" y="1264157"/>
                    <a:pt x="3321682" y="1304797"/>
                    <a:pt x="3351781" y="1311401"/>
                  </a:cubicBezTo>
                  <a:cubicBezTo>
                    <a:pt x="3344051" y="1318265"/>
                    <a:pt x="3342437" y="1329721"/>
                    <a:pt x="3347972" y="1338453"/>
                  </a:cubicBezTo>
                  <a:cubicBezTo>
                    <a:pt x="3350512" y="1343279"/>
                    <a:pt x="3358259" y="1344548"/>
                    <a:pt x="3360672" y="1349120"/>
                  </a:cubicBezTo>
                  <a:cubicBezTo>
                    <a:pt x="3363084" y="1353693"/>
                    <a:pt x="3360672" y="1357122"/>
                    <a:pt x="3362450" y="1359788"/>
                  </a:cubicBezTo>
                  <a:cubicBezTo>
                    <a:pt x="3364228" y="1362456"/>
                    <a:pt x="3362450" y="1368297"/>
                    <a:pt x="3365498" y="1372488"/>
                  </a:cubicBezTo>
                  <a:cubicBezTo>
                    <a:pt x="3368546" y="1376679"/>
                    <a:pt x="3384167" y="1376425"/>
                    <a:pt x="3380103" y="1388236"/>
                  </a:cubicBezTo>
                  <a:cubicBezTo>
                    <a:pt x="3377817" y="1394460"/>
                    <a:pt x="3363085" y="1391285"/>
                    <a:pt x="3358005" y="1398651"/>
                  </a:cubicBezTo>
                  <a:cubicBezTo>
                    <a:pt x="3366133" y="1405890"/>
                    <a:pt x="3374134" y="1413636"/>
                    <a:pt x="3381754" y="1421511"/>
                  </a:cubicBezTo>
                  <a:cubicBezTo>
                    <a:pt x="3379502" y="1428463"/>
                    <a:pt x="3374366" y="1434108"/>
                    <a:pt x="3367657" y="1437005"/>
                  </a:cubicBezTo>
                  <a:cubicBezTo>
                    <a:pt x="3354957" y="1421003"/>
                    <a:pt x="3357878" y="1403223"/>
                    <a:pt x="3338066" y="1413637"/>
                  </a:cubicBezTo>
                  <a:cubicBezTo>
                    <a:pt x="3326382" y="1419733"/>
                    <a:pt x="3323715" y="1435100"/>
                    <a:pt x="3312666" y="1440180"/>
                  </a:cubicBezTo>
                  <a:cubicBezTo>
                    <a:pt x="3318120" y="1442865"/>
                    <a:pt x="3323096" y="1446426"/>
                    <a:pt x="3327398" y="1450721"/>
                  </a:cubicBezTo>
                  <a:cubicBezTo>
                    <a:pt x="3327371" y="1454320"/>
                    <a:pt x="3326902" y="1457903"/>
                    <a:pt x="3326001" y="1461389"/>
                  </a:cubicBezTo>
                  <a:cubicBezTo>
                    <a:pt x="3321937" y="1462024"/>
                    <a:pt x="3319651" y="1464945"/>
                    <a:pt x="3315841" y="1465580"/>
                  </a:cubicBezTo>
                  <a:cubicBezTo>
                    <a:pt x="3319143" y="1468120"/>
                    <a:pt x="3321429" y="1474597"/>
                    <a:pt x="3324858" y="1477391"/>
                  </a:cubicBezTo>
                  <a:cubicBezTo>
                    <a:pt x="3318381" y="1485011"/>
                    <a:pt x="3302887" y="1486026"/>
                    <a:pt x="3305173" y="1498473"/>
                  </a:cubicBezTo>
                  <a:cubicBezTo>
                    <a:pt x="3306952" y="1508252"/>
                    <a:pt x="3328795" y="1511173"/>
                    <a:pt x="3336034" y="1514602"/>
                  </a:cubicBezTo>
                  <a:cubicBezTo>
                    <a:pt x="3308475" y="1526286"/>
                    <a:pt x="3348734" y="1540764"/>
                    <a:pt x="3359275" y="1542542"/>
                  </a:cubicBezTo>
                  <a:cubicBezTo>
                    <a:pt x="3362196" y="1556258"/>
                    <a:pt x="3388612" y="1591818"/>
                    <a:pt x="3404868" y="1580642"/>
                  </a:cubicBezTo>
                  <a:cubicBezTo>
                    <a:pt x="3411091" y="1625600"/>
                    <a:pt x="3315968" y="1563878"/>
                    <a:pt x="3307967" y="1555877"/>
                  </a:cubicBezTo>
                  <a:cubicBezTo>
                    <a:pt x="3301262" y="1549132"/>
                    <a:pt x="3294181" y="1542771"/>
                    <a:pt x="3286758" y="1536827"/>
                  </a:cubicBezTo>
                  <a:cubicBezTo>
                    <a:pt x="3282186" y="1533017"/>
                    <a:pt x="3276090" y="1530477"/>
                    <a:pt x="3271645" y="1526286"/>
                  </a:cubicBezTo>
                  <a:cubicBezTo>
                    <a:pt x="3269867" y="1524635"/>
                    <a:pt x="3271010" y="1517904"/>
                    <a:pt x="3270248" y="1517523"/>
                  </a:cubicBezTo>
                  <a:cubicBezTo>
                    <a:pt x="3257548" y="1510157"/>
                    <a:pt x="3239260" y="1521968"/>
                    <a:pt x="3257548" y="1533525"/>
                  </a:cubicBezTo>
                  <a:cubicBezTo>
                    <a:pt x="3244848" y="1554607"/>
                    <a:pt x="3253611" y="1556639"/>
                    <a:pt x="3263517" y="1570101"/>
                  </a:cubicBezTo>
                  <a:cubicBezTo>
                    <a:pt x="3267962" y="1576324"/>
                    <a:pt x="3269486" y="1586865"/>
                    <a:pt x="3278503" y="1588135"/>
                  </a:cubicBezTo>
                  <a:cubicBezTo>
                    <a:pt x="3268343" y="1600835"/>
                    <a:pt x="3276090" y="1600835"/>
                    <a:pt x="3282821" y="1607311"/>
                  </a:cubicBezTo>
                  <a:cubicBezTo>
                    <a:pt x="3285107" y="1609725"/>
                    <a:pt x="3291457" y="1608582"/>
                    <a:pt x="3294378" y="1610486"/>
                  </a:cubicBezTo>
                  <a:cubicBezTo>
                    <a:pt x="3297299" y="1612391"/>
                    <a:pt x="3301109" y="1621535"/>
                    <a:pt x="3303649" y="1624838"/>
                  </a:cubicBezTo>
                  <a:cubicBezTo>
                    <a:pt x="3304919" y="1623567"/>
                    <a:pt x="3307459" y="1622044"/>
                    <a:pt x="3308729" y="1620901"/>
                  </a:cubicBezTo>
                  <a:cubicBezTo>
                    <a:pt x="3313555" y="1626361"/>
                    <a:pt x="3334129" y="1659001"/>
                    <a:pt x="3340225" y="1633601"/>
                  </a:cubicBezTo>
                  <a:cubicBezTo>
                    <a:pt x="3347718" y="1635252"/>
                    <a:pt x="3355338" y="1637411"/>
                    <a:pt x="3362958" y="1638427"/>
                  </a:cubicBezTo>
                  <a:cubicBezTo>
                    <a:pt x="3357116" y="1651127"/>
                    <a:pt x="3366133" y="1659001"/>
                    <a:pt x="3378325" y="1655826"/>
                  </a:cubicBezTo>
                  <a:cubicBezTo>
                    <a:pt x="3380484" y="1663573"/>
                    <a:pt x="3385945" y="1679321"/>
                    <a:pt x="3395978" y="1678178"/>
                  </a:cubicBezTo>
                  <a:cubicBezTo>
                    <a:pt x="3399534" y="1678178"/>
                    <a:pt x="3400296" y="1670050"/>
                    <a:pt x="3402963" y="1669669"/>
                  </a:cubicBezTo>
                  <a:cubicBezTo>
                    <a:pt x="3412965" y="1668541"/>
                    <a:pt x="3423061" y="1668541"/>
                    <a:pt x="3433062" y="1669669"/>
                  </a:cubicBezTo>
                  <a:cubicBezTo>
                    <a:pt x="3442514" y="1670171"/>
                    <a:pt x="3451991" y="1669445"/>
                    <a:pt x="3461256" y="1667510"/>
                  </a:cubicBezTo>
                  <a:cubicBezTo>
                    <a:pt x="3470781" y="1666113"/>
                    <a:pt x="3470400" y="1657223"/>
                    <a:pt x="3483862" y="1665351"/>
                  </a:cubicBezTo>
                  <a:cubicBezTo>
                    <a:pt x="3490466" y="1669288"/>
                    <a:pt x="3496562" y="1681607"/>
                    <a:pt x="3501134" y="1687830"/>
                  </a:cubicBezTo>
                  <a:cubicBezTo>
                    <a:pt x="3484116" y="1689735"/>
                    <a:pt x="3465320" y="1681988"/>
                    <a:pt x="3448556" y="1685290"/>
                  </a:cubicBezTo>
                  <a:cubicBezTo>
                    <a:pt x="3431792" y="1688591"/>
                    <a:pt x="3421505" y="1696974"/>
                    <a:pt x="3402582" y="1695577"/>
                  </a:cubicBezTo>
                  <a:cubicBezTo>
                    <a:pt x="3384595" y="1694443"/>
                    <a:pt x="3366721" y="1691938"/>
                    <a:pt x="3349115" y="1688084"/>
                  </a:cubicBezTo>
                  <a:cubicBezTo>
                    <a:pt x="3313301" y="1679194"/>
                    <a:pt x="3245102" y="1644523"/>
                    <a:pt x="3233164" y="1606296"/>
                  </a:cubicBezTo>
                  <a:cubicBezTo>
                    <a:pt x="3220464" y="1608582"/>
                    <a:pt x="3203065" y="1622552"/>
                    <a:pt x="3219194" y="1634363"/>
                  </a:cubicBezTo>
                  <a:cubicBezTo>
                    <a:pt x="3198112" y="1645285"/>
                    <a:pt x="3204081" y="1648460"/>
                    <a:pt x="3222877" y="1662684"/>
                  </a:cubicBezTo>
                  <a:cubicBezTo>
                    <a:pt x="3213860" y="1676273"/>
                    <a:pt x="3222242" y="1685544"/>
                    <a:pt x="3236720" y="1690878"/>
                  </a:cubicBezTo>
                  <a:cubicBezTo>
                    <a:pt x="3231493" y="1697694"/>
                    <a:pt x="3230193" y="1706741"/>
                    <a:pt x="3233291" y="1714754"/>
                  </a:cubicBezTo>
                  <a:cubicBezTo>
                    <a:pt x="3245991" y="1710944"/>
                    <a:pt x="3249674" y="1729359"/>
                    <a:pt x="3263009" y="1728470"/>
                  </a:cubicBezTo>
                  <a:cubicBezTo>
                    <a:pt x="3264024" y="1724406"/>
                    <a:pt x="3267454" y="1722628"/>
                    <a:pt x="3268724" y="1719580"/>
                  </a:cubicBezTo>
                  <a:cubicBezTo>
                    <a:pt x="3278815" y="1731432"/>
                    <a:pt x="3290236" y="1742085"/>
                    <a:pt x="3302760" y="1751330"/>
                  </a:cubicBezTo>
                  <a:cubicBezTo>
                    <a:pt x="3313936" y="1756029"/>
                    <a:pt x="3326381" y="1746250"/>
                    <a:pt x="3336796" y="1740789"/>
                  </a:cubicBezTo>
                  <a:cubicBezTo>
                    <a:pt x="3336796" y="1740789"/>
                    <a:pt x="3346193" y="1741678"/>
                    <a:pt x="3347844" y="1740789"/>
                  </a:cubicBezTo>
                  <a:cubicBezTo>
                    <a:pt x="3349496" y="1739900"/>
                    <a:pt x="3347844" y="1732534"/>
                    <a:pt x="3353813" y="1731518"/>
                  </a:cubicBezTo>
                  <a:cubicBezTo>
                    <a:pt x="3365243" y="1729486"/>
                    <a:pt x="3374260" y="1743075"/>
                    <a:pt x="3385563" y="1739011"/>
                  </a:cubicBezTo>
                  <a:cubicBezTo>
                    <a:pt x="3390009" y="1737360"/>
                    <a:pt x="3391786" y="1725168"/>
                    <a:pt x="3399153" y="1723644"/>
                  </a:cubicBezTo>
                  <a:cubicBezTo>
                    <a:pt x="3411853" y="1720850"/>
                    <a:pt x="3422521" y="1738376"/>
                    <a:pt x="3431665" y="1744472"/>
                  </a:cubicBezTo>
                  <a:cubicBezTo>
                    <a:pt x="3440300" y="1727454"/>
                    <a:pt x="3475353" y="1733550"/>
                    <a:pt x="3490211" y="1731772"/>
                  </a:cubicBezTo>
                  <a:cubicBezTo>
                    <a:pt x="3477511" y="1734566"/>
                    <a:pt x="3481067" y="1748028"/>
                    <a:pt x="3491227" y="1751457"/>
                  </a:cubicBezTo>
                  <a:cubicBezTo>
                    <a:pt x="3492346" y="1750697"/>
                    <a:pt x="3492937" y="1749368"/>
                    <a:pt x="3492751" y="1748028"/>
                  </a:cubicBezTo>
                  <a:cubicBezTo>
                    <a:pt x="3497104" y="1749640"/>
                    <a:pt x="3501018" y="1752250"/>
                    <a:pt x="3504181" y="1755648"/>
                  </a:cubicBezTo>
                  <a:cubicBezTo>
                    <a:pt x="3498903" y="1757985"/>
                    <a:pt x="3494470" y="1761886"/>
                    <a:pt x="3491481" y="1766824"/>
                  </a:cubicBezTo>
                  <a:cubicBezTo>
                    <a:pt x="3477132" y="1764143"/>
                    <a:pt x="3462623" y="1762404"/>
                    <a:pt x="3448047" y="1761617"/>
                  </a:cubicBezTo>
                  <a:cubicBezTo>
                    <a:pt x="3420871" y="1761190"/>
                    <a:pt x="3393965" y="1767059"/>
                    <a:pt x="3369434" y="1778762"/>
                  </a:cubicBezTo>
                  <a:cubicBezTo>
                    <a:pt x="3356758" y="1786134"/>
                    <a:pt x="3342312" y="1789910"/>
                    <a:pt x="3327651" y="1789684"/>
                  </a:cubicBezTo>
                  <a:cubicBezTo>
                    <a:pt x="3311542" y="1789663"/>
                    <a:pt x="3295573" y="1786693"/>
                    <a:pt x="3280534" y="1780921"/>
                  </a:cubicBezTo>
                  <a:cubicBezTo>
                    <a:pt x="3268977" y="1776095"/>
                    <a:pt x="3248022" y="1750441"/>
                    <a:pt x="3235957" y="1767332"/>
                  </a:cubicBezTo>
                  <a:cubicBezTo>
                    <a:pt x="3227956" y="1778762"/>
                    <a:pt x="3246625" y="1781175"/>
                    <a:pt x="3252594" y="1789557"/>
                  </a:cubicBezTo>
                  <a:cubicBezTo>
                    <a:pt x="3254880" y="1792859"/>
                    <a:pt x="3247260" y="1796415"/>
                    <a:pt x="3251197" y="1800479"/>
                  </a:cubicBezTo>
                  <a:cubicBezTo>
                    <a:pt x="3255134" y="1804543"/>
                    <a:pt x="3259706" y="1805686"/>
                    <a:pt x="3265040" y="1808988"/>
                  </a:cubicBezTo>
                  <a:cubicBezTo>
                    <a:pt x="3268088" y="1810766"/>
                    <a:pt x="3273168" y="1807210"/>
                    <a:pt x="3276470" y="1808988"/>
                  </a:cubicBezTo>
                  <a:cubicBezTo>
                    <a:pt x="3282566" y="1813052"/>
                    <a:pt x="3281677" y="1821688"/>
                    <a:pt x="3285868" y="1825752"/>
                  </a:cubicBezTo>
                  <a:cubicBezTo>
                    <a:pt x="3290058" y="1829816"/>
                    <a:pt x="3301235" y="1838452"/>
                    <a:pt x="3307839" y="1833245"/>
                  </a:cubicBezTo>
                  <a:cubicBezTo>
                    <a:pt x="3315332" y="1842135"/>
                    <a:pt x="3324730" y="1839468"/>
                    <a:pt x="3334636" y="1838579"/>
                  </a:cubicBezTo>
                  <a:cubicBezTo>
                    <a:pt x="3321301" y="1850263"/>
                    <a:pt x="3338826" y="1855343"/>
                    <a:pt x="3350383" y="1854200"/>
                  </a:cubicBezTo>
                  <a:cubicBezTo>
                    <a:pt x="3346827" y="1875282"/>
                    <a:pt x="3382133" y="1868805"/>
                    <a:pt x="3393055" y="1866900"/>
                  </a:cubicBezTo>
                  <a:lnTo>
                    <a:pt x="3412359" y="1863090"/>
                  </a:lnTo>
                  <a:cubicBezTo>
                    <a:pt x="3422011" y="1856867"/>
                    <a:pt x="3416677" y="1848993"/>
                    <a:pt x="3420614" y="1838325"/>
                  </a:cubicBezTo>
                  <a:cubicBezTo>
                    <a:pt x="3428615" y="1840357"/>
                    <a:pt x="3435727" y="1849501"/>
                    <a:pt x="3444236" y="1849120"/>
                  </a:cubicBezTo>
                  <a:cubicBezTo>
                    <a:pt x="3448427" y="1849120"/>
                    <a:pt x="3454650" y="1842135"/>
                    <a:pt x="3456047" y="1842135"/>
                  </a:cubicBezTo>
                  <a:cubicBezTo>
                    <a:pt x="3458509" y="1842683"/>
                    <a:pt x="3460786" y="1843865"/>
                    <a:pt x="3462651" y="1845564"/>
                  </a:cubicBezTo>
                  <a:cubicBezTo>
                    <a:pt x="3464125" y="1850918"/>
                    <a:pt x="3462786" y="1856655"/>
                    <a:pt x="3459095" y="1860804"/>
                  </a:cubicBezTo>
                  <a:cubicBezTo>
                    <a:pt x="3452008" y="1861210"/>
                    <a:pt x="3445066" y="1862978"/>
                    <a:pt x="3438648" y="1866011"/>
                  </a:cubicBezTo>
                  <a:cubicBezTo>
                    <a:pt x="3423408" y="1872996"/>
                    <a:pt x="3413248" y="1881378"/>
                    <a:pt x="3401437" y="1886966"/>
                  </a:cubicBezTo>
                  <a:cubicBezTo>
                    <a:pt x="3398708" y="1885537"/>
                    <a:pt x="3395736" y="1884632"/>
                    <a:pt x="3392674" y="1884299"/>
                  </a:cubicBezTo>
                  <a:cubicBezTo>
                    <a:pt x="3392039" y="1884299"/>
                    <a:pt x="3383022" y="1890395"/>
                    <a:pt x="3382006" y="1890903"/>
                  </a:cubicBezTo>
                  <a:cubicBezTo>
                    <a:pt x="3376291" y="1893443"/>
                    <a:pt x="3375402" y="1886585"/>
                    <a:pt x="3371084" y="1893316"/>
                  </a:cubicBezTo>
                  <a:cubicBezTo>
                    <a:pt x="3368335" y="1893495"/>
                    <a:pt x="3365578" y="1893495"/>
                    <a:pt x="3362829" y="1893316"/>
                  </a:cubicBezTo>
                  <a:cubicBezTo>
                    <a:pt x="3337276" y="1890714"/>
                    <a:pt x="3312383" y="1883620"/>
                    <a:pt x="3289296" y="1872361"/>
                  </a:cubicBezTo>
                  <a:cubicBezTo>
                    <a:pt x="3264988" y="1858235"/>
                    <a:pt x="3242510" y="1841174"/>
                    <a:pt x="3222367" y="1821561"/>
                  </a:cubicBezTo>
                  <a:cubicBezTo>
                    <a:pt x="3208270" y="1808861"/>
                    <a:pt x="3194427" y="1796161"/>
                    <a:pt x="3181346" y="1781429"/>
                  </a:cubicBezTo>
                  <a:cubicBezTo>
                    <a:pt x="3174615" y="1774063"/>
                    <a:pt x="3162042" y="1755140"/>
                    <a:pt x="3150739" y="1755140"/>
                  </a:cubicBezTo>
                  <a:cubicBezTo>
                    <a:pt x="3139280" y="1757190"/>
                    <a:pt x="3130310" y="1766160"/>
                    <a:pt x="3128260" y="1777619"/>
                  </a:cubicBezTo>
                  <a:cubicBezTo>
                    <a:pt x="3130062" y="1785330"/>
                    <a:pt x="3133578" y="1792535"/>
                    <a:pt x="3138547" y="1798701"/>
                  </a:cubicBezTo>
                  <a:cubicBezTo>
                    <a:pt x="3144897" y="1808099"/>
                    <a:pt x="3142611" y="1813941"/>
                    <a:pt x="3144262" y="1823212"/>
                  </a:cubicBezTo>
                  <a:cubicBezTo>
                    <a:pt x="3145405" y="1829689"/>
                    <a:pt x="3138801" y="1829181"/>
                    <a:pt x="3141722" y="1835912"/>
                  </a:cubicBezTo>
                  <a:cubicBezTo>
                    <a:pt x="3144643" y="1842643"/>
                    <a:pt x="3154422" y="1843786"/>
                    <a:pt x="3159375" y="1845056"/>
                  </a:cubicBezTo>
                  <a:cubicBezTo>
                    <a:pt x="3158232" y="1861439"/>
                    <a:pt x="3166614" y="1867281"/>
                    <a:pt x="3174996" y="1879854"/>
                  </a:cubicBezTo>
                  <a:cubicBezTo>
                    <a:pt x="3179314" y="1886204"/>
                    <a:pt x="3172710" y="1888744"/>
                    <a:pt x="3181219" y="1893824"/>
                  </a:cubicBezTo>
                  <a:cubicBezTo>
                    <a:pt x="3186299" y="1896999"/>
                    <a:pt x="3198745" y="1893824"/>
                    <a:pt x="3205095" y="1893824"/>
                  </a:cubicBezTo>
                  <a:cubicBezTo>
                    <a:pt x="3203429" y="1902942"/>
                    <a:pt x="3198398" y="1911101"/>
                    <a:pt x="3190998" y="1916684"/>
                  </a:cubicBezTo>
                  <a:cubicBezTo>
                    <a:pt x="3187950" y="1919224"/>
                    <a:pt x="3184140" y="1912112"/>
                    <a:pt x="3178298" y="1919224"/>
                  </a:cubicBezTo>
                  <a:cubicBezTo>
                    <a:pt x="3175149" y="1923576"/>
                    <a:pt x="3174547" y="1929273"/>
                    <a:pt x="3176717" y="1934187"/>
                  </a:cubicBezTo>
                  <a:cubicBezTo>
                    <a:pt x="3178886" y="1939101"/>
                    <a:pt x="3183501" y="1942495"/>
                    <a:pt x="3188839" y="1943100"/>
                  </a:cubicBezTo>
                  <a:cubicBezTo>
                    <a:pt x="3198339" y="1941415"/>
                    <a:pt x="3207683" y="1938951"/>
                    <a:pt x="3216779" y="1935734"/>
                  </a:cubicBezTo>
                  <a:cubicBezTo>
                    <a:pt x="3231003" y="1932813"/>
                    <a:pt x="3248021" y="1930146"/>
                    <a:pt x="3258943" y="1942846"/>
                  </a:cubicBezTo>
                  <a:cubicBezTo>
                    <a:pt x="3238242" y="1958213"/>
                    <a:pt x="3265166" y="1977771"/>
                    <a:pt x="3264150" y="1955546"/>
                  </a:cubicBezTo>
                  <a:cubicBezTo>
                    <a:pt x="3282311" y="1961007"/>
                    <a:pt x="3283200" y="1967103"/>
                    <a:pt x="3300853" y="1964309"/>
                  </a:cubicBezTo>
                  <a:cubicBezTo>
                    <a:pt x="3309108" y="1962912"/>
                    <a:pt x="3318125" y="1957705"/>
                    <a:pt x="3324221" y="1964309"/>
                  </a:cubicBezTo>
                  <a:cubicBezTo>
                    <a:pt x="3307838" y="1963420"/>
                    <a:pt x="3294122" y="1966214"/>
                    <a:pt x="3300853" y="1979295"/>
                  </a:cubicBezTo>
                  <a:cubicBezTo>
                    <a:pt x="3320411" y="1977390"/>
                    <a:pt x="3337048" y="2007870"/>
                    <a:pt x="3356987" y="1996948"/>
                  </a:cubicBezTo>
                  <a:cubicBezTo>
                    <a:pt x="3364353" y="2014347"/>
                    <a:pt x="3371592" y="2007235"/>
                    <a:pt x="3383530" y="2007997"/>
                  </a:cubicBezTo>
                  <a:cubicBezTo>
                    <a:pt x="3366385" y="2013204"/>
                    <a:pt x="3348605" y="2018538"/>
                    <a:pt x="3332730" y="2012061"/>
                  </a:cubicBezTo>
                  <a:cubicBezTo>
                    <a:pt x="3320030" y="2006727"/>
                    <a:pt x="3311394" y="1992122"/>
                    <a:pt x="3297805" y="1986661"/>
                  </a:cubicBezTo>
                  <a:cubicBezTo>
                    <a:pt x="3280660" y="1980184"/>
                    <a:pt x="3258435" y="1986661"/>
                    <a:pt x="3240274" y="1982978"/>
                  </a:cubicBezTo>
                  <a:cubicBezTo>
                    <a:pt x="3204968" y="1976374"/>
                    <a:pt x="3182235" y="1953260"/>
                    <a:pt x="3156581" y="1929384"/>
                  </a:cubicBezTo>
                  <a:cubicBezTo>
                    <a:pt x="3148326" y="1921637"/>
                    <a:pt x="3129149" y="1895856"/>
                    <a:pt x="3117465" y="1893951"/>
                  </a:cubicBezTo>
                  <a:cubicBezTo>
                    <a:pt x="3103368" y="1891538"/>
                    <a:pt x="3103749" y="1906651"/>
                    <a:pt x="3087747" y="1911858"/>
                  </a:cubicBezTo>
                  <a:cubicBezTo>
                    <a:pt x="3088763" y="1919986"/>
                    <a:pt x="3094859" y="1921637"/>
                    <a:pt x="3098161" y="1929003"/>
                  </a:cubicBezTo>
                  <a:cubicBezTo>
                    <a:pt x="3101464" y="1936369"/>
                    <a:pt x="3094605" y="1943862"/>
                    <a:pt x="3106670" y="1949958"/>
                  </a:cubicBezTo>
                  <a:cubicBezTo>
                    <a:pt x="3088382" y="1965833"/>
                    <a:pt x="3106670" y="1966595"/>
                    <a:pt x="3115560" y="1974596"/>
                  </a:cubicBezTo>
                  <a:cubicBezTo>
                    <a:pt x="3130165" y="1988058"/>
                    <a:pt x="3128260" y="1998218"/>
                    <a:pt x="3152136" y="2001266"/>
                  </a:cubicBezTo>
                  <a:cubicBezTo>
                    <a:pt x="3150015" y="2004573"/>
                    <a:pt x="3149545" y="2008677"/>
                    <a:pt x="3150861" y="2012378"/>
                  </a:cubicBezTo>
                  <a:cubicBezTo>
                    <a:pt x="3152178" y="2016080"/>
                    <a:pt x="3155134" y="2018964"/>
                    <a:pt x="3158867" y="2020189"/>
                  </a:cubicBezTo>
                  <a:cubicBezTo>
                    <a:pt x="3146167" y="2032889"/>
                    <a:pt x="3157597" y="2039366"/>
                    <a:pt x="3166741" y="2042668"/>
                  </a:cubicBezTo>
                  <a:cubicBezTo>
                    <a:pt x="3169281" y="2043557"/>
                    <a:pt x="3173218" y="2037080"/>
                    <a:pt x="3176901" y="2037715"/>
                  </a:cubicBezTo>
                  <a:cubicBezTo>
                    <a:pt x="3180585" y="2038350"/>
                    <a:pt x="3180330" y="2042795"/>
                    <a:pt x="3182108" y="2042922"/>
                  </a:cubicBezTo>
                  <a:cubicBezTo>
                    <a:pt x="3183886" y="2043049"/>
                    <a:pt x="3189982" y="2047367"/>
                    <a:pt x="3192649" y="2047875"/>
                  </a:cubicBezTo>
                  <a:cubicBezTo>
                    <a:pt x="3195317" y="2048383"/>
                    <a:pt x="3211826" y="2041271"/>
                    <a:pt x="3215636" y="2041017"/>
                  </a:cubicBezTo>
                  <a:cubicBezTo>
                    <a:pt x="3226553" y="2040480"/>
                    <a:pt x="3237496" y="2041119"/>
                    <a:pt x="3248276" y="2042922"/>
                  </a:cubicBezTo>
                  <a:cubicBezTo>
                    <a:pt x="3235576" y="2044700"/>
                    <a:pt x="3234179" y="2059940"/>
                    <a:pt x="3248276" y="2058924"/>
                  </a:cubicBezTo>
                  <a:cubicBezTo>
                    <a:pt x="3248276" y="2068322"/>
                    <a:pt x="3275962" y="2086102"/>
                    <a:pt x="3284979" y="2088261"/>
                  </a:cubicBezTo>
                  <a:cubicBezTo>
                    <a:pt x="3283336" y="2082281"/>
                    <a:pt x="3282272" y="2076157"/>
                    <a:pt x="3281804" y="2069973"/>
                  </a:cubicBezTo>
                  <a:cubicBezTo>
                    <a:pt x="3293488" y="2063115"/>
                    <a:pt x="3301362" y="2076323"/>
                    <a:pt x="3311521" y="2072259"/>
                  </a:cubicBezTo>
                  <a:cubicBezTo>
                    <a:pt x="3317363" y="2089658"/>
                    <a:pt x="3355971" y="2075434"/>
                    <a:pt x="3338954" y="2100707"/>
                  </a:cubicBezTo>
                  <a:cubicBezTo>
                    <a:pt x="3328158" y="2092198"/>
                    <a:pt x="3304537" y="2103882"/>
                    <a:pt x="3292090" y="2109597"/>
                  </a:cubicBezTo>
                  <a:cubicBezTo>
                    <a:pt x="3292918" y="2110827"/>
                    <a:pt x="3293808" y="2112014"/>
                    <a:pt x="3294757" y="2113153"/>
                  </a:cubicBezTo>
                  <a:cubicBezTo>
                    <a:pt x="3284928" y="2112639"/>
                    <a:pt x="3275111" y="2114377"/>
                    <a:pt x="3266055" y="2118233"/>
                  </a:cubicBezTo>
                  <a:cubicBezTo>
                    <a:pt x="3266055" y="2096770"/>
                    <a:pt x="3259197" y="2090928"/>
                    <a:pt x="3239893" y="2100961"/>
                  </a:cubicBezTo>
                  <a:cubicBezTo>
                    <a:pt x="3243449" y="2057527"/>
                    <a:pt x="3204206" y="2098167"/>
                    <a:pt x="3234305" y="2104771"/>
                  </a:cubicBezTo>
                  <a:cubicBezTo>
                    <a:pt x="3226566" y="2111642"/>
                    <a:pt x="3225002" y="2123133"/>
                    <a:pt x="3230622" y="2131822"/>
                  </a:cubicBezTo>
                  <a:lnTo>
                    <a:pt x="3230622" y="2131822"/>
                  </a:lnTo>
                  <a:cubicBezTo>
                    <a:pt x="3213604" y="2131822"/>
                    <a:pt x="3198745" y="2142109"/>
                    <a:pt x="3182870" y="2145538"/>
                  </a:cubicBezTo>
                  <a:cubicBezTo>
                    <a:pt x="3175633" y="2146948"/>
                    <a:pt x="3168217" y="2147205"/>
                    <a:pt x="3160899" y="2146300"/>
                  </a:cubicBezTo>
                  <a:cubicBezTo>
                    <a:pt x="3162444" y="2145020"/>
                    <a:pt x="3164152" y="2143952"/>
                    <a:pt x="3165979" y="2143125"/>
                  </a:cubicBezTo>
                  <a:cubicBezTo>
                    <a:pt x="3159883" y="2132203"/>
                    <a:pt x="3141468" y="2132203"/>
                    <a:pt x="3117084" y="2137029"/>
                  </a:cubicBezTo>
                  <a:cubicBezTo>
                    <a:pt x="3097475" y="2131358"/>
                    <a:pt x="3079088" y="2122100"/>
                    <a:pt x="3062855" y="2109724"/>
                  </a:cubicBezTo>
                  <a:cubicBezTo>
                    <a:pt x="3103495" y="2093722"/>
                    <a:pt x="3149469" y="2078990"/>
                    <a:pt x="3135118" y="2051431"/>
                  </a:cubicBezTo>
                  <a:cubicBezTo>
                    <a:pt x="3097897" y="2060121"/>
                    <a:pt x="3060256" y="2066903"/>
                    <a:pt x="3022342" y="2071751"/>
                  </a:cubicBezTo>
                  <a:cubicBezTo>
                    <a:pt x="3015863" y="2065241"/>
                    <a:pt x="3008460" y="2059720"/>
                    <a:pt x="3000371" y="2055368"/>
                  </a:cubicBezTo>
                  <a:cubicBezTo>
                    <a:pt x="2976368" y="2042668"/>
                    <a:pt x="2979035" y="2059178"/>
                    <a:pt x="2985004" y="2075434"/>
                  </a:cubicBezTo>
                  <a:cubicBezTo>
                    <a:pt x="2934204" y="2078990"/>
                    <a:pt x="2888357" y="2075434"/>
                    <a:pt x="2884166" y="2051939"/>
                  </a:cubicBezTo>
                  <a:cubicBezTo>
                    <a:pt x="2906264" y="2039239"/>
                    <a:pt x="2931283" y="2037715"/>
                    <a:pt x="2949444" y="2056765"/>
                  </a:cubicBezTo>
                  <a:cubicBezTo>
                    <a:pt x="2953000" y="2048256"/>
                    <a:pt x="2970399" y="2036826"/>
                    <a:pt x="2974209" y="2029714"/>
                  </a:cubicBezTo>
                  <a:cubicBezTo>
                    <a:pt x="2994529" y="2052574"/>
                    <a:pt x="3023866" y="2062607"/>
                    <a:pt x="3025644" y="2026539"/>
                  </a:cubicBezTo>
                  <a:cubicBezTo>
                    <a:pt x="3033010" y="2026539"/>
                    <a:pt x="3042027" y="2024761"/>
                    <a:pt x="3049393" y="2025015"/>
                  </a:cubicBezTo>
                  <a:cubicBezTo>
                    <a:pt x="3041392" y="2003552"/>
                    <a:pt x="3052822" y="1986915"/>
                    <a:pt x="3074793" y="1980311"/>
                  </a:cubicBezTo>
                  <a:cubicBezTo>
                    <a:pt x="3062093" y="1938909"/>
                    <a:pt x="3015103" y="1987423"/>
                    <a:pt x="2984242" y="1990344"/>
                  </a:cubicBezTo>
                  <a:cubicBezTo>
                    <a:pt x="2948809" y="1993773"/>
                    <a:pt x="2914392" y="1974088"/>
                    <a:pt x="2878832" y="1974215"/>
                  </a:cubicBezTo>
                  <a:cubicBezTo>
                    <a:pt x="2904232" y="1931797"/>
                    <a:pt x="2912233" y="1937258"/>
                    <a:pt x="2959350" y="1934083"/>
                  </a:cubicBezTo>
                  <a:cubicBezTo>
                    <a:pt x="2952365" y="1914144"/>
                    <a:pt x="2956683" y="1895983"/>
                    <a:pt x="2959350" y="1874901"/>
                  </a:cubicBezTo>
                  <a:cubicBezTo>
                    <a:pt x="2987290" y="1878457"/>
                    <a:pt x="3012309" y="1869059"/>
                    <a:pt x="2999609" y="1839976"/>
                  </a:cubicBezTo>
                  <a:cubicBezTo>
                    <a:pt x="3008118" y="1834388"/>
                    <a:pt x="3013452" y="1823847"/>
                    <a:pt x="3018913" y="1819402"/>
                  </a:cubicBezTo>
                  <a:cubicBezTo>
                    <a:pt x="2994783" y="1820926"/>
                    <a:pt x="2966843" y="1826641"/>
                    <a:pt x="2962906" y="1799082"/>
                  </a:cubicBezTo>
                  <a:cubicBezTo>
                    <a:pt x="2950206" y="1810131"/>
                    <a:pt x="2940681" y="1830070"/>
                    <a:pt x="2919091" y="1829435"/>
                  </a:cubicBezTo>
                  <a:cubicBezTo>
                    <a:pt x="2919853" y="1866773"/>
                    <a:pt x="2874387" y="1862582"/>
                    <a:pt x="2848098" y="1867535"/>
                  </a:cubicBezTo>
                  <a:cubicBezTo>
                    <a:pt x="2857369" y="1856740"/>
                    <a:pt x="2856988" y="1839341"/>
                    <a:pt x="2862068" y="1828673"/>
                  </a:cubicBezTo>
                  <a:cubicBezTo>
                    <a:pt x="2857369" y="1827403"/>
                    <a:pt x="2852797" y="1828673"/>
                    <a:pt x="2847971" y="1827149"/>
                  </a:cubicBezTo>
                  <a:cubicBezTo>
                    <a:pt x="2851109" y="1817351"/>
                    <a:pt x="2854972" y="1807799"/>
                    <a:pt x="2859528" y="1798574"/>
                  </a:cubicBezTo>
                  <a:cubicBezTo>
                    <a:pt x="2912487" y="1807718"/>
                    <a:pt x="2942967" y="1750949"/>
                    <a:pt x="2978654" y="1722374"/>
                  </a:cubicBezTo>
                  <a:cubicBezTo>
                    <a:pt x="2935982" y="1692275"/>
                    <a:pt x="2987036" y="1684274"/>
                    <a:pt x="2988687" y="1652270"/>
                  </a:cubicBezTo>
                  <a:cubicBezTo>
                    <a:pt x="2962144" y="1665732"/>
                    <a:pt x="2921123" y="1664970"/>
                    <a:pt x="2913249" y="1695958"/>
                  </a:cubicBezTo>
                  <a:cubicBezTo>
                    <a:pt x="2908169" y="1695958"/>
                    <a:pt x="2908677" y="1687957"/>
                    <a:pt x="2903216" y="1686687"/>
                  </a:cubicBezTo>
                  <a:cubicBezTo>
                    <a:pt x="2896075" y="1693387"/>
                    <a:pt x="2887710" y="1698648"/>
                    <a:pt x="2878578" y="1702181"/>
                  </a:cubicBezTo>
                  <a:cubicBezTo>
                    <a:pt x="2880409" y="1693318"/>
                    <a:pt x="2878621" y="1684091"/>
                    <a:pt x="2873612" y="1676554"/>
                  </a:cubicBezTo>
                  <a:cubicBezTo>
                    <a:pt x="2868603" y="1669017"/>
                    <a:pt x="2860788" y="1663794"/>
                    <a:pt x="2851908" y="1662049"/>
                  </a:cubicBezTo>
                  <a:cubicBezTo>
                    <a:pt x="2856226" y="1660525"/>
                    <a:pt x="2864608" y="1654048"/>
                    <a:pt x="2871085" y="1652143"/>
                  </a:cubicBezTo>
                  <a:cubicBezTo>
                    <a:pt x="2863719" y="1646428"/>
                    <a:pt x="2858385" y="1632204"/>
                    <a:pt x="2853305" y="1627632"/>
                  </a:cubicBezTo>
                  <a:cubicBezTo>
                    <a:pt x="2878705" y="1610741"/>
                    <a:pt x="2949063" y="1625600"/>
                    <a:pt x="2937760" y="1577975"/>
                  </a:cubicBezTo>
                  <a:cubicBezTo>
                    <a:pt x="2905629" y="1573403"/>
                    <a:pt x="2821809" y="1579753"/>
                    <a:pt x="2876419" y="1527810"/>
                  </a:cubicBezTo>
                  <a:cubicBezTo>
                    <a:pt x="2861476" y="1520433"/>
                    <a:pt x="2844683" y="1517649"/>
                    <a:pt x="2828159" y="1519809"/>
                  </a:cubicBezTo>
                  <a:cubicBezTo>
                    <a:pt x="2832858" y="1494409"/>
                    <a:pt x="2840859" y="1447673"/>
                    <a:pt x="2836795" y="1420241"/>
                  </a:cubicBezTo>
                  <a:cubicBezTo>
                    <a:pt x="2827143" y="1423543"/>
                    <a:pt x="2806569" y="1418844"/>
                    <a:pt x="2801235" y="1420241"/>
                  </a:cubicBezTo>
                  <a:cubicBezTo>
                    <a:pt x="2810645" y="1403598"/>
                    <a:pt x="2814221" y="1384287"/>
                    <a:pt x="2811395" y="1365377"/>
                  </a:cubicBezTo>
                  <a:cubicBezTo>
                    <a:pt x="2798047" y="1381727"/>
                    <a:pt x="2786388" y="1399385"/>
                    <a:pt x="2776597" y="1418082"/>
                  </a:cubicBezTo>
                  <a:cubicBezTo>
                    <a:pt x="2773168" y="1406779"/>
                    <a:pt x="2779137" y="1347470"/>
                    <a:pt x="2771136" y="1343660"/>
                  </a:cubicBezTo>
                  <a:cubicBezTo>
                    <a:pt x="2763135" y="1339851"/>
                    <a:pt x="2745101" y="1372743"/>
                    <a:pt x="2741799" y="1377696"/>
                  </a:cubicBezTo>
                  <a:cubicBezTo>
                    <a:pt x="2734316" y="1385944"/>
                    <a:pt x="2727993" y="1395173"/>
                    <a:pt x="2723003" y="1405128"/>
                  </a:cubicBezTo>
                  <a:cubicBezTo>
                    <a:pt x="2720336" y="1414780"/>
                    <a:pt x="2723892" y="1414018"/>
                    <a:pt x="2724400" y="1421892"/>
                  </a:cubicBezTo>
                  <a:cubicBezTo>
                    <a:pt x="2725162" y="1432687"/>
                    <a:pt x="2728718" y="1434592"/>
                    <a:pt x="2721098" y="1445006"/>
                  </a:cubicBezTo>
                  <a:cubicBezTo>
                    <a:pt x="2721098" y="1445006"/>
                    <a:pt x="2701794" y="1459103"/>
                    <a:pt x="2703953" y="1459865"/>
                  </a:cubicBezTo>
                  <a:cubicBezTo>
                    <a:pt x="2687443" y="1453896"/>
                    <a:pt x="2688205" y="1471803"/>
                    <a:pt x="2677156" y="1474216"/>
                  </a:cubicBezTo>
                  <a:cubicBezTo>
                    <a:pt x="2670679" y="1475486"/>
                    <a:pt x="2662170" y="1467739"/>
                    <a:pt x="2655312" y="1467612"/>
                  </a:cubicBezTo>
                  <a:cubicBezTo>
                    <a:pt x="2654677" y="1467612"/>
                    <a:pt x="2645660" y="1473708"/>
                    <a:pt x="2644644" y="1474089"/>
                  </a:cubicBezTo>
                  <a:cubicBezTo>
                    <a:pt x="2638421" y="1477010"/>
                    <a:pt x="2638040" y="1468374"/>
                    <a:pt x="2632706" y="1478280"/>
                  </a:cubicBezTo>
                  <a:cubicBezTo>
                    <a:pt x="2630813" y="1484876"/>
                    <a:pt x="2632130" y="1491978"/>
                    <a:pt x="2636262" y="1497457"/>
                  </a:cubicBezTo>
                  <a:cubicBezTo>
                    <a:pt x="2644136" y="1504823"/>
                    <a:pt x="2656328" y="1498473"/>
                    <a:pt x="2665218" y="1505966"/>
                  </a:cubicBezTo>
                  <a:cubicBezTo>
                    <a:pt x="2629023" y="1528953"/>
                    <a:pt x="2688713" y="1540256"/>
                    <a:pt x="2695444" y="1547876"/>
                  </a:cubicBezTo>
                  <a:cubicBezTo>
                    <a:pt x="2675886" y="1544701"/>
                    <a:pt x="2680966" y="1547876"/>
                    <a:pt x="2666234" y="1557147"/>
                  </a:cubicBezTo>
                  <a:cubicBezTo>
                    <a:pt x="2655566" y="1563751"/>
                    <a:pt x="2639564" y="1558671"/>
                    <a:pt x="2625340" y="1552956"/>
                  </a:cubicBezTo>
                  <a:cubicBezTo>
                    <a:pt x="2615307" y="1548892"/>
                    <a:pt x="2550791" y="1535557"/>
                    <a:pt x="2563999" y="1560957"/>
                  </a:cubicBezTo>
                  <a:cubicBezTo>
                    <a:pt x="2583557" y="1559179"/>
                    <a:pt x="2600194" y="1589659"/>
                    <a:pt x="2620133" y="1578737"/>
                  </a:cubicBezTo>
                  <a:cubicBezTo>
                    <a:pt x="2628388" y="1598295"/>
                    <a:pt x="2636389" y="1586865"/>
                    <a:pt x="2651248" y="1590421"/>
                  </a:cubicBezTo>
                  <a:cubicBezTo>
                    <a:pt x="2666107" y="1593977"/>
                    <a:pt x="2673219" y="1609852"/>
                    <a:pt x="2686808" y="1614551"/>
                  </a:cubicBezTo>
                  <a:cubicBezTo>
                    <a:pt x="2671187" y="1616202"/>
                    <a:pt x="2645787" y="1620393"/>
                    <a:pt x="2633976" y="1630553"/>
                  </a:cubicBezTo>
                  <a:cubicBezTo>
                    <a:pt x="2646676" y="1639697"/>
                    <a:pt x="2660392" y="1630553"/>
                    <a:pt x="2653788" y="1653921"/>
                  </a:cubicBezTo>
                  <a:cubicBezTo>
                    <a:pt x="2651248" y="1663065"/>
                    <a:pt x="2641088" y="1669034"/>
                    <a:pt x="2639691" y="1679321"/>
                  </a:cubicBezTo>
                  <a:cubicBezTo>
                    <a:pt x="2657725" y="1677162"/>
                    <a:pt x="2644771" y="1694815"/>
                    <a:pt x="2647946" y="1703959"/>
                  </a:cubicBezTo>
                  <a:cubicBezTo>
                    <a:pt x="2656201" y="1727327"/>
                    <a:pt x="2703953" y="1741170"/>
                    <a:pt x="2722876" y="1740662"/>
                  </a:cubicBezTo>
                  <a:cubicBezTo>
                    <a:pt x="2707636" y="1754505"/>
                    <a:pt x="2710176" y="1749806"/>
                    <a:pt x="2692650" y="1746504"/>
                  </a:cubicBezTo>
                  <a:cubicBezTo>
                    <a:pt x="2679950" y="1744345"/>
                    <a:pt x="2659249" y="1749425"/>
                    <a:pt x="2648200" y="1744472"/>
                  </a:cubicBezTo>
                  <a:cubicBezTo>
                    <a:pt x="2644771" y="1742948"/>
                    <a:pt x="2615688" y="1706372"/>
                    <a:pt x="2619879" y="1735455"/>
                  </a:cubicBezTo>
                  <a:cubicBezTo>
                    <a:pt x="2613585" y="1735055"/>
                    <a:pt x="2607562" y="1732752"/>
                    <a:pt x="2602607" y="1728851"/>
                  </a:cubicBezTo>
                  <a:cubicBezTo>
                    <a:pt x="2598416" y="1724660"/>
                    <a:pt x="2601718" y="1717421"/>
                    <a:pt x="2598543" y="1714500"/>
                  </a:cubicBezTo>
                  <a:cubicBezTo>
                    <a:pt x="2595368" y="1711578"/>
                    <a:pt x="2590415" y="1712214"/>
                    <a:pt x="2587240" y="1709801"/>
                  </a:cubicBezTo>
                  <a:cubicBezTo>
                    <a:pt x="2572055" y="1694248"/>
                    <a:pt x="2548474" y="1690481"/>
                    <a:pt x="2529200" y="1700530"/>
                  </a:cubicBezTo>
                  <a:cubicBezTo>
                    <a:pt x="2529200" y="1679067"/>
                    <a:pt x="2522343" y="1673225"/>
                    <a:pt x="2503038" y="1683258"/>
                  </a:cubicBezTo>
                  <a:cubicBezTo>
                    <a:pt x="2506594" y="1639824"/>
                    <a:pt x="2467351" y="1680464"/>
                    <a:pt x="2497450" y="1687068"/>
                  </a:cubicBezTo>
                  <a:cubicBezTo>
                    <a:pt x="2489680" y="1693868"/>
                    <a:pt x="2488108" y="1705355"/>
                    <a:pt x="2493768" y="1713992"/>
                  </a:cubicBezTo>
                  <a:cubicBezTo>
                    <a:pt x="2496181" y="1718818"/>
                    <a:pt x="2503928" y="1720088"/>
                    <a:pt x="2506468" y="1724787"/>
                  </a:cubicBezTo>
                  <a:cubicBezTo>
                    <a:pt x="2509007" y="1729486"/>
                    <a:pt x="2506468" y="1732788"/>
                    <a:pt x="2508246" y="1735455"/>
                  </a:cubicBezTo>
                  <a:cubicBezTo>
                    <a:pt x="2510024" y="1738122"/>
                    <a:pt x="2508246" y="1743837"/>
                    <a:pt x="2511294" y="1748155"/>
                  </a:cubicBezTo>
                  <a:cubicBezTo>
                    <a:pt x="2514342" y="1752473"/>
                    <a:pt x="2529963" y="1752092"/>
                    <a:pt x="2525899" y="1763776"/>
                  </a:cubicBezTo>
                  <a:cubicBezTo>
                    <a:pt x="2523613" y="1770126"/>
                    <a:pt x="2508881" y="1766951"/>
                    <a:pt x="2503800" y="1774317"/>
                  </a:cubicBezTo>
                  <a:cubicBezTo>
                    <a:pt x="2511928" y="1781556"/>
                    <a:pt x="2519929" y="1789303"/>
                    <a:pt x="2527549" y="1797177"/>
                  </a:cubicBezTo>
                  <a:cubicBezTo>
                    <a:pt x="2525298" y="1804129"/>
                    <a:pt x="2520161" y="1809775"/>
                    <a:pt x="2513452" y="1812671"/>
                  </a:cubicBezTo>
                  <a:cubicBezTo>
                    <a:pt x="2500752" y="1796669"/>
                    <a:pt x="2503673" y="1778889"/>
                    <a:pt x="2483861" y="1789176"/>
                  </a:cubicBezTo>
                  <a:cubicBezTo>
                    <a:pt x="2472177" y="1795399"/>
                    <a:pt x="2469510" y="1810766"/>
                    <a:pt x="2458461" y="1815846"/>
                  </a:cubicBezTo>
                  <a:cubicBezTo>
                    <a:pt x="2463909" y="1818487"/>
                    <a:pt x="2468886" y="1822005"/>
                    <a:pt x="2473193" y="1826260"/>
                  </a:cubicBezTo>
                  <a:cubicBezTo>
                    <a:pt x="2473167" y="1829902"/>
                    <a:pt x="2472697" y="1833527"/>
                    <a:pt x="2471796" y="1837055"/>
                  </a:cubicBezTo>
                  <a:cubicBezTo>
                    <a:pt x="2467732" y="1837055"/>
                    <a:pt x="2465446" y="1840484"/>
                    <a:pt x="2461636" y="1841119"/>
                  </a:cubicBezTo>
                  <a:cubicBezTo>
                    <a:pt x="2464938" y="1843786"/>
                    <a:pt x="2467224" y="1850263"/>
                    <a:pt x="2470653" y="1853057"/>
                  </a:cubicBezTo>
                  <a:cubicBezTo>
                    <a:pt x="2464176" y="1860550"/>
                    <a:pt x="2448682" y="1861693"/>
                    <a:pt x="2450968" y="1874139"/>
                  </a:cubicBezTo>
                  <a:cubicBezTo>
                    <a:pt x="2452746" y="1883918"/>
                    <a:pt x="2474590" y="1886839"/>
                    <a:pt x="2481829" y="1890268"/>
                  </a:cubicBezTo>
                  <a:cubicBezTo>
                    <a:pt x="2454270" y="1901825"/>
                    <a:pt x="2494529" y="1916430"/>
                    <a:pt x="2505070" y="1918081"/>
                  </a:cubicBezTo>
                  <a:cubicBezTo>
                    <a:pt x="2507991" y="1931924"/>
                    <a:pt x="2534407" y="1967484"/>
                    <a:pt x="2550663" y="1956181"/>
                  </a:cubicBezTo>
                  <a:cubicBezTo>
                    <a:pt x="2556886" y="2001012"/>
                    <a:pt x="2461763" y="1939290"/>
                    <a:pt x="2453762" y="1930781"/>
                  </a:cubicBezTo>
                  <a:cubicBezTo>
                    <a:pt x="2445761" y="1922273"/>
                    <a:pt x="2440173" y="1918081"/>
                    <a:pt x="2432553" y="1911731"/>
                  </a:cubicBezTo>
                  <a:cubicBezTo>
                    <a:pt x="2427981" y="1907921"/>
                    <a:pt x="2421885" y="1905508"/>
                    <a:pt x="2417440" y="1901317"/>
                  </a:cubicBezTo>
                  <a:cubicBezTo>
                    <a:pt x="2415662" y="1899539"/>
                    <a:pt x="2416805" y="1892935"/>
                    <a:pt x="2416043" y="1892427"/>
                  </a:cubicBezTo>
                  <a:cubicBezTo>
                    <a:pt x="2403343" y="1885061"/>
                    <a:pt x="2385055" y="1896999"/>
                    <a:pt x="2403343" y="1908429"/>
                  </a:cubicBezTo>
                  <a:cubicBezTo>
                    <a:pt x="2390643" y="1929638"/>
                    <a:pt x="2399406" y="1931670"/>
                    <a:pt x="2409312" y="1945132"/>
                  </a:cubicBezTo>
                  <a:cubicBezTo>
                    <a:pt x="2413757" y="1951228"/>
                    <a:pt x="2415281" y="1961769"/>
                    <a:pt x="2424298" y="1963166"/>
                  </a:cubicBezTo>
                  <a:cubicBezTo>
                    <a:pt x="2414138" y="1975866"/>
                    <a:pt x="2421885" y="1975866"/>
                    <a:pt x="2428616" y="1982343"/>
                  </a:cubicBezTo>
                  <a:cubicBezTo>
                    <a:pt x="2430902" y="1984629"/>
                    <a:pt x="2437252" y="1983486"/>
                    <a:pt x="2440173" y="1985518"/>
                  </a:cubicBezTo>
                  <a:cubicBezTo>
                    <a:pt x="2443094" y="1987550"/>
                    <a:pt x="2447031" y="1996567"/>
                    <a:pt x="2449444" y="1999742"/>
                  </a:cubicBezTo>
                  <a:cubicBezTo>
                    <a:pt x="2450714" y="1998472"/>
                    <a:pt x="2453254" y="1996948"/>
                    <a:pt x="2454524" y="1995932"/>
                  </a:cubicBezTo>
                  <a:cubicBezTo>
                    <a:pt x="2459350" y="2001266"/>
                    <a:pt x="2479924" y="2034032"/>
                    <a:pt x="2486020" y="2008632"/>
                  </a:cubicBezTo>
                  <a:cubicBezTo>
                    <a:pt x="2493513" y="2010283"/>
                    <a:pt x="2501133" y="2012315"/>
                    <a:pt x="2508753" y="2013458"/>
                  </a:cubicBezTo>
                  <a:cubicBezTo>
                    <a:pt x="2502911" y="2025523"/>
                    <a:pt x="2511928" y="2033905"/>
                    <a:pt x="2524120" y="2030730"/>
                  </a:cubicBezTo>
                  <a:cubicBezTo>
                    <a:pt x="2526279" y="2038604"/>
                    <a:pt x="2531740" y="2054225"/>
                    <a:pt x="2541773" y="2053082"/>
                  </a:cubicBezTo>
                  <a:cubicBezTo>
                    <a:pt x="2545329" y="2053082"/>
                    <a:pt x="2546091" y="2045081"/>
                    <a:pt x="2548758" y="2044573"/>
                  </a:cubicBezTo>
                  <a:cubicBezTo>
                    <a:pt x="2558783" y="2043661"/>
                    <a:pt x="2568879" y="2043874"/>
                    <a:pt x="2578857" y="2045208"/>
                  </a:cubicBezTo>
                  <a:cubicBezTo>
                    <a:pt x="2588308" y="2045646"/>
                    <a:pt x="2597777" y="2044921"/>
                    <a:pt x="2607051" y="2043049"/>
                  </a:cubicBezTo>
                  <a:cubicBezTo>
                    <a:pt x="2616576" y="2041652"/>
                    <a:pt x="2616195" y="2032762"/>
                    <a:pt x="2629657" y="2040890"/>
                  </a:cubicBezTo>
                  <a:cubicBezTo>
                    <a:pt x="2636261" y="2044827"/>
                    <a:pt x="2642357" y="2057146"/>
                    <a:pt x="2646929" y="2063369"/>
                  </a:cubicBezTo>
                  <a:cubicBezTo>
                    <a:pt x="2629911" y="2065274"/>
                    <a:pt x="2611115" y="2057400"/>
                    <a:pt x="2594351" y="2060829"/>
                  </a:cubicBezTo>
                  <a:cubicBezTo>
                    <a:pt x="2577587" y="2064258"/>
                    <a:pt x="2567300" y="2072513"/>
                    <a:pt x="2548377" y="2070989"/>
                  </a:cubicBezTo>
                  <a:cubicBezTo>
                    <a:pt x="2530384" y="2069918"/>
                    <a:pt x="2512505" y="2067413"/>
                    <a:pt x="2494910" y="2063496"/>
                  </a:cubicBezTo>
                  <a:cubicBezTo>
                    <a:pt x="2459096" y="2054733"/>
                    <a:pt x="2390897" y="2019935"/>
                    <a:pt x="2378959" y="1981708"/>
                  </a:cubicBezTo>
                  <a:cubicBezTo>
                    <a:pt x="2366259" y="1983994"/>
                    <a:pt x="2348860" y="1998091"/>
                    <a:pt x="2364989" y="2009775"/>
                  </a:cubicBezTo>
                  <a:cubicBezTo>
                    <a:pt x="2343907" y="2020824"/>
                    <a:pt x="2349876" y="2023999"/>
                    <a:pt x="2368672" y="2038223"/>
                  </a:cubicBezTo>
                  <a:cubicBezTo>
                    <a:pt x="2359655" y="2051685"/>
                    <a:pt x="2368672" y="2060956"/>
                    <a:pt x="2382515" y="2066417"/>
                  </a:cubicBezTo>
                  <a:cubicBezTo>
                    <a:pt x="2377288" y="2073234"/>
                    <a:pt x="2375988" y="2082281"/>
                    <a:pt x="2379086" y="2090293"/>
                  </a:cubicBezTo>
                  <a:cubicBezTo>
                    <a:pt x="2391786" y="2086483"/>
                    <a:pt x="2395468" y="2104771"/>
                    <a:pt x="2408804" y="2103883"/>
                  </a:cubicBezTo>
                  <a:cubicBezTo>
                    <a:pt x="2409820" y="2099818"/>
                    <a:pt x="2413249" y="2098040"/>
                    <a:pt x="2414518" y="2095120"/>
                  </a:cubicBezTo>
                  <a:cubicBezTo>
                    <a:pt x="2424381" y="2106884"/>
                    <a:pt x="2435546" y="2117492"/>
                    <a:pt x="2447798" y="2126742"/>
                  </a:cubicBezTo>
                  <a:cubicBezTo>
                    <a:pt x="2458974" y="2131568"/>
                    <a:pt x="2471420" y="2121662"/>
                    <a:pt x="2481834" y="2116201"/>
                  </a:cubicBezTo>
                  <a:cubicBezTo>
                    <a:pt x="2485514" y="2116415"/>
                    <a:pt x="2489203" y="2116415"/>
                    <a:pt x="2492883" y="2116201"/>
                  </a:cubicBezTo>
                  <a:cubicBezTo>
                    <a:pt x="2496058" y="2115312"/>
                    <a:pt x="2492883" y="2107946"/>
                    <a:pt x="2498852" y="2106930"/>
                  </a:cubicBezTo>
                  <a:cubicBezTo>
                    <a:pt x="2510282" y="2104898"/>
                    <a:pt x="2519299" y="2118614"/>
                    <a:pt x="2530602" y="2114423"/>
                  </a:cubicBezTo>
                  <a:cubicBezTo>
                    <a:pt x="2535047" y="2112899"/>
                    <a:pt x="2536825" y="2100707"/>
                    <a:pt x="2544191" y="2099056"/>
                  </a:cubicBezTo>
                  <a:cubicBezTo>
                    <a:pt x="2556891" y="2096389"/>
                    <a:pt x="2567559" y="2113915"/>
                    <a:pt x="2576703" y="2120011"/>
                  </a:cubicBezTo>
                  <a:cubicBezTo>
                    <a:pt x="2585339" y="2102993"/>
                    <a:pt x="2620391" y="2108962"/>
                    <a:pt x="2635250" y="2107311"/>
                  </a:cubicBezTo>
                  <a:cubicBezTo>
                    <a:pt x="2622550" y="2110105"/>
                    <a:pt x="2626106" y="2123567"/>
                    <a:pt x="2636266" y="2127123"/>
                  </a:cubicBezTo>
                  <a:cubicBezTo>
                    <a:pt x="2637383" y="2126303"/>
                    <a:pt x="2637966" y="2124941"/>
                    <a:pt x="2637790" y="2123567"/>
                  </a:cubicBezTo>
                  <a:cubicBezTo>
                    <a:pt x="2648966" y="2126996"/>
                    <a:pt x="2652776" y="2139950"/>
                    <a:pt x="2665603" y="2138934"/>
                  </a:cubicBezTo>
                  <a:cubicBezTo>
                    <a:pt x="2665603" y="2112518"/>
                    <a:pt x="2686304" y="2135505"/>
                    <a:pt x="2700528" y="2133981"/>
                  </a:cubicBezTo>
                  <a:cubicBezTo>
                    <a:pt x="2702629" y="2140139"/>
                    <a:pt x="2701300" y="2146950"/>
                    <a:pt x="2697037" y="2151867"/>
                  </a:cubicBezTo>
                  <a:cubicBezTo>
                    <a:pt x="2692775" y="2156783"/>
                    <a:pt x="2686221" y="2159064"/>
                    <a:pt x="2679827" y="2157857"/>
                  </a:cubicBezTo>
                  <a:cubicBezTo>
                    <a:pt x="2667889" y="2156968"/>
                    <a:pt x="2653411" y="2145157"/>
                    <a:pt x="2639949" y="2142998"/>
                  </a:cubicBezTo>
                  <a:cubicBezTo>
                    <a:pt x="2624600" y="2140029"/>
                    <a:pt x="2609073" y="2138077"/>
                    <a:pt x="2593467" y="2137156"/>
                  </a:cubicBezTo>
                  <a:cubicBezTo>
                    <a:pt x="2566297" y="2136789"/>
                    <a:pt x="2539404" y="2142654"/>
                    <a:pt x="2514854" y="2154301"/>
                  </a:cubicBezTo>
                  <a:cubicBezTo>
                    <a:pt x="2502232" y="2161803"/>
                    <a:pt x="2487749" y="2165589"/>
                    <a:pt x="2473071" y="2165223"/>
                  </a:cubicBezTo>
                  <a:cubicBezTo>
                    <a:pt x="2456956" y="2165264"/>
                    <a:pt x="2440976" y="2162292"/>
                    <a:pt x="2425954" y="2156460"/>
                  </a:cubicBezTo>
                  <a:cubicBezTo>
                    <a:pt x="2414397" y="2151761"/>
                    <a:pt x="2393442" y="2126107"/>
                    <a:pt x="2381377" y="2142998"/>
                  </a:cubicBezTo>
                  <a:cubicBezTo>
                    <a:pt x="2373376" y="2154428"/>
                    <a:pt x="2392045" y="2156714"/>
                    <a:pt x="2398014" y="2165223"/>
                  </a:cubicBezTo>
                  <a:cubicBezTo>
                    <a:pt x="2400300" y="2168525"/>
                    <a:pt x="2392680" y="2172081"/>
                    <a:pt x="2396617" y="2176145"/>
                  </a:cubicBezTo>
                  <a:cubicBezTo>
                    <a:pt x="2400554" y="2180209"/>
                    <a:pt x="2405126" y="2181352"/>
                    <a:pt x="2410460" y="2184527"/>
                  </a:cubicBezTo>
                  <a:cubicBezTo>
                    <a:pt x="2413508" y="2186432"/>
                    <a:pt x="2418588" y="2182876"/>
                    <a:pt x="2421890" y="2184527"/>
                  </a:cubicBezTo>
                  <a:cubicBezTo>
                    <a:pt x="2427986" y="2188464"/>
                    <a:pt x="2427097" y="2196592"/>
                    <a:pt x="2431288" y="2201164"/>
                  </a:cubicBezTo>
                  <a:cubicBezTo>
                    <a:pt x="2435479" y="2205736"/>
                    <a:pt x="2446655" y="2213864"/>
                    <a:pt x="2453259" y="2208657"/>
                  </a:cubicBezTo>
                  <a:cubicBezTo>
                    <a:pt x="2460752" y="2217547"/>
                    <a:pt x="2470150" y="2214880"/>
                    <a:pt x="2480056" y="2214118"/>
                  </a:cubicBezTo>
                  <a:cubicBezTo>
                    <a:pt x="2466721" y="2225675"/>
                    <a:pt x="2484247" y="2230755"/>
                    <a:pt x="2495804" y="2229739"/>
                  </a:cubicBezTo>
                  <a:cubicBezTo>
                    <a:pt x="2492248" y="2250821"/>
                    <a:pt x="2527554" y="2244217"/>
                    <a:pt x="2538476" y="2242439"/>
                  </a:cubicBezTo>
                  <a:lnTo>
                    <a:pt x="2557780" y="2238629"/>
                  </a:lnTo>
                  <a:cubicBezTo>
                    <a:pt x="2567432" y="2232279"/>
                    <a:pt x="2562098" y="2224532"/>
                    <a:pt x="2566035" y="2213229"/>
                  </a:cubicBezTo>
                  <a:cubicBezTo>
                    <a:pt x="2574036" y="2215261"/>
                    <a:pt x="2581148" y="2224278"/>
                    <a:pt x="2589657" y="2224024"/>
                  </a:cubicBezTo>
                  <a:cubicBezTo>
                    <a:pt x="2593848" y="2224024"/>
                    <a:pt x="2600071" y="2216912"/>
                    <a:pt x="2601468" y="2217039"/>
                  </a:cubicBezTo>
                  <a:cubicBezTo>
                    <a:pt x="2605405" y="2217039"/>
                    <a:pt x="2609977" y="2222627"/>
                    <a:pt x="2612009" y="2222627"/>
                  </a:cubicBezTo>
                  <a:cubicBezTo>
                    <a:pt x="2614041" y="2222627"/>
                    <a:pt x="2622677" y="2222627"/>
                    <a:pt x="2624709" y="2222627"/>
                  </a:cubicBezTo>
                  <a:cubicBezTo>
                    <a:pt x="2646299" y="2224024"/>
                    <a:pt x="2664714" y="2212721"/>
                    <a:pt x="2681097" y="2232406"/>
                  </a:cubicBezTo>
                  <a:cubicBezTo>
                    <a:pt x="2674239" y="2240153"/>
                    <a:pt x="2677287" y="2255139"/>
                    <a:pt x="2689860" y="2250313"/>
                  </a:cubicBezTo>
                  <a:cubicBezTo>
                    <a:pt x="2693924" y="2256155"/>
                    <a:pt x="2696718" y="2255393"/>
                    <a:pt x="2702560" y="2256917"/>
                  </a:cubicBezTo>
                  <a:cubicBezTo>
                    <a:pt x="2704846" y="2243455"/>
                    <a:pt x="2716276" y="2255520"/>
                    <a:pt x="2723896" y="2259203"/>
                  </a:cubicBezTo>
                  <a:cubicBezTo>
                    <a:pt x="2722372" y="2262124"/>
                    <a:pt x="2719197" y="2275332"/>
                    <a:pt x="2716530" y="2276983"/>
                  </a:cubicBezTo>
                  <a:cubicBezTo>
                    <a:pt x="2704846" y="2284857"/>
                    <a:pt x="2677160" y="2264283"/>
                    <a:pt x="2665730" y="2257552"/>
                  </a:cubicBezTo>
                  <a:cubicBezTo>
                    <a:pt x="2639060" y="2242566"/>
                    <a:pt x="2614930" y="2227072"/>
                    <a:pt x="2584323" y="2240915"/>
                  </a:cubicBezTo>
                  <a:cubicBezTo>
                    <a:pt x="2553717" y="2254760"/>
                    <a:pt x="2544064" y="2272665"/>
                    <a:pt x="2508123" y="2267712"/>
                  </a:cubicBezTo>
                  <a:cubicBezTo>
                    <a:pt x="2482562" y="2265067"/>
                    <a:pt x="2457669" y="2257930"/>
                    <a:pt x="2434590" y="2246630"/>
                  </a:cubicBezTo>
                  <a:cubicBezTo>
                    <a:pt x="2414800" y="2235365"/>
                    <a:pt x="2396316" y="2221949"/>
                    <a:pt x="2379472" y="2206625"/>
                  </a:cubicBezTo>
                  <a:cubicBezTo>
                    <a:pt x="2380602" y="2205265"/>
                    <a:pt x="2381833" y="2203991"/>
                    <a:pt x="2383155" y="2202815"/>
                  </a:cubicBezTo>
                  <a:lnTo>
                    <a:pt x="2375789" y="2202815"/>
                  </a:lnTo>
                  <a:lnTo>
                    <a:pt x="2367661" y="2195576"/>
                  </a:lnTo>
                  <a:cubicBezTo>
                    <a:pt x="2353564" y="2182241"/>
                    <a:pt x="2339721" y="2169541"/>
                    <a:pt x="2326640" y="2155444"/>
                  </a:cubicBezTo>
                  <a:cubicBezTo>
                    <a:pt x="2322830" y="2151126"/>
                    <a:pt x="2316988" y="2142744"/>
                    <a:pt x="2310765" y="2137283"/>
                  </a:cubicBezTo>
                  <a:cubicBezTo>
                    <a:pt x="2320732" y="2125894"/>
                    <a:pt x="2331467" y="2115201"/>
                    <a:pt x="2342896" y="2105279"/>
                  </a:cubicBezTo>
                  <a:cubicBezTo>
                    <a:pt x="2300224" y="2075307"/>
                    <a:pt x="2351278" y="2067179"/>
                    <a:pt x="2352929" y="2035302"/>
                  </a:cubicBezTo>
                  <a:cubicBezTo>
                    <a:pt x="2326386" y="2048637"/>
                    <a:pt x="2285365" y="2048002"/>
                    <a:pt x="2277491" y="2078990"/>
                  </a:cubicBezTo>
                  <a:cubicBezTo>
                    <a:pt x="2272411" y="2078990"/>
                    <a:pt x="2272919" y="2070862"/>
                    <a:pt x="2267458" y="2069592"/>
                  </a:cubicBezTo>
                  <a:cubicBezTo>
                    <a:pt x="2260331" y="2076309"/>
                    <a:pt x="2251962" y="2081572"/>
                    <a:pt x="2242820" y="2085086"/>
                  </a:cubicBezTo>
                  <a:cubicBezTo>
                    <a:pt x="2244615" y="2076226"/>
                    <a:pt x="2242812" y="2067017"/>
                    <a:pt x="2237809" y="2059488"/>
                  </a:cubicBezTo>
                  <a:cubicBezTo>
                    <a:pt x="2232806" y="2051959"/>
                    <a:pt x="2225013" y="2046730"/>
                    <a:pt x="2216150" y="2044954"/>
                  </a:cubicBezTo>
                  <a:cubicBezTo>
                    <a:pt x="2220341" y="2043557"/>
                    <a:pt x="2228850" y="2037080"/>
                    <a:pt x="2235327" y="2035048"/>
                  </a:cubicBezTo>
                  <a:cubicBezTo>
                    <a:pt x="2227960" y="2029333"/>
                    <a:pt x="2222627" y="2015109"/>
                    <a:pt x="2217547" y="2010537"/>
                  </a:cubicBezTo>
                  <a:cubicBezTo>
                    <a:pt x="2242947" y="1993646"/>
                    <a:pt x="2313305" y="2008505"/>
                    <a:pt x="2302002" y="1960880"/>
                  </a:cubicBezTo>
                  <a:cubicBezTo>
                    <a:pt x="2269871" y="1956308"/>
                    <a:pt x="2185924" y="1962658"/>
                    <a:pt x="2240660" y="1910080"/>
                  </a:cubicBezTo>
                  <a:cubicBezTo>
                    <a:pt x="2225718" y="1902703"/>
                    <a:pt x="2208924" y="1899919"/>
                    <a:pt x="2192400" y="1902079"/>
                  </a:cubicBezTo>
                  <a:cubicBezTo>
                    <a:pt x="2197099" y="1876679"/>
                    <a:pt x="2205100" y="1829943"/>
                    <a:pt x="2200909" y="1802638"/>
                  </a:cubicBezTo>
                  <a:cubicBezTo>
                    <a:pt x="2191384" y="1805813"/>
                    <a:pt x="2170810" y="1801114"/>
                    <a:pt x="2165477" y="1802638"/>
                  </a:cubicBezTo>
                  <a:cubicBezTo>
                    <a:pt x="2174887" y="1785994"/>
                    <a:pt x="2178463" y="1766683"/>
                    <a:pt x="2175637" y="1747774"/>
                  </a:cubicBezTo>
                  <a:cubicBezTo>
                    <a:pt x="2162243" y="1764090"/>
                    <a:pt x="2150581" y="1781753"/>
                    <a:pt x="2140838" y="1800479"/>
                  </a:cubicBezTo>
                  <a:cubicBezTo>
                    <a:pt x="2137282" y="1789176"/>
                    <a:pt x="2143378" y="1729867"/>
                    <a:pt x="2135378" y="1726057"/>
                  </a:cubicBezTo>
                  <a:cubicBezTo>
                    <a:pt x="2127377" y="1722247"/>
                    <a:pt x="2109343" y="1755139"/>
                    <a:pt x="2105913" y="1760092"/>
                  </a:cubicBezTo>
                  <a:cubicBezTo>
                    <a:pt x="2098469" y="1768343"/>
                    <a:pt x="2092188" y="1777572"/>
                    <a:pt x="2087244" y="1787525"/>
                  </a:cubicBezTo>
                  <a:cubicBezTo>
                    <a:pt x="2084577" y="1797176"/>
                    <a:pt x="2088006" y="1796414"/>
                    <a:pt x="2088641" y="1804289"/>
                  </a:cubicBezTo>
                  <a:cubicBezTo>
                    <a:pt x="2089403" y="1815084"/>
                    <a:pt x="2092832" y="1816989"/>
                    <a:pt x="2085340" y="1827403"/>
                  </a:cubicBezTo>
                  <a:cubicBezTo>
                    <a:pt x="2085340" y="1827403"/>
                    <a:pt x="2065909" y="1841500"/>
                    <a:pt x="2068194" y="1842262"/>
                  </a:cubicBezTo>
                  <a:cubicBezTo>
                    <a:pt x="2051684" y="1836293"/>
                    <a:pt x="2052319" y="1854962"/>
                    <a:pt x="2041397" y="1856613"/>
                  </a:cubicBezTo>
                  <a:cubicBezTo>
                    <a:pt x="2034921" y="1857883"/>
                    <a:pt x="2026412" y="1850136"/>
                    <a:pt x="2019553" y="1850009"/>
                  </a:cubicBezTo>
                  <a:cubicBezTo>
                    <a:pt x="2018918" y="1850009"/>
                    <a:pt x="2009902" y="1856105"/>
                    <a:pt x="2008885" y="1856486"/>
                  </a:cubicBezTo>
                  <a:cubicBezTo>
                    <a:pt x="2002662" y="1859407"/>
                    <a:pt x="2002281" y="1850898"/>
                    <a:pt x="1996821" y="1860677"/>
                  </a:cubicBezTo>
                  <a:cubicBezTo>
                    <a:pt x="1994964" y="1867292"/>
                    <a:pt x="1996328" y="1874396"/>
                    <a:pt x="2000503" y="1879854"/>
                  </a:cubicBezTo>
                  <a:cubicBezTo>
                    <a:pt x="2008377" y="1887220"/>
                    <a:pt x="2020569" y="1880870"/>
                    <a:pt x="2029459" y="1888363"/>
                  </a:cubicBezTo>
                  <a:cubicBezTo>
                    <a:pt x="1993264" y="1911350"/>
                    <a:pt x="2052955" y="1922653"/>
                    <a:pt x="2059685" y="1930273"/>
                  </a:cubicBezTo>
                  <a:cubicBezTo>
                    <a:pt x="2040128" y="1927098"/>
                    <a:pt x="2045081" y="1930273"/>
                    <a:pt x="2030475" y="1939671"/>
                  </a:cubicBezTo>
                  <a:cubicBezTo>
                    <a:pt x="2019807" y="1946148"/>
                    <a:pt x="2003805" y="1941068"/>
                    <a:pt x="1989708" y="1935353"/>
                  </a:cubicBezTo>
                  <a:cubicBezTo>
                    <a:pt x="1991836" y="1933385"/>
                    <a:pt x="1994284" y="1931796"/>
                    <a:pt x="1996947" y="1930654"/>
                  </a:cubicBezTo>
                  <a:cubicBezTo>
                    <a:pt x="1972182" y="1886204"/>
                    <a:pt x="1744980" y="2020570"/>
                    <a:pt x="1740407" y="1933829"/>
                  </a:cubicBezTo>
                  <a:cubicBezTo>
                    <a:pt x="1765807" y="1929257"/>
                    <a:pt x="1797684" y="1943989"/>
                    <a:pt x="1815337" y="1919605"/>
                  </a:cubicBezTo>
                  <a:cubicBezTo>
                    <a:pt x="1819274" y="1923669"/>
                    <a:pt x="1835657" y="1929384"/>
                    <a:pt x="1839721" y="1933829"/>
                  </a:cubicBezTo>
                  <a:cubicBezTo>
                    <a:pt x="1849881" y="1894713"/>
                    <a:pt x="1989708" y="1884299"/>
                    <a:pt x="1965959" y="1838833"/>
                  </a:cubicBezTo>
                  <a:cubicBezTo>
                    <a:pt x="1925192" y="1849120"/>
                    <a:pt x="1724659" y="1889633"/>
                    <a:pt x="1715134" y="1838833"/>
                  </a:cubicBezTo>
                  <a:cubicBezTo>
                    <a:pt x="1737232" y="1826133"/>
                    <a:pt x="1762252" y="1824736"/>
                    <a:pt x="1780412" y="1843786"/>
                  </a:cubicBezTo>
                  <a:cubicBezTo>
                    <a:pt x="1783968" y="1835277"/>
                    <a:pt x="1801367" y="1823720"/>
                    <a:pt x="1805050" y="1816608"/>
                  </a:cubicBezTo>
                  <a:cubicBezTo>
                    <a:pt x="1825371" y="1839468"/>
                    <a:pt x="1854707" y="1849501"/>
                    <a:pt x="1856612" y="1813433"/>
                  </a:cubicBezTo>
                  <a:cubicBezTo>
                    <a:pt x="1863978" y="1814068"/>
                    <a:pt x="1872995" y="1811655"/>
                    <a:pt x="1880361" y="1811909"/>
                  </a:cubicBezTo>
                  <a:cubicBezTo>
                    <a:pt x="1872360" y="1790446"/>
                    <a:pt x="1883663" y="1774444"/>
                    <a:pt x="1905761" y="1767205"/>
                  </a:cubicBezTo>
                  <a:cubicBezTo>
                    <a:pt x="1893061" y="1725930"/>
                    <a:pt x="1846071" y="1774317"/>
                    <a:pt x="1815210" y="1777238"/>
                  </a:cubicBezTo>
                  <a:cubicBezTo>
                    <a:pt x="1779777" y="1780667"/>
                    <a:pt x="1745233" y="1760982"/>
                    <a:pt x="1709800" y="1761109"/>
                  </a:cubicBezTo>
                  <a:cubicBezTo>
                    <a:pt x="1735200" y="1718818"/>
                    <a:pt x="1743201" y="1724152"/>
                    <a:pt x="1790318" y="1720977"/>
                  </a:cubicBezTo>
                  <a:cubicBezTo>
                    <a:pt x="1783333" y="1701038"/>
                    <a:pt x="1787651" y="1682877"/>
                    <a:pt x="1790318" y="1661922"/>
                  </a:cubicBezTo>
                  <a:cubicBezTo>
                    <a:pt x="1818385" y="1665478"/>
                    <a:pt x="1843277" y="1656080"/>
                    <a:pt x="1830704" y="1626870"/>
                  </a:cubicBezTo>
                  <a:cubicBezTo>
                    <a:pt x="1839086" y="1621282"/>
                    <a:pt x="1844547" y="1610741"/>
                    <a:pt x="1850008" y="1606296"/>
                  </a:cubicBezTo>
                  <a:cubicBezTo>
                    <a:pt x="1825878" y="1607820"/>
                    <a:pt x="1797811" y="1613535"/>
                    <a:pt x="1794001" y="1585976"/>
                  </a:cubicBezTo>
                  <a:cubicBezTo>
                    <a:pt x="1781301" y="1597025"/>
                    <a:pt x="1771776" y="1616964"/>
                    <a:pt x="1750186" y="1616456"/>
                  </a:cubicBezTo>
                  <a:cubicBezTo>
                    <a:pt x="1750948" y="1653667"/>
                    <a:pt x="1705355" y="1649476"/>
                    <a:pt x="1679193" y="1654556"/>
                  </a:cubicBezTo>
                  <a:cubicBezTo>
                    <a:pt x="1688464" y="1643634"/>
                    <a:pt x="1688083" y="1626235"/>
                    <a:pt x="1693163" y="1615694"/>
                  </a:cubicBezTo>
                  <a:cubicBezTo>
                    <a:pt x="1688503" y="1614873"/>
                    <a:pt x="1683794" y="1614363"/>
                    <a:pt x="1679066" y="1614170"/>
                  </a:cubicBezTo>
                  <a:cubicBezTo>
                    <a:pt x="1682203" y="1604330"/>
                    <a:pt x="1686066" y="1594736"/>
                    <a:pt x="1690623" y="1585468"/>
                  </a:cubicBezTo>
                  <a:cubicBezTo>
                    <a:pt x="1743582" y="1594612"/>
                    <a:pt x="1774062" y="1537843"/>
                    <a:pt x="1809749" y="1509268"/>
                  </a:cubicBezTo>
                  <a:cubicBezTo>
                    <a:pt x="1767077" y="1479296"/>
                    <a:pt x="1818131" y="1471168"/>
                    <a:pt x="1819655" y="1439291"/>
                  </a:cubicBezTo>
                  <a:cubicBezTo>
                    <a:pt x="1793239" y="1452753"/>
                    <a:pt x="1752218" y="1451991"/>
                    <a:pt x="1744344" y="1482979"/>
                  </a:cubicBezTo>
                  <a:cubicBezTo>
                    <a:pt x="1739265" y="1482979"/>
                    <a:pt x="1739646" y="1474851"/>
                    <a:pt x="1734312" y="1473581"/>
                  </a:cubicBezTo>
                  <a:cubicBezTo>
                    <a:pt x="1727159" y="1480328"/>
                    <a:pt x="1718743" y="1485594"/>
                    <a:pt x="1709547" y="1489075"/>
                  </a:cubicBezTo>
                  <a:cubicBezTo>
                    <a:pt x="1711380" y="1480230"/>
                    <a:pt x="1709609" y="1471019"/>
                    <a:pt x="1704626" y="1463486"/>
                  </a:cubicBezTo>
                  <a:cubicBezTo>
                    <a:pt x="1699644" y="1455952"/>
                    <a:pt x="1691860" y="1450717"/>
                    <a:pt x="1683004" y="1448943"/>
                  </a:cubicBezTo>
                  <a:cubicBezTo>
                    <a:pt x="1687195" y="1447546"/>
                    <a:pt x="1695704" y="1441069"/>
                    <a:pt x="1702181" y="1439037"/>
                  </a:cubicBezTo>
                  <a:cubicBezTo>
                    <a:pt x="1694815" y="1433449"/>
                    <a:pt x="1689481" y="1419098"/>
                    <a:pt x="1684401" y="1414653"/>
                  </a:cubicBezTo>
                  <a:cubicBezTo>
                    <a:pt x="1709801" y="1397635"/>
                    <a:pt x="1780159" y="1412494"/>
                    <a:pt x="1768856" y="1364996"/>
                  </a:cubicBezTo>
                  <a:cubicBezTo>
                    <a:pt x="1736598" y="1360424"/>
                    <a:pt x="1652778" y="1366647"/>
                    <a:pt x="1707515" y="1314196"/>
                  </a:cubicBezTo>
                  <a:cubicBezTo>
                    <a:pt x="1692572" y="1306819"/>
                    <a:pt x="1675778" y="1304035"/>
                    <a:pt x="1659255" y="1306195"/>
                  </a:cubicBezTo>
                  <a:cubicBezTo>
                    <a:pt x="1663953" y="1280795"/>
                    <a:pt x="1671955" y="1234186"/>
                    <a:pt x="1667763" y="1206754"/>
                  </a:cubicBezTo>
                  <a:cubicBezTo>
                    <a:pt x="1658238" y="1209929"/>
                    <a:pt x="1637665" y="1205230"/>
                    <a:pt x="1632331" y="1206754"/>
                  </a:cubicBezTo>
                  <a:cubicBezTo>
                    <a:pt x="1641750" y="1190114"/>
                    <a:pt x="1645327" y="1170799"/>
                    <a:pt x="1642491" y="1151890"/>
                  </a:cubicBezTo>
                  <a:cubicBezTo>
                    <a:pt x="1629129" y="1168229"/>
                    <a:pt x="1617469" y="1185888"/>
                    <a:pt x="1607693" y="1204595"/>
                  </a:cubicBezTo>
                  <a:cubicBezTo>
                    <a:pt x="1604137" y="1193292"/>
                    <a:pt x="1610233" y="1133983"/>
                    <a:pt x="1602232" y="1130173"/>
                  </a:cubicBezTo>
                  <a:cubicBezTo>
                    <a:pt x="1594230" y="1126363"/>
                    <a:pt x="1576197" y="1159256"/>
                    <a:pt x="1572768" y="1164209"/>
                  </a:cubicBezTo>
                  <a:cubicBezTo>
                    <a:pt x="1565324" y="1172459"/>
                    <a:pt x="1559042" y="1181688"/>
                    <a:pt x="1554099" y="1191641"/>
                  </a:cubicBezTo>
                  <a:cubicBezTo>
                    <a:pt x="1551432" y="1201292"/>
                    <a:pt x="1554861" y="1200531"/>
                    <a:pt x="1555496" y="1208405"/>
                  </a:cubicBezTo>
                  <a:cubicBezTo>
                    <a:pt x="1556258" y="1219200"/>
                    <a:pt x="1559687" y="1221105"/>
                    <a:pt x="1552194" y="1231519"/>
                  </a:cubicBezTo>
                  <a:cubicBezTo>
                    <a:pt x="1552194" y="1232154"/>
                    <a:pt x="1532763" y="1245616"/>
                    <a:pt x="1535049" y="1246378"/>
                  </a:cubicBezTo>
                  <a:cubicBezTo>
                    <a:pt x="1518539" y="1240536"/>
                    <a:pt x="1519174" y="1259078"/>
                    <a:pt x="1508252" y="1260729"/>
                  </a:cubicBezTo>
                  <a:cubicBezTo>
                    <a:pt x="1501775" y="1261999"/>
                    <a:pt x="1493266" y="1254252"/>
                    <a:pt x="1486408" y="1254125"/>
                  </a:cubicBezTo>
                  <a:cubicBezTo>
                    <a:pt x="1486408" y="1254125"/>
                    <a:pt x="1476756" y="1260221"/>
                    <a:pt x="1475740" y="1260729"/>
                  </a:cubicBezTo>
                  <a:cubicBezTo>
                    <a:pt x="1469517" y="1263523"/>
                    <a:pt x="1469136" y="1255014"/>
                    <a:pt x="1463040" y="1264793"/>
                  </a:cubicBezTo>
                  <a:cubicBezTo>
                    <a:pt x="1461183" y="1271409"/>
                    <a:pt x="1462547" y="1278513"/>
                    <a:pt x="1466723" y="1283970"/>
                  </a:cubicBezTo>
                  <a:cubicBezTo>
                    <a:pt x="1474597" y="1291336"/>
                    <a:pt x="1486789" y="1284986"/>
                    <a:pt x="1495679" y="1292479"/>
                  </a:cubicBezTo>
                  <a:cubicBezTo>
                    <a:pt x="1459484" y="1315466"/>
                    <a:pt x="1519174" y="1326769"/>
                    <a:pt x="1525905" y="1334389"/>
                  </a:cubicBezTo>
                  <a:cubicBezTo>
                    <a:pt x="1506220" y="1331214"/>
                    <a:pt x="1511300" y="1334389"/>
                    <a:pt x="1496568" y="1343787"/>
                  </a:cubicBezTo>
                  <a:cubicBezTo>
                    <a:pt x="1486027" y="1350264"/>
                    <a:pt x="1469898" y="1345184"/>
                    <a:pt x="1455801" y="1339469"/>
                  </a:cubicBezTo>
                  <a:cubicBezTo>
                    <a:pt x="1445768" y="1335405"/>
                    <a:pt x="1381252" y="1322197"/>
                    <a:pt x="1394460" y="1347597"/>
                  </a:cubicBezTo>
                  <a:cubicBezTo>
                    <a:pt x="1413891" y="1345692"/>
                    <a:pt x="1430528" y="1376172"/>
                    <a:pt x="1450594" y="1365250"/>
                  </a:cubicBezTo>
                  <a:cubicBezTo>
                    <a:pt x="1458849" y="1384808"/>
                    <a:pt x="1466850" y="1373378"/>
                    <a:pt x="1481709" y="1377061"/>
                  </a:cubicBezTo>
                  <a:cubicBezTo>
                    <a:pt x="1496568" y="1380744"/>
                    <a:pt x="1503680" y="1396365"/>
                    <a:pt x="1517142" y="1401064"/>
                  </a:cubicBezTo>
                  <a:cubicBezTo>
                    <a:pt x="1501648" y="1402842"/>
                    <a:pt x="1476248" y="1406906"/>
                    <a:pt x="1464310" y="1417066"/>
                  </a:cubicBezTo>
                  <a:cubicBezTo>
                    <a:pt x="1477010" y="1426210"/>
                    <a:pt x="1490726" y="1417066"/>
                    <a:pt x="1484249" y="1440434"/>
                  </a:cubicBezTo>
                  <a:cubicBezTo>
                    <a:pt x="1481709" y="1449705"/>
                    <a:pt x="1471549" y="1455547"/>
                    <a:pt x="1470025" y="1465834"/>
                  </a:cubicBezTo>
                  <a:cubicBezTo>
                    <a:pt x="1488059" y="1463548"/>
                    <a:pt x="1475105" y="1481328"/>
                    <a:pt x="1478407" y="1490472"/>
                  </a:cubicBezTo>
                  <a:cubicBezTo>
                    <a:pt x="1486535" y="1513713"/>
                    <a:pt x="1534287" y="1527556"/>
                    <a:pt x="1553337" y="1527175"/>
                  </a:cubicBezTo>
                  <a:cubicBezTo>
                    <a:pt x="1538097" y="1540891"/>
                    <a:pt x="1540637" y="1536192"/>
                    <a:pt x="1523111" y="1533017"/>
                  </a:cubicBezTo>
                  <a:cubicBezTo>
                    <a:pt x="1510411" y="1530731"/>
                    <a:pt x="1489710" y="1535811"/>
                    <a:pt x="1478661" y="1530858"/>
                  </a:cubicBezTo>
                  <a:cubicBezTo>
                    <a:pt x="1475105" y="1529334"/>
                    <a:pt x="1446149" y="1492758"/>
                    <a:pt x="1450340" y="1521968"/>
                  </a:cubicBezTo>
                  <a:cubicBezTo>
                    <a:pt x="1444048" y="1521462"/>
                    <a:pt x="1438042" y="1519122"/>
                    <a:pt x="1433068" y="1515237"/>
                  </a:cubicBezTo>
                  <a:cubicBezTo>
                    <a:pt x="1428750" y="1511173"/>
                    <a:pt x="1432052" y="1503807"/>
                    <a:pt x="1428877" y="1500886"/>
                  </a:cubicBezTo>
                  <a:cubicBezTo>
                    <a:pt x="1425702" y="1497964"/>
                    <a:pt x="1420749" y="1498600"/>
                    <a:pt x="1417701" y="1496187"/>
                  </a:cubicBezTo>
                  <a:cubicBezTo>
                    <a:pt x="1402516" y="1480634"/>
                    <a:pt x="1378935" y="1476867"/>
                    <a:pt x="1359662" y="1486916"/>
                  </a:cubicBezTo>
                  <a:cubicBezTo>
                    <a:pt x="1359662" y="1465453"/>
                    <a:pt x="1352804" y="1459611"/>
                    <a:pt x="1333373" y="1469644"/>
                  </a:cubicBezTo>
                  <a:cubicBezTo>
                    <a:pt x="1337056" y="1426210"/>
                    <a:pt x="1297813" y="1466850"/>
                    <a:pt x="1327785" y="1473454"/>
                  </a:cubicBezTo>
                  <a:cubicBezTo>
                    <a:pt x="1320145" y="1480377"/>
                    <a:pt x="1318591" y="1491791"/>
                    <a:pt x="1324102" y="1500505"/>
                  </a:cubicBezTo>
                  <a:cubicBezTo>
                    <a:pt x="1326642" y="1505331"/>
                    <a:pt x="1334389" y="1506474"/>
                    <a:pt x="1336802" y="1511173"/>
                  </a:cubicBezTo>
                  <a:cubicBezTo>
                    <a:pt x="1339215" y="1515872"/>
                    <a:pt x="1336802" y="1519174"/>
                    <a:pt x="1338580" y="1521841"/>
                  </a:cubicBezTo>
                  <a:cubicBezTo>
                    <a:pt x="1340358" y="1524508"/>
                    <a:pt x="1338580" y="1530223"/>
                    <a:pt x="1341755" y="1534541"/>
                  </a:cubicBezTo>
                  <a:cubicBezTo>
                    <a:pt x="1344930" y="1538859"/>
                    <a:pt x="1360424" y="1538478"/>
                    <a:pt x="1356233" y="1550289"/>
                  </a:cubicBezTo>
                  <a:cubicBezTo>
                    <a:pt x="1354074" y="1556512"/>
                    <a:pt x="1339215" y="1553337"/>
                    <a:pt x="1334262" y="1560703"/>
                  </a:cubicBezTo>
                  <a:cubicBezTo>
                    <a:pt x="1342390" y="1567942"/>
                    <a:pt x="1350264" y="1575689"/>
                    <a:pt x="1358011" y="1583563"/>
                  </a:cubicBezTo>
                  <a:cubicBezTo>
                    <a:pt x="1355759" y="1590515"/>
                    <a:pt x="1350623" y="1596161"/>
                    <a:pt x="1343914" y="1599057"/>
                  </a:cubicBezTo>
                  <a:cubicBezTo>
                    <a:pt x="1331214" y="1583055"/>
                    <a:pt x="1334135" y="1565275"/>
                    <a:pt x="1314323" y="1575689"/>
                  </a:cubicBezTo>
                  <a:cubicBezTo>
                    <a:pt x="1302639" y="1581785"/>
                    <a:pt x="1299972" y="1597152"/>
                    <a:pt x="1288923" y="1602232"/>
                  </a:cubicBezTo>
                  <a:cubicBezTo>
                    <a:pt x="1294338" y="1604981"/>
                    <a:pt x="1299305" y="1608535"/>
                    <a:pt x="1303655" y="1612773"/>
                  </a:cubicBezTo>
                  <a:cubicBezTo>
                    <a:pt x="1303568" y="1616369"/>
                    <a:pt x="1303100" y="1619945"/>
                    <a:pt x="1302258" y="1623441"/>
                  </a:cubicBezTo>
                  <a:cubicBezTo>
                    <a:pt x="1298067" y="1623441"/>
                    <a:pt x="1295908" y="1626997"/>
                    <a:pt x="1292098" y="1627505"/>
                  </a:cubicBezTo>
                  <a:cubicBezTo>
                    <a:pt x="1295400" y="1630172"/>
                    <a:pt x="1297686" y="1636649"/>
                    <a:pt x="1301115" y="1639443"/>
                  </a:cubicBezTo>
                  <a:cubicBezTo>
                    <a:pt x="1294638" y="1647063"/>
                    <a:pt x="1279017" y="1648079"/>
                    <a:pt x="1281303" y="1660525"/>
                  </a:cubicBezTo>
                  <a:cubicBezTo>
                    <a:pt x="1283208" y="1670304"/>
                    <a:pt x="1305052" y="1673225"/>
                    <a:pt x="1312164" y="1676654"/>
                  </a:cubicBezTo>
                  <a:cubicBezTo>
                    <a:pt x="1284732" y="1688338"/>
                    <a:pt x="1324864" y="1702816"/>
                    <a:pt x="1335532" y="1704594"/>
                  </a:cubicBezTo>
                  <a:cubicBezTo>
                    <a:pt x="1338326" y="1718310"/>
                    <a:pt x="1364742" y="1753870"/>
                    <a:pt x="1380998" y="1742694"/>
                  </a:cubicBezTo>
                  <a:cubicBezTo>
                    <a:pt x="1387348" y="1787525"/>
                    <a:pt x="1292098" y="1725930"/>
                    <a:pt x="1284224" y="1717929"/>
                  </a:cubicBezTo>
                  <a:cubicBezTo>
                    <a:pt x="1276350" y="1709928"/>
                    <a:pt x="1270507" y="1705229"/>
                    <a:pt x="1263015" y="1698752"/>
                  </a:cubicBezTo>
                  <a:cubicBezTo>
                    <a:pt x="1258443" y="1695070"/>
                    <a:pt x="1252347" y="1692529"/>
                    <a:pt x="1247902" y="1688338"/>
                  </a:cubicBezTo>
                  <a:cubicBezTo>
                    <a:pt x="1246124" y="1686687"/>
                    <a:pt x="1247902" y="1679956"/>
                    <a:pt x="1246505" y="1679575"/>
                  </a:cubicBezTo>
                  <a:cubicBezTo>
                    <a:pt x="1233805" y="1672082"/>
                    <a:pt x="1215516" y="1684020"/>
                    <a:pt x="1233805" y="1695450"/>
                  </a:cubicBezTo>
                  <a:cubicBezTo>
                    <a:pt x="1221105" y="1716659"/>
                    <a:pt x="1229868" y="1718691"/>
                    <a:pt x="1239774" y="1732153"/>
                  </a:cubicBezTo>
                  <a:cubicBezTo>
                    <a:pt x="1244219" y="1738249"/>
                    <a:pt x="1245743" y="1748917"/>
                    <a:pt x="1254760" y="1750187"/>
                  </a:cubicBezTo>
                  <a:cubicBezTo>
                    <a:pt x="1244599" y="1762887"/>
                    <a:pt x="1252346" y="1762887"/>
                    <a:pt x="1259077" y="1769364"/>
                  </a:cubicBezTo>
                  <a:cubicBezTo>
                    <a:pt x="1261363" y="1771777"/>
                    <a:pt x="1267713" y="1770634"/>
                    <a:pt x="1270507" y="1772539"/>
                  </a:cubicBezTo>
                  <a:cubicBezTo>
                    <a:pt x="1273301" y="1774444"/>
                    <a:pt x="1277366" y="1783588"/>
                    <a:pt x="1279905" y="1786763"/>
                  </a:cubicBezTo>
                  <a:cubicBezTo>
                    <a:pt x="1281175" y="1785493"/>
                    <a:pt x="1283716" y="1784096"/>
                    <a:pt x="1284985" y="1782953"/>
                  </a:cubicBezTo>
                  <a:cubicBezTo>
                    <a:pt x="1289811" y="1788414"/>
                    <a:pt x="1310385" y="1821053"/>
                    <a:pt x="1316355" y="1795653"/>
                  </a:cubicBezTo>
                  <a:cubicBezTo>
                    <a:pt x="1323974" y="1797304"/>
                    <a:pt x="1331594" y="1799463"/>
                    <a:pt x="1339215" y="1800479"/>
                  </a:cubicBezTo>
                  <a:cubicBezTo>
                    <a:pt x="1333246" y="1813179"/>
                    <a:pt x="1342390" y="1821053"/>
                    <a:pt x="1354582" y="1817878"/>
                  </a:cubicBezTo>
                  <a:cubicBezTo>
                    <a:pt x="1356741" y="1825625"/>
                    <a:pt x="1362202" y="1841246"/>
                    <a:pt x="1372235" y="1840230"/>
                  </a:cubicBezTo>
                  <a:cubicBezTo>
                    <a:pt x="1375663" y="1840230"/>
                    <a:pt x="1376552" y="1832102"/>
                    <a:pt x="1379220" y="1831721"/>
                  </a:cubicBezTo>
                  <a:cubicBezTo>
                    <a:pt x="1389221" y="1830594"/>
                    <a:pt x="1399317" y="1830594"/>
                    <a:pt x="1409319" y="1831721"/>
                  </a:cubicBezTo>
                  <a:cubicBezTo>
                    <a:pt x="1418770" y="1832223"/>
                    <a:pt x="1428247" y="1831498"/>
                    <a:pt x="1437513" y="1829562"/>
                  </a:cubicBezTo>
                  <a:cubicBezTo>
                    <a:pt x="1446911" y="1828165"/>
                    <a:pt x="1446530" y="1819275"/>
                    <a:pt x="1460119" y="1827403"/>
                  </a:cubicBezTo>
                  <a:cubicBezTo>
                    <a:pt x="1466996" y="1833934"/>
                    <a:pt x="1472784" y="1841523"/>
                    <a:pt x="1477264" y="1849882"/>
                  </a:cubicBezTo>
                  <a:cubicBezTo>
                    <a:pt x="1460373" y="1851787"/>
                    <a:pt x="1441577" y="1844040"/>
                    <a:pt x="1424813" y="1847342"/>
                  </a:cubicBezTo>
                  <a:cubicBezTo>
                    <a:pt x="1408048" y="1850643"/>
                    <a:pt x="1397762" y="1859026"/>
                    <a:pt x="1378712" y="1857629"/>
                  </a:cubicBezTo>
                  <a:cubicBezTo>
                    <a:pt x="1360774" y="1856424"/>
                    <a:pt x="1342947" y="1853920"/>
                    <a:pt x="1325372" y="1850136"/>
                  </a:cubicBezTo>
                  <a:cubicBezTo>
                    <a:pt x="1289558" y="1841246"/>
                    <a:pt x="1221359" y="1806448"/>
                    <a:pt x="1209294" y="1768348"/>
                  </a:cubicBezTo>
                  <a:cubicBezTo>
                    <a:pt x="1196594" y="1770634"/>
                    <a:pt x="1179195" y="1784604"/>
                    <a:pt x="1195451" y="1796415"/>
                  </a:cubicBezTo>
                  <a:cubicBezTo>
                    <a:pt x="1174369" y="1807337"/>
                    <a:pt x="1180338" y="1810512"/>
                    <a:pt x="1199134" y="1824736"/>
                  </a:cubicBezTo>
                  <a:cubicBezTo>
                    <a:pt x="1190117" y="1838325"/>
                    <a:pt x="1199134" y="1847469"/>
                    <a:pt x="1212977" y="1852930"/>
                  </a:cubicBezTo>
                  <a:cubicBezTo>
                    <a:pt x="1207750" y="1859747"/>
                    <a:pt x="1206450" y="1868794"/>
                    <a:pt x="1209548" y="1876806"/>
                  </a:cubicBezTo>
                  <a:cubicBezTo>
                    <a:pt x="1222248" y="1872996"/>
                    <a:pt x="1225931" y="1891284"/>
                    <a:pt x="1239266" y="1890522"/>
                  </a:cubicBezTo>
                  <a:cubicBezTo>
                    <a:pt x="1240155" y="1886331"/>
                    <a:pt x="1243584" y="1884680"/>
                    <a:pt x="1244854" y="1881632"/>
                  </a:cubicBezTo>
                  <a:cubicBezTo>
                    <a:pt x="1254981" y="1893450"/>
                    <a:pt x="1266397" y="1904100"/>
                    <a:pt x="1278890" y="1913382"/>
                  </a:cubicBezTo>
                  <a:cubicBezTo>
                    <a:pt x="1290066" y="1918081"/>
                    <a:pt x="1302639" y="1908302"/>
                    <a:pt x="1313053" y="1902841"/>
                  </a:cubicBezTo>
                  <a:cubicBezTo>
                    <a:pt x="1313053" y="1902841"/>
                    <a:pt x="1322451" y="1903730"/>
                    <a:pt x="1324102" y="1902841"/>
                  </a:cubicBezTo>
                  <a:cubicBezTo>
                    <a:pt x="1325753" y="1901952"/>
                    <a:pt x="1324102" y="1894459"/>
                    <a:pt x="1330071" y="1893443"/>
                  </a:cubicBezTo>
                  <a:cubicBezTo>
                    <a:pt x="1341501" y="1891411"/>
                    <a:pt x="1350391" y="1905127"/>
                    <a:pt x="1361821" y="1901063"/>
                  </a:cubicBezTo>
                  <a:cubicBezTo>
                    <a:pt x="1366266" y="1899412"/>
                    <a:pt x="1368044" y="1887220"/>
                    <a:pt x="1375410" y="1885696"/>
                  </a:cubicBezTo>
                  <a:cubicBezTo>
                    <a:pt x="1388110" y="1882902"/>
                    <a:pt x="1398651" y="1900428"/>
                    <a:pt x="1407795" y="1906524"/>
                  </a:cubicBezTo>
                  <a:cubicBezTo>
                    <a:pt x="1416558" y="1889506"/>
                    <a:pt x="1451483" y="1895475"/>
                    <a:pt x="1466469" y="1893824"/>
                  </a:cubicBezTo>
                  <a:cubicBezTo>
                    <a:pt x="1453769" y="1896618"/>
                    <a:pt x="1457325" y="1910080"/>
                    <a:pt x="1467485" y="1913509"/>
                  </a:cubicBezTo>
                  <a:cubicBezTo>
                    <a:pt x="1468540" y="1912698"/>
                    <a:pt x="1469113" y="1911407"/>
                    <a:pt x="1469009" y="1910080"/>
                  </a:cubicBezTo>
                  <a:cubicBezTo>
                    <a:pt x="1480185" y="1913382"/>
                    <a:pt x="1483868" y="1926463"/>
                    <a:pt x="1496822" y="1925320"/>
                  </a:cubicBezTo>
                  <a:cubicBezTo>
                    <a:pt x="1496822" y="1898904"/>
                    <a:pt x="1517396" y="1921891"/>
                    <a:pt x="1531747" y="1920367"/>
                  </a:cubicBezTo>
                  <a:cubicBezTo>
                    <a:pt x="1533842" y="1926560"/>
                    <a:pt x="1532497" y="1933400"/>
                    <a:pt x="1528212" y="1938338"/>
                  </a:cubicBezTo>
                  <a:cubicBezTo>
                    <a:pt x="1523927" y="1943276"/>
                    <a:pt x="1517345" y="1945572"/>
                    <a:pt x="1510919" y="1944370"/>
                  </a:cubicBezTo>
                  <a:cubicBezTo>
                    <a:pt x="1498981" y="1943354"/>
                    <a:pt x="1484503" y="1931670"/>
                    <a:pt x="1471168" y="1929384"/>
                  </a:cubicBezTo>
                  <a:cubicBezTo>
                    <a:pt x="1455825" y="1926403"/>
                    <a:pt x="1440294" y="1924493"/>
                    <a:pt x="1424686" y="1923669"/>
                  </a:cubicBezTo>
                  <a:cubicBezTo>
                    <a:pt x="1397464" y="1923195"/>
                    <a:pt x="1370506" y="1929065"/>
                    <a:pt x="1345946" y="1940814"/>
                  </a:cubicBezTo>
                  <a:cubicBezTo>
                    <a:pt x="1333322" y="1948200"/>
                    <a:pt x="1318913" y="1951978"/>
                    <a:pt x="1304290" y="1951736"/>
                  </a:cubicBezTo>
                  <a:cubicBezTo>
                    <a:pt x="1288141" y="1951706"/>
                    <a:pt x="1272132" y="1948736"/>
                    <a:pt x="1257046" y="1942973"/>
                  </a:cubicBezTo>
                  <a:cubicBezTo>
                    <a:pt x="1245489" y="1938147"/>
                    <a:pt x="1224661" y="1912493"/>
                    <a:pt x="1212596" y="1929384"/>
                  </a:cubicBezTo>
                  <a:cubicBezTo>
                    <a:pt x="1204468" y="1940814"/>
                    <a:pt x="1223264" y="1943227"/>
                    <a:pt x="1229233" y="1951609"/>
                  </a:cubicBezTo>
                  <a:cubicBezTo>
                    <a:pt x="1231519" y="1954911"/>
                    <a:pt x="1223899" y="1958467"/>
                    <a:pt x="1227709" y="1962531"/>
                  </a:cubicBezTo>
                  <a:cubicBezTo>
                    <a:pt x="1231519" y="1966595"/>
                    <a:pt x="1236345" y="1967738"/>
                    <a:pt x="1241679" y="1971040"/>
                  </a:cubicBezTo>
                  <a:cubicBezTo>
                    <a:pt x="1244727" y="1972818"/>
                    <a:pt x="1249807" y="1969262"/>
                    <a:pt x="1253109" y="1971040"/>
                  </a:cubicBezTo>
                  <a:cubicBezTo>
                    <a:pt x="1259205" y="1975104"/>
                    <a:pt x="1258189" y="1983740"/>
                    <a:pt x="1262380" y="1987677"/>
                  </a:cubicBezTo>
                  <a:cubicBezTo>
                    <a:pt x="1266571" y="1991614"/>
                    <a:pt x="1277874" y="2000377"/>
                    <a:pt x="1284478" y="1995297"/>
                  </a:cubicBezTo>
                  <a:cubicBezTo>
                    <a:pt x="1291971" y="2004187"/>
                    <a:pt x="1301369" y="2001520"/>
                    <a:pt x="1311148" y="2000631"/>
                  </a:cubicBezTo>
                  <a:cubicBezTo>
                    <a:pt x="1298448" y="2012315"/>
                    <a:pt x="1315339" y="2017395"/>
                    <a:pt x="1327023" y="2016252"/>
                  </a:cubicBezTo>
                  <a:cubicBezTo>
                    <a:pt x="1323467" y="2037334"/>
                    <a:pt x="1358773" y="2030857"/>
                    <a:pt x="1369568" y="2028952"/>
                  </a:cubicBezTo>
                  <a:lnTo>
                    <a:pt x="1388999" y="2025142"/>
                  </a:lnTo>
                  <a:cubicBezTo>
                    <a:pt x="1398651" y="2018919"/>
                    <a:pt x="1393190" y="2011045"/>
                    <a:pt x="1397127" y="2000377"/>
                  </a:cubicBezTo>
                  <a:cubicBezTo>
                    <a:pt x="1405128" y="2002409"/>
                    <a:pt x="1412367" y="2011553"/>
                    <a:pt x="1420876" y="2011172"/>
                  </a:cubicBezTo>
                  <a:cubicBezTo>
                    <a:pt x="1425067" y="2011172"/>
                    <a:pt x="1431290" y="2004187"/>
                    <a:pt x="1432687" y="2004187"/>
                  </a:cubicBezTo>
                  <a:cubicBezTo>
                    <a:pt x="1436497" y="2004187"/>
                    <a:pt x="1441069" y="2009775"/>
                    <a:pt x="1443101" y="2009775"/>
                  </a:cubicBezTo>
                  <a:cubicBezTo>
                    <a:pt x="1445133" y="2009775"/>
                    <a:pt x="1453896" y="2009775"/>
                    <a:pt x="1455801" y="2009775"/>
                  </a:cubicBezTo>
                  <a:cubicBezTo>
                    <a:pt x="1477391" y="2011172"/>
                    <a:pt x="1495679" y="1999996"/>
                    <a:pt x="1512189" y="2019681"/>
                  </a:cubicBezTo>
                  <a:cubicBezTo>
                    <a:pt x="1505331" y="2027301"/>
                    <a:pt x="1508252" y="2042414"/>
                    <a:pt x="1520952" y="2037588"/>
                  </a:cubicBezTo>
                  <a:cubicBezTo>
                    <a:pt x="1525016" y="2043303"/>
                    <a:pt x="1527810" y="2042668"/>
                    <a:pt x="1533652" y="2044065"/>
                  </a:cubicBezTo>
                  <a:cubicBezTo>
                    <a:pt x="1535938" y="2030603"/>
                    <a:pt x="1547368" y="2042668"/>
                    <a:pt x="1554988" y="2046351"/>
                  </a:cubicBezTo>
                  <a:cubicBezTo>
                    <a:pt x="1553464" y="2049272"/>
                    <a:pt x="1550289" y="2062480"/>
                    <a:pt x="1547622" y="2064258"/>
                  </a:cubicBezTo>
                  <a:cubicBezTo>
                    <a:pt x="1535938" y="2072005"/>
                    <a:pt x="1508125" y="2051558"/>
                    <a:pt x="1496822" y="2044827"/>
                  </a:cubicBezTo>
                  <a:cubicBezTo>
                    <a:pt x="1470279" y="2029714"/>
                    <a:pt x="1446022" y="2014220"/>
                    <a:pt x="1415415" y="2028190"/>
                  </a:cubicBezTo>
                  <a:cubicBezTo>
                    <a:pt x="1384807" y="2042158"/>
                    <a:pt x="1375156" y="2059813"/>
                    <a:pt x="1339215" y="2054860"/>
                  </a:cubicBezTo>
                  <a:cubicBezTo>
                    <a:pt x="1313621" y="2052260"/>
                    <a:pt x="1288686" y="2045166"/>
                    <a:pt x="1265555" y="2033905"/>
                  </a:cubicBezTo>
                  <a:cubicBezTo>
                    <a:pt x="1241677" y="2020056"/>
                    <a:pt x="1219585" y="2003338"/>
                    <a:pt x="1199769" y="1984121"/>
                  </a:cubicBezTo>
                  <a:cubicBezTo>
                    <a:pt x="1204490" y="1980565"/>
                    <a:pt x="1209769" y="1977819"/>
                    <a:pt x="1215390" y="1975993"/>
                  </a:cubicBezTo>
                  <a:cubicBezTo>
                    <a:pt x="1208913" y="1955927"/>
                    <a:pt x="1194689" y="1957070"/>
                    <a:pt x="1178179" y="1963293"/>
                  </a:cubicBezTo>
                  <a:cubicBezTo>
                    <a:pt x="1171194" y="1956562"/>
                    <a:pt x="1164336" y="1949831"/>
                    <a:pt x="1157732" y="1942592"/>
                  </a:cubicBezTo>
                  <a:cubicBezTo>
                    <a:pt x="1151128" y="1935353"/>
                    <a:pt x="1138428" y="1916303"/>
                    <a:pt x="1127125" y="1916303"/>
                  </a:cubicBezTo>
                  <a:cubicBezTo>
                    <a:pt x="1115648" y="1918319"/>
                    <a:pt x="1106662" y="1927306"/>
                    <a:pt x="1104646" y="1938782"/>
                  </a:cubicBezTo>
                  <a:cubicBezTo>
                    <a:pt x="1106448" y="1946493"/>
                    <a:pt x="1109964" y="1953699"/>
                    <a:pt x="1114933" y="1959864"/>
                  </a:cubicBezTo>
                  <a:cubicBezTo>
                    <a:pt x="1121283" y="1969262"/>
                    <a:pt x="1118997" y="1975104"/>
                    <a:pt x="1120648" y="1984375"/>
                  </a:cubicBezTo>
                  <a:lnTo>
                    <a:pt x="1120648" y="1985645"/>
                  </a:lnTo>
                  <a:cubicBezTo>
                    <a:pt x="1086739" y="1987169"/>
                    <a:pt x="1053592" y="1969262"/>
                    <a:pt x="1019048" y="1969389"/>
                  </a:cubicBezTo>
                  <a:cubicBezTo>
                    <a:pt x="1044448" y="1926971"/>
                    <a:pt x="1052576" y="1932432"/>
                    <a:pt x="1099693" y="1929257"/>
                  </a:cubicBezTo>
                  <a:cubicBezTo>
                    <a:pt x="1092581" y="1909191"/>
                    <a:pt x="1097026" y="1891157"/>
                    <a:pt x="1099693" y="1870075"/>
                  </a:cubicBezTo>
                  <a:cubicBezTo>
                    <a:pt x="1127633" y="1873631"/>
                    <a:pt x="1152652" y="1864233"/>
                    <a:pt x="1140079" y="1835150"/>
                  </a:cubicBezTo>
                  <a:cubicBezTo>
                    <a:pt x="1148461" y="1829562"/>
                    <a:pt x="1153795" y="1819021"/>
                    <a:pt x="1159383" y="1814576"/>
                  </a:cubicBezTo>
                  <a:cubicBezTo>
                    <a:pt x="1135126" y="1816100"/>
                    <a:pt x="1107186" y="1821688"/>
                    <a:pt x="1103249" y="1794256"/>
                  </a:cubicBezTo>
                  <a:cubicBezTo>
                    <a:pt x="1090549" y="1805305"/>
                    <a:pt x="1081151" y="1825244"/>
                    <a:pt x="1059434" y="1824609"/>
                  </a:cubicBezTo>
                  <a:cubicBezTo>
                    <a:pt x="1060323" y="1861947"/>
                    <a:pt x="1014730" y="1857756"/>
                    <a:pt x="988568" y="1862709"/>
                  </a:cubicBezTo>
                  <a:cubicBezTo>
                    <a:pt x="997712" y="1851787"/>
                    <a:pt x="997331" y="1834515"/>
                    <a:pt x="1002538" y="1823847"/>
                  </a:cubicBezTo>
                  <a:cubicBezTo>
                    <a:pt x="997828" y="1823082"/>
                    <a:pt x="993079" y="1822573"/>
                    <a:pt x="988314" y="1822323"/>
                  </a:cubicBezTo>
                  <a:cubicBezTo>
                    <a:pt x="991475" y="1812515"/>
                    <a:pt x="995381" y="1802962"/>
                    <a:pt x="999998" y="1793748"/>
                  </a:cubicBezTo>
                  <a:cubicBezTo>
                    <a:pt x="1052957" y="1802892"/>
                    <a:pt x="1083437" y="1746123"/>
                    <a:pt x="1119124" y="1717548"/>
                  </a:cubicBezTo>
                  <a:cubicBezTo>
                    <a:pt x="1076325" y="1687449"/>
                    <a:pt x="1127379" y="1679448"/>
                    <a:pt x="1129030" y="1647444"/>
                  </a:cubicBezTo>
                  <a:cubicBezTo>
                    <a:pt x="1102487" y="1660906"/>
                    <a:pt x="1061466" y="1660144"/>
                    <a:pt x="1053592" y="1691132"/>
                  </a:cubicBezTo>
                  <a:cubicBezTo>
                    <a:pt x="1048512" y="1691132"/>
                    <a:pt x="1049020" y="1683131"/>
                    <a:pt x="1043559" y="1681734"/>
                  </a:cubicBezTo>
                  <a:cubicBezTo>
                    <a:pt x="1036457" y="1688516"/>
                    <a:pt x="1028083" y="1693825"/>
                    <a:pt x="1018921" y="1697355"/>
                  </a:cubicBezTo>
                  <a:cubicBezTo>
                    <a:pt x="1020754" y="1688511"/>
                    <a:pt x="1018983" y="1679300"/>
                    <a:pt x="1014000" y="1671766"/>
                  </a:cubicBezTo>
                  <a:cubicBezTo>
                    <a:pt x="1009017" y="1664232"/>
                    <a:pt x="1001234" y="1658997"/>
                    <a:pt x="992378" y="1657223"/>
                  </a:cubicBezTo>
                  <a:cubicBezTo>
                    <a:pt x="998543" y="1653577"/>
                    <a:pt x="1004902" y="1650271"/>
                    <a:pt x="1011428" y="1647317"/>
                  </a:cubicBezTo>
                  <a:cubicBezTo>
                    <a:pt x="1004062" y="1641602"/>
                    <a:pt x="998728" y="1627378"/>
                    <a:pt x="993648" y="1622806"/>
                  </a:cubicBezTo>
                  <a:cubicBezTo>
                    <a:pt x="1019048" y="1605915"/>
                    <a:pt x="1089533" y="1620774"/>
                    <a:pt x="1078103" y="1573149"/>
                  </a:cubicBezTo>
                  <a:cubicBezTo>
                    <a:pt x="1045972" y="1568577"/>
                    <a:pt x="962152" y="1574927"/>
                    <a:pt x="1016762" y="1522984"/>
                  </a:cubicBezTo>
                  <a:cubicBezTo>
                    <a:pt x="1001819" y="1515607"/>
                    <a:pt x="985026" y="1512823"/>
                    <a:pt x="968502" y="1514983"/>
                  </a:cubicBezTo>
                  <a:cubicBezTo>
                    <a:pt x="973328" y="1489583"/>
                    <a:pt x="981202" y="1442847"/>
                    <a:pt x="977138" y="1415415"/>
                  </a:cubicBezTo>
                  <a:cubicBezTo>
                    <a:pt x="967486" y="1418717"/>
                    <a:pt x="947039" y="1414018"/>
                    <a:pt x="941578" y="1415415"/>
                  </a:cubicBezTo>
                  <a:cubicBezTo>
                    <a:pt x="951044" y="1398792"/>
                    <a:pt x="954624" y="1379461"/>
                    <a:pt x="951738" y="1360551"/>
                  </a:cubicBezTo>
                  <a:cubicBezTo>
                    <a:pt x="938405" y="1376911"/>
                    <a:pt x="926747" y="1394568"/>
                    <a:pt x="916940" y="1413256"/>
                  </a:cubicBezTo>
                  <a:cubicBezTo>
                    <a:pt x="913511" y="1401953"/>
                    <a:pt x="919480" y="1342644"/>
                    <a:pt x="911479" y="1338834"/>
                  </a:cubicBezTo>
                  <a:cubicBezTo>
                    <a:pt x="903477" y="1335025"/>
                    <a:pt x="885444" y="1367917"/>
                    <a:pt x="882142" y="1372743"/>
                  </a:cubicBezTo>
                  <a:cubicBezTo>
                    <a:pt x="874684" y="1381057"/>
                    <a:pt x="868363" y="1390324"/>
                    <a:pt x="863346" y="1400302"/>
                  </a:cubicBezTo>
                  <a:cubicBezTo>
                    <a:pt x="860679" y="1409827"/>
                    <a:pt x="864235" y="1409192"/>
                    <a:pt x="864743" y="1417066"/>
                  </a:cubicBezTo>
                  <a:cubicBezTo>
                    <a:pt x="865505" y="1427861"/>
                    <a:pt x="869061" y="1429766"/>
                    <a:pt x="861568" y="1440053"/>
                  </a:cubicBezTo>
                  <a:cubicBezTo>
                    <a:pt x="861568" y="1440815"/>
                    <a:pt x="842137" y="1454277"/>
                    <a:pt x="844296" y="1455039"/>
                  </a:cubicBezTo>
                  <a:cubicBezTo>
                    <a:pt x="827913" y="1449070"/>
                    <a:pt x="828548" y="1466977"/>
                    <a:pt x="817499" y="1469263"/>
                  </a:cubicBezTo>
                  <a:cubicBezTo>
                    <a:pt x="811022" y="1470660"/>
                    <a:pt x="802513" y="1462913"/>
                    <a:pt x="795655" y="1462786"/>
                  </a:cubicBezTo>
                  <a:cubicBezTo>
                    <a:pt x="795655" y="1462786"/>
                    <a:pt x="786003" y="1468882"/>
                    <a:pt x="784987" y="1469263"/>
                  </a:cubicBezTo>
                  <a:cubicBezTo>
                    <a:pt x="778764" y="1472184"/>
                    <a:pt x="778383" y="1463548"/>
                    <a:pt x="773049" y="1473454"/>
                  </a:cubicBezTo>
                  <a:cubicBezTo>
                    <a:pt x="771157" y="1480009"/>
                    <a:pt x="772476" y="1487073"/>
                    <a:pt x="776605" y="1492504"/>
                  </a:cubicBezTo>
                  <a:cubicBezTo>
                    <a:pt x="784479" y="1499997"/>
                    <a:pt x="796671" y="1493520"/>
                    <a:pt x="805688" y="1501140"/>
                  </a:cubicBezTo>
                  <a:cubicBezTo>
                    <a:pt x="769493" y="1524127"/>
                    <a:pt x="829056" y="1535430"/>
                    <a:pt x="835787" y="1543050"/>
                  </a:cubicBezTo>
                  <a:cubicBezTo>
                    <a:pt x="816229" y="1539875"/>
                    <a:pt x="821309" y="1543050"/>
                    <a:pt x="806577" y="1552321"/>
                  </a:cubicBezTo>
                  <a:cubicBezTo>
                    <a:pt x="796036" y="1558925"/>
                    <a:pt x="779907" y="1553718"/>
                    <a:pt x="765810" y="1548130"/>
                  </a:cubicBezTo>
                  <a:cubicBezTo>
                    <a:pt x="755650" y="1544066"/>
                    <a:pt x="691134" y="1530731"/>
                    <a:pt x="704342" y="1556131"/>
                  </a:cubicBezTo>
                  <a:cubicBezTo>
                    <a:pt x="723900" y="1554353"/>
                    <a:pt x="740537" y="1584833"/>
                    <a:pt x="760603" y="1573911"/>
                  </a:cubicBezTo>
                  <a:cubicBezTo>
                    <a:pt x="768858" y="1593469"/>
                    <a:pt x="776859" y="1582039"/>
                    <a:pt x="791591" y="1585595"/>
                  </a:cubicBezTo>
                  <a:cubicBezTo>
                    <a:pt x="806323" y="1589151"/>
                    <a:pt x="813562" y="1605026"/>
                    <a:pt x="827151" y="1609725"/>
                  </a:cubicBezTo>
                  <a:cubicBezTo>
                    <a:pt x="811530" y="1611376"/>
                    <a:pt x="786130" y="1615567"/>
                    <a:pt x="774319" y="1625727"/>
                  </a:cubicBezTo>
                  <a:cubicBezTo>
                    <a:pt x="787019" y="1634871"/>
                    <a:pt x="800735" y="1625727"/>
                    <a:pt x="794131" y="1648968"/>
                  </a:cubicBezTo>
                  <a:cubicBezTo>
                    <a:pt x="791591" y="1658239"/>
                    <a:pt x="781431" y="1664208"/>
                    <a:pt x="780034" y="1674368"/>
                  </a:cubicBezTo>
                  <a:cubicBezTo>
                    <a:pt x="798068" y="1672209"/>
                    <a:pt x="785114" y="1689862"/>
                    <a:pt x="788289" y="1699006"/>
                  </a:cubicBezTo>
                  <a:cubicBezTo>
                    <a:pt x="796544" y="1722247"/>
                    <a:pt x="844296" y="1736217"/>
                    <a:pt x="863346" y="1735709"/>
                  </a:cubicBezTo>
                  <a:cubicBezTo>
                    <a:pt x="848106" y="1749552"/>
                    <a:pt x="850646" y="1744853"/>
                    <a:pt x="832993" y="1741551"/>
                  </a:cubicBezTo>
                  <a:cubicBezTo>
                    <a:pt x="820293" y="1739392"/>
                    <a:pt x="799719" y="1744472"/>
                    <a:pt x="788543" y="1739519"/>
                  </a:cubicBezTo>
                  <a:cubicBezTo>
                    <a:pt x="785114" y="1737995"/>
                    <a:pt x="756031" y="1701419"/>
                    <a:pt x="760222" y="1730502"/>
                  </a:cubicBezTo>
                  <a:cubicBezTo>
                    <a:pt x="753928" y="1730101"/>
                    <a:pt x="747905" y="1727798"/>
                    <a:pt x="742950" y="1723898"/>
                  </a:cubicBezTo>
                  <a:cubicBezTo>
                    <a:pt x="738759" y="1719707"/>
                    <a:pt x="742061" y="1712468"/>
                    <a:pt x="738886" y="1709547"/>
                  </a:cubicBezTo>
                  <a:cubicBezTo>
                    <a:pt x="735711" y="1706625"/>
                    <a:pt x="730758" y="1707261"/>
                    <a:pt x="727583" y="1704848"/>
                  </a:cubicBezTo>
                  <a:cubicBezTo>
                    <a:pt x="712460" y="1689177"/>
                    <a:pt x="688796" y="1685397"/>
                    <a:pt x="669544" y="1695577"/>
                  </a:cubicBezTo>
                  <a:cubicBezTo>
                    <a:pt x="669544" y="1674114"/>
                    <a:pt x="662686" y="1668272"/>
                    <a:pt x="643382" y="1678305"/>
                  </a:cubicBezTo>
                  <a:cubicBezTo>
                    <a:pt x="647065" y="1634871"/>
                    <a:pt x="607822" y="1675511"/>
                    <a:pt x="637794" y="1682115"/>
                  </a:cubicBezTo>
                  <a:cubicBezTo>
                    <a:pt x="630023" y="1688915"/>
                    <a:pt x="628452" y="1700402"/>
                    <a:pt x="634111" y="1709039"/>
                  </a:cubicBezTo>
                  <a:cubicBezTo>
                    <a:pt x="636524" y="1713865"/>
                    <a:pt x="644398" y="1715135"/>
                    <a:pt x="646811" y="1719834"/>
                  </a:cubicBezTo>
                  <a:cubicBezTo>
                    <a:pt x="649224" y="1724533"/>
                    <a:pt x="646811" y="1727835"/>
                    <a:pt x="648589" y="1730502"/>
                  </a:cubicBezTo>
                  <a:cubicBezTo>
                    <a:pt x="650367" y="1733169"/>
                    <a:pt x="648589" y="1738884"/>
                    <a:pt x="651637" y="1743202"/>
                  </a:cubicBezTo>
                  <a:cubicBezTo>
                    <a:pt x="654685" y="1747519"/>
                    <a:pt x="670306" y="1747139"/>
                    <a:pt x="666242" y="1758823"/>
                  </a:cubicBezTo>
                  <a:cubicBezTo>
                    <a:pt x="663956" y="1765173"/>
                    <a:pt x="649224" y="1761998"/>
                    <a:pt x="644144" y="1769364"/>
                  </a:cubicBezTo>
                  <a:cubicBezTo>
                    <a:pt x="652272" y="1776603"/>
                    <a:pt x="660273" y="1784350"/>
                    <a:pt x="667893" y="1792097"/>
                  </a:cubicBezTo>
                  <a:cubicBezTo>
                    <a:pt x="665673" y="1799096"/>
                    <a:pt x="660532" y="1804793"/>
                    <a:pt x="653796" y="1807717"/>
                  </a:cubicBezTo>
                  <a:cubicBezTo>
                    <a:pt x="641096" y="1791716"/>
                    <a:pt x="644017" y="1773935"/>
                    <a:pt x="624332" y="1784222"/>
                  </a:cubicBezTo>
                  <a:cubicBezTo>
                    <a:pt x="612521" y="1790445"/>
                    <a:pt x="609854" y="1805812"/>
                    <a:pt x="598297" y="1810892"/>
                  </a:cubicBezTo>
                  <a:cubicBezTo>
                    <a:pt x="603687" y="1813566"/>
                    <a:pt x="608617" y="1817081"/>
                    <a:pt x="612902" y="1821307"/>
                  </a:cubicBezTo>
                  <a:cubicBezTo>
                    <a:pt x="612875" y="1824948"/>
                    <a:pt x="612406" y="1828573"/>
                    <a:pt x="611505" y="1832102"/>
                  </a:cubicBezTo>
                  <a:cubicBezTo>
                    <a:pt x="607441" y="1832102"/>
                    <a:pt x="605282" y="1835531"/>
                    <a:pt x="601472" y="1836166"/>
                  </a:cubicBezTo>
                  <a:cubicBezTo>
                    <a:pt x="604647" y="1838833"/>
                    <a:pt x="607060" y="1845310"/>
                    <a:pt x="610362" y="1848104"/>
                  </a:cubicBezTo>
                  <a:cubicBezTo>
                    <a:pt x="603885" y="1855597"/>
                    <a:pt x="588391" y="1856740"/>
                    <a:pt x="590677" y="1869186"/>
                  </a:cubicBezTo>
                  <a:cubicBezTo>
                    <a:pt x="592455" y="1878838"/>
                    <a:pt x="614299" y="1881886"/>
                    <a:pt x="621538" y="1885188"/>
                  </a:cubicBezTo>
                  <a:cubicBezTo>
                    <a:pt x="593979" y="1896872"/>
                    <a:pt x="634238" y="1911477"/>
                    <a:pt x="644779" y="1913128"/>
                  </a:cubicBezTo>
                  <a:cubicBezTo>
                    <a:pt x="647700" y="1926844"/>
                    <a:pt x="674116" y="1962531"/>
                    <a:pt x="690372" y="1951228"/>
                  </a:cubicBezTo>
                  <a:cubicBezTo>
                    <a:pt x="696595" y="1996059"/>
                    <a:pt x="601472" y="1934337"/>
                    <a:pt x="593598" y="1925828"/>
                  </a:cubicBezTo>
                  <a:cubicBezTo>
                    <a:pt x="585724" y="1917319"/>
                    <a:pt x="579882" y="1913128"/>
                    <a:pt x="572389" y="1906778"/>
                  </a:cubicBezTo>
                  <a:cubicBezTo>
                    <a:pt x="567690" y="1902968"/>
                    <a:pt x="561721" y="1900555"/>
                    <a:pt x="557276" y="1896364"/>
                  </a:cubicBezTo>
                  <a:cubicBezTo>
                    <a:pt x="555498" y="1894586"/>
                    <a:pt x="556514" y="1887982"/>
                    <a:pt x="555879" y="1887474"/>
                  </a:cubicBezTo>
                  <a:cubicBezTo>
                    <a:pt x="543179" y="1880108"/>
                    <a:pt x="524764" y="1892046"/>
                    <a:pt x="543179" y="1903476"/>
                  </a:cubicBezTo>
                  <a:cubicBezTo>
                    <a:pt x="530479" y="1924558"/>
                    <a:pt x="539242" y="1926717"/>
                    <a:pt x="549148" y="1940179"/>
                  </a:cubicBezTo>
                  <a:cubicBezTo>
                    <a:pt x="553593" y="1946275"/>
                    <a:pt x="555117" y="1956816"/>
                    <a:pt x="564261" y="1958213"/>
                  </a:cubicBezTo>
                  <a:cubicBezTo>
                    <a:pt x="553974" y="1970913"/>
                    <a:pt x="561721" y="1970913"/>
                    <a:pt x="568579" y="1977389"/>
                  </a:cubicBezTo>
                  <a:cubicBezTo>
                    <a:pt x="570865" y="1979675"/>
                    <a:pt x="577088" y="1978532"/>
                    <a:pt x="580009" y="1980564"/>
                  </a:cubicBezTo>
                  <a:cubicBezTo>
                    <a:pt x="582930" y="1982596"/>
                    <a:pt x="586867" y="1991613"/>
                    <a:pt x="589280" y="1994788"/>
                  </a:cubicBezTo>
                  <a:cubicBezTo>
                    <a:pt x="590550" y="1993518"/>
                    <a:pt x="593217" y="1991994"/>
                    <a:pt x="594360" y="1990978"/>
                  </a:cubicBezTo>
                  <a:cubicBezTo>
                    <a:pt x="599186" y="1996312"/>
                    <a:pt x="619760" y="2029078"/>
                    <a:pt x="625856" y="2003678"/>
                  </a:cubicBezTo>
                  <a:cubicBezTo>
                    <a:pt x="633349" y="2005329"/>
                    <a:pt x="640969" y="2007361"/>
                    <a:pt x="648716" y="2008504"/>
                  </a:cubicBezTo>
                  <a:cubicBezTo>
                    <a:pt x="642747" y="2020569"/>
                    <a:pt x="651764" y="2028951"/>
                    <a:pt x="663956" y="2025776"/>
                  </a:cubicBezTo>
                  <a:cubicBezTo>
                    <a:pt x="666115" y="2033650"/>
                    <a:pt x="671576" y="2049272"/>
                    <a:pt x="681736" y="2048128"/>
                  </a:cubicBezTo>
                  <a:cubicBezTo>
                    <a:pt x="685165" y="2048128"/>
                    <a:pt x="685927" y="2040127"/>
                    <a:pt x="688594" y="2039619"/>
                  </a:cubicBezTo>
                  <a:cubicBezTo>
                    <a:pt x="698662" y="2038707"/>
                    <a:pt x="708799" y="2038920"/>
                    <a:pt x="718820" y="2040254"/>
                  </a:cubicBezTo>
                  <a:cubicBezTo>
                    <a:pt x="728229" y="2040694"/>
                    <a:pt x="737656" y="2039969"/>
                    <a:pt x="746887" y="2038095"/>
                  </a:cubicBezTo>
                  <a:cubicBezTo>
                    <a:pt x="756412" y="2036572"/>
                    <a:pt x="756031" y="2027809"/>
                    <a:pt x="769493" y="2035936"/>
                  </a:cubicBezTo>
                  <a:cubicBezTo>
                    <a:pt x="776097" y="2039873"/>
                    <a:pt x="782193" y="2052192"/>
                    <a:pt x="786765" y="2058416"/>
                  </a:cubicBezTo>
                  <a:cubicBezTo>
                    <a:pt x="769747" y="2060320"/>
                    <a:pt x="751078" y="2052447"/>
                    <a:pt x="734314" y="2055876"/>
                  </a:cubicBezTo>
                  <a:cubicBezTo>
                    <a:pt x="717550" y="2059305"/>
                    <a:pt x="707263" y="2067560"/>
                    <a:pt x="688213" y="2066036"/>
                  </a:cubicBezTo>
                  <a:cubicBezTo>
                    <a:pt x="670220" y="2064965"/>
                    <a:pt x="652340" y="2062459"/>
                    <a:pt x="634746" y="2058543"/>
                  </a:cubicBezTo>
                  <a:cubicBezTo>
                    <a:pt x="599059" y="2049780"/>
                    <a:pt x="530733" y="2014982"/>
                    <a:pt x="518795" y="1976755"/>
                  </a:cubicBezTo>
                  <a:cubicBezTo>
                    <a:pt x="506730" y="1979041"/>
                    <a:pt x="488696" y="1993138"/>
                    <a:pt x="504825" y="2004822"/>
                  </a:cubicBezTo>
                  <a:cubicBezTo>
                    <a:pt x="483743" y="2015871"/>
                    <a:pt x="489712" y="2019046"/>
                    <a:pt x="508508" y="2033270"/>
                  </a:cubicBezTo>
                  <a:cubicBezTo>
                    <a:pt x="499491" y="2046732"/>
                    <a:pt x="507873" y="2056003"/>
                    <a:pt x="522351" y="2061464"/>
                  </a:cubicBezTo>
                  <a:cubicBezTo>
                    <a:pt x="517094" y="2068274"/>
                    <a:pt x="515838" y="2077359"/>
                    <a:pt x="519049" y="2085340"/>
                  </a:cubicBezTo>
                  <a:cubicBezTo>
                    <a:pt x="531749" y="2081530"/>
                    <a:pt x="535432" y="2099818"/>
                    <a:pt x="548767" y="2098929"/>
                  </a:cubicBezTo>
                  <a:cubicBezTo>
                    <a:pt x="549656" y="2094865"/>
                    <a:pt x="553085" y="2093087"/>
                    <a:pt x="554355" y="2090166"/>
                  </a:cubicBezTo>
                  <a:cubicBezTo>
                    <a:pt x="564585" y="2103796"/>
                    <a:pt x="576490" y="2116084"/>
                    <a:pt x="589788" y="2126742"/>
                  </a:cubicBezTo>
                  <a:cubicBezTo>
                    <a:pt x="600964" y="2131568"/>
                    <a:pt x="613537" y="2121662"/>
                    <a:pt x="623951" y="2116201"/>
                  </a:cubicBezTo>
                  <a:cubicBezTo>
                    <a:pt x="627631" y="2116417"/>
                    <a:pt x="631320" y="2116417"/>
                    <a:pt x="635000" y="2116201"/>
                  </a:cubicBezTo>
                  <a:cubicBezTo>
                    <a:pt x="638175" y="2115312"/>
                    <a:pt x="635000" y="2107946"/>
                    <a:pt x="640842" y="2106930"/>
                  </a:cubicBezTo>
                  <a:cubicBezTo>
                    <a:pt x="652272" y="2104898"/>
                    <a:pt x="661289" y="2118487"/>
                    <a:pt x="672719" y="2114423"/>
                  </a:cubicBezTo>
                  <a:cubicBezTo>
                    <a:pt x="677037" y="2112899"/>
                    <a:pt x="678942" y="2100707"/>
                    <a:pt x="686308" y="2099056"/>
                  </a:cubicBezTo>
                  <a:cubicBezTo>
                    <a:pt x="699008" y="2096262"/>
                    <a:pt x="709549" y="2113915"/>
                    <a:pt x="718693" y="2120011"/>
                  </a:cubicBezTo>
                  <a:cubicBezTo>
                    <a:pt x="727329" y="2102993"/>
                    <a:pt x="762381" y="2108962"/>
                    <a:pt x="777240" y="2107311"/>
                  </a:cubicBezTo>
                  <a:cubicBezTo>
                    <a:pt x="764540" y="2110105"/>
                    <a:pt x="768096" y="2123567"/>
                    <a:pt x="778256" y="2127123"/>
                  </a:cubicBezTo>
                  <a:cubicBezTo>
                    <a:pt x="779361" y="2126284"/>
                    <a:pt x="779979" y="2124952"/>
                    <a:pt x="779907" y="2123567"/>
                  </a:cubicBezTo>
                  <a:cubicBezTo>
                    <a:pt x="790956" y="2126996"/>
                    <a:pt x="794766" y="2139950"/>
                    <a:pt x="807593" y="2138934"/>
                  </a:cubicBezTo>
                  <a:cubicBezTo>
                    <a:pt x="807593" y="2112391"/>
                    <a:pt x="828294" y="2135505"/>
                    <a:pt x="842645" y="2133981"/>
                  </a:cubicBezTo>
                  <a:cubicBezTo>
                    <a:pt x="842645" y="2135251"/>
                    <a:pt x="842645" y="2136394"/>
                    <a:pt x="842645" y="2137537"/>
                  </a:cubicBezTo>
                  <a:cubicBezTo>
                    <a:pt x="840713" y="2140253"/>
                    <a:pt x="839213" y="2143252"/>
                    <a:pt x="838200" y="2146427"/>
                  </a:cubicBezTo>
                  <a:cubicBezTo>
                    <a:pt x="837473" y="2148595"/>
                    <a:pt x="837129" y="2150872"/>
                    <a:pt x="837184" y="2153158"/>
                  </a:cubicBezTo>
                  <a:cubicBezTo>
                    <a:pt x="832815" y="2156844"/>
                    <a:pt x="827110" y="2158546"/>
                    <a:pt x="821436" y="2157857"/>
                  </a:cubicBezTo>
                  <a:cubicBezTo>
                    <a:pt x="809498" y="2156968"/>
                    <a:pt x="795020" y="2145157"/>
                    <a:pt x="781685" y="2142871"/>
                  </a:cubicBezTo>
                  <a:cubicBezTo>
                    <a:pt x="766331" y="2139959"/>
                    <a:pt x="750805" y="2138050"/>
                    <a:pt x="735203" y="2137156"/>
                  </a:cubicBezTo>
                  <a:cubicBezTo>
                    <a:pt x="707994" y="2136805"/>
                    <a:pt x="681063" y="2142669"/>
                    <a:pt x="656463" y="2154301"/>
                  </a:cubicBezTo>
                  <a:cubicBezTo>
                    <a:pt x="643818" y="2161746"/>
                    <a:pt x="629351" y="2165527"/>
                    <a:pt x="614680" y="2165223"/>
                  </a:cubicBezTo>
                  <a:cubicBezTo>
                    <a:pt x="598565" y="2165264"/>
                    <a:pt x="582585" y="2162292"/>
                    <a:pt x="567563" y="2156460"/>
                  </a:cubicBezTo>
                  <a:cubicBezTo>
                    <a:pt x="556006" y="2151634"/>
                    <a:pt x="535051" y="2125980"/>
                    <a:pt x="523113" y="2142998"/>
                  </a:cubicBezTo>
                  <a:cubicBezTo>
                    <a:pt x="514985" y="2154428"/>
                    <a:pt x="533781" y="2156714"/>
                    <a:pt x="539623" y="2165223"/>
                  </a:cubicBezTo>
                  <a:cubicBezTo>
                    <a:pt x="541909" y="2168398"/>
                    <a:pt x="534289" y="2172081"/>
                    <a:pt x="538226" y="2176145"/>
                  </a:cubicBezTo>
                  <a:cubicBezTo>
                    <a:pt x="542163" y="2180209"/>
                    <a:pt x="546862" y="2181352"/>
                    <a:pt x="552196" y="2184527"/>
                  </a:cubicBezTo>
                  <a:cubicBezTo>
                    <a:pt x="555117" y="2186432"/>
                    <a:pt x="560197" y="2182876"/>
                    <a:pt x="563499" y="2184527"/>
                  </a:cubicBezTo>
                  <a:cubicBezTo>
                    <a:pt x="569595" y="2188464"/>
                    <a:pt x="568706" y="2196592"/>
                    <a:pt x="572897" y="2201164"/>
                  </a:cubicBezTo>
                  <a:cubicBezTo>
                    <a:pt x="577088" y="2205736"/>
                    <a:pt x="588264" y="2213864"/>
                    <a:pt x="594995" y="2208657"/>
                  </a:cubicBezTo>
                  <a:cubicBezTo>
                    <a:pt x="602361" y="2217547"/>
                    <a:pt x="611759" y="2214880"/>
                    <a:pt x="621665" y="2214118"/>
                  </a:cubicBezTo>
                  <a:cubicBezTo>
                    <a:pt x="608965" y="2225675"/>
                    <a:pt x="625856" y="2230755"/>
                    <a:pt x="637413" y="2229739"/>
                  </a:cubicBezTo>
                  <a:cubicBezTo>
                    <a:pt x="633984" y="2250694"/>
                    <a:pt x="669290" y="2244217"/>
                    <a:pt x="680085" y="2242439"/>
                  </a:cubicBezTo>
                  <a:lnTo>
                    <a:pt x="699389" y="2238629"/>
                  </a:lnTo>
                  <a:cubicBezTo>
                    <a:pt x="709041" y="2232279"/>
                    <a:pt x="703707" y="2224532"/>
                    <a:pt x="707644" y="2213229"/>
                  </a:cubicBezTo>
                  <a:cubicBezTo>
                    <a:pt x="715645" y="2215388"/>
                    <a:pt x="722757" y="2224405"/>
                    <a:pt x="731266" y="2224151"/>
                  </a:cubicBezTo>
                  <a:cubicBezTo>
                    <a:pt x="735584" y="2224151"/>
                    <a:pt x="741680" y="2217039"/>
                    <a:pt x="743077" y="2217166"/>
                  </a:cubicBezTo>
                  <a:cubicBezTo>
                    <a:pt x="744751" y="2217355"/>
                    <a:pt x="746336" y="2218015"/>
                    <a:pt x="747649" y="2219071"/>
                  </a:cubicBezTo>
                  <a:cubicBezTo>
                    <a:pt x="746234" y="2224690"/>
                    <a:pt x="747006" y="2230636"/>
                    <a:pt x="749808" y="2235708"/>
                  </a:cubicBezTo>
                  <a:cubicBezTo>
                    <a:pt x="741475" y="2235601"/>
                    <a:pt x="733226" y="2237381"/>
                    <a:pt x="725678" y="2240915"/>
                  </a:cubicBezTo>
                  <a:cubicBezTo>
                    <a:pt x="696722" y="2253615"/>
                    <a:pt x="685419" y="2272665"/>
                    <a:pt x="649478" y="2267712"/>
                  </a:cubicBezTo>
                  <a:cubicBezTo>
                    <a:pt x="623921" y="2265048"/>
                    <a:pt x="599031" y="2257912"/>
                    <a:pt x="575945" y="2246630"/>
                  </a:cubicBezTo>
                  <a:cubicBezTo>
                    <a:pt x="551622" y="2232585"/>
                    <a:pt x="529176" y="2215515"/>
                    <a:pt x="509143" y="2195830"/>
                  </a:cubicBezTo>
                  <a:cubicBezTo>
                    <a:pt x="494919" y="2182495"/>
                    <a:pt x="481076" y="2169795"/>
                    <a:pt x="468122" y="2155698"/>
                  </a:cubicBezTo>
                  <a:cubicBezTo>
                    <a:pt x="461264" y="2148205"/>
                    <a:pt x="448691" y="2129409"/>
                    <a:pt x="437388" y="2129409"/>
                  </a:cubicBezTo>
                  <a:cubicBezTo>
                    <a:pt x="425911" y="2131424"/>
                    <a:pt x="416925" y="2140411"/>
                    <a:pt x="414909" y="2151888"/>
                  </a:cubicBezTo>
                  <a:cubicBezTo>
                    <a:pt x="416786" y="2159557"/>
                    <a:pt x="420343" y="2166714"/>
                    <a:pt x="425323" y="2172842"/>
                  </a:cubicBezTo>
                  <a:cubicBezTo>
                    <a:pt x="431546" y="2182367"/>
                    <a:pt x="429260" y="2188210"/>
                    <a:pt x="430911" y="2197481"/>
                  </a:cubicBezTo>
                  <a:cubicBezTo>
                    <a:pt x="432054" y="2203957"/>
                    <a:pt x="425450" y="2203323"/>
                    <a:pt x="428371" y="2209545"/>
                  </a:cubicBezTo>
                  <a:cubicBezTo>
                    <a:pt x="431292" y="2215768"/>
                    <a:pt x="441071" y="2217547"/>
                    <a:pt x="446024" y="2218816"/>
                  </a:cubicBezTo>
                  <a:cubicBezTo>
                    <a:pt x="444881" y="2235199"/>
                    <a:pt x="453263" y="2241041"/>
                    <a:pt x="461645" y="2253614"/>
                  </a:cubicBezTo>
                  <a:cubicBezTo>
                    <a:pt x="465963" y="2259964"/>
                    <a:pt x="459359" y="2262504"/>
                    <a:pt x="467868" y="2267585"/>
                  </a:cubicBezTo>
                  <a:cubicBezTo>
                    <a:pt x="473075" y="2270633"/>
                    <a:pt x="485394" y="2267585"/>
                    <a:pt x="491744" y="2267585"/>
                  </a:cubicBezTo>
                  <a:cubicBezTo>
                    <a:pt x="489975" y="2276663"/>
                    <a:pt x="484965" y="2284788"/>
                    <a:pt x="477647" y="2290445"/>
                  </a:cubicBezTo>
                  <a:cubicBezTo>
                    <a:pt x="474599" y="2292858"/>
                    <a:pt x="470789" y="2285873"/>
                    <a:pt x="464947" y="2292858"/>
                  </a:cubicBezTo>
                  <a:cubicBezTo>
                    <a:pt x="461798" y="2297210"/>
                    <a:pt x="461196" y="2302906"/>
                    <a:pt x="463365" y="2307821"/>
                  </a:cubicBezTo>
                  <a:cubicBezTo>
                    <a:pt x="465535" y="2312735"/>
                    <a:pt x="470150" y="2316128"/>
                    <a:pt x="475488" y="2316734"/>
                  </a:cubicBezTo>
                  <a:cubicBezTo>
                    <a:pt x="485001" y="2315109"/>
                    <a:pt x="494351" y="2312644"/>
                    <a:pt x="503428" y="2309368"/>
                  </a:cubicBezTo>
                  <a:cubicBezTo>
                    <a:pt x="517652" y="2306447"/>
                    <a:pt x="534670" y="2303780"/>
                    <a:pt x="545719" y="2316607"/>
                  </a:cubicBezTo>
                  <a:cubicBezTo>
                    <a:pt x="524891" y="2331847"/>
                    <a:pt x="551942" y="2351405"/>
                    <a:pt x="550926" y="2329307"/>
                  </a:cubicBezTo>
                  <a:cubicBezTo>
                    <a:pt x="568960" y="2334768"/>
                    <a:pt x="569976" y="2340864"/>
                    <a:pt x="587629" y="2338070"/>
                  </a:cubicBezTo>
                  <a:cubicBezTo>
                    <a:pt x="596392" y="2336673"/>
                    <a:pt x="606044" y="2330704"/>
                    <a:pt x="612013" y="2339467"/>
                  </a:cubicBezTo>
                  <a:cubicBezTo>
                    <a:pt x="583565" y="2347595"/>
                    <a:pt x="641350" y="2388108"/>
                    <a:pt x="651002" y="2353945"/>
                  </a:cubicBezTo>
                  <a:cubicBezTo>
                    <a:pt x="659638" y="2370455"/>
                    <a:pt x="679958" y="2360168"/>
                    <a:pt x="690753" y="2376424"/>
                  </a:cubicBezTo>
                  <a:cubicBezTo>
                    <a:pt x="668147" y="2380488"/>
                    <a:pt x="641985" y="2395093"/>
                    <a:pt x="619125" y="2385822"/>
                  </a:cubicBezTo>
                  <a:cubicBezTo>
                    <a:pt x="606425" y="2380488"/>
                    <a:pt x="597789" y="2365883"/>
                    <a:pt x="584200" y="2360422"/>
                  </a:cubicBezTo>
                  <a:cubicBezTo>
                    <a:pt x="567182" y="2353818"/>
                    <a:pt x="544830" y="2360422"/>
                    <a:pt x="526669" y="2356612"/>
                  </a:cubicBezTo>
                  <a:cubicBezTo>
                    <a:pt x="491490" y="2350135"/>
                    <a:pt x="468630" y="2327021"/>
                    <a:pt x="443103" y="2303145"/>
                  </a:cubicBezTo>
                  <a:cubicBezTo>
                    <a:pt x="434721" y="2295398"/>
                    <a:pt x="415544" y="2269617"/>
                    <a:pt x="403860" y="2267585"/>
                  </a:cubicBezTo>
                  <a:cubicBezTo>
                    <a:pt x="389763" y="2265172"/>
                    <a:pt x="390144" y="2281047"/>
                    <a:pt x="374142" y="2285492"/>
                  </a:cubicBezTo>
                  <a:cubicBezTo>
                    <a:pt x="375158" y="2293620"/>
                    <a:pt x="381254" y="2295398"/>
                    <a:pt x="384556" y="2302764"/>
                  </a:cubicBezTo>
                  <a:cubicBezTo>
                    <a:pt x="387858" y="2310130"/>
                    <a:pt x="381000" y="2317623"/>
                    <a:pt x="393065" y="2323592"/>
                  </a:cubicBezTo>
                  <a:cubicBezTo>
                    <a:pt x="374777" y="2339594"/>
                    <a:pt x="393065" y="2340229"/>
                    <a:pt x="401955" y="2348230"/>
                  </a:cubicBezTo>
                  <a:cubicBezTo>
                    <a:pt x="416560" y="2361819"/>
                    <a:pt x="414655" y="2371852"/>
                    <a:pt x="438531" y="2375027"/>
                  </a:cubicBezTo>
                  <a:cubicBezTo>
                    <a:pt x="436410" y="2378334"/>
                    <a:pt x="435939" y="2382437"/>
                    <a:pt x="437256" y="2386139"/>
                  </a:cubicBezTo>
                  <a:cubicBezTo>
                    <a:pt x="438572" y="2389841"/>
                    <a:pt x="441529" y="2392725"/>
                    <a:pt x="445262" y="2393950"/>
                  </a:cubicBezTo>
                  <a:cubicBezTo>
                    <a:pt x="432562" y="2406650"/>
                    <a:pt x="443992" y="2413000"/>
                    <a:pt x="453136" y="2416302"/>
                  </a:cubicBezTo>
                  <a:cubicBezTo>
                    <a:pt x="455676" y="2417191"/>
                    <a:pt x="459613" y="2410714"/>
                    <a:pt x="463296" y="2411476"/>
                  </a:cubicBezTo>
                  <a:cubicBezTo>
                    <a:pt x="466979" y="2412238"/>
                    <a:pt x="466725" y="2416556"/>
                    <a:pt x="468503" y="2416556"/>
                  </a:cubicBezTo>
                  <a:cubicBezTo>
                    <a:pt x="470281" y="2416556"/>
                    <a:pt x="476504" y="2421128"/>
                    <a:pt x="479044" y="2421509"/>
                  </a:cubicBezTo>
                  <a:cubicBezTo>
                    <a:pt x="481584" y="2421890"/>
                    <a:pt x="498221" y="2415032"/>
                    <a:pt x="502158" y="2414778"/>
                  </a:cubicBezTo>
                  <a:cubicBezTo>
                    <a:pt x="513027" y="2414262"/>
                    <a:pt x="523921" y="2414858"/>
                    <a:pt x="534670" y="2416556"/>
                  </a:cubicBezTo>
                  <a:cubicBezTo>
                    <a:pt x="521970" y="2418461"/>
                    <a:pt x="520700" y="2433701"/>
                    <a:pt x="534670" y="2432558"/>
                  </a:cubicBezTo>
                  <a:cubicBezTo>
                    <a:pt x="534670" y="2441956"/>
                    <a:pt x="562483" y="2459863"/>
                    <a:pt x="571373" y="2462022"/>
                  </a:cubicBezTo>
                  <a:cubicBezTo>
                    <a:pt x="569721" y="2456006"/>
                    <a:pt x="568699" y="2449834"/>
                    <a:pt x="568325" y="2443607"/>
                  </a:cubicBezTo>
                  <a:cubicBezTo>
                    <a:pt x="579882" y="2436876"/>
                    <a:pt x="587756" y="2450084"/>
                    <a:pt x="597916" y="2445893"/>
                  </a:cubicBezTo>
                  <a:cubicBezTo>
                    <a:pt x="599607" y="2450193"/>
                    <a:pt x="603316" y="2453378"/>
                    <a:pt x="607822" y="2454402"/>
                  </a:cubicBezTo>
                  <a:cubicBezTo>
                    <a:pt x="610489" y="2459101"/>
                    <a:pt x="617982" y="2460371"/>
                    <a:pt x="620522" y="2464943"/>
                  </a:cubicBezTo>
                  <a:cubicBezTo>
                    <a:pt x="621343" y="2467309"/>
                    <a:pt x="621730" y="2469805"/>
                    <a:pt x="621665" y="2472309"/>
                  </a:cubicBezTo>
                  <a:cubicBezTo>
                    <a:pt x="609727" y="2468499"/>
                    <a:pt x="589915" y="2478151"/>
                    <a:pt x="578739" y="2483358"/>
                  </a:cubicBezTo>
                  <a:cubicBezTo>
                    <a:pt x="587728" y="2495752"/>
                    <a:pt x="600675" y="2504712"/>
                    <a:pt x="615442" y="2508758"/>
                  </a:cubicBezTo>
                  <a:cubicBezTo>
                    <a:pt x="617220" y="2497328"/>
                    <a:pt x="625475" y="2505202"/>
                    <a:pt x="633603" y="2501646"/>
                  </a:cubicBezTo>
                  <a:cubicBezTo>
                    <a:pt x="635917" y="2500632"/>
                    <a:pt x="638128" y="2499399"/>
                    <a:pt x="640207" y="2497963"/>
                  </a:cubicBezTo>
                  <a:cubicBezTo>
                    <a:pt x="640899" y="2499805"/>
                    <a:pt x="640899" y="2501836"/>
                    <a:pt x="640207" y="2503678"/>
                  </a:cubicBezTo>
                  <a:cubicBezTo>
                    <a:pt x="638048" y="2509901"/>
                    <a:pt x="623189" y="2506726"/>
                    <a:pt x="618236" y="2514092"/>
                  </a:cubicBezTo>
                  <a:cubicBezTo>
                    <a:pt x="625348" y="2520442"/>
                    <a:pt x="632206" y="2526792"/>
                    <a:pt x="638937" y="2534031"/>
                  </a:cubicBezTo>
                  <a:cubicBezTo>
                    <a:pt x="632079" y="2534793"/>
                    <a:pt x="625221" y="2535555"/>
                    <a:pt x="618363" y="2535809"/>
                  </a:cubicBezTo>
                  <a:cubicBezTo>
                    <a:pt x="614299" y="2527300"/>
                    <a:pt x="610870" y="2522474"/>
                    <a:pt x="598297" y="2529078"/>
                  </a:cubicBezTo>
                  <a:cubicBezTo>
                    <a:pt x="595545" y="2530563"/>
                    <a:pt x="593091" y="2532544"/>
                    <a:pt x="591058" y="2534920"/>
                  </a:cubicBezTo>
                  <a:cubicBezTo>
                    <a:pt x="565658" y="2530856"/>
                    <a:pt x="545973" y="2507996"/>
                    <a:pt x="521335" y="2505456"/>
                  </a:cubicBezTo>
                  <a:cubicBezTo>
                    <a:pt x="502793" y="2503551"/>
                    <a:pt x="487172" y="2515362"/>
                    <a:pt x="470535" y="2519172"/>
                  </a:cubicBezTo>
                  <a:cubicBezTo>
                    <a:pt x="453898" y="2522982"/>
                    <a:pt x="428752" y="2516505"/>
                    <a:pt x="411226" y="2512568"/>
                  </a:cubicBezTo>
                  <a:cubicBezTo>
                    <a:pt x="387360" y="2507397"/>
                    <a:pt x="364910" y="2497082"/>
                    <a:pt x="345440" y="2482342"/>
                  </a:cubicBezTo>
                  <a:cubicBezTo>
                    <a:pt x="324739" y="2466467"/>
                    <a:pt x="311404" y="2444242"/>
                    <a:pt x="288036" y="2431542"/>
                  </a:cubicBezTo>
                  <a:cubicBezTo>
                    <a:pt x="254381" y="2414143"/>
                    <a:pt x="273050" y="2453259"/>
                    <a:pt x="280162" y="2469642"/>
                  </a:cubicBezTo>
                  <a:cubicBezTo>
                    <a:pt x="284607" y="2479929"/>
                    <a:pt x="291846" y="2479802"/>
                    <a:pt x="278765" y="2486152"/>
                  </a:cubicBezTo>
                  <a:cubicBezTo>
                    <a:pt x="269113" y="2490724"/>
                    <a:pt x="264922" y="2486152"/>
                    <a:pt x="255905" y="2482469"/>
                  </a:cubicBezTo>
                  <a:cubicBezTo>
                    <a:pt x="254381" y="2494153"/>
                    <a:pt x="266192" y="2529840"/>
                    <a:pt x="281305" y="2520569"/>
                  </a:cubicBezTo>
                  <a:cubicBezTo>
                    <a:pt x="278003" y="2543429"/>
                    <a:pt x="306705" y="2560193"/>
                    <a:pt x="323723" y="2569718"/>
                  </a:cubicBezTo>
                  <a:cubicBezTo>
                    <a:pt x="327152" y="2571623"/>
                    <a:pt x="331978" y="2568321"/>
                    <a:pt x="335788" y="2571115"/>
                  </a:cubicBezTo>
                  <a:cubicBezTo>
                    <a:pt x="343281" y="2576195"/>
                    <a:pt x="343027" y="2587371"/>
                    <a:pt x="354330" y="2585085"/>
                  </a:cubicBezTo>
                  <a:cubicBezTo>
                    <a:pt x="351270" y="2591215"/>
                    <a:pt x="349130" y="2597762"/>
                    <a:pt x="347980" y="2604516"/>
                  </a:cubicBezTo>
                  <a:cubicBezTo>
                    <a:pt x="339725" y="2602865"/>
                    <a:pt x="330327" y="2604516"/>
                    <a:pt x="328676" y="2613152"/>
                  </a:cubicBezTo>
                  <a:cubicBezTo>
                    <a:pt x="308102" y="2613152"/>
                    <a:pt x="302006" y="2638552"/>
                    <a:pt x="328676" y="2634615"/>
                  </a:cubicBezTo>
                  <a:cubicBezTo>
                    <a:pt x="321437" y="2651760"/>
                    <a:pt x="352679" y="2658237"/>
                    <a:pt x="364236" y="2665984"/>
                  </a:cubicBezTo>
                  <a:cubicBezTo>
                    <a:pt x="379349" y="2676017"/>
                    <a:pt x="387604" y="2685669"/>
                    <a:pt x="395605" y="2665984"/>
                  </a:cubicBezTo>
                  <a:cubicBezTo>
                    <a:pt x="404622" y="2680843"/>
                    <a:pt x="425577" y="2665984"/>
                    <a:pt x="422148" y="2683256"/>
                  </a:cubicBezTo>
                  <a:cubicBezTo>
                    <a:pt x="429101" y="2681881"/>
                    <a:pt x="436312" y="2682771"/>
                    <a:pt x="442722" y="2685796"/>
                  </a:cubicBezTo>
                  <a:cubicBezTo>
                    <a:pt x="441706" y="2698496"/>
                    <a:pt x="453136" y="2701163"/>
                    <a:pt x="463423" y="2700147"/>
                  </a:cubicBezTo>
                  <a:cubicBezTo>
                    <a:pt x="461391" y="2703703"/>
                    <a:pt x="462026" y="2708783"/>
                    <a:pt x="460756" y="2711831"/>
                  </a:cubicBezTo>
                  <a:cubicBezTo>
                    <a:pt x="471932" y="2707132"/>
                    <a:pt x="480949" y="2716530"/>
                    <a:pt x="491871" y="2716911"/>
                  </a:cubicBezTo>
                  <a:cubicBezTo>
                    <a:pt x="491871" y="2714752"/>
                    <a:pt x="491871" y="2712339"/>
                    <a:pt x="491871" y="2710307"/>
                  </a:cubicBezTo>
                  <a:cubicBezTo>
                    <a:pt x="504571" y="2716276"/>
                    <a:pt x="504571" y="2703957"/>
                    <a:pt x="512826" y="2701671"/>
                  </a:cubicBezTo>
                  <a:cubicBezTo>
                    <a:pt x="521081" y="2699385"/>
                    <a:pt x="524002" y="2703195"/>
                    <a:pt x="529971" y="2701671"/>
                  </a:cubicBezTo>
                  <a:cubicBezTo>
                    <a:pt x="531737" y="2704527"/>
                    <a:pt x="534657" y="2706474"/>
                    <a:pt x="537972" y="2707005"/>
                  </a:cubicBezTo>
                  <a:cubicBezTo>
                    <a:pt x="527685" y="2719705"/>
                    <a:pt x="535432" y="2719705"/>
                    <a:pt x="542290" y="2726182"/>
                  </a:cubicBezTo>
                  <a:cubicBezTo>
                    <a:pt x="544576" y="2728595"/>
                    <a:pt x="550799" y="2727452"/>
                    <a:pt x="553720" y="2729357"/>
                  </a:cubicBezTo>
                  <a:cubicBezTo>
                    <a:pt x="555475" y="2730922"/>
                    <a:pt x="556900" y="2732822"/>
                    <a:pt x="557911" y="2734945"/>
                  </a:cubicBezTo>
                  <a:lnTo>
                    <a:pt x="548132" y="2736088"/>
                  </a:lnTo>
                  <a:cubicBezTo>
                    <a:pt x="534162" y="2737993"/>
                    <a:pt x="517906" y="2740533"/>
                    <a:pt x="501396" y="2742438"/>
                  </a:cubicBezTo>
                  <a:cubicBezTo>
                    <a:pt x="497561" y="2737450"/>
                    <a:pt x="494559" y="2731875"/>
                    <a:pt x="492506" y="2725928"/>
                  </a:cubicBezTo>
                  <a:cubicBezTo>
                    <a:pt x="483489" y="2727579"/>
                    <a:pt x="471170" y="2735834"/>
                    <a:pt x="472186" y="2744851"/>
                  </a:cubicBezTo>
                  <a:cubicBezTo>
                    <a:pt x="461067" y="2745418"/>
                    <a:pt x="449920" y="2744865"/>
                    <a:pt x="438912" y="2743200"/>
                  </a:cubicBezTo>
                  <a:cubicBezTo>
                    <a:pt x="410845" y="2738374"/>
                    <a:pt x="393573" y="2720594"/>
                    <a:pt x="363601" y="2722499"/>
                  </a:cubicBezTo>
                  <a:cubicBezTo>
                    <a:pt x="336042" y="2724277"/>
                    <a:pt x="316865" y="2712339"/>
                    <a:pt x="290957" y="2701925"/>
                  </a:cubicBezTo>
                  <a:cubicBezTo>
                    <a:pt x="278386" y="2697477"/>
                    <a:pt x="266369" y="2691596"/>
                    <a:pt x="255143" y="2684399"/>
                  </a:cubicBezTo>
                  <a:cubicBezTo>
                    <a:pt x="245110" y="2677160"/>
                    <a:pt x="234823" y="2660650"/>
                    <a:pt x="221361" y="2665984"/>
                  </a:cubicBezTo>
                  <a:cubicBezTo>
                    <a:pt x="212127" y="2671535"/>
                    <a:pt x="209071" y="2683477"/>
                    <a:pt x="214503" y="2692781"/>
                  </a:cubicBezTo>
                  <a:cubicBezTo>
                    <a:pt x="216916" y="2697353"/>
                    <a:pt x="225806" y="2694559"/>
                    <a:pt x="227203" y="2699893"/>
                  </a:cubicBezTo>
                  <a:cubicBezTo>
                    <a:pt x="229362" y="2707132"/>
                    <a:pt x="214503" y="2714244"/>
                    <a:pt x="217043" y="2720467"/>
                  </a:cubicBezTo>
                  <a:cubicBezTo>
                    <a:pt x="219583" y="2726690"/>
                    <a:pt x="226187" y="2722880"/>
                    <a:pt x="229108" y="2727198"/>
                  </a:cubicBezTo>
                  <a:cubicBezTo>
                    <a:pt x="231658" y="2732393"/>
                    <a:pt x="233782" y="2737787"/>
                    <a:pt x="235458" y="2743327"/>
                  </a:cubicBezTo>
                  <a:cubicBezTo>
                    <a:pt x="239649" y="2746629"/>
                    <a:pt x="246634" y="2744343"/>
                    <a:pt x="249809" y="2746756"/>
                  </a:cubicBezTo>
                  <a:cubicBezTo>
                    <a:pt x="252984" y="2749169"/>
                    <a:pt x="257683" y="2758440"/>
                    <a:pt x="263779" y="2761234"/>
                  </a:cubicBezTo>
                  <a:cubicBezTo>
                    <a:pt x="269875" y="2764028"/>
                    <a:pt x="274320" y="2758313"/>
                    <a:pt x="279146" y="2759583"/>
                  </a:cubicBezTo>
                  <a:cubicBezTo>
                    <a:pt x="283972" y="2760853"/>
                    <a:pt x="283845" y="2768600"/>
                    <a:pt x="288290" y="2769743"/>
                  </a:cubicBezTo>
                  <a:cubicBezTo>
                    <a:pt x="296545" y="2771775"/>
                    <a:pt x="311785" y="2760980"/>
                    <a:pt x="320675" y="2766441"/>
                  </a:cubicBezTo>
                  <a:cubicBezTo>
                    <a:pt x="331597" y="2773426"/>
                    <a:pt x="325120" y="2786634"/>
                    <a:pt x="335915" y="2791841"/>
                  </a:cubicBezTo>
                  <a:cubicBezTo>
                    <a:pt x="342392" y="2794635"/>
                    <a:pt x="350139" y="2785872"/>
                    <a:pt x="354330" y="2796540"/>
                  </a:cubicBezTo>
                  <a:cubicBezTo>
                    <a:pt x="355092" y="2794762"/>
                    <a:pt x="356362" y="2793238"/>
                    <a:pt x="357124" y="2791587"/>
                  </a:cubicBezTo>
                  <a:cubicBezTo>
                    <a:pt x="364876" y="2793102"/>
                    <a:pt x="372336" y="2795846"/>
                    <a:pt x="379222" y="2799715"/>
                  </a:cubicBezTo>
                  <a:cubicBezTo>
                    <a:pt x="347853" y="2813685"/>
                    <a:pt x="389636" y="2840863"/>
                    <a:pt x="390144" y="2821432"/>
                  </a:cubicBezTo>
                  <a:cubicBezTo>
                    <a:pt x="396355" y="2822986"/>
                    <a:pt x="402910" y="2820867"/>
                    <a:pt x="407035" y="2815971"/>
                  </a:cubicBezTo>
                  <a:cubicBezTo>
                    <a:pt x="419735" y="2803271"/>
                    <a:pt x="402971" y="2800731"/>
                    <a:pt x="424561" y="2799461"/>
                  </a:cubicBezTo>
                  <a:cubicBezTo>
                    <a:pt x="437896" y="2798572"/>
                    <a:pt x="442468" y="2805938"/>
                    <a:pt x="455930" y="2801239"/>
                  </a:cubicBezTo>
                  <a:cubicBezTo>
                    <a:pt x="466471" y="2797556"/>
                    <a:pt x="464947" y="2788539"/>
                    <a:pt x="474345" y="2794635"/>
                  </a:cubicBezTo>
                  <a:cubicBezTo>
                    <a:pt x="480314" y="2798953"/>
                    <a:pt x="477266" y="2811780"/>
                    <a:pt x="484505" y="2817368"/>
                  </a:cubicBezTo>
                  <a:cubicBezTo>
                    <a:pt x="491744" y="2822957"/>
                    <a:pt x="489712" y="2820290"/>
                    <a:pt x="492252" y="2819273"/>
                  </a:cubicBezTo>
                  <a:cubicBezTo>
                    <a:pt x="490282" y="2824338"/>
                    <a:pt x="490282" y="2829957"/>
                    <a:pt x="492252" y="2835021"/>
                  </a:cubicBezTo>
                  <a:cubicBezTo>
                    <a:pt x="504952" y="2831211"/>
                    <a:pt x="508635" y="2849499"/>
                    <a:pt x="521970" y="2848737"/>
                  </a:cubicBezTo>
                  <a:cubicBezTo>
                    <a:pt x="522859" y="2844546"/>
                    <a:pt x="526288" y="2842895"/>
                    <a:pt x="527558" y="2839847"/>
                  </a:cubicBezTo>
                  <a:cubicBezTo>
                    <a:pt x="531368" y="2843657"/>
                    <a:pt x="538226" y="2851150"/>
                    <a:pt x="545084" y="2858008"/>
                  </a:cubicBezTo>
                  <a:cubicBezTo>
                    <a:pt x="533908" y="2858008"/>
                    <a:pt x="522859" y="2858008"/>
                    <a:pt x="511683" y="2858008"/>
                  </a:cubicBezTo>
                  <a:cubicBezTo>
                    <a:pt x="484505" y="2859024"/>
                    <a:pt x="460883" y="2864739"/>
                    <a:pt x="433832" y="2866771"/>
                  </a:cubicBezTo>
                  <a:cubicBezTo>
                    <a:pt x="399923" y="2869184"/>
                    <a:pt x="365887" y="2856738"/>
                    <a:pt x="335534" y="2843911"/>
                  </a:cubicBezTo>
                  <a:cubicBezTo>
                    <a:pt x="305181" y="2831084"/>
                    <a:pt x="268351" y="2821559"/>
                    <a:pt x="236474" y="2807081"/>
                  </a:cubicBezTo>
                  <a:cubicBezTo>
                    <a:pt x="223774" y="2801620"/>
                    <a:pt x="211074" y="2796286"/>
                    <a:pt x="199390" y="2789809"/>
                  </a:cubicBezTo>
                  <a:cubicBezTo>
                    <a:pt x="187706" y="2783333"/>
                    <a:pt x="177419" y="2769489"/>
                    <a:pt x="165227" y="2766822"/>
                  </a:cubicBezTo>
                  <a:cubicBezTo>
                    <a:pt x="154859" y="2764845"/>
                    <a:pt x="144204" y="2768348"/>
                    <a:pt x="137033" y="2776093"/>
                  </a:cubicBezTo>
                  <a:cubicBezTo>
                    <a:pt x="127889" y="2791587"/>
                    <a:pt x="147574" y="2802764"/>
                    <a:pt x="156845" y="2811018"/>
                  </a:cubicBezTo>
                  <a:cubicBezTo>
                    <a:pt x="152654" y="2816860"/>
                    <a:pt x="145415" y="2823718"/>
                    <a:pt x="146304" y="2831339"/>
                  </a:cubicBezTo>
                  <a:cubicBezTo>
                    <a:pt x="147192" y="2838959"/>
                    <a:pt x="156718" y="2836546"/>
                    <a:pt x="156464" y="2847086"/>
                  </a:cubicBezTo>
                  <a:cubicBezTo>
                    <a:pt x="156464" y="2862199"/>
                    <a:pt x="135382" y="2862834"/>
                    <a:pt x="132080" y="2880615"/>
                  </a:cubicBezTo>
                  <a:cubicBezTo>
                    <a:pt x="110617" y="2872105"/>
                    <a:pt x="107442" y="2893315"/>
                    <a:pt x="124968" y="2903093"/>
                  </a:cubicBezTo>
                  <a:cubicBezTo>
                    <a:pt x="132827" y="2907631"/>
                    <a:pt x="142509" y="2907631"/>
                    <a:pt x="150368" y="2903093"/>
                  </a:cubicBezTo>
                  <a:cubicBezTo>
                    <a:pt x="175768" y="2894584"/>
                    <a:pt x="151384" y="2894839"/>
                    <a:pt x="173228" y="2911984"/>
                  </a:cubicBezTo>
                  <a:cubicBezTo>
                    <a:pt x="185928" y="2922017"/>
                    <a:pt x="203200" y="2909190"/>
                    <a:pt x="214757" y="2911984"/>
                  </a:cubicBezTo>
                  <a:cubicBezTo>
                    <a:pt x="231902" y="2915921"/>
                    <a:pt x="241935" y="2933447"/>
                    <a:pt x="247777" y="2904872"/>
                  </a:cubicBezTo>
                  <a:cubicBezTo>
                    <a:pt x="252095" y="2909317"/>
                    <a:pt x="258826" y="2921255"/>
                    <a:pt x="265049" y="2923414"/>
                  </a:cubicBezTo>
                  <a:cubicBezTo>
                    <a:pt x="271272" y="2925572"/>
                    <a:pt x="274193" y="2921128"/>
                    <a:pt x="281432" y="2921000"/>
                  </a:cubicBezTo>
                  <a:cubicBezTo>
                    <a:pt x="285623" y="2921000"/>
                    <a:pt x="310642" y="2910079"/>
                    <a:pt x="302514" y="2927731"/>
                  </a:cubicBezTo>
                  <a:cubicBezTo>
                    <a:pt x="299466" y="2934462"/>
                    <a:pt x="283083" y="2931287"/>
                    <a:pt x="276352" y="2931668"/>
                  </a:cubicBezTo>
                  <a:cubicBezTo>
                    <a:pt x="277876" y="2941955"/>
                    <a:pt x="279781" y="2948178"/>
                    <a:pt x="272796" y="2954274"/>
                  </a:cubicBezTo>
                  <a:cubicBezTo>
                    <a:pt x="255952" y="2961222"/>
                    <a:pt x="238279" y="2965960"/>
                    <a:pt x="220218" y="2968371"/>
                  </a:cubicBezTo>
                  <a:cubicBezTo>
                    <a:pt x="219309" y="2974167"/>
                    <a:pt x="219832" y="2980097"/>
                    <a:pt x="221742" y="2985643"/>
                  </a:cubicBezTo>
                  <a:cubicBezTo>
                    <a:pt x="224612" y="2985957"/>
                    <a:pt x="227508" y="2985957"/>
                    <a:pt x="230378" y="2985643"/>
                  </a:cubicBezTo>
                  <a:cubicBezTo>
                    <a:pt x="231902" y="2996692"/>
                    <a:pt x="240919" y="2991358"/>
                    <a:pt x="249682" y="2988818"/>
                  </a:cubicBezTo>
                  <a:cubicBezTo>
                    <a:pt x="248974" y="2995719"/>
                    <a:pt x="249753" y="3002691"/>
                    <a:pt x="251968" y="3009265"/>
                  </a:cubicBezTo>
                  <a:cubicBezTo>
                    <a:pt x="253492" y="3009265"/>
                    <a:pt x="254762" y="3008503"/>
                    <a:pt x="256413" y="3008376"/>
                  </a:cubicBezTo>
                  <a:cubicBezTo>
                    <a:pt x="275082" y="3027172"/>
                    <a:pt x="275463" y="3019552"/>
                    <a:pt x="284988" y="3006598"/>
                  </a:cubicBezTo>
                  <a:cubicBezTo>
                    <a:pt x="287655" y="3003169"/>
                    <a:pt x="282956" y="2998088"/>
                    <a:pt x="287020" y="2993898"/>
                  </a:cubicBezTo>
                  <a:cubicBezTo>
                    <a:pt x="291084" y="2989707"/>
                    <a:pt x="292735" y="2997200"/>
                    <a:pt x="295402" y="2995422"/>
                  </a:cubicBezTo>
                  <a:cubicBezTo>
                    <a:pt x="298069" y="2993643"/>
                    <a:pt x="304927" y="2991738"/>
                    <a:pt x="308102" y="2989453"/>
                  </a:cubicBezTo>
                  <a:cubicBezTo>
                    <a:pt x="311277" y="2987167"/>
                    <a:pt x="313944" y="2980181"/>
                    <a:pt x="317754" y="2977768"/>
                  </a:cubicBezTo>
                  <a:cubicBezTo>
                    <a:pt x="325501" y="2972561"/>
                    <a:pt x="335788" y="2986023"/>
                    <a:pt x="335534" y="2965703"/>
                  </a:cubicBezTo>
                  <a:cubicBezTo>
                    <a:pt x="343408" y="2965703"/>
                    <a:pt x="351536" y="2965703"/>
                    <a:pt x="359410" y="2965703"/>
                  </a:cubicBezTo>
                  <a:cubicBezTo>
                    <a:pt x="354813" y="2971648"/>
                    <a:pt x="352966" y="2979269"/>
                    <a:pt x="354330" y="2986658"/>
                  </a:cubicBezTo>
                  <a:cubicBezTo>
                    <a:pt x="363103" y="2981621"/>
                    <a:pt x="374028" y="2982270"/>
                    <a:pt x="382143" y="2988309"/>
                  </a:cubicBezTo>
                  <a:cubicBezTo>
                    <a:pt x="385699" y="2975609"/>
                    <a:pt x="391414" y="2984626"/>
                    <a:pt x="397129" y="2979292"/>
                  </a:cubicBezTo>
                  <a:cubicBezTo>
                    <a:pt x="402844" y="2973959"/>
                    <a:pt x="402082" y="2966592"/>
                    <a:pt x="407416" y="2962020"/>
                  </a:cubicBezTo>
                  <a:cubicBezTo>
                    <a:pt x="407935" y="2961519"/>
                    <a:pt x="408486" y="2961052"/>
                    <a:pt x="409067" y="2960624"/>
                  </a:cubicBezTo>
                  <a:cubicBezTo>
                    <a:pt x="412246" y="2961951"/>
                    <a:pt x="415513" y="2963054"/>
                    <a:pt x="418846" y="2963926"/>
                  </a:cubicBezTo>
                  <a:cubicBezTo>
                    <a:pt x="417703" y="2978785"/>
                    <a:pt x="424561" y="2985008"/>
                    <a:pt x="431546" y="2995422"/>
                  </a:cubicBezTo>
                  <a:cubicBezTo>
                    <a:pt x="425825" y="2998342"/>
                    <a:pt x="419826" y="3000682"/>
                    <a:pt x="413639" y="3002407"/>
                  </a:cubicBezTo>
                  <a:cubicBezTo>
                    <a:pt x="402209" y="3004693"/>
                    <a:pt x="380365" y="2998724"/>
                    <a:pt x="374269" y="3012440"/>
                  </a:cubicBezTo>
                  <a:cubicBezTo>
                    <a:pt x="362585" y="3012440"/>
                    <a:pt x="361569" y="3026156"/>
                    <a:pt x="346964" y="3030347"/>
                  </a:cubicBezTo>
                  <a:cubicBezTo>
                    <a:pt x="347853" y="3038602"/>
                    <a:pt x="354076" y="3040253"/>
                    <a:pt x="357251" y="3047619"/>
                  </a:cubicBezTo>
                  <a:cubicBezTo>
                    <a:pt x="358379" y="3050615"/>
                    <a:pt x="358729" y="3053849"/>
                    <a:pt x="358267" y="3057017"/>
                  </a:cubicBezTo>
                  <a:cubicBezTo>
                    <a:pt x="348869" y="3057017"/>
                    <a:pt x="339852" y="3057017"/>
                    <a:pt x="330708" y="3057017"/>
                  </a:cubicBezTo>
                  <a:cubicBezTo>
                    <a:pt x="326517" y="3057017"/>
                    <a:pt x="326898" y="3049778"/>
                    <a:pt x="322834" y="3049524"/>
                  </a:cubicBezTo>
                  <a:cubicBezTo>
                    <a:pt x="318770" y="3049270"/>
                    <a:pt x="315722" y="3051429"/>
                    <a:pt x="314198" y="3051175"/>
                  </a:cubicBezTo>
                  <a:cubicBezTo>
                    <a:pt x="312674" y="3050921"/>
                    <a:pt x="296164" y="3049524"/>
                    <a:pt x="294005" y="3049651"/>
                  </a:cubicBezTo>
                  <a:cubicBezTo>
                    <a:pt x="282448" y="3050794"/>
                    <a:pt x="272669" y="3058795"/>
                    <a:pt x="261493" y="3060065"/>
                  </a:cubicBezTo>
                  <a:cubicBezTo>
                    <a:pt x="245237" y="3061716"/>
                    <a:pt x="247396" y="3055620"/>
                    <a:pt x="236093" y="3065653"/>
                  </a:cubicBezTo>
                  <a:cubicBezTo>
                    <a:pt x="226441" y="3073781"/>
                    <a:pt x="223393" y="3085211"/>
                    <a:pt x="212979" y="3091053"/>
                  </a:cubicBezTo>
                  <a:cubicBezTo>
                    <a:pt x="212979" y="3091053"/>
                    <a:pt x="191389" y="3096260"/>
                    <a:pt x="191262" y="3096260"/>
                  </a:cubicBezTo>
                  <a:cubicBezTo>
                    <a:pt x="182499" y="3094736"/>
                    <a:pt x="178562" y="3083560"/>
                    <a:pt x="170942" y="3081401"/>
                  </a:cubicBezTo>
                  <a:cubicBezTo>
                    <a:pt x="163322" y="3079242"/>
                    <a:pt x="165227" y="3081401"/>
                    <a:pt x="156972" y="3081401"/>
                  </a:cubicBezTo>
                  <a:cubicBezTo>
                    <a:pt x="144272" y="3082544"/>
                    <a:pt x="148209" y="3086735"/>
                    <a:pt x="135128" y="3081401"/>
                  </a:cubicBezTo>
                  <a:cubicBezTo>
                    <a:pt x="129286" y="3078988"/>
                    <a:pt x="128270" y="3070606"/>
                    <a:pt x="122428" y="3070225"/>
                  </a:cubicBezTo>
                  <a:cubicBezTo>
                    <a:pt x="112140" y="3072469"/>
                    <a:pt x="103415" y="3079235"/>
                    <a:pt x="98679" y="3088640"/>
                  </a:cubicBezTo>
                  <a:cubicBezTo>
                    <a:pt x="96647" y="3104388"/>
                    <a:pt x="115951" y="3104642"/>
                    <a:pt x="124714" y="3110103"/>
                  </a:cubicBezTo>
                  <a:cubicBezTo>
                    <a:pt x="127127" y="3111627"/>
                    <a:pt x="143002" y="3123438"/>
                    <a:pt x="144145" y="3124835"/>
                  </a:cubicBezTo>
                  <a:cubicBezTo>
                    <a:pt x="145288" y="3126232"/>
                    <a:pt x="146050" y="3137535"/>
                    <a:pt x="148082" y="3139313"/>
                  </a:cubicBezTo>
                  <a:cubicBezTo>
                    <a:pt x="161925" y="3152013"/>
                    <a:pt x="179070" y="3163570"/>
                    <a:pt x="200152" y="3157601"/>
                  </a:cubicBezTo>
                  <a:cubicBezTo>
                    <a:pt x="208407" y="3155188"/>
                    <a:pt x="216027" y="3153918"/>
                    <a:pt x="222250" y="3152648"/>
                  </a:cubicBezTo>
                  <a:cubicBezTo>
                    <a:pt x="229582" y="3152150"/>
                    <a:pt x="236829" y="3150786"/>
                    <a:pt x="243840" y="3148584"/>
                  </a:cubicBezTo>
                  <a:cubicBezTo>
                    <a:pt x="250571" y="3171444"/>
                    <a:pt x="210439" y="3171317"/>
                    <a:pt x="195072" y="3176016"/>
                  </a:cubicBezTo>
                  <a:cubicBezTo>
                    <a:pt x="190627" y="3177286"/>
                    <a:pt x="191643" y="3184271"/>
                    <a:pt x="186055" y="3184525"/>
                  </a:cubicBezTo>
                  <a:cubicBezTo>
                    <a:pt x="180467" y="3184780"/>
                    <a:pt x="176530" y="3176651"/>
                    <a:pt x="171704" y="3175889"/>
                  </a:cubicBezTo>
                  <a:cubicBezTo>
                    <a:pt x="163703" y="3174492"/>
                    <a:pt x="158369" y="3180207"/>
                    <a:pt x="151511" y="3179318"/>
                  </a:cubicBezTo>
                  <a:cubicBezTo>
                    <a:pt x="140208" y="3177794"/>
                    <a:pt x="137922" y="3168650"/>
                    <a:pt x="127762" y="3164713"/>
                  </a:cubicBezTo>
                  <a:cubicBezTo>
                    <a:pt x="110236" y="3157982"/>
                    <a:pt x="117856" y="3172206"/>
                    <a:pt x="106680" y="3175127"/>
                  </a:cubicBezTo>
                  <a:cubicBezTo>
                    <a:pt x="92583" y="3178683"/>
                    <a:pt x="93980" y="3164459"/>
                    <a:pt x="80518" y="3163189"/>
                  </a:cubicBezTo>
                  <a:cubicBezTo>
                    <a:pt x="70612" y="3162300"/>
                    <a:pt x="63754" y="3171444"/>
                    <a:pt x="57404" y="3175889"/>
                  </a:cubicBezTo>
                  <a:cubicBezTo>
                    <a:pt x="57343" y="3174874"/>
                    <a:pt x="57343" y="3173856"/>
                    <a:pt x="57404" y="3172841"/>
                  </a:cubicBezTo>
                  <a:cubicBezTo>
                    <a:pt x="46609" y="3171571"/>
                    <a:pt x="38354" y="3180334"/>
                    <a:pt x="32004" y="3188589"/>
                  </a:cubicBezTo>
                  <a:cubicBezTo>
                    <a:pt x="40640" y="3201289"/>
                    <a:pt x="32004" y="3212719"/>
                    <a:pt x="53721" y="3215767"/>
                  </a:cubicBezTo>
                  <a:cubicBezTo>
                    <a:pt x="67183" y="3217672"/>
                    <a:pt x="84201" y="3208655"/>
                    <a:pt x="88138" y="3228467"/>
                  </a:cubicBezTo>
                  <a:cubicBezTo>
                    <a:pt x="77724" y="3227578"/>
                    <a:pt x="64135" y="3228467"/>
                    <a:pt x="73660" y="3241167"/>
                  </a:cubicBezTo>
                  <a:cubicBezTo>
                    <a:pt x="57481" y="3248979"/>
                    <a:pt x="43738" y="3261053"/>
                    <a:pt x="33909" y="3276092"/>
                  </a:cubicBezTo>
                  <a:cubicBezTo>
                    <a:pt x="43180" y="3281046"/>
                    <a:pt x="48895" y="3287903"/>
                    <a:pt x="57658" y="3288792"/>
                  </a:cubicBezTo>
                  <a:cubicBezTo>
                    <a:pt x="58928" y="3288792"/>
                    <a:pt x="61595" y="3280029"/>
                    <a:pt x="65405" y="3280029"/>
                  </a:cubicBezTo>
                  <a:cubicBezTo>
                    <a:pt x="72136" y="3280029"/>
                    <a:pt x="76200" y="3290062"/>
                    <a:pt x="80899" y="3290189"/>
                  </a:cubicBezTo>
                  <a:cubicBezTo>
                    <a:pt x="88620" y="3288185"/>
                    <a:pt x="96177" y="3285595"/>
                    <a:pt x="103505" y="3282442"/>
                  </a:cubicBezTo>
                  <a:cubicBezTo>
                    <a:pt x="112649" y="3275457"/>
                    <a:pt x="112903" y="3272155"/>
                    <a:pt x="117983" y="3258820"/>
                  </a:cubicBezTo>
                  <a:cubicBezTo>
                    <a:pt x="128711" y="3259841"/>
                    <a:pt x="139513" y="3259841"/>
                    <a:pt x="150241" y="3258820"/>
                  </a:cubicBezTo>
                  <a:cubicBezTo>
                    <a:pt x="158496" y="3258820"/>
                    <a:pt x="165481" y="3271520"/>
                    <a:pt x="170180" y="3255772"/>
                  </a:cubicBezTo>
                  <a:cubicBezTo>
                    <a:pt x="177292" y="3263138"/>
                    <a:pt x="191897" y="3272409"/>
                    <a:pt x="188341" y="3253867"/>
                  </a:cubicBezTo>
                  <a:cubicBezTo>
                    <a:pt x="200406" y="3261233"/>
                    <a:pt x="201041" y="3246247"/>
                    <a:pt x="209804" y="3241167"/>
                  </a:cubicBezTo>
                  <a:cubicBezTo>
                    <a:pt x="216916" y="3236977"/>
                    <a:pt x="223647" y="3239008"/>
                    <a:pt x="230632" y="3237103"/>
                  </a:cubicBezTo>
                  <a:cubicBezTo>
                    <a:pt x="234061" y="3251581"/>
                    <a:pt x="243332" y="3269488"/>
                    <a:pt x="254889" y="3262503"/>
                  </a:cubicBezTo>
                  <a:cubicBezTo>
                    <a:pt x="254227" y="3267777"/>
                    <a:pt x="255156" y="3273128"/>
                    <a:pt x="257556" y="3277870"/>
                  </a:cubicBezTo>
                  <a:cubicBezTo>
                    <a:pt x="210806" y="3285718"/>
                    <a:pt x="166634" y="3304711"/>
                    <a:pt x="128778" y="3333242"/>
                  </a:cubicBezTo>
                  <a:cubicBezTo>
                    <a:pt x="115848" y="3344860"/>
                    <a:pt x="103713" y="3357334"/>
                    <a:pt x="92456" y="3370580"/>
                  </a:cubicBezTo>
                  <a:cubicBezTo>
                    <a:pt x="84455" y="3379216"/>
                    <a:pt x="75819" y="3396615"/>
                    <a:pt x="65024" y="3400044"/>
                  </a:cubicBezTo>
                  <a:cubicBezTo>
                    <a:pt x="58674" y="3402076"/>
                    <a:pt x="26924" y="3387344"/>
                    <a:pt x="44831" y="3418205"/>
                  </a:cubicBezTo>
                  <a:cubicBezTo>
                    <a:pt x="48641" y="3424809"/>
                    <a:pt x="63754" y="3433318"/>
                    <a:pt x="70231" y="3441573"/>
                  </a:cubicBezTo>
                  <a:cubicBezTo>
                    <a:pt x="70354" y="3440136"/>
                    <a:pt x="70354" y="3438692"/>
                    <a:pt x="70231" y="3437255"/>
                  </a:cubicBezTo>
                  <a:cubicBezTo>
                    <a:pt x="79248" y="3449193"/>
                    <a:pt x="93599" y="3439160"/>
                    <a:pt x="105664" y="3438398"/>
                  </a:cubicBezTo>
                  <a:cubicBezTo>
                    <a:pt x="117729" y="3437637"/>
                    <a:pt x="140081" y="3447288"/>
                    <a:pt x="134239" y="3423793"/>
                  </a:cubicBezTo>
                  <a:cubicBezTo>
                    <a:pt x="141986" y="3426460"/>
                    <a:pt x="146939" y="3420745"/>
                    <a:pt x="154432" y="3421634"/>
                  </a:cubicBezTo>
                  <a:cubicBezTo>
                    <a:pt x="161925" y="3422522"/>
                    <a:pt x="166370" y="3426841"/>
                    <a:pt x="172085" y="3427730"/>
                  </a:cubicBezTo>
                  <a:cubicBezTo>
                    <a:pt x="176845" y="3427732"/>
                    <a:pt x="181598" y="3427392"/>
                    <a:pt x="186309" y="3426714"/>
                  </a:cubicBezTo>
                  <a:cubicBezTo>
                    <a:pt x="186580" y="3429183"/>
                    <a:pt x="187267" y="3431588"/>
                    <a:pt x="188341" y="3433826"/>
                  </a:cubicBezTo>
                  <a:cubicBezTo>
                    <a:pt x="189865" y="3436747"/>
                    <a:pt x="193929" y="3436747"/>
                    <a:pt x="197104" y="3437636"/>
                  </a:cubicBezTo>
                  <a:cubicBezTo>
                    <a:pt x="197883" y="3440115"/>
                    <a:pt x="199231" y="3442376"/>
                    <a:pt x="201041" y="3444240"/>
                  </a:cubicBezTo>
                  <a:cubicBezTo>
                    <a:pt x="199390" y="3450336"/>
                    <a:pt x="189230" y="3456178"/>
                    <a:pt x="191008" y="3461639"/>
                  </a:cubicBezTo>
                  <a:cubicBezTo>
                    <a:pt x="192786" y="3467100"/>
                    <a:pt x="200152" y="3463925"/>
                    <a:pt x="203708" y="3468243"/>
                  </a:cubicBezTo>
                  <a:cubicBezTo>
                    <a:pt x="206217" y="3473472"/>
                    <a:pt x="208380" y="3478859"/>
                    <a:pt x="210185" y="3484372"/>
                  </a:cubicBezTo>
                  <a:cubicBezTo>
                    <a:pt x="214249" y="3487800"/>
                    <a:pt x="221361" y="3485387"/>
                    <a:pt x="224409" y="3487928"/>
                  </a:cubicBezTo>
                  <a:cubicBezTo>
                    <a:pt x="229489" y="3491864"/>
                    <a:pt x="232283" y="3499485"/>
                    <a:pt x="238506" y="3502406"/>
                  </a:cubicBezTo>
                  <a:cubicBezTo>
                    <a:pt x="242697" y="3504311"/>
                    <a:pt x="248920" y="3499358"/>
                    <a:pt x="253873" y="3500755"/>
                  </a:cubicBezTo>
                  <a:cubicBezTo>
                    <a:pt x="258826" y="3502151"/>
                    <a:pt x="258572" y="3509645"/>
                    <a:pt x="263017" y="3510788"/>
                  </a:cubicBezTo>
                  <a:cubicBezTo>
                    <a:pt x="271272" y="3512820"/>
                    <a:pt x="286385" y="3502025"/>
                    <a:pt x="295275" y="3507613"/>
                  </a:cubicBezTo>
                  <a:cubicBezTo>
                    <a:pt x="306324" y="3514471"/>
                    <a:pt x="299720" y="3527806"/>
                    <a:pt x="310642" y="3532251"/>
                  </a:cubicBezTo>
                  <a:cubicBezTo>
                    <a:pt x="317119" y="3535045"/>
                    <a:pt x="324739" y="3526282"/>
                    <a:pt x="328930" y="3536950"/>
                  </a:cubicBezTo>
                  <a:cubicBezTo>
                    <a:pt x="329692" y="3535299"/>
                    <a:pt x="330962" y="3533648"/>
                    <a:pt x="331851" y="3531997"/>
                  </a:cubicBezTo>
                  <a:cubicBezTo>
                    <a:pt x="339597" y="3533532"/>
                    <a:pt x="347054" y="3536275"/>
                    <a:pt x="353949" y="3540125"/>
                  </a:cubicBezTo>
                  <a:cubicBezTo>
                    <a:pt x="342646" y="3545078"/>
                    <a:pt x="341249" y="3551809"/>
                    <a:pt x="343154" y="3557397"/>
                  </a:cubicBezTo>
                  <a:lnTo>
                    <a:pt x="314960" y="3560191"/>
                  </a:lnTo>
                  <a:cubicBezTo>
                    <a:pt x="302235" y="3560139"/>
                    <a:pt x="289516" y="3560775"/>
                    <a:pt x="276860" y="3562095"/>
                  </a:cubicBezTo>
                  <a:cubicBezTo>
                    <a:pt x="272322" y="3562895"/>
                    <a:pt x="267998" y="3564624"/>
                    <a:pt x="264160" y="3567175"/>
                  </a:cubicBezTo>
                  <a:cubicBezTo>
                    <a:pt x="246507" y="3561206"/>
                    <a:pt x="228854" y="3555110"/>
                    <a:pt x="211963" y="3547491"/>
                  </a:cubicBezTo>
                  <a:cubicBezTo>
                    <a:pt x="199263" y="3542030"/>
                    <a:pt x="186563" y="3536695"/>
                    <a:pt x="174879" y="3530219"/>
                  </a:cubicBezTo>
                  <a:cubicBezTo>
                    <a:pt x="163195" y="3523742"/>
                    <a:pt x="152908" y="3509899"/>
                    <a:pt x="140716" y="3507232"/>
                  </a:cubicBezTo>
                  <a:cubicBezTo>
                    <a:pt x="130393" y="3505349"/>
                    <a:pt x="119820" y="3508842"/>
                    <a:pt x="112649" y="3516503"/>
                  </a:cubicBezTo>
                  <a:cubicBezTo>
                    <a:pt x="103378" y="3532124"/>
                    <a:pt x="123063" y="3543173"/>
                    <a:pt x="132334" y="3551428"/>
                  </a:cubicBezTo>
                  <a:cubicBezTo>
                    <a:pt x="128143" y="3557270"/>
                    <a:pt x="121031" y="3564128"/>
                    <a:pt x="121793" y="3571748"/>
                  </a:cubicBezTo>
                  <a:cubicBezTo>
                    <a:pt x="122555" y="3579368"/>
                    <a:pt x="132207" y="3576955"/>
                    <a:pt x="132080" y="3587496"/>
                  </a:cubicBezTo>
                  <a:cubicBezTo>
                    <a:pt x="132080" y="3602736"/>
                    <a:pt x="110871" y="3603244"/>
                    <a:pt x="107696" y="3621024"/>
                  </a:cubicBezTo>
                  <a:cubicBezTo>
                    <a:pt x="94996" y="3616198"/>
                    <a:pt x="89281" y="3621024"/>
                    <a:pt x="89408" y="3627882"/>
                  </a:cubicBezTo>
                  <a:cubicBezTo>
                    <a:pt x="80645" y="3624707"/>
                    <a:pt x="69469" y="3616452"/>
                    <a:pt x="64008" y="3619373"/>
                  </a:cubicBezTo>
                  <a:cubicBezTo>
                    <a:pt x="58547" y="3622294"/>
                    <a:pt x="56388" y="3643884"/>
                    <a:pt x="59055" y="3650742"/>
                  </a:cubicBezTo>
                  <a:cubicBezTo>
                    <a:pt x="64896" y="3661036"/>
                    <a:pt x="73764" y="3669284"/>
                    <a:pt x="84455" y="3674364"/>
                  </a:cubicBezTo>
                  <a:cubicBezTo>
                    <a:pt x="86868" y="3675380"/>
                    <a:pt x="90805" y="3678936"/>
                    <a:pt x="93345" y="3680333"/>
                  </a:cubicBezTo>
                  <a:cubicBezTo>
                    <a:pt x="95885" y="3681730"/>
                    <a:pt x="100203" y="3677285"/>
                    <a:pt x="101727" y="3677920"/>
                  </a:cubicBezTo>
                  <a:cubicBezTo>
                    <a:pt x="108839" y="3680841"/>
                    <a:pt x="114427" y="3688461"/>
                    <a:pt x="121666" y="3693287"/>
                  </a:cubicBezTo>
                  <a:cubicBezTo>
                    <a:pt x="134366" y="3700907"/>
                    <a:pt x="139700" y="3698240"/>
                    <a:pt x="152273" y="3709543"/>
                  </a:cubicBezTo>
                  <a:cubicBezTo>
                    <a:pt x="157099" y="3705479"/>
                    <a:pt x="163576" y="3695700"/>
                    <a:pt x="169926" y="3694557"/>
                  </a:cubicBezTo>
                  <a:cubicBezTo>
                    <a:pt x="173863" y="3693795"/>
                    <a:pt x="176657" y="3699129"/>
                    <a:pt x="179959" y="3698875"/>
                  </a:cubicBezTo>
                  <a:cubicBezTo>
                    <a:pt x="180848" y="3698875"/>
                    <a:pt x="192659" y="3700018"/>
                    <a:pt x="194310" y="3700272"/>
                  </a:cubicBezTo>
                  <a:cubicBezTo>
                    <a:pt x="198501" y="3700272"/>
                    <a:pt x="198755" y="3695318"/>
                    <a:pt x="207010" y="3698239"/>
                  </a:cubicBezTo>
                  <a:cubicBezTo>
                    <a:pt x="209550" y="3699129"/>
                    <a:pt x="211328" y="3702430"/>
                    <a:pt x="213106" y="3705732"/>
                  </a:cubicBezTo>
                  <a:cubicBezTo>
                    <a:pt x="206953" y="3707262"/>
                    <a:pt x="200721" y="3708449"/>
                    <a:pt x="194437" y="3709288"/>
                  </a:cubicBezTo>
                  <a:cubicBezTo>
                    <a:pt x="193421" y="3715028"/>
                    <a:pt x="193902" y="3720933"/>
                    <a:pt x="195834" y="3726434"/>
                  </a:cubicBezTo>
                  <a:cubicBezTo>
                    <a:pt x="198700" y="3726810"/>
                    <a:pt x="201604" y="3726810"/>
                    <a:pt x="204470" y="3726434"/>
                  </a:cubicBezTo>
                  <a:cubicBezTo>
                    <a:pt x="205994" y="3737482"/>
                    <a:pt x="215011" y="3732149"/>
                    <a:pt x="223774" y="3729736"/>
                  </a:cubicBezTo>
                  <a:cubicBezTo>
                    <a:pt x="223583" y="3732992"/>
                    <a:pt x="223583" y="3736258"/>
                    <a:pt x="223774" y="3739514"/>
                  </a:cubicBezTo>
                  <a:cubicBezTo>
                    <a:pt x="221124" y="3740515"/>
                    <a:pt x="218608" y="3741837"/>
                    <a:pt x="216281" y="3743451"/>
                  </a:cubicBezTo>
                  <a:cubicBezTo>
                    <a:pt x="220218" y="3764406"/>
                    <a:pt x="248920" y="3754500"/>
                    <a:pt x="261366" y="3770630"/>
                  </a:cubicBezTo>
                  <a:cubicBezTo>
                    <a:pt x="268097" y="3779393"/>
                    <a:pt x="260223" y="3785235"/>
                    <a:pt x="274066" y="3785616"/>
                  </a:cubicBezTo>
                  <a:cubicBezTo>
                    <a:pt x="278384" y="3785616"/>
                    <a:pt x="278130" y="3775963"/>
                    <a:pt x="282575" y="3775582"/>
                  </a:cubicBezTo>
                  <a:cubicBezTo>
                    <a:pt x="287020" y="3775201"/>
                    <a:pt x="295275" y="3782060"/>
                    <a:pt x="299466" y="3783711"/>
                  </a:cubicBezTo>
                  <a:cubicBezTo>
                    <a:pt x="303911" y="3767963"/>
                    <a:pt x="304292" y="3764914"/>
                    <a:pt x="316738" y="3758311"/>
                  </a:cubicBezTo>
                  <a:lnTo>
                    <a:pt x="322961" y="3755136"/>
                  </a:lnTo>
                  <a:cubicBezTo>
                    <a:pt x="324485" y="3768979"/>
                    <a:pt x="334137" y="3793236"/>
                    <a:pt x="346456" y="3788664"/>
                  </a:cubicBezTo>
                  <a:lnTo>
                    <a:pt x="348488" y="3789299"/>
                  </a:lnTo>
                  <a:cubicBezTo>
                    <a:pt x="348127" y="3792946"/>
                    <a:pt x="348561" y="3796629"/>
                    <a:pt x="349758" y="3800094"/>
                  </a:cubicBezTo>
                  <a:cubicBezTo>
                    <a:pt x="348700" y="3800151"/>
                    <a:pt x="347641" y="3800151"/>
                    <a:pt x="346583" y="3800094"/>
                  </a:cubicBezTo>
                  <a:cubicBezTo>
                    <a:pt x="331851" y="3797808"/>
                    <a:pt x="318897" y="3800094"/>
                    <a:pt x="305308" y="3798697"/>
                  </a:cubicBezTo>
                  <a:cubicBezTo>
                    <a:pt x="301244" y="3798697"/>
                    <a:pt x="301625" y="3791458"/>
                    <a:pt x="297434" y="3791331"/>
                  </a:cubicBezTo>
                  <a:cubicBezTo>
                    <a:pt x="295148" y="3791331"/>
                    <a:pt x="290449" y="3793109"/>
                    <a:pt x="288798" y="3792855"/>
                  </a:cubicBezTo>
                  <a:cubicBezTo>
                    <a:pt x="287147" y="3792601"/>
                    <a:pt x="270764" y="3791204"/>
                    <a:pt x="268605" y="3791458"/>
                  </a:cubicBezTo>
                  <a:cubicBezTo>
                    <a:pt x="257048" y="3792474"/>
                    <a:pt x="247396" y="3800602"/>
                    <a:pt x="236093" y="3801745"/>
                  </a:cubicBezTo>
                  <a:cubicBezTo>
                    <a:pt x="219837" y="3803523"/>
                    <a:pt x="221996" y="3797300"/>
                    <a:pt x="210693" y="3807333"/>
                  </a:cubicBezTo>
                  <a:cubicBezTo>
                    <a:pt x="201041" y="3815588"/>
                    <a:pt x="197993" y="3826891"/>
                    <a:pt x="187579" y="3832733"/>
                  </a:cubicBezTo>
                  <a:cubicBezTo>
                    <a:pt x="187579" y="3832733"/>
                    <a:pt x="166116" y="3837940"/>
                    <a:pt x="165989" y="3837940"/>
                  </a:cubicBezTo>
                  <a:cubicBezTo>
                    <a:pt x="157099" y="3836416"/>
                    <a:pt x="153289" y="3825240"/>
                    <a:pt x="145542" y="3823081"/>
                  </a:cubicBezTo>
                  <a:cubicBezTo>
                    <a:pt x="137795" y="3820922"/>
                    <a:pt x="139827" y="3823081"/>
                    <a:pt x="131572" y="3823716"/>
                  </a:cubicBezTo>
                  <a:cubicBezTo>
                    <a:pt x="118872" y="3824732"/>
                    <a:pt x="122936" y="3829050"/>
                    <a:pt x="109855" y="3823716"/>
                  </a:cubicBezTo>
                  <a:cubicBezTo>
                    <a:pt x="103886" y="3821430"/>
                    <a:pt x="102870" y="3812921"/>
                    <a:pt x="97155" y="3812667"/>
                  </a:cubicBezTo>
                  <a:cubicBezTo>
                    <a:pt x="86892" y="3814883"/>
                    <a:pt x="78171" y="3821599"/>
                    <a:pt x="73406" y="3830955"/>
                  </a:cubicBezTo>
                  <a:cubicBezTo>
                    <a:pt x="71374" y="3846703"/>
                    <a:pt x="90805" y="3847084"/>
                    <a:pt x="99441" y="3852545"/>
                  </a:cubicBezTo>
                  <a:cubicBezTo>
                    <a:pt x="105942" y="3856922"/>
                    <a:pt x="112215" y="3861627"/>
                    <a:pt x="118237" y="3866642"/>
                  </a:cubicBezTo>
                  <a:cubicBezTo>
                    <a:pt x="120777" y="3869944"/>
                    <a:pt x="120015" y="3879342"/>
                    <a:pt x="122174" y="3881120"/>
                  </a:cubicBezTo>
                  <a:cubicBezTo>
                    <a:pt x="135890" y="3893820"/>
                    <a:pt x="153162" y="3905250"/>
                    <a:pt x="174117" y="3899281"/>
                  </a:cubicBezTo>
                  <a:cubicBezTo>
                    <a:pt x="182499" y="3896868"/>
                    <a:pt x="190119" y="3895725"/>
                    <a:pt x="196342" y="3894328"/>
                  </a:cubicBezTo>
                  <a:cubicBezTo>
                    <a:pt x="203632" y="3893830"/>
                    <a:pt x="210837" y="3892465"/>
                    <a:pt x="217805" y="3890264"/>
                  </a:cubicBezTo>
                  <a:cubicBezTo>
                    <a:pt x="224536" y="3913251"/>
                    <a:pt x="184404" y="3912997"/>
                    <a:pt x="169037" y="3917696"/>
                  </a:cubicBezTo>
                  <a:cubicBezTo>
                    <a:pt x="164592" y="3918966"/>
                    <a:pt x="165608" y="3926078"/>
                    <a:pt x="160020" y="3926205"/>
                  </a:cubicBezTo>
                  <a:cubicBezTo>
                    <a:pt x="154432" y="3926332"/>
                    <a:pt x="150622" y="3918458"/>
                    <a:pt x="145796" y="3917569"/>
                  </a:cubicBezTo>
                  <a:cubicBezTo>
                    <a:pt x="137668" y="3916172"/>
                    <a:pt x="132334" y="3922014"/>
                    <a:pt x="125476" y="3920998"/>
                  </a:cubicBezTo>
                  <a:cubicBezTo>
                    <a:pt x="114173" y="3919474"/>
                    <a:pt x="111887" y="3910330"/>
                    <a:pt x="101727" y="3906393"/>
                  </a:cubicBezTo>
                  <a:cubicBezTo>
                    <a:pt x="84201" y="3899662"/>
                    <a:pt x="91821" y="3914013"/>
                    <a:pt x="80645" y="3916807"/>
                  </a:cubicBezTo>
                  <a:cubicBezTo>
                    <a:pt x="66548" y="3920363"/>
                    <a:pt x="67945" y="3906139"/>
                    <a:pt x="54610" y="3904996"/>
                  </a:cubicBezTo>
                  <a:cubicBezTo>
                    <a:pt x="44577" y="3903980"/>
                    <a:pt x="37719" y="3913251"/>
                    <a:pt x="31496" y="3917696"/>
                  </a:cubicBezTo>
                  <a:lnTo>
                    <a:pt x="30988" y="3914267"/>
                  </a:lnTo>
                  <a:cubicBezTo>
                    <a:pt x="20193" y="3912870"/>
                    <a:pt x="11938" y="3921633"/>
                    <a:pt x="5588" y="3930015"/>
                  </a:cubicBezTo>
                  <a:cubicBezTo>
                    <a:pt x="14351" y="3942715"/>
                    <a:pt x="5588" y="3954018"/>
                    <a:pt x="27432" y="3957066"/>
                  </a:cubicBezTo>
                  <a:cubicBezTo>
                    <a:pt x="40894" y="3958971"/>
                    <a:pt x="57912" y="3949954"/>
                    <a:pt x="61722" y="3969766"/>
                  </a:cubicBezTo>
                  <a:cubicBezTo>
                    <a:pt x="51435" y="3969004"/>
                    <a:pt x="37719" y="3969766"/>
                    <a:pt x="47244" y="3982466"/>
                  </a:cubicBezTo>
                  <a:cubicBezTo>
                    <a:pt x="31061" y="3990272"/>
                    <a:pt x="17317" y="4002348"/>
                    <a:pt x="7493" y="4017391"/>
                  </a:cubicBezTo>
                  <a:cubicBezTo>
                    <a:pt x="16764" y="4022217"/>
                    <a:pt x="22606" y="4029075"/>
                    <a:pt x="31369" y="4030091"/>
                  </a:cubicBezTo>
                  <a:cubicBezTo>
                    <a:pt x="32639" y="4030091"/>
                    <a:pt x="35179" y="4021328"/>
                    <a:pt x="38989" y="4021201"/>
                  </a:cubicBezTo>
                  <a:cubicBezTo>
                    <a:pt x="45847" y="4021201"/>
                    <a:pt x="49911" y="4031234"/>
                    <a:pt x="54610" y="4031361"/>
                  </a:cubicBezTo>
                  <a:cubicBezTo>
                    <a:pt x="62175" y="4029616"/>
                    <a:pt x="69603" y="4027324"/>
                    <a:pt x="76835" y="4024503"/>
                  </a:cubicBezTo>
                  <a:cubicBezTo>
                    <a:pt x="86106" y="4017644"/>
                    <a:pt x="86233" y="4014216"/>
                    <a:pt x="91313" y="4001007"/>
                  </a:cubicBezTo>
                  <a:cubicBezTo>
                    <a:pt x="102087" y="4001968"/>
                    <a:pt x="112924" y="4001968"/>
                    <a:pt x="123698" y="4001007"/>
                  </a:cubicBezTo>
                  <a:cubicBezTo>
                    <a:pt x="131826" y="4001007"/>
                    <a:pt x="138938" y="4013707"/>
                    <a:pt x="143510" y="3997960"/>
                  </a:cubicBezTo>
                  <a:cubicBezTo>
                    <a:pt x="150749" y="4005453"/>
                    <a:pt x="165227" y="4014597"/>
                    <a:pt x="161671" y="3996181"/>
                  </a:cubicBezTo>
                  <a:cubicBezTo>
                    <a:pt x="174371" y="4003420"/>
                    <a:pt x="174371" y="3988561"/>
                    <a:pt x="183134" y="3983481"/>
                  </a:cubicBezTo>
                  <a:cubicBezTo>
                    <a:pt x="191897" y="3978401"/>
                    <a:pt x="201168" y="3983481"/>
                    <a:pt x="210566" y="3976116"/>
                  </a:cubicBezTo>
                  <a:cubicBezTo>
                    <a:pt x="210566" y="3996181"/>
                    <a:pt x="210566" y="3992499"/>
                    <a:pt x="227711" y="3997451"/>
                  </a:cubicBezTo>
                  <a:cubicBezTo>
                    <a:pt x="236982" y="4000118"/>
                    <a:pt x="238125" y="4002659"/>
                    <a:pt x="248920" y="4001261"/>
                  </a:cubicBezTo>
                  <a:cubicBezTo>
                    <a:pt x="263146" y="3997574"/>
                    <a:pt x="276237" y="3990418"/>
                    <a:pt x="287020" y="3980433"/>
                  </a:cubicBezTo>
                  <a:cubicBezTo>
                    <a:pt x="285115" y="3982846"/>
                    <a:pt x="283718" y="3985132"/>
                    <a:pt x="284480" y="3987291"/>
                  </a:cubicBezTo>
                  <a:cubicBezTo>
                    <a:pt x="286893" y="3994276"/>
                    <a:pt x="293624" y="3989704"/>
                    <a:pt x="297180" y="3994022"/>
                  </a:cubicBezTo>
                  <a:cubicBezTo>
                    <a:pt x="299621" y="3999265"/>
                    <a:pt x="301741" y="4004651"/>
                    <a:pt x="303530" y="4010151"/>
                  </a:cubicBezTo>
                  <a:lnTo>
                    <a:pt x="303530" y="4010151"/>
                  </a:lnTo>
                  <a:cubicBezTo>
                    <a:pt x="294392" y="4012064"/>
                    <a:pt x="285146" y="4013421"/>
                    <a:pt x="275844" y="4014215"/>
                  </a:cubicBezTo>
                  <a:cubicBezTo>
                    <a:pt x="217932" y="4018406"/>
                    <a:pt x="147193" y="4038091"/>
                    <a:pt x="101981" y="4075810"/>
                  </a:cubicBezTo>
                  <a:cubicBezTo>
                    <a:pt x="89050" y="4087427"/>
                    <a:pt x="76915" y="4099902"/>
                    <a:pt x="65659" y="4113148"/>
                  </a:cubicBezTo>
                  <a:cubicBezTo>
                    <a:pt x="57658" y="4121911"/>
                    <a:pt x="49022" y="4139183"/>
                    <a:pt x="38100" y="4142612"/>
                  </a:cubicBezTo>
                  <a:cubicBezTo>
                    <a:pt x="31750" y="4144644"/>
                    <a:pt x="0" y="4129912"/>
                    <a:pt x="17907" y="4160773"/>
                  </a:cubicBezTo>
                  <a:cubicBezTo>
                    <a:pt x="21717" y="4167377"/>
                    <a:pt x="36830" y="4176013"/>
                    <a:pt x="43307" y="4184268"/>
                  </a:cubicBezTo>
                  <a:cubicBezTo>
                    <a:pt x="43307" y="4182744"/>
                    <a:pt x="43307" y="4181347"/>
                    <a:pt x="43307" y="4179823"/>
                  </a:cubicBezTo>
                  <a:cubicBezTo>
                    <a:pt x="52324" y="4191761"/>
                    <a:pt x="66548" y="4181728"/>
                    <a:pt x="78740" y="4181093"/>
                  </a:cubicBezTo>
                  <a:cubicBezTo>
                    <a:pt x="90932" y="4180459"/>
                    <a:pt x="113030" y="4189984"/>
                    <a:pt x="107188" y="4166361"/>
                  </a:cubicBezTo>
                  <a:cubicBezTo>
                    <a:pt x="114935" y="4169028"/>
                    <a:pt x="119888" y="4163440"/>
                    <a:pt x="127508" y="4164202"/>
                  </a:cubicBezTo>
                  <a:cubicBezTo>
                    <a:pt x="135128" y="4164964"/>
                    <a:pt x="139319" y="4169536"/>
                    <a:pt x="145034" y="4170425"/>
                  </a:cubicBezTo>
                  <a:cubicBezTo>
                    <a:pt x="150749" y="4171314"/>
                    <a:pt x="160147" y="4167504"/>
                    <a:pt x="164719" y="4170425"/>
                  </a:cubicBezTo>
                  <a:cubicBezTo>
                    <a:pt x="169291" y="4173347"/>
                    <a:pt x="168910" y="4183887"/>
                    <a:pt x="175514" y="4187951"/>
                  </a:cubicBezTo>
                  <a:cubicBezTo>
                    <a:pt x="186817" y="4172076"/>
                    <a:pt x="185420" y="4179061"/>
                    <a:pt x="199898" y="4175251"/>
                  </a:cubicBezTo>
                  <a:cubicBezTo>
                    <a:pt x="203252" y="4174729"/>
                    <a:pt x="206407" y="4173327"/>
                    <a:pt x="209042" y="4171187"/>
                  </a:cubicBezTo>
                  <a:cubicBezTo>
                    <a:pt x="211976" y="4170597"/>
                    <a:pt x="214863" y="4169791"/>
                    <a:pt x="217678" y="4168774"/>
                  </a:cubicBezTo>
                  <a:cubicBezTo>
                    <a:pt x="243078" y="4160265"/>
                    <a:pt x="218567" y="4160519"/>
                    <a:pt x="240538" y="4177664"/>
                  </a:cubicBezTo>
                  <a:cubicBezTo>
                    <a:pt x="251714" y="4186554"/>
                    <a:pt x="265938" y="4177664"/>
                    <a:pt x="277876" y="4177664"/>
                  </a:cubicBezTo>
                  <a:cubicBezTo>
                    <a:pt x="278570" y="4179897"/>
                    <a:pt x="278570" y="4182289"/>
                    <a:pt x="277876" y="4184522"/>
                  </a:cubicBezTo>
                  <a:cubicBezTo>
                    <a:pt x="272923" y="4197222"/>
                    <a:pt x="243840" y="4193539"/>
                    <a:pt x="268478" y="4213732"/>
                  </a:cubicBezTo>
                  <a:cubicBezTo>
                    <a:pt x="261112" y="4220336"/>
                    <a:pt x="266700" y="4219955"/>
                    <a:pt x="267589" y="4226432"/>
                  </a:cubicBezTo>
                  <a:cubicBezTo>
                    <a:pt x="267589" y="4226432"/>
                    <a:pt x="270891" y="4244720"/>
                    <a:pt x="271018" y="4244974"/>
                  </a:cubicBezTo>
                  <a:cubicBezTo>
                    <a:pt x="277749" y="4255007"/>
                    <a:pt x="289687" y="4252721"/>
                    <a:pt x="294386" y="4264405"/>
                  </a:cubicBezTo>
                  <a:cubicBezTo>
                    <a:pt x="296799" y="4260976"/>
                    <a:pt x="298577" y="4258563"/>
                    <a:pt x="300101" y="4256785"/>
                  </a:cubicBezTo>
                  <a:cubicBezTo>
                    <a:pt x="303657" y="4260214"/>
                    <a:pt x="310515" y="4256785"/>
                    <a:pt x="317246" y="4254753"/>
                  </a:cubicBezTo>
                  <a:cubicBezTo>
                    <a:pt x="316605" y="4261653"/>
                    <a:pt x="317383" y="4268611"/>
                    <a:pt x="319532" y="4275200"/>
                  </a:cubicBezTo>
                  <a:cubicBezTo>
                    <a:pt x="321183" y="4275200"/>
                    <a:pt x="322326" y="4274438"/>
                    <a:pt x="324104" y="4274311"/>
                  </a:cubicBezTo>
                  <a:cubicBezTo>
                    <a:pt x="342646" y="4293107"/>
                    <a:pt x="343154" y="4285487"/>
                    <a:pt x="352679" y="4272532"/>
                  </a:cubicBezTo>
                  <a:cubicBezTo>
                    <a:pt x="355219" y="4269103"/>
                    <a:pt x="350520" y="4264023"/>
                    <a:pt x="354584" y="4259832"/>
                  </a:cubicBezTo>
                  <a:cubicBezTo>
                    <a:pt x="358648" y="4255642"/>
                    <a:pt x="360299" y="4263134"/>
                    <a:pt x="362966" y="4261356"/>
                  </a:cubicBezTo>
                  <a:cubicBezTo>
                    <a:pt x="365633" y="4259578"/>
                    <a:pt x="372491" y="4257673"/>
                    <a:pt x="375666" y="4255387"/>
                  </a:cubicBezTo>
                  <a:cubicBezTo>
                    <a:pt x="378841" y="4253101"/>
                    <a:pt x="381381" y="4246116"/>
                    <a:pt x="385191" y="4243703"/>
                  </a:cubicBezTo>
                  <a:cubicBezTo>
                    <a:pt x="392938" y="4238623"/>
                    <a:pt x="403225" y="4251958"/>
                    <a:pt x="403098" y="4231638"/>
                  </a:cubicBezTo>
                  <a:cubicBezTo>
                    <a:pt x="410972" y="4231638"/>
                    <a:pt x="419100" y="4231638"/>
                    <a:pt x="426847" y="4231638"/>
                  </a:cubicBezTo>
                  <a:cubicBezTo>
                    <a:pt x="424312" y="4235512"/>
                    <a:pt x="422505" y="4239816"/>
                    <a:pt x="421513" y="4244338"/>
                  </a:cubicBezTo>
                  <a:cubicBezTo>
                    <a:pt x="399161" y="4265293"/>
                    <a:pt x="380111" y="4287010"/>
                    <a:pt x="347980" y="4293868"/>
                  </a:cubicBezTo>
                  <a:cubicBezTo>
                    <a:pt x="327905" y="4297581"/>
                    <a:pt x="307638" y="4300167"/>
                    <a:pt x="287274" y="4301615"/>
                  </a:cubicBezTo>
                  <a:cubicBezTo>
                    <a:pt x="274574" y="4302885"/>
                    <a:pt x="260985" y="4300980"/>
                    <a:pt x="249174" y="4303520"/>
                  </a:cubicBezTo>
                  <a:cubicBezTo>
                    <a:pt x="233553" y="4306822"/>
                    <a:pt x="233299" y="4312791"/>
                    <a:pt x="222631" y="4320919"/>
                  </a:cubicBezTo>
                  <a:cubicBezTo>
                    <a:pt x="208407" y="4331840"/>
                    <a:pt x="213233" y="4328284"/>
                    <a:pt x="194691" y="4329047"/>
                  </a:cubicBezTo>
                  <a:cubicBezTo>
                    <a:pt x="189073" y="4328348"/>
                    <a:pt x="183369" y="4329001"/>
                    <a:pt x="178054" y="4330952"/>
                  </a:cubicBezTo>
                  <a:cubicBezTo>
                    <a:pt x="168656" y="4336032"/>
                    <a:pt x="168021" y="4352161"/>
                    <a:pt x="155829" y="4353939"/>
                  </a:cubicBezTo>
                  <a:cubicBezTo>
                    <a:pt x="143637" y="4355717"/>
                    <a:pt x="144907" y="4343144"/>
                    <a:pt x="129794" y="4348732"/>
                  </a:cubicBezTo>
                  <a:cubicBezTo>
                    <a:pt x="122174" y="4351526"/>
                    <a:pt x="115824" y="4362066"/>
                    <a:pt x="105156" y="4365115"/>
                  </a:cubicBezTo>
                  <a:cubicBezTo>
                    <a:pt x="92473" y="4369120"/>
                    <a:pt x="79208" y="4370966"/>
                    <a:pt x="65913" y="4370576"/>
                  </a:cubicBezTo>
                  <a:cubicBezTo>
                    <a:pt x="57023" y="4369433"/>
                    <a:pt x="42672" y="4357876"/>
                    <a:pt x="35941" y="4360797"/>
                  </a:cubicBezTo>
                  <a:cubicBezTo>
                    <a:pt x="29210" y="4363718"/>
                    <a:pt x="29972" y="4385308"/>
                    <a:pt x="32385" y="4391912"/>
                  </a:cubicBezTo>
                  <a:cubicBezTo>
                    <a:pt x="38246" y="4402191"/>
                    <a:pt x="47108" y="4410433"/>
                    <a:pt x="57785" y="4415534"/>
                  </a:cubicBezTo>
                  <a:cubicBezTo>
                    <a:pt x="60071" y="4416677"/>
                    <a:pt x="64008" y="4420233"/>
                    <a:pt x="66675" y="4421503"/>
                  </a:cubicBezTo>
                  <a:cubicBezTo>
                    <a:pt x="69342" y="4422772"/>
                    <a:pt x="73406" y="4418455"/>
                    <a:pt x="74930" y="4419090"/>
                  </a:cubicBezTo>
                  <a:cubicBezTo>
                    <a:pt x="82042" y="4422011"/>
                    <a:pt x="87630" y="4429631"/>
                    <a:pt x="94996" y="4434457"/>
                  </a:cubicBezTo>
                  <a:cubicBezTo>
                    <a:pt x="100340" y="4437556"/>
                    <a:pt x="106003" y="4440069"/>
                    <a:pt x="111887" y="4441950"/>
                  </a:cubicBezTo>
                  <a:cubicBezTo>
                    <a:pt x="106913" y="4445371"/>
                    <a:pt x="102609" y="4449676"/>
                    <a:pt x="99187" y="4454650"/>
                  </a:cubicBezTo>
                  <a:cubicBezTo>
                    <a:pt x="107950" y="4467350"/>
                    <a:pt x="99187" y="4478779"/>
                    <a:pt x="121031" y="4481828"/>
                  </a:cubicBezTo>
                  <a:cubicBezTo>
                    <a:pt x="134493" y="4483733"/>
                    <a:pt x="151511" y="4474716"/>
                    <a:pt x="155321" y="4494528"/>
                  </a:cubicBezTo>
                  <a:cubicBezTo>
                    <a:pt x="145034" y="4493639"/>
                    <a:pt x="131318" y="4494528"/>
                    <a:pt x="140843" y="4507228"/>
                  </a:cubicBezTo>
                  <a:cubicBezTo>
                    <a:pt x="124700" y="4515042"/>
                    <a:pt x="110998" y="4527118"/>
                    <a:pt x="101219" y="4542153"/>
                  </a:cubicBezTo>
                  <a:cubicBezTo>
                    <a:pt x="110363" y="4547106"/>
                    <a:pt x="116205" y="4553964"/>
                    <a:pt x="124968" y="4554853"/>
                  </a:cubicBezTo>
                  <a:cubicBezTo>
                    <a:pt x="126238" y="4554853"/>
                    <a:pt x="128778" y="4546090"/>
                    <a:pt x="132588" y="4546090"/>
                  </a:cubicBezTo>
                  <a:cubicBezTo>
                    <a:pt x="139446" y="4546090"/>
                    <a:pt x="143510" y="4556123"/>
                    <a:pt x="148209" y="4556250"/>
                  </a:cubicBezTo>
                  <a:cubicBezTo>
                    <a:pt x="155774" y="4554505"/>
                    <a:pt x="163202" y="4552213"/>
                    <a:pt x="170434" y="4549391"/>
                  </a:cubicBezTo>
                  <a:cubicBezTo>
                    <a:pt x="179705" y="4542533"/>
                    <a:pt x="179832" y="4539104"/>
                    <a:pt x="185039" y="4525770"/>
                  </a:cubicBezTo>
                  <a:cubicBezTo>
                    <a:pt x="195768" y="4526790"/>
                    <a:pt x="206569" y="4526790"/>
                    <a:pt x="217297" y="4525770"/>
                  </a:cubicBezTo>
                  <a:cubicBezTo>
                    <a:pt x="225425" y="4525770"/>
                    <a:pt x="232537" y="4538470"/>
                    <a:pt x="237109" y="4522722"/>
                  </a:cubicBezTo>
                  <a:lnTo>
                    <a:pt x="238379" y="4523865"/>
                  </a:lnTo>
                  <a:cubicBezTo>
                    <a:pt x="238945" y="4525313"/>
                    <a:pt x="240174" y="4526401"/>
                    <a:pt x="241681" y="4526786"/>
                  </a:cubicBezTo>
                  <a:cubicBezTo>
                    <a:pt x="249047" y="4532501"/>
                    <a:pt x="258191" y="4536057"/>
                    <a:pt x="255270" y="4520944"/>
                  </a:cubicBezTo>
                  <a:cubicBezTo>
                    <a:pt x="259842" y="4523611"/>
                    <a:pt x="262763" y="4523230"/>
                    <a:pt x="265049" y="4520944"/>
                  </a:cubicBezTo>
                  <a:cubicBezTo>
                    <a:pt x="267517" y="4522616"/>
                    <a:pt x="270107" y="4524102"/>
                    <a:pt x="272796" y="4525389"/>
                  </a:cubicBezTo>
                  <a:cubicBezTo>
                    <a:pt x="275844" y="4514340"/>
                    <a:pt x="277114" y="4509514"/>
                    <a:pt x="281686" y="4505323"/>
                  </a:cubicBezTo>
                  <a:cubicBezTo>
                    <a:pt x="287020" y="4503799"/>
                    <a:pt x="292227" y="4504561"/>
                    <a:pt x="297561" y="4503164"/>
                  </a:cubicBezTo>
                  <a:cubicBezTo>
                    <a:pt x="300863" y="4516753"/>
                    <a:pt x="309372" y="4533263"/>
                    <a:pt x="319786" y="4529707"/>
                  </a:cubicBezTo>
                  <a:lnTo>
                    <a:pt x="321818" y="4530469"/>
                  </a:lnTo>
                  <a:cubicBezTo>
                    <a:pt x="321480" y="4535237"/>
                    <a:pt x="322400" y="4540011"/>
                    <a:pt x="324485" y="4544312"/>
                  </a:cubicBezTo>
                  <a:cubicBezTo>
                    <a:pt x="277753" y="4552514"/>
                    <a:pt x="233700" y="4571906"/>
                    <a:pt x="196088" y="4600829"/>
                  </a:cubicBezTo>
                  <a:cubicBezTo>
                    <a:pt x="183126" y="4612414"/>
                    <a:pt x="170989" y="4624891"/>
                    <a:pt x="159766" y="4638167"/>
                  </a:cubicBezTo>
                  <a:cubicBezTo>
                    <a:pt x="151765" y="4646803"/>
                    <a:pt x="143129" y="4664202"/>
                    <a:pt x="132207" y="4667631"/>
                  </a:cubicBezTo>
                  <a:cubicBezTo>
                    <a:pt x="125857" y="4669663"/>
                    <a:pt x="94107" y="4654931"/>
                    <a:pt x="112141" y="4685792"/>
                  </a:cubicBezTo>
                  <a:cubicBezTo>
                    <a:pt x="115824" y="4692396"/>
                    <a:pt x="131064" y="4700905"/>
                    <a:pt x="137541" y="4709160"/>
                  </a:cubicBezTo>
                  <a:cubicBezTo>
                    <a:pt x="137541" y="4707763"/>
                    <a:pt x="137541" y="4706239"/>
                    <a:pt x="137541" y="4704842"/>
                  </a:cubicBezTo>
                  <a:cubicBezTo>
                    <a:pt x="146558" y="4716780"/>
                    <a:pt x="160909" y="4706747"/>
                    <a:pt x="172974" y="4706112"/>
                  </a:cubicBezTo>
                  <a:cubicBezTo>
                    <a:pt x="185039" y="4705478"/>
                    <a:pt x="207264" y="4714875"/>
                    <a:pt x="201422" y="4691380"/>
                  </a:cubicBezTo>
                  <a:cubicBezTo>
                    <a:pt x="209169" y="4694047"/>
                    <a:pt x="214122" y="4688332"/>
                    <a:pt x="221742" y="4689221"/>
                  </a:cubicBezTo>
                  <a:cubicBezTo>
                    <a:pt x="229362" y="4690109"/>
                    <a:pt x="233553" y="4694428"/>
                    <a:pt x="239268" y="4695317"/>
                  </a:cubicBezTo>
                  <a:cubicBezTo>
                    <a:pt x="244028" y="4695323"/>
                    <a:pt x="248781" y="4694983"/>
                    <a:pt x="253492" y="4694301"/>
                  </a:cubicBezTo>
                  <a:cubicBezTo>
                    <a:pt x="253805" y="4696777"/>
                    <a:pt x="254535" y="4699181"/>
                    <a:pt x="255651" y="4701413"/>
                  </a:cubicBezTo>
                  <a:cubicBezTo>
                    <a:pt x="257175" y="4704334"/>
                    <a:pt x="261112" y="4704334"/>
                    <a:pt x="264287" y="4705223"/>
                  </a:cubicBezTo>
                  <a:cubicBezTo>
                    <a:pt x="265065" y="4707731"/>
                    <a:pt x="266463" y="4710002"/>
                    <a:pt x="268351" y="4711827"/>
                  </a:cubicBezTo>
                  <a:cubicBezTo>
                    <a:pt x="266573" y="4717923"/>
                    <a:pt x="256413" y="4723765"/>
                    <a:pt x="258318" y="4729226"/>
                  </a:cubicBezTo>
                  <a:cubicBezTo>
                    <a:pt x="260223" y="4734687"/>
                    <a:pt x="267335" y="4731512"/>
                    <a:pt x="270383" y="4735830"/>
                  </a:cubicBezTo>
                  <a:cubicBezTo>
                    <a:pt x="272802" y="4741082"/>
                    <a:pt x="274923" y="4746467"/>
                    <a:pt x="276733" y="4751959"/>
                  </a:cubicBezTo>
                  <a:cubicBezTo>
                    <a:pt x="280924" y="4755387"/>
                    <a:pt x="287909" y="4752974"/>
                    <a:pt x="291084" y="4755514"/>
                  </a:cubicBezTo>
                  <a:cubicBezTo>
                    <a:pt x="294259" y="4758055"/>
                    <a:pt x="298958" y="4767072"/>
                    <a:pt x="305054" y="4769993"/>
                  </a:cubicBezTo>
                  <a:cubicBezTo>
                    <a:pt x="309245" y="4771898"/>
                    <a:pt x="315595" y="4766945"/>
                    <a:pt x="320421" y="4768342"/>
                  </a:cubicBezTo>
                  <a:cubicBezTo>
                    <a:pt x="325247" y="4769738"/>
                    <a:pt x="325120" y="4777232"/>
                    <a:pt x="329565" y="4778375"/>
                  </a:cubicBezTo>
                  <a:cubicBezTo>
                    <a:pt x="337820" y="4780407"/>
                    <a:pt x="353060" y="4769612"/>
                    <a:pt x="361950" y="4775200"/>
                  </a:cubicBezTo>
                  <a:cubicBezTo>
                    <a:pt x="372872" y="4782058"/>
                    <a:pt x="366395" y="4795393"/>
                    <a:pt x="377190" y="4799965"/>
                  </a:cubicBezTo>
                  <a:cubicBezTo>
                    <a:pt x="383667" y="4802632"/>
                    <a:pt x="391414" y="4793869"/>
                    <a:pt x="395605" y="4804537"/>
                  </a:cubicBezTo>
                  <a:cubicBezTo>
                    <a:pt x="396367" y="4802886"/>
                    <a:pt x="397637" y="4801235"/>
                    <a:pt x="398399" y="4799584"/>
                  </a:cubicBezTo>
                  <a:cubicBezTo>
                    <a:pt x="406151" y="4801099"/>
                    <a:pt x="413611" y="4803843"/>
                    <a:pt x="420497" y="4807712"/>
                  </a:cubicBezTo>
                  <a:cubicBezTo>
                    <a:pt x="409321" y="4812665"/>
                    <a:pt x="407797" y="4819396"/>
                    <a:pt x="409702" y="4824984"/>
                  </a:cubicBezTo>
                  <a:lnTo>
                    <a:pt x="381635" y="4827778"/>
                  </a:lnTo>
                  <a:cubicBezTo>
                    <a:pt x="368910" y="4827730"/>
                    <a:pt x="356192" y="4828366"/>
                    <a:pt x="343535" y="4829682"/>
                  </a:cubicBezTo>
                  <a:cubicBezTo>
                    <a:pt x="339003" y="4830506"/>
                    <a:pt x="334684" y="4832233"/>
                    <a:pt x="330835" y="4834762"/>
                  </a:cubicBezTo>
                  <a:cubicBezTo>
                    <a:pt x="313182" y="4828793"/>
                    <a:pt x="295529" y="4822062"/>
                    <a:pt x="278638" y="4815204"/>
                  </a:cubicBezTo>
                  <a:cubicBezTo>
                    <a:pt x="265938" y="4809616"/>
                    <a:pt x="253238" y="4804282"/>
                    <a:pt x="241681" y="4797805"/>
                  </a:cubicBezTo>
                  <a:cubicBezTo>
                    <a:pt x="230124" y="4791328"/>
                    <a:pt x="219710" y="4777485"/>
                    <a:pt x="207518" y="4774818"/>
                  </a:cubicBezTo>
                  <a:cubicBezTo>
                    <a:pt x="197157" y="4772939"/>
                    <a:pt x="186548" y="4776427"/>
                    <a:pt x="179324" y="4784089"/>
                  </a:cubicBezTo>
                  <a:cubicBezTo>
                    <a:pt x="170180" y="4799711"/>
                    <a:pt x="189865" y="4810886"/>
                    <a:pt x="199009" y="4819014"/>
                  </a:cubicBezTo>
                  <a:cubicBezTo>
                    <a:pt x="194945" y="4824856"/>
                    <a:pt x="187706" y="4831714"/>
                    <a:pt x="188468" y="4839335"/>
                  </a:cubicBezTo>
                  <a:cubicBezTo>
                    <a:pt x="189230" y="4846955"/>
                    <a:pt x="199009" y="4844542"/>
                    <a:pt x="198755" y="4855082"/>
                  </a:cubicBezTo>
                  <a:cubicBezTo>
                    <a:pt x="198755" y="4870323"/>
                    <a:pt x="177673" y="4870830"/>
                    <a:pt x="174371" y="4888611"/>
                  </a:cubicBezTo>
                  <a:cubicBezTo>
                    <a:pt x="161671" y="4883785"/>
                    <a:pt x="155956" y="4888611"/>
                    <a:pt x="156210" y="4895469"/>
                  </a:cubicBezTo>
                  <a:cubicBezTo>
                    <a:pt x="147447" y="4892294"/>
                    <a:pt x="136144" y="4884039"/>
                    <a:pt x="130810" y="4886960"/>
                  </a:cubicBezTo>
                  <a:cubicBezTo>
                    <a:pt x="125476" y="4889880"/>
                    <a:pt x="124841" y="4911470"/>
                    <a:pt x="127254" y="4918075"/>
                  </a:cubicBezTo>
                  <a:cubicBezTo>
                    <a:pt x="133115" y="4928354"/>
                    <a:pt x="141977" y="4936596"/>
                    <a:pt x="152654" y="4941697"/>
                  </a:cubicBezTo>
                  <a:cubicBezTo>
                    <a:pt x="154940" y="4942712"/>
                    <a:pt x="158877" y="4946395"/>
                    <a:pt x="161544" y="4947666"/>
                  </a:cubicBezTo>
                  <a:cubicBezTo>
                    <a:pt x="164211" y="4948935"/>
                    <a:pt x="168275" y="4944618"/>
                    <a:pt x="169799" y="4945253"/>
                  </a:cubicBezTo>
                  <a:cubicBezTo>
                    <a:pt x="176911" y="4948174"/>
                    <a:pt x="182499" y="4955793"/>
                    <a:pt x="189865" y="4960619"/>
                  </a:cubicBezTo>
                  <a:cubicBezTo>
                    <a:pt x="202565" y="4968239"/>
                    <a:pt x="207772" y="4965573"/>
                    <a:pt x="220345" y="4976875"/>
                  </a:cubicBezTo>
                  <a:cubicBezTo>
                    <a:pt x="225298" y="4972811"/>
                    <a:pt x="231648" y="4963032"/>
                    <a:pt x="237998" y="4961889"/>
                  </a:cubicBezTo>
                  <a:cubicBezTo>
                    <a:pt x="242062" y="4961128"/>
                    <a:pt x="244729" y="4966461"/>
                    <a:pt x="248031" y="4966207"/>
                  </a:cubicBezTo>
                  <a:cubicBezTo>
                    <a:pt x="249047" y="4966207"/>
                    <a:pt x="260731" y="4967350"/>
                    <a:pt x="262509" y="4967604"/>
                  </a:cubicBezTo>
                  <a:cubicBezTo>
                    <a:pt x="266700" y="4967604"/>
                    <a:pt x="266827" y="4962778"/>
                    <a:pt x="275209" y="4965572"/>
                  </a:cubicBezTo>
                  <a:cubicBezTo>
                    <a:pt x="277876" y="4966461"/>
                    <a:pt x="279527" y="4969763"/>
                    <a:pt x="281432" y="4973065"/>
                  </a:cubicBezTo>
                  <a:cubicBezTo>
                    <a:pt x="275237" y="4974598"/>
                    <a:pt x="268962" y="4975785"/>
                    <a:pt x="262636" y="4976621"/>
                  </a:cubicBezTo>
                  <a:cubicBezTo>
                    <a:pt x="261601" y="4982370"/>
                    <a:pt x="262127" y="4988291"/>
                    <a:pt x="264160" y="4993766"/>
                  </a:cubicBezTo>
                  <a:cubicBezTo>
                    <a:pt x="266984" y="4994146"/>
                    <a:pt x="269845" y="4994146"/>
                    <a:pt x="272669" y="4993766"/>
                  </a:cubicBezTo>
                  <a:cubicBezTo>
                    <a:pt x="274320" y="5004815"/>
                    <a:pt x="283337" y="4999481"/>
                    <a:pt x="291973" y="4997068"/>
                  </a:cubicBezTo>
                  <a:cubicBezTo>
                    <a:pt x="291783" y="5000325"/>
                    <a:pt x="291783" y="5003590"/>
                    <a:pt x="291973" y="5006847"/>
                  </a:cubicBezTo>
                  <a:cubicBezTo>
                    <a:pt x="289272" y="5007821"/>
                    <a:pt x="286710" y="5009145"/>
                    <a:pt x="284353" y="5010784"/>
                  </a:cubicBezTo>
                  <a:cubicBezTo>
                    <a:pt x="288290" y="5031739"/>
                    <a:pt x="316992" y="5021833"/>
                    <a:pt x="329438" y="5037962"/>
                  </a:cubicBezTo>
                  <a:cubicBezTo>
                    <a:pt x="336296" y="5046725"/>
                    <a:pt x="328422" y="5052567"/>
                    <a:pt x="342138" y="5052948"/>
                  </a:cubicBezTo>
                  <a:cubicBezTo>
                    <a:pt x="346456" y="5052948"/>
                    <a:pt x="346075" y="5043296"/>
                    <a:pt x="350647" y="5042915"/>
                  </a:cubicBezTo>
                  <a:cubicBezTo>
                    <a:pt x="355219" y="5042535"/>
                    <a:pt x="363347" y="5049392"/>
                    <a:pt x="367411" y="5051043"/>
                  </a:cubicBezTo>
                  <a:cubicBezTo>
                    <a:pt x="371856" y="5035295"/>
                    <a:pt x="372237" y="5032374"/>
                    <a:pt x="384683" y="5025643"/>
                  </a:cubicBezTo>
                  <a:cubicBezTo>
                    <a:pt x="397128" y="5018911"/>
                    <a:pt x="403098" y="5020563"/>
                    <a:pt x="403098" y="5001894"/>
                  </a:cubicBezTo>
                  <a:cubicBezTo>
                    <a:pt x="408658" y="5005000"/>
                    <a:pt x="415153" y="5005992"/>
                    <a:pt x="421386" y="5004688"/>
                  </a:cubicBezTo>
                  <a:cubicBezTo>
                    <a:pt x="417957" y="5027548"/>
                    <a:pt x="403860" y="5029073"/>
                    <a:pt x="405511" y="5054092"/>
                  </a:cubicBezTo>
                  <a:cubicBezTo>
                    <a:pt x="414147" y="5054092"/>
                    <a:pt x="427736" y="5062474"/>
                    <a:pt x="434213" y="5061712"/>
                  </a:cubicBezTo>
                  <a:cubicBezTo>
                    <a:pt x="440690" y="5060950"/>
                    <a:pt x="441325" y="5056759"/>
                    <a:pt x="443611" y="5052695"/>
                  </a:cubicBezTo>
                  <a:cubicBezTo>
                    <a:pt x="453251" y="5056438"/>
                    <a:pt x="463943" y="5056438"/>
                    <a:pt x="473583" y="5052695"/>
                  </a:cubicBezTo>
                  <a:cubicBezTo>
                    <a:pt x="484759" y="5067554"/>
                    <a:pt x="495681" y="5049139"/>
                    <a:pt x="508762" y="5049647"/>
                  </a:cubicBezTo>
                  <a:cubicBezTo>
                    <a:pt x="519430" y="5049647"/>
                    <a:pt x="525780" y="5061331"/>
                    <a:pt x="536067" y="5053838"/>
                  </a:cubicBezTo>
                  <a:cubicBezTo>
                    <a:pt x="549910" y="5073777"/>
                    <a:pt x="551561" y="5087239"/>
                    <a:pt x="524764" y="5091938"/>
                  </a:cubicBezTo>
                  <a:cubicBezTo>
                    <a:pt x="497967" y="5096639"/>
                    <a:pt x="487807" y="5069459"/>
                    <a:pt x="462534" y="5087239"/>
                  </a:cubicBezTo>
                  <a:cubicBezTo>
                    <a:pt x="462599" y="5079993"/>
                    <a:pt x="461307" y="5072799"/>
                    <a:pt x="458724" y="5066030"/>
                  </a:cubicBezTo>
                  <a:cubicBezTo>
                    <a:pt x="444060" y="5067763"/>
                    <a:pt x="429284" y="5068357"/>
                    <a:pt x="414528" y="5067808"/>
                  </a:cubicBezTo>
                  <a:cubicBezTo>
                    <a:pt x="399796" y="5065395"/>
                    <a:pt x="386842" y="5067808"/>
                    <a:pt x="373380" y="5066284"/>
                  </a:cubicBezTo>
                  <a:cubicBezTo>
                    <a:pt x="369189" y="5066284"/>
                    <a:pt x="369570" y="5059045"/>
                    <a:pt x="365506" y="5058918"/>
                  </a:cubicBezTo>
                  <a:cubicBezTo>
                    <a:pt x="361442" y="5058791"/>
                    <a:pt x="358394" y="5060696"/>
                    <a:pt x="356870" y="5060442"/>
                  </a:cubicBezTo>
                  <a:cubicBezTo>
                    <a:pt x="355346" y="5060188"/>
                    <a:pt x="338836" y="5058791"/>
                    <a:pt x="336677" y="5059045"/>
                  </a:cubicBezTo>
                  <a:cubicBezTo>
                    <a:pt x="325120" y="5060061"/>
                    <a:pt x="315341" y="5068189"/>
                    <a:pt x="304038" y="5069332"/>
                  </a:cubicBezTo>
                  <a:cubicBezTo>
                    <a:pt x="287909" y="5071110"/>
                    <a:pt x="290068" y="5064887"/>
                    <a:pt x="278638" y="5074920"/>
                  </a:cubicBezTo>
                  <a:cubicBezTo>
                    <a:pt x="268986" y="5083175"/>
                    <a:pt x="265938" y="5094605"/>
                    <a:pt x="255397" y="5100320"/>
                  </a:cubicBezTo>
                  <a:cubicBezTo>
                    <a:pt x="255397" y="5100320"/>
                    <a:pt x="233934" y="5105527"/>
                    <a:pt x="233807" y="5105527"/>
                  </a:cubicBezTo>
                  <a:cubicBezTo>
                    <a:pt x="224917" y="5104003"/>
                    <a:pt x="221107" y="5092827"/>
                    <a:pt x="213487" y="5090668"/>
                  </a:cubicBezTo>
                  <a:cubicBezTo>
                    <a:pt x="205867" y="5088509"/>
                    <a:pt x="207772" y="5090668"/>
                    <a:pt x="199390" y="5091303"/>
                  </a:cubicBezTo>
                  <a:cubicBezTo>
                    <a:pt x="186690" y="5092319"/>
                    <a:pt x="190754" y="5096637"/>
                    <a:pt x="177673" y="5091303"/>
                  </a:cubicBezTo>
                  <a:cubicBezTo>
                    <a:pt x="171831" y="5089017"/>
                    <a:pt x="170815" y="5080508"/>
                    <a:pt x="164973" y="5080254"/>
                  </a:cubicBezTo>
                  <a:cubicBezTo>
                    <a:pt x="154143" y="5082040"/>
                    <a:pt x="144782" y="5088813"/>
                    <a:pt x="139700" y="5098542"/>
                  </a:cubicBezTo>
                  <a:cubicBezTo>
                    <a:pt x="137668" y="5114290"/>
                    <a:pt x="157099" y="5114671"/>
                    <a:pt x="165862" y="5120132"/>
                  </a:cubicBezTo>
                  <a:cubicBezTo>
                    <a:pt x="168148" y="5121656"/>
                    <a:pt x="184150" y="5132832"/>
                    <a:pt x="185293" y="5134864"/>
                  </a:cubicBezTo>
                  <a:cubicBezTo>
                    <a:pt x="186436" y="5136896"/>
                    <a:pt x="187071" y="5147564"/>
                    <a:pt x="189230" y="5149342"/>
                  </a:cubicBezTo>
                  <a:cubicBezTo>
                    <a:pt x="203073" y="5162042"/>
                    <a:pt x="220218" y="5173599"/>
                    <a:pt x="241300" y="5167503"/>
                  </a:cubicBezTo>
                  <a:cubicBezTo>
                    <a:pt x="249555" y="5165090"/>
                    <a:pt x="257175" y="5163947"/>
                    <a:pt x="263398" y="5162550"/>
                  </a:cubicBezTo>
                  <a:cubicBezTo>
                    <a:pt x="270716" y="5162021"/>
                    <a:pt x="277955" y="5160701"/>
                    <a:pt x="284988" y="5158613"/>
                  </a:cubicBezTo>
                  <a:cubicBezTo>
                    <a:pt x="291592" y="5181473"/>
                    <a:pt x="251587" y="5181219"/>
                    <a:pt x="236220" y="5185918"/>
                  </a:cubicBezTo>
                  <a:cubicBezTo>
                    <a:pt x="231775" y="5187315"/>
                    <a:pt x="232664" y="5194300"/>
                    <a:pt x="227076" y="5194427"/>
                  </a:cubicBezTo>
                  <a:cubicBezTo>
                    <a:pt x="221488" y="5194554"/>
                    <a:pt x="217678" y="5186680"/>
                    <a:pt x="212852" y="5185791"/>
                  </a:cubicBezTo>
                  <a:cubicBezTo>
                    <a:pt x="204724" y="5184395"/>
                    <a:pt x="199517" y="5190236"/>
                    <a:pt x="192659" y="5189220"/>
                  </a:cubicBezTo>
                  <a:cubicBezTo>
                    <a:pt x="181229" y="5187696"/>
                    <a:pt x="178943" y="5178552"/>
                    <a:pt x="168910" y="5174615"/>
                  </a:cubicBezTo>
                  <a:cubicBezTo>
                    <a:pt x="151384" y="5167884"/>
                    <a:pt x="159004" y="5182235"/>
                    <a:pt x="147828" y="5185029"/>
                  </a:cubicBezTo>
                  <a:cubicBezTo>
                    <a:pt x="133731" y="5188585"/>
                    <a:pt x="135128" y="5174361"/>
                    <a:pt x="121666" y="5173218"/>
                  </a:cubicBezTo>
                  <a:cubicBezTo>
                    <a:pt x="111760" y="5172203"/>
                    <a:pt x="104902" y="5181473"/>
                    <a:pt x="98552" y="5185918"/>
                  </a:cubicBezTo>
                  <a:cubicBezTo>
                    <a:pt x="98278" y="5184917"/>
                    <a:pt x="98066" y="5183898"/>
                    <a:pt x="97917" y="5182871"/>
                  </a:cubicBezTo>
                  <a:cubicBezTo>
                    <a:pt x="87122" y="5181474"/>
                    <a:pt x="78867" y="5190364"/>
                    <a:pt x="72517" y="5198618"/>
                  </a:cubicBezTo>
                  <a:cubicBezTo>
                    <a:pt x="81280" y="5211318"/>
                    <a:pt x="72517" y="5222622"/>
                    <a:pt x="94361" y="5225670"/>
                  </a:cubicBezTo>
                  <a:cubicBezTo>
                    <a:pt x="107823" y="5227574"/>
                    <a:pt x="124841" y="5218558"/>
                    <a:pt x="128778" y="5238370"/>
                  </a:cubicBezTo>
                  <a:cubicBezTo>
                    <a:pt x="118364" y="5237480"/>
                    <a:pt x="104775" y="5238370"/>
                    <a:pt x="114300" y="5251070"/>
                  </a:cubicBezTo>
                  <a:cubicBezTo>
                    <a:pt x="98092" y="5258837"/>
                    <a:pt x="84338" y="5270921"/>
                    <a:pt x="74549" y="5285995"/>
                  </a:cubicBezTo>
                  <a:cubicBezTo>
                    <a:pt x="83693" y="5290821"/>
                    <a:pt x="89535" y="5297679"/>
                    <a:pt x="98298" y="5298695"/>
                  </a:cubicBezTo>
                  <a:cubicBezTo>
                    <a:pt x="99568" y="5298695"/>
                    <a:pt x="102108" y="5289931"/>
                    <a:pt x="105918" y="5289804"/>
                  </a:cubicBezTo>
                  <a:cubicBezTo>
                    <a:pt x="112776" y="5289804"/>
                    <a:pt x="116840" y="5299837"/>
                    <a:pt x="121539" y="5300091"/>
                  </a:cubicBezTo>
                  <a:cubicBezTo>
                    <a:pt x="129092" y="5298250"/>
                    <a:pt x="136516" y="5295916"/>
                    <a:pt x="143764" y="5293106"/>
                  </a:cubicBezTo>
                  <a:cubicBezTo>
                    <a:pt x="153035" y="5286248"/>
                    <a:pt x="153289" y="5282820"/>
                    <a:pt x="158369" y="5269611"/>
                  </a:cubicBezTo>
                  <a:cubicBezTo>
                    <a:pt x="169097" y="5270635"/>
                    <a:pt x="179899" y="5270635"/>
                    <a:pt x="190627" y="5269611"/>
                  </a:cubicBezTo>
                  <a:cubicBezTo>
                    <a:pt x="198882" y="5269611"/>
                    <a:pt x="205867" y="5282311"/>
                    <a:pt x="210566" y="5266564"/>
                  </a:cubicBezTo>
                  <a:cubicBezTo>
                    <a:pt x="217678" y="5274056"/>
                    <a:pt x="232283" y="5283200"/>
                    <a:pt x="228727" y="5264785"/>
                  </a:cubicBezTo>
                  <a:cubicBezTo>
                    <a:pt x="240665" y="5272024"/>
                    <a:pt x="241427" y="5257165"/>
                    <a:pt x="250190" y="5252085"/>
                  </a:cubicBezTo>
                  <a:cubicBezTo>
                    <a:pt x="258953" y="5247005"/>
                    <a:pt x="268224" y="5252085"/>
                    <a:pt x="277622" y="5244720"/>
                  </a:cubicBezTo>
                  <a:cubicBezTo>
                    <a:pt x="277622" y="5264785"/>
                    <a:pt x="277622" y="5261103"/>
                    <a:pt x="294640" y="5266055"/>
                  </a:cubicBezTo>
                  <a:cubicBezTo>
                    <a:pt x="303911" y="5268722"/>
                    <a:pt x="305181" y="5271262"/>
                    <a:pt x="315849" y="5269865"/>
                  </a:cubicBezTo>
                  <a:cubicBezTo>
                    <a:pt x="329438" y="5267960"/>
                    <a:pt x="365125" y="5248275"/>
                    <a:pt x="361569" y="5233543"/>
                  </a:cubicBezTo>
                  <a:cubicBezTo>
                    <a:pt x="379095" y="5231130"/>
                    <a:pt x="383286" y="5246243"/>
                    <a:pt x="399669" y="5244973"/>
                  </a:cubicBezTo>
                  <a:cubicBezTo>
                    <a:pt x="408133" y="5243880"/>
                    <a:pt x="415578" y="5238838"/>
                    <a:pt x="419735" y="5231384"/>
                  </a:cubicBezTo>
                  <a:cubicBezTo>
                    <a:pt x="421386" y="5229098"/>
                    <a:pt x="421513" y="5221224"/>
                    <a:pt x="423672" y="5217795"/>
                  </a:cubicBezTo>
                  <a:cubicBezTo>
                    <a:pt x="425831" y="5214366"/>
                    <a:pt x="430403" y="5219192"/>
                    <a:pt x="432054" y="5217795"/>
                  </a:cubicBezTo>
                  <a:cubicBezTo>
                    <a:pt x="447548" y="5197729"/>
                    <a:pt x="438150" y="5205984"/>
                    <a:pt x="460502" y="5205095"/>
                  </a:cubicBezTo>
                  <a:cubicBezTo>
                    <a:pt x="463169" y="5205095"/>
                    <a:pt x="475234" y="5199761"/>
                    <a:pt x="479171" y="5198745"/>
                  </a:cubicBezTo>
                  <a:cubicBezTo>
                    <a:pt x="483108" y="5197729"/>
                    <a:pt x="488823" y="5209667"/>
                    <a:pt x="493903" y="5197221"/>
                  </a:cubicBezTo>
                  <a:cubicBezTo>
                    <a:pt x="505460" y="5200904"/>
                    <a:pt x="519303" y="5201920"/>
                    <a:pt x="519303" y="5185791"/>
                  </a:cubicBezTo>
                  <a:cubicBezTo>
                    <a:pt x="526683" y="5186486"/>
                    <a:pt x="533637" y="5189561"/>
                    <a:pt x="539115" y="5194554"/>
                  </a:cubicBezTo>
                  <a:cubicBezTo>
                    <a:pt x="527939" y="5198110"/>
                    <a:pt x="533273" y="5207254"/>
                    <a:pt x="535559" y="5216271"/>
                  </a:cubicBezTo>
                  <a:cubicBezTo>
                    <a:pt x="510159" y="5217414"/>
                    <a:pt x="530860" y="5254371"/>
                    <a:pt x="550037" y="5243576"/>
                  </a:cubicBezTo>
                  <a:cubicBezTo>
                    <a:pt x="557911" y="5239004"/>
                    <a:pt x="557657" y="5228082"/>
                    <a:pt x="562737" y="5221986"/>
                  </a:cubicBezTo>
                  <a:cubicBezTo>
                    <a:pt x="570241" y="5217024"/>
                    <a:pt x="578192" y="5212771"/>
                    <a:pt x="586486" y="5209286"/>
                  </a:cubicBezTo>
                  <a:cubicBezTo>
                    <a:pt x="589915" y="5207381"/>
                    <a:pt x="595122" y="5209921"/>
                    <a:pt x="599186" y="5207127"/>
                  </a:cubicBezTo>
                  <a:cubicBezTo>
                    <a:pt x="605282" y="5202936"/>
                    <a:pt x="604774" y="5195824"/>
                    <a:pt x="609092" y="5191506"/>
                  </a:cubicBezTo>
                  <a:cubicBezTo>
                    <a:pt x="615368" y="5185784"/>
                    <a:pt x="623029" y="5181800"/>
                    <a:pt x="631317" y="5179949"/>
                  </a:cubicBezTo>
                  <a:cubicBezTo>
                    <a:pt x="635635" y="5178425"/>
                    <a:pt x="634492" y="5172583"/>
                    <a:pt x="642366" y="5171439"/>
                  </a:cubicBezTo>
                  <a:cubicBezTo>
                    <a:pt x="640334" y="5171439"/>
                    <a:pt x="655066" y="5175504"/>
                    <a:pt x="653669" y="5174995"/>
                  </a:cubicBezTo>
                  <a:cubicBezTo>
                    <a:pt x="660400" y="5177917"/>
                    <a:pt x="675132" y="5197474"/>
                    <a:pt x="675767" y="5176774"/>
                  </a:cubicBezTo>
                  <a:cubicBezTo>
                    <a:pt x="684657" y="5173091"/>
                    <a:pt x="683895" y="5160772"/>
                    <a:pt x="691642" y="5154676"/>
                  </a:cubicBezTo>
                  <a:cubicBezTo>
                    <a:pt x="699950" y="5151704"/>
                    <a:pt x="708433" y="5149244"/>
                    <a:pt x="717042" y="5147310"/>
                  </a:cubicBezTo>
                  <a:cubicBezTo>
                    <a:pt x="718439" y="5131562"/>
                    <a:pt x="732790" y="5131181"/>
                    <a:pt x="744347" y="5124577"/>
                  </a:cubicBezTo>
                  <a:cubicBezTo>
                    <a:pt x="748071" y="5129715"/>
                    <a:pt x="754313" y="5132396"/>
                    <a:pt x="760603" y="5131562"/>
                  </a:cubicBezTo>
                  <a:cubicBezTo>
                    <a:pt x="760222" y="5140513"/>
                    <a:pt x="760990" y="5149476"/>
                    <a:pt x="762889" y="5158232"/>
                  </a:cubicBezTo>
                  <a:cubicBezTo>
                    <a:pt x="775589" y="5160518"/>
                    <a:pt x="774446" y="5145532"/>
                    <a:pt x="779018" y="5138420"/>
                  </a:cubicBezTo>
                  <a:cubicBezTo>
                    <a:pt x="780288" y="5136642"/>
                    <a:pt x="788162" y="5137150"/>
                    <a:pt x="790067" y="5134483"/>
                  </a:cubicBezTo>
                  <a:cubicBezTo>
                    <a:pt x="793194" y="5127778"/>
                    <a:pt x="795578" y="5120751"/>
                    <a:pt x="797179" y="5113528"/>
                  </a:cubicBezTo>
                  <a:cubicBezTo>
                    <a:pt x="807974" y="5118735"/>
                    <a:pt x="812038" y="5115941"/>
                    <a:pt x="815594" y="5109083"/>
                  </a:cubicBezTo>
                  <a:lnTo>
                    <a:pt x="849249" y="5109083"/>
                  </a:lnTo>
                  <a:cubicBezTo>
                    <a:pt x="864137" y="5112866"/>
                    <a:pt x="878327" y="5118997"/>
                    <a:pt x="891286" y="5127244"/>
                  </a:cubicBezTo>
                  <a:lnTo>
                    <a:pt x="892048" y="5130546"/>
                  </a:lnTo>
                  <a:cubicBezTo>
                    <a:pt x="879559" y="5133826"/>
                    <a:pt x="866813" y="5136036"/>
                    <a:pt x="853948" y="5137150"/>
                  </a:cubicBezTo>
                  <a:cubicBezTo>
                    <a:pt x="834782" y="5141364"/>
                    <a:pt x="816396" y="5148564"/>
                    <a:pt x="799465" y="5158486"/>
                  </a:cubicBezTo>
                  <a:cubicBezTo>
                    <a:pt x="780769" y="5172856"/>
                    <a:pt x="759058" y="5182800"/>
                    <a:pt x="735965" y="5187569"/>
                  </a:cubicBezTo>
                  <a:cubicBezTo>
                    <a:pt x="717169" y="5190744"/>
                    <a:pt x="699008" y="5193792"/>
                    <a:pt x="680339" y="5198745"/>
                  </a:cubicBezTo>
                  <a:cubicBezTo>
                    <a:pt x="633095" y="5211445"/>
                    <a:pt x="598551" y="5250688"/>
                    <a:pt x="550164" y="5257038"/>
                  </a:cubicBezTo>
                  <a:cubicBezTo>
                    <a:pt x="516128" y="5261483"/>
                    <a:pt x="485140" y="5249291"/>
                    <a:pt x="450469" y="5257927"/>
                  </a:cubicBezTo>
                  <a:cubicBezTo>
                    <a:pt x="415799" y="5266565"/>
                    <a:pt x="379349" y="5281295"/>
                    <a:pt x="343281" y="5283962"/>
                  </a:cubicBezTo>
                  <a:cubicBezTo>
                    <a:pt x="285242" y="5288153"/>
                    <a:pt x="214503" y="5307838"/>
                    <a:pt x="169291" y="5345684"/>
                  </a:cubicBezTo>
                  <a:cubicBezTo>
                    <a:pt x="156310" y="5356469"/>
                    <a:pt x="144049" y="5368094"/>
                    <a:pt x="132588" y="5380482"/>
                  </a:cubicBezTo>
                  <a:cubicBezTo>
                    <a:pt x="124587" y="5389245"/>
                    <a:pt x="115951" y="5406517"/>
                    <a:pt x="105156" y="5409946"/>
                  </a:cubicBezTo>
                  <a:cubicBezTo>
                    <a:pt x="98679" y="5412105"/>
                    <a:pt x="67056" y="5397246"/>
                    <a:pt x="84963" y="5428107"/>
                  </a:cubicBezTo>
                  <a:cubicBezTo>
                    <a:pt x="88646" y="5434711"/>
                    <a:pt x="103886" y="5443347"/>
                    <a:pt x="110363" y="5451602"/>
                  </a:cubicBezTo>
                  <a:cubicBezTo>
                    <a:pt x="110493" y="5450123"/>
                    <a:pt x="110493" y="5448636"/>
                    <a:pt x="110363" y="5447157"/>
                  </a:cubicBezTo>
                  <a:cubicBezTo>
                    <a:pt x="119380" y="5459095"/>
                    <a:pt x="133731" y="5449189"/>
                    <a:pt x="145796" y="5448427"/>
                  </a:cubicBezTo>
                  <a:cubicBezTo>
                    <a:pt x="157861" y="5447666"/>
                    <a:pt x="180086" y="5457317"/>
                    <a:pt x="174371" y="5433695"/>
                  </a:cubicBezTo>
                  <a:cubicBezTo>
                    <a:pt x="181991" y="5436362"/>
                    <a:pt x="187071" y="5430774"/>
                    <a:pt x="194564" y="5431536"/>
                  </a:cubicBezTo>
                  <a:cubicBezTo>
                    <a:pt x="202057" y="5432298"/>
                    <a:pt x="206375" y="5436870"/>
                    <a:pt x="212217" y="5437759"/>
                  </a:cubicBezTo>
                  <a:cubicBezTo>
                    <a:pt x="218059" y="5438648"/>
                    <a:pt x="227203" y="5434838"/>
                    <a:pt x="231775" y="5437759"/>
                  </a:cubicBezTo>
                  <a:cubicBezTo>
                    <a:pt x="236347" y="5440680"/>
                    <a:pt x="235966" y="5451221"/>
                    <a:pt x="242570" y="5455285"/>
                  </a:cubicBezTo>
                  <a:cubicBezTo>
                    <a:pt x="253873" y="5439410"/>
                    <a:pt x="252476" y="5446395"/>
                    <a:pt x="266954" y="5442585"/>
                  </a:cubicBezTo>
                  <a:cubicBezTo>
                    <a:pt x="278130" y="5439918"/>
                    <a:pt x="276352" y="5436616"/>
                    <a:pt x="283337" y="5432552"/>
                  </a:cubicBezTo>
                  <a:cubicBezTo>
                    <a:pt x="290322" y="5428488"/>
                    <a:pt x="285369" y="5425313"/>
                    <a:pt x="293497" y="5424551"/>
                  </a:cubicBezTo>
                  <a:cubicBezTo>
                    <a:pt x="298069" y="5424551"/>
                    <a:pt x="299085" y="5432552"/>
                    <a:pt x="302641" y="5432679"/>
                  </a:cubicBezTo>
                  <a:cubicBezTo>
                    <a:pt x="312166" y="5432679"/>
                    <a:pt x="313182" y="5426710"/>
                    <a:pt x="322834" y="5422011"/>
                  </a:cubicBezTo>
                  <a:cubicBezTo>
                    <a:pt x="325799" y="5428003"/>
                    <a:pt x="332399" y="5431277"/>
                    <a:pt x="338963" y="5430012"/>
                  </a:cubicBezTo>
                  <a:cubicBezTo>
                    <a:pt x="342011" y="5437632"/>
                    <a:pt x="347345" y="5444363"/>
                    <a:pt x="344551" y="5451475"/>
                  </a:cubicBezTo>
                  <a:cubicBezTo>
                    <a:pt x="339598" y="5464175"/>
                    <a:pt x="310642" y="5460492"/>
                    <a:pt x="335153" y="5480685"/>
                  </a:cubicBezTo>
                  <a:cubicBezTo>
                    <a:pt x="327787" y="5487289"/>
                    <a:pt x="333502" y="5486908"/>
                    <a:pt x="334264" y="5493385"/>
                  </a:cubicBezTo>
                  <a:cubicBezTo>
                    <a:pt x="334264" y="5493385"/>
                    <a:pt x="337566" y="5511673"/>
                    <a:pt x="337693" y="5511927"/>
                  </a:cubicBezTo>
                  <a:cubicBezTo>
                    <a:pt x="344551" y="5521960"/>
                    <a:pt x="356489" y="5519801"/>
                    <a:pt x="361061" y="5531485"/>
                  </a:cubicBezTo>
                  <a:cubicBezTo>
                    <a:pt x="369316" y="5519547"/>
                    <a:pt x="370459" y="5518785"/>
                    <a:pt x="382651" y="5515991"/>
                  </a:cubicBezTo>
                  <a:cubicBezTo>
                    <a:pt x="392303" y="5513705"/>
                    <a:pt x="393319" y="5519674"/>
                    <a:pt x="403098" y="5510657"/>
                  </a:cubicBezTo>
                  <a:cubicBezTo>
                    <a:pt x="406146" y="5507863"/>
                    <a:pt x="403098" y="5500243"/>
                    <a:pt x="405892" y="5497957"/>
                  </a:cubicBezTo>
                  <a:cubicBezTo>
                    <a:pt x="408686" y="5495671"/>
                    <a:pt x="412242" y="5496306"/>
                    <a:pt x="413893" y="5495036"/>
                  </a:cubicBezTo>
                  <a:lnTo>
                    <a:pt x="425831" y="5491099"/>
                  </a:lnTo>
                  <a:cubicBezTo>
                    <a:pt x="424434" y="5491099"/>
                    <a:pt x="443484" y="5479161"/>
                    <a:pt x="440563" y="5482336"/>
                  </a:cubicBezTo>
                  <a:cubicBezTo>
                    <a:pt x="443611" y="5479034"/>
                    <a:pt x="447040" y="5467731"/>
                    <a:pt x="449326" y="5465699"/>
                  </a:cubicBezTo>
                  <a:cubicBezTo>
                    <a:pt x="454660" y="5461127"/>
                    <a:pt x="465709" y="5462397"/>
                    <a:pt x="470027" y="5458333"/>
                  </a:cubicBezTo>
                  <a:cubicBezTo>
                    <a:pt x="478790" y="5450332"/>
                    <a:pt x="474472" y="5439537"/>
                    <a:pt x="480822" y="5429250"/>
                  </a:cubicBezTo>
                  <a:cubicBezTo>
                    <a:pt x="488442" y="5430774"/>
                    <a:pt x="499364" y="5435473"/>
                    <a:pt x="506222" y="5432044"/>
                  </a:cubicBezTo>
                  <a:cubicBezTo>
                    <a:pt x="516255" y="5427218"/>
                    <a:pt x="512318" y="5419344"/>
                    <a:pt x="518922" y="5411851"/>
                  </a:cubicBezTo>
                  <a:cubicBezTo>
                    <a:pt x="527763" y="5402336"/>
                    <a:pt x="540099" y="5396833"/>
                    <a:pt x="553085" y="5396611"/>
                  </a:cubicBezTo>
                  <a:cubicBezTo>
                    <a:pt x="553421" y="5394978"/>
                    <a:pt x="553634" y="5393322"/>
                    <a:pt x="553720" y="5391657"/>
                  </a:cubicBezTo>
                  <a:cubicBezTo>
                    <a:pt x="560271" y="5399184"/>
                    <a:pt x="570351" y="5402625"/>
                    <a:pt x="580136" y="5400674"/>
                  </a:cubicBezTo>
                  <a:cubicBezTo>
                    <a:pt x="580970" y="5407037"/>
                    <a:pt x="586419" y="5411778"/>
                    <a:pt x="592836" y="5411723"/>
                  </a:cubicBezTo>
                  <a:cubicBezTo>
                    <a:pt x="592074" y="5414771"/>
                    <a:pt x="593725" y="5419089"/>
                    <a:pt x="592836" y="5422010"/>
                  </a:cubicBezTo>
                  <a:cubicBezTo>
                    <a:pt x="602234" y="5420740"/>
                    <a:pt x="602742" y="5427471"/>
                    <a:pt x="608838" y="5429122"/>
                  </a:cubicBezTo>
                  <a:cubicBezTo>
                    <a:pt x="621538" y="5432805"/>
                    <a:pt x="612902" y="5435091"/>
                    <a:pt x="623062" y="5430138"/>
                  </a:cubicBezTo>
                  <a:cubicBezTo>
                    <a:pt x="620776" y="5431154"/>
                    <a:pt x="634111" y="5418962"/>
                    <a:pt x="634365" y="5418708"/>
                  </a:cubicBezTo>
                  <a:cubicBezTo>
                    <a:pt x="636651" y="5416422"/>
                    <a:pt x="642874" y="5413374"/>
                    <a:pt x="645795" y="5411088"/>
                  </a:cubicBezTo>
                  <a:cubicBezTo>
                    <a:pt x="648716" y="5408802"/>
                    <a:pt x="647573" y="5403341"/>
                    <a:pt x="651002" y="5400420"/>
                  </a:cubicBezTo>
                  <a:cubicBezTo>
                    <a:pt x="654431" y="5397499"/>
                    <a:pt x="659130" y="5400420"/>
                    <a:pt x="661670" y="5397372"/>
                  </a:cubicBezTo>
                  <a:cubicBezTo>
                    <a:pt x="666623" y="5392292"/>
                    <a:pt x="665226" y="5388736"/>
                    <a:pt x="669290" y="5382767"/>
                  </a:cubicBezTo>
                  <a:cubicBezTo>
                    <a:pt x="670687" y="5380608"/>
                    <a:pt x="669290" y="5372988"/>
                    <a:pt x="670814" y="5371718"/>
                  </a:cubicBezTo>
                  <a:cubicBezTo>
                    <a:pt x="676021" y="5367273"/>
                    <a:pt x="681482" y="5374766"/>
                    <a:pt x="686181" y="5373369"/>
                  </a:cubicBezTo>
                  <a:cubicBezTo>
                    <a:pt x="695833" y="5370322"/>
                    <a:pt x="705993" y="5377814"/>
                    <a:pt x="701802" y="5358256"/>
                  </a:cubicBezTo>
                  <a:cubicBezTo>
                    <a:pt x="707009" y="5360797"/>
                    <a:pt x="713867" y="5367147"/>
                    <a:pt x="720852" y="5367654"/>
                  </a:cubicBezTo>
                  <a:cubicBezTo>
                    <a:pt x="721431" y="5363446"/>
                    <a:pt x="721728" y="5359203"/>
                    <a:pt x="721741" y="5354954"/>
                  </a:cubicBezTo>
                  <a:cubicBezTo>
                    <a:pt x="748792" y="5373242"/>
                    <a:pt x="708025" y="5374639"/>
                    <a:pt x="717804" y="5394578"/>
                  </a:cubicBezTo>
                  <a:cubicBezTo>
                    <a:pt x="719582" y="5392800"/>
                    <a:pt x="726059" y="5391022"/>
                    <a:pt x="728345" y="5387593"/>
                  </a:cubicBezTo>
                  <a:cubicBezTo>
                    <a:pt x="734314" y="5409437"/>
                    <a:pt x="758698" y="5384545"/>
                    <a:pt x="765048" y="5378449"/>
                  </a:cubicBezTo>
                  <a:cubicBezTo>
                    <a:pt x="766953" y="5376671"/>
                    <a:pt x="763016" y="5369178"/>
                    <a:pt x="765048" y="5367273"/>
                  </a:cubicBezTo>
                  <a:cubicBezTo>
                    <a:pt x="767080" y="5365368"/>
                    <a:pt x="772287" y="5369051"/>
                    <a:pt x="774954" y="5367273"/>
                  </a:cubicBezTo>
                  <a:cubicBezTo>
                    <a:pt x="781939" y="5363209"/>
                    <a:pt x="792226" y="5372607"/>
                    <a:pt x="790448" y="5356478"/>
                  </a:cubicBezTo>
                  <a:cubicBezTo>
                    <a:pt x="815848" y="5365622"/>
                    <a:pt x="805942" y="5338571"/>
                    <a:pt x="824611" y="5331078"/>
                  </a:cubicBezTo>
                  <a:cubicBezTo>
                    <a:pt x="837311" y="5325617"/>
                    <a:pt x="840867" y="5337682"/>
                    <a:pt x="854202" y="5342508"/>
                  </a:cubicBezTo>
                  <a:cubicBezTo>
                    <a:pt x="864489" y="5346191"/>
                    <a:pt x="876300" y="5341365"/>
                    <a:pt x="884555" y="5348985"/>
                  </a:cubicBezTo>
                  <a:cubicBezTo>
                    <a:pt x="891409" y="5360426"/>
                    <a:pt x="894017" y="5373914"/>
                    <a:pt x="891921" y="5387085"/>
                  </a:cubicBezTo>
                  <a:cubicBezTo>
                    <a:pt x="887222" y="5396229"/>
                    <a:pt x="884047" y="5392800"/>
                    <a:pt x="875411" y="5396356"/>
                  </a:cubicBezTo>
                  <a:cubicBezTo>
                    <a:pt x="857778" y="5403311"/>
                    <a:pt x="838994" y="5406887"/>
                    <a:pt x="820039" y="5406897"/>
                  </a:cubicBezTo>
                  <a:cubicBezTo>
                    <a:pt x="789305" y="5407913"/>
                    <a:pt x="756539" y="5402452"/>
                    <a:pt x="725932" y="5409183"/>
                  </a:cubicBezTo>
                  <a:cubicBezTo>
                    <a:pt x="707977" y="5415076"/>
                    <a:pt x="690451" y="5422205"/>
                    <a:pt x="673481" y="5430519"/>
                  </a:cubicBezTo>
                  <a:cubicBezTo>
                    <a:pt x="648081" y="5439917"/>
                    <a:pt x="622681" y="5445632"/>
                    <a:pt x="597281" y="5454649"/>
                  </a:cubicBezTo>
                  <a:cubicBezTo>
                    <a:pt x="588514" y="5457286"/>
                    <a:pt x="580011" y="5460729"/>
                    <a:pt x="571881" y="5464936"/>
                  </a:cubicBezTo>
                  <a:cubicBezTo>
                    <a:pt x="565277" y="5468873"/>
                    <a:pt x="558546" y="5480811"/>
                    <a:pt x="551688" y="5482843"/>
                  </a:cubicBezTo>
                  <a:cubicBezTo>
                    <a:pt x="537845" y="5487034"/>
                    <a:pt x="529463" y="5475985"/>
                    <a:pt x="515620" y="5485637"/>
                  </a:cubicBezTo>
                  <a:cubicBezTo>
                    <a:pt x="508127" y="5490971"/>
                    <a:pt x="496570" y="5502274"/>
                    <a:pt x="489331" y="5508878"/>
                  </a:cubicBezTo>
                  <a:cubicBezTo>
                    <a:pt x="465709" y="5530468"/>
                    <a:pt x="446659" y="5553709"/>
                    <a:pt x="413131" y="5560821"/>
                  </a:cubicBezTo>
                  <a:cubicBezTo>
                    <a:pt x="393067" y="5564604"/>
                    <a:pt x="372796" y="5567191"/>
                    <a:pt x="352425" y="5568568"/>
                  </a:cubicBezTo>
                  <a:cubicBezTo>
                    <a:pt x="339725" y="5569838"/>
                    <a:pt x="326136" y="5567933"/>
                    <a:pt x="314325" y="5570472"/>
                  </a:cubicBezTo>
                  <a:cubicBezTo>
                    <a:pt x="298704" y="5573775"/>
                    <a:pt x="298450" y="5579870"/>
                    <a:pt x="287782" y="5587871"/>
                  </a:cubicBezTo>
                  <a:cubicBezTo>
                    <a:pt x="273558" y="5598793"/>
                    <a:pt x="278384" y="5595237"/>
                    <a:pt x="259842" y="5596000"/>
                  </a:cubicBezTo>
                  <a:cubicBezTo>
                    <a:pt x="254182" y="5595295"/>
                    <a:pt x="248436" y="5595948"/>
                    <a:pt x="243078" y="5597905"/>
                  </a:cubicBezTo>
                  <a:cubicBezTo>
                    <a:pt x="233680" y="5602984"/>
                    <a:pt x="233045" y="5619114"/>
                    <a:pt x="220980" y="5620892"/>
                  </a:cubicBezTo>
                  <a:cubicBezTo>
                    <a:pt x="208915" y="5622669"/>
                    <a:pt x="209931" y="5610096"/>
                    <a:pt x="194945" y="5615684"/>
                  </a:cubicBezTo>
                  <a:cubicBezTo>
                    <a:pt x="187198" y="5618478"/>
                    <a:pt x="180975" y="5629019"/>
                    <a:pt x="169545" y="5632068"/>
                  </a:cubicBezTo>
                  <a:cubicBezTo>
                    <a:pt x="156907" y="5636080"/>
                    <a:pt x="143682" y="5637926"/>
                    <a:pt x="130429" y="5637528"/>
                  </a:cubicBezTo>
                  <a:cubicBezTo>
                    <a:pt x="121539" y="5636386"/>
                    <a:pt x="107061" y="5624828"/>
                    <a:pt x="100330" y="5627750"/>
                  </a:cubicBezTo>
                  <a:cubicBezTo>
                    <a:pt x="93599" y="5630671"/>
                    <a:pt x="94361" y="5652261"/>
                    <a:pt x="96901" y="5658865"/>
                  </a:cubicBezTo>
                  <a:cubicBezTo>
                    <a:pt x="102742" y="5669159"/>
                    <a:pt x="111610" y="5677406"/>
                    <a:pt x="122301" y="5682487"/>
                  </a:cubicBezTo>
                  <a:cubicBezTo>
                    <a:pt x="124587" y="5683630"/>
                    <a:pt x="128524" y="5687186"/>
                    <a:pt x="131191" y="5688456"/>
                  </a:cubicBezTo>
                  <a:cubicBezTo>
                    <a:pt x="133858" y="5689725"/>
                    <a:pt x="137922" y="5685408"/>
                    <a:pt x="139573" y="5686043"/>
                  </a:cubicBezTo>
                  <a:cubicBezTo>
                    <a:pt x="146685" y="5688964"/>
                    <a:pt x="151638" y="5696583"/>
                    <a:pt x="159512" y="5701409"/>
                  </a:cubicBezTo>
                  <a:cubicBezTo>
                    <a:pt x="172212" y="5709156"/>
                    <a:pt x="177546" y="5706363"/>
                    <a:pt x="190119" y="5717665"/>
                  </a:cubicBezTo>
                  <a:cubicBezTo>
                    <a:pt x="194945" y="5713601"/>
                    <a:pt x="201295" y="5703822"/>
                    <a:pt x="207645" y="5702680"/>
                  </a:cubicBezTo>
                  <a:cubicBezTo>
                    <a:pt x="211709" y="5701918"/>
                    <a:pt x="214376" y="5707251"/>
                    <a:pt x="217678" y="5706997"/>
                  </a:cubicBezTo>
                  <a:cubicBezTo>
                    <a:pt x="218694" y="5706997"/>
                    <a:pt x="230378" y="5708268"/>
                    <a:pt x="232156" y="5708394"/>
                  </a:cubicBezTo>
                  <a:cubicBezTo>
                    <a:pt x="236347" y="5708394"/>
                    <a:pt x="236601" y="5703568"/>
                    <a:pt x="244856" y="5706362"/>
                  </a:cubicBezTo>
                  <a:cubicBezTo>
                    <a:pt x="250444" y="5708267"/>
                    <a:pt x="251968" y="5720586"/>
                    <a:pt x="258953" y="5722618"/>
                  </a:cubicBezTo>
                  <a:cubicBezTo>
                    <a:pt x="268097" y="5725158"/>
                    <a:pt x="287274" y="5701282"/>
                    <a:pt x="290703" y="5726047"/>
                  </a:cubicBezTo>
                  <a:cubicBezTo>
                    <a:pt x="292989" y="5742176"/>
                    <a:pt x="265303" y="5743827"/>
                    <a:pt x="254127" y="5751447"/>
                  </a:cubicBezTo>
                  <a:cubicBezTo>
                    <a:pt x="258191" y="5772402"/>
                    <a:pt x="286766" y="5762496"/>
                    <a:pt x="299339" y="5778625"/>
                  </a:cubicBezTo>
                  <a:cubicBezTo>
                    <a:pt x="306070" y="5787388"/>
                    <a:pt x="298196" y="5793230"/>
                    <a:pt x="312039" y="5793611"/>
                  </a:cubicBezTo>
                  <a:cubicBezTo>
                    <a:pt x="316357" y="5793611"/>
                    <a:pt x="315976" y="5784086"/>
                    <a:pt x="320548" y="5783705"/>
                  </a:cubicBezTo>
                  <a:cubicBezTo>
                    <a:pt x="325120" y="5783325"/>
                    <a:pt x="333248" y="5790182"/>
                    <a:pt x="337312" y="5791833"/>
                  </a:cubicBezTo>
                  <a:cubicBezTo>
                    <a:pt x="341757" y="5775958"/>
                    <a:pt x="342138" y="5773037"/>
                    <a:pt x="354711" y="5765799"/>
                  </a:cubicBezTo>
                  <a:cubicBezTo>
                    <a:pt x="367284" y="5758560"/>
                    <a:pt x="372999" y="5760845"/>
                    <a:pt x="372999" y="5742177"/>
                  </a:cubicBezTo>
                  <a:cubicBezTo>
                    <a:pt x="378601" y="5745158"/>
                    <a:pt x="385050" y="5746143"/>
                    <a:pt x="391287" y="5744971"/>
                  </a:cubicBezTo>
                  <a:cubicBezTo>
                    <a:pt x="387858" y="5767704"/>
                    <a:pt x="373888" y="5769228"/>
                    <a:pt x="375412" y="5794247"/>
                  </a:cubicBezTo>
                  <a:cubicBezTo>
                    <a:pt x="384048" y="5794247"/>
                    <a:pt x="397637" y="5802629"/>
                    <a:pt x="404114" y="5801994"/>
                  </a:cubicBezTo>
                  <a:cubicBezTo>
                    <a:pt x="413639" y="5800978"/>
                    <a:pt x="410591" y="5792088"/>
                    <a:pt x="418338" y="5787897"/>
                  </a:cubicBezTo>
                  <a:cubicBezTo>
                    <a:pt x="423291" y="5785230"/>
                    <a:pt x="431038" y="5791707"/>
                    <a:pt x="437769" y="5786373"/>
                  </a:cubicBezTo>
                  <a:cubicBezTo>
                    <a:pt x="444500" y="5781039"/>
                    <a:pt x="442087" y="5772530"/>
                    <a:pt x="447802" y="5767704"/>
                  </a:cubicBezTo>
                  <a:cubicBezTo>
                    <a:pt x="449707" y="5766053"/>
                    <a:pt x="456184" y="5767704"/>
                    <a:pt x="459232" y="5766053"/>
                  </a:cubicBezTo>
                  <a:cubicBezTo>
                    <a:pt x="465201" y="5761862"/>
                    <a:pt x="467995" y="5754623"/>
                    <a:pt x="473329" y="5749416"/>
                  </a:cubicBezTo>
                  <a:cubicBezTo>
                    <a:pt x="483997" y="5758687"/>
                    <a:pt x="484251" y="5748019"/>
                    <a:pt x="491363" y="5743193"/>
                  </a:cubicBezTo>
                  <a:cubicBezTo>
                    <a:pt x="494411" y="5741161"/>
                    <a:pt x="495554" y="5735446"/>
                    <a:pt x="498602" y="5733033"/>
                  </a:cubicBezTo>
                  <a:cubicBezTo>
                    <a:pt x="501650" y="5730620"/>
                    <a:pt x="505841" y="5734557"/>
                    <a:pt x="507619" y="5733033"/>
                  </a:cubicBezTo>
                  <a:cubicBezTo>
                    <a:pt x="509397" y="5731509"/>
                    <a:pt x="514985" y="5723635"/>
                    <a:pt x="518541" y="5721984"/>
                  </a:cubicBezTo>
                  <a:cubicBezTo>
                    <a:pt x="522097" y="5720333"/>
                    <a:pt x="526542" y="5725032"/>
                    <a:pt x="527685" y="5723889"/>
                  </a:cubicBezTo>
                  <a:cubicBezTo>
                    <a:pt x="533803" y="5718885"/>
                    <a:pt x="536761" y="5710979"/>
                    <a:pt x="535432" y="5703188"/>
                  </a:cubicBezTo>
                  <a:cubicBezTo>
                    <a:pt x="545973" y="5704839"/>
                    <a:pt x="555752" y="5687948"/>
                    <a:pt x="551561" y="5687567"/>
                  </a:cubicBezTo>
                  <a:cubicBezTo>
                    <a:pt x="562864" y="5688583"/>
                    <a:pt x="572135" y="5681090"/>
                    <a:pt x="581787" y="5681852"/>
                  </a:cubicBezTo>
                  <a:cubicBezTo>
                    <a:pt x="588264" y="5681852"/>
                    <a:pt x="591185" y="5692774"/>
                    <a:pt x="600202" y="5687694"/>
                  </a:cubicBezTo>
                  <a:cubicBezTo>
                    <a:pt x="608203" y="5709411"/>
                    <a:pt x="619252" y="5697219"/>
                    <a:pt x="619125" y="5680328"/>
                  </a:cubicBezTo>
                  <a:cubicBezTo>
                    <a:pt x="649097" y="5693028"/>
                    <a:pt x="652145" y="5671311"/>
                    <a:pt x="659638" y="5647943"/>
                  </a:cubicBezTo>
                  <a:cubicBezTo>
                    <a:pt x="671576" y="5646419"/>
                    <a:pt x="697738" y="5659246"/>
                    <a:pt x="695325" y="5640196"/>
                  </a:cubicBezTo>
                  <a:cubicBezTo>
                    <a:pt x="694563" y="5635116"/>
                    <a:pt x="686308" y="5627496"/>
                    <a:pt x="682625" y="5624321"/>
                  </a:cubicBezTo>
                  <a:cubicBezTo>
                    <a:pt x="689356" y="5617971"/>
                    <a:pt x="692023" y="5608573"/>
                    <a:pt x="697865" y="5601969"/>
                  </a:cubicBezTo>
                  <a:cubicBezTo>
                    <a:pt x="710565" y="5622924"/>
                    <a:pt x="724662" y="5595492"/>
                    <a:pt x="725678" y="5582411"/>
                  </a:cubicBezTo>
                  <a:cubicBezTo>
                    <a:pt x="731520" y="5583681"/>
                    <a:pt x="735838" y="5591301"/>
                    <a:pt x="740283" y="5592317"/>
                  </a:cubicBezTo>
                  <a:cubicBezTo>
                    <a:pt x="750443" y="5594730"/>
                    <a:pt x="754761" y="5587110"/>
                    <a:pt x="763778" y="5587618"/>
                  </a:cubicBezTo>
                  <a:cubicBezTo>
                    <a:pt x="772795" y="5588127"/>
                    <a:pt x="776478" y="5595746"/>
                    <a:pt x="787019" y="5594603"/>
                  </a:cubicBezTo>
                  <a:cubicBezTo>
                    <a:pt x="782574" y="5568060"/>
                    <a:pt x="820674" y="5553836"/>
                    <a:pt x="835914" y="5535421"/>
                  </a:cubicBezTo>
                  <a:cubicBezTo>
                    <a:pt x="835914" y="5537199"/>
                    <a:pt x="836930" y="5538596"/>
                    <a:pt x="837438" y="5540247"/>
                  </a:cubicBezTo>
                  <a:cubicBezTo>
                    <a:pt x="851916" y="5538596"/>
                    <a:pt x="851662" y="5521070"/>
                    <a:pt x="863981" y="5516752"/>
                  </a:cubicBezTo>
                  <a:cubicBezTo>
                    <a:pt x="872617" y="5513831"/>
                    <a:pt x="887476" y="5535040"/>
                    <a:pt x="885190" y="5504052"/>
                  </a:cubicBezTo>
                  <a:lnTo>
                    <a:pt x="889381" y="5506338"/>
                  </a:lnTo>
                  <a:lnTo>
                    <a:pt x="887476" y="5631942"/>
                  </a:lnTo>
                  <a:lnTo>
                    <a:pt x="887476" y="5631942"/>
                  </a:lnTo>
                  <a:lnTo>
                    <a:pt x="879729" y="5843143"/>
                  </a:lnTo>
                  <a:cubicBezTo>
                    <a:pt x="871605" y="5845875"/>
                    <a:pt x="864689" y="5851354"/>
                    <a:pt x="860171" y="5858637"/>
                  </a:cubicBezTo>
                  <a:cubicBezTo>
                    <a:pt x="868426" y="5871337"/>
                    <a:pt x="861187" y="5881370"/>
                    <a:pt x="878205" y="5885053"/>
                  </a:cubicBezTo>
                  <a:lnTo>
                    <a:pt x="876554" y="5928741"/>
                  </a:lnTo>
                  <a:cubicBezTo>
                    <a:pt x="870612" y="5933479"/>
                    <a:pt x="865724" y="5939405"/>
                    <a:pt x="862203" y="5946140"/>
                  </a:cubicBezTo>
                  <a:cubicBezTo>
                    <a:pt x="867410" y="5948934"/>
                    <a:pt x="871474" y="5952109"/>
                    <a:pt x="875665" y="5954776"/>
                  </a:cubicBezTo>
                  <a:lnTo>
                    <a:pt x="871474" y="6069076"/>
                  </a:lnTo>
                  <a:cubicBezTo>
                    <a:pt x="867283" y="6070219"/>
                    <a:pt x="865759" y="6074282"/>
                    <a:pt x="871474" y="6084824"/>
                  </a:cubicBezTo>
                  <a:lnTo>
                    <a:pt x="860806" y="6373749"/>
                  </a:lnTo>
                  <a:lnTo>
                    <a:pt x="962406" y="6373749"/>
                  </a:lnTo>
                  <a:lnTo>
                    <a:pt x="962406" y="6369177"/>
                  </a:lnTo>
                  <a:cubicBezTo>
                    <a:pt x="969270" y="6371236"/>
                    <a:pt x="975569" y="6374842"/>
                    <a:pt x="980821" y="6379718"/>
                  </a:cubicBezTo>
                  <a:cubicBezTo>
                    <a:pt x="985647" y="6375654"/>
                    <a:pt x="991997" y="6365875"/>
                    <a:pt x="998347" y="6364732"/>
                  </a:cubicBezTo>
                  <a:cubicBezTo>
                    <a:pt x="1002411" y="6363970"/>
                    <a:pt x="1005078" y="6369431"/>
                    <a:pt x="1008380" y="6369050"/>
                  </a:cubicBezTo>
                  <a:cubicBezTo>
                    <a:pt x="1009396" y="6369050"/>
                    <a:pt x="1021080" y="6370320"/>
                    <a:pt x="1022858" y="6370447"/>
                  </a:cubicBezTo>
                  <a:cubicBezTo>
                    <a:pt x="1027049" y="6370447"/>
                    <a:pt x="1027303" y="6365621"/>
                    <a:pt x="1035558" y="6368416"/>
                  </a:cubicBezTo>
                  <a:cubicBezTo>
                    <a:pt x="1041146" y="6370321"/>
                    <a:pt x="1042543" y="6382640"/>
                    <a:pt x="1049655" y="6384672"/>
                  </a:cubicBezTo>
                  <a:cubicBezTo>
                    <a:pt x="1058799" y="6387212"/>
                    <a:pt x="1077976" y="6363463"/>
                    <a:pt x="1081405" y="6388228"/>
                  </a:cubicBezTo>
                  <a:cubicBezTo>
                    <a:pt x="1083691" y="6404231"/>
                    <a:pt x="1056005" y="6405882"/>
                    <a:pt x="1044829" y="6413628"/>
                  </a:cubicBezTo>
                  <a:cubicBezTo>
                    <a:pt x="1048766" y="6434584"/>
                    <a:pt x="1077468" y="6424677"/>
                    <a:pt x="1090041" y="6440807"/>
                  </a:cubicBezTo>
                  <a:cubicBezTo>
                    <a:pt x="1096772" y="6449570"/>
                    <a:pt x="1088898" y="6455412"/>
                    <a:pt x="1102741" y="6455920"/>
                  </a:cubicBezTo>
                  <a:cubicBezTo>
                    <a:pt x="1107059" y="6455920"/>
                    <a:pt x="1106678" y="6446267"/>
                    <a:pt x="1111250" y="6445887"/>
                  </a:cubicBezTo>
                  <a:cubicBezTo>
                    <a:pt x="1115822" y="6445506"/>
                    <a:pt x="1123950" y="6452364"/>
                    <a:pt x="1128014" y="6454015"/>
                  </a:cubicBezTo>
                  <a:cubicBezTo>
                    <a:pt x="1132459" y="6438140"/>
                    <a:pt x="1132840" y="6435219"/>
                    <a:pt x="1145413" y="6428615"/>
                  </a:cubicBezTo>
                  <a:cubicBezTo>
                    <a:pt x="1157986" y="6422011"/>
                    <a:pt x="1163701" y="6423535"/>
                    <a:pt x="1163701" y="6404866"/>
                  </a:cubicBezTo>
                  <a:cubicBezTo>
                    <a:pt x="1169303" y="6407847"/>
                    <a:pt x="1175753" y="6408833"/>
                    <a:pt x="1181989" y="6407660"/>
                  </a:cubicBezTo>
                  <a:cubicBezTo>
                    <a:pt x="1178560" y="6430520"/>
                    <a:pt x="1164590" y="6432044"/>
                    <a:pt x="1166114" y="6457063"/>
                  </a:cubicBezTo>
                  <a:cubicBezTo>
                    <a:pt x="1174750" y="6457063"/>
                    <a:pt x="1188339" y="6465318"/>
                    <a:pt x="1194816" y="6464683"/>
                  </a:cubicBezTo>
                  <a:cubicBezTo>
                    <a:pt x="1204341" y="6463666"/>
                    <a:pt x="1201293" y="6454776"/>
                    <a:pt x="1209040" y="6450713"/>
                  </a:cubicBezTo>
                  <a:cubicBezTo>
                    <a:pt x="1213993" y="6447919"/>
                    <a:pt x="1221740" y="6454396"/>
                    <a:pt x="1228471" y="6449062"/>
                  </a:cubicBezTo>
                  <a:cubicBezTo>
                    <a:pt x="1235202" y="6443729"/>
                    <a:pt x="1232789" y="6435346"/>
                    <a:pt x="1238504" y="6430393"/>
                  </a:cubicBezTo>
                  <a:cubicBezTo>
                    <a:pt x="1240282" y="6428742"/>
                    <a:pt x="1246886" y="6430393"/>
                    <a:pt x="1249807" y="6428869"/>
                  </a:cubicBezTo>
                  <a:cubicBezTo>
                    <a:pt x="1255903" y="6424678"/>
                    <a:pt x="1258697" y="6417313"/>
                    <a:pt x="1264031" y="6412105"/>
                  </a:cubicBezTo>
                  <a:cubicBezTo>
                    <a:pt x="1274699" y="6421376"/>
                    <a:pt x="1274826" y="6410708"/>
                    <a:pt x="1282065" y="6405882"/>
                  </a:cubicBezTo>
                  <a:cubicBezTo>
                    <a:pt x="1285113" y="6403851"/>
                    <a:pt x="1286256" y="6398136"/>
                    <a:pt x="1289304" y="6395850"/>
                  </a:cubicBezTo>
                  <a:cubicBezTo>
                    <a:pt x="1292352" y="6393564"/>
                    <a:pt x="1296543" y="6397374"/>
                    <a:pt x="1298321" y="6395850"/>
                  </a:cubicBezTo>
                  <a:cubicBezTo>
                    <a:pt x="1300099" y="6394326"/>
                    <a:pt x="1305687" y="6386579"/>
                    <a:pt x="1309243" y="6384928"/>
                  </a:cubicBezTo>
                  <a:cubicBezTo>
                    <a:pt x="1312799" y="6383277"/>
                    <a:pt x="1317244" y="6387849"/>
                    <a:pt x="1318387" y="6386706"/>
                  </a:cubicBezTo>
                  <a:cubicBezTo>
                    <a:pt x="1324529" y="6381775"/>
                    <a:pt x="1327498" y="6373890"/>
                    <a:pt x="1326134" y="6366132"/>
                  </a:cubicBezTo>
                  <a:cubicBezTo>
                    <a:pt x="1336675" y="6367656"/>
                    <a:pt x="1346454" y="6350765"/>
                    <a:pt x="1342263" y="6350384"/>
                  </a:cubicBezTo>
                  <a:cubicBezTo>
                    <a:pt x="1353566" y="6351400"/>
                    <a:pt x="1362837" y="6344034"/>
                    <a:pt x="1372489" y="6344669"/>
                  </a:cubicBezTo>
                  <a:cubicBezTo>
                    <a:pt x="1378839" y="6344669"/>
                    <a:pt x="1381887" y="6355591"/>
                    <a:pt x="1390904" y="6350511"/>
                  </a:cubicBezTo>
                  <a:cubicBezTo>
                    <a:pt x="1398905" y="6372229"/>
                    <a:pt x="1409954" y="6360036"/>
                    <a:pt x="1409827" y="6343145"/>
                  </a:cubicBezTo>
                  <a:cubicBezTo>
                    <a:pt x="1439799" y="6355845"/>
                    <a:pt x="1442847" y="6334128"/>
                    <a:pt x="1450213" y="6310760"/>
                  </a:cubicBezTo>
                  <a:cubicBezTo>
                    <a:pt x="1462278" y="6309236"/>
                    <a:pt x="1488313" y="6322191"/>
                    <a:pt x="1486027" y="6303141"/>
                  </a:cubicBezTo>
                  <a:cubicBezTo>
                    <a:pt x="1485265" y="6297934"/>
                    <a:pt x="1476883" y="6290441"/>
                    <a:pt x="1473327" y="6287138"/>
                  </a:cubicBezTo>
                  <a:cubicBezTo>
                    <a:pt x="1480058" y="6280788"/>
                    <a:pt x="1482725" y="6271391"/>
                    <a:pt x="1488567" y="6264913"/>
                  </a:cubicBezTo>
                  <a:cubicBezTo>
                    <a:pt x="1501267" y="6285742"/>
                    <a:pt x="1515237" y="6258309"/>
                    <a:pt x="1516380" y="6245229"/>
                  </a:cubicBezTo>
                  <a:cubicBezTo>
                    <a:pt x="1522222" y="6246498"/>
                    <a:pt x="1526413" y="6254119"/>
                    <a:pt x="1530985" y="6255135"/>
                  </a:cubicBezTo>
                  <a:cubicBezTo>
                    <a:pt x="1541145" y="6257675"/>
                    <a:pt x="1545463" y="6249928"/>
                    <a:pt x="1554480" y="6250563"/>
                  </a:cubicBezTo>
                  <a:cubicBezTo>
                    <a:pt x="1563497" y="6251199"/>
                    <a:pt x="1567180" y="6258564"/>
                    <a:pt x="1577721" y="6257421"/>
                  </a:cubicBezTo>
                  <a:cubicBezTo>
                    <a:pt x="1573276" y="6230878"/>
                    <a:pt x="1611376" y="6216654"/>
                    <a:pt x="1626616" y="6198239"/>
                  </a:cubicBezTo>
                  <a:cubicBezTo>
                    <a:pt x="1627181" y="6199817"/>
                    <a:pt x="1627648" y="6201429"/>
                    <a:pt x="1628013" y="6203065"/>
                  </a:cubicBezTo>
                  <a:cubicBezTo>
                    <a:pt x="1642618" y="6201414"/>
                    <a:pt x="1642364" y="6183888"/>
                    <a:pt x="1654683" y="6179571"/>
                  </a:cubicBezTo>
                  <a:cubicBezTo>
                    <a:pt x="1663319" y="6176650"/>
                    <a:pt x="1678178" y="6197859"/>
                    <a:pt x="1675892" y="6166871"/>
                  </a:cubicBezTo>
                  <a:lnTo>
                    <a:pt x="1679956" y="6169156"/>
                  </a:lnTo>
                  <a:lnTo>
                    <a:pt x="1675511" y="6292220"/>
                  </a:lnTo>
                  <a:lnTo>
                    <a:pt x="1676146" y="6292220"/>
                  </a:lnTo>
                  <a:lnTo>
                    <a:pt x="1648968" y="7035292"/>
                  </a:lnTo>
                  <a:lnTo>
                    <a:pt x="1750568" y="7035292"/>
                  </a:lnTo>
                  <a:cubicBezTo>
                    <a:pt x="1750568" y="7035292"/>
                    <a:pt x="1748917" y="6561836"/>
                    <a:pt x="1749171" y="6292977"/>
                  </a:cubicBezTo>
                  <a:lnTo>
                    <a:pt x="1777238" y="6292977"/>
                  </a:lnTo>
                  <a:cubicBezTo>
                    <a:pt x="1777238" y="6292977"/>
                    <a:pt x="1777238" y="6264020"/>
                    <a:pt x="1777238" y="6216777"/>
                  </a:cubicBezTo>
                  <a:cubicBezTo>
                    <a:pt x="1778816" y="6218048"/>
                    <a:pt x="1780628" y="6218997"/>
                    <a:pt x="1782572" y="6219570"/>
                  </a:cubicBezTo>
                  <a:cubicBezTo>
                    <a:pt x="1793367" y="6222238"/>
                    <a:pt x="1793621" y="6215379"/>
                    <a:pt x="1798955" y="6204965"/>
                  </a:cubicBezTo>
                  <a:cubicBezTo>
                    <a:pt x="1814322" y="6206362"/>
                    <a:pt x="1815465" y="6228968"/>
                    <a:pt x="1827530" y="6235318"/>
                  </a:cubicBezTo>
                  <a:cubicBezTo>
                    <a:pt x="1834134" y="6238875"/>
                    <a:pt x="1843532" y="6233922"/>
                    <a:pt x="1848866" y="6238620"/>
                  </a:cubicBezTo>
                  <a:cubicBezTo>
                    <a:pt x="1854200" y="6243319"/>
                    <a:pt x="1847215" y="6257416"/>
                    <a:pt x="1852676" y="6264020"/>
                  </a:cubicBezTo>
                  <a:cubicBezTo>
                    <a:pt x="1858137" y="6270625"/>
                    <a:pt x="1859280" y="6265290"/>
                    <a:pt x="1866392" y="6267830"/>
                  </a:cubicBezTo>
                  <a:cubicBezTo>
                    <a:pt x="1871599" y="6269609"/>
                    <a:pt x="1874647" y="6261607"/>
                    <a:pt x="1880489" y="6265544"/>
                  </a:cubicBezTo>
                  <a:cubicBezTo>
                    <a:pt x="1886331" y="6269482"/>
                    <a:pt x="1881251" y="6282181"/>
                    <a:pt x="1885061" y="6286626"/>
                  </a:cubicBezTo>
                  <a:cubicBezTo>
                    <a:pt x="1893189" y="6296278"/>
                    <a:pt x="1893062" y="6289674"/>
                    <a:pt x="1904873" y="6285356"/>
                  </a:cubicBezTo>
                  <a:cubicBezTo>
                    <a:pt x="1908937" y="6292468"/>
                    <a:pt x="1910207" y="6311773"/>
                    <a:pt x="1916430" y="6316344"/>
                  </a:cubicBezTo>
                  <a:cubicBezTo>
                    <a:pt x="1919478" y="6318630"/>
                    <a:pt x="1924177" y="6314820"/>
                    <a:pt x="1927479" y="6316344"/>
                  </a:cubicBezTo>
                  <a:cubicBezTo>
                    <a:pt x="1936155" y="6321457"/>
                    <a:pt x="1946118" y="6323969"/>
                    <a:pt x="1956181" y="6323584"/>
                  </a:cubicBezTo>
                  <a:cubicBezTo>
                    <a:pt x="1950252" y="6315511"/>
                    <a:pt x="1945940" y="6306368"/>
                    <a:pt x="1943481" y="6296660"/>
                  </a:cubicBezTo>
                  <a:cubicBezTo>
                    <a:pt x="1959102" y="6298184"/>
                    <a:pt x="1966468" y="6294754"/>
                    <a:pt x="1964055" y="6278626"/>
                  </a:cubicBezTo>
                  <a:cubicBezTo>
                    <a:pt x="1975993" y="6280785"/>
                    <a:pt x="1982216" y="6294247"/>
                    <a:pt x="1994027" y="6296406"/>
                  </a:cubicBezTo>
                  <a:cubicBezTo>
                    <a:pt x="1994789" y="6293739"/>
                    <a:pt x="1997329" y="6290691"/>
                    <a:pt x="1997837" y="6289040"/>
                  </a:cubicBezTo>
                  <a:cubicBezTo>
                    <a:pt x="2008378" y="6294120"/>
                    <a:pt x="2015236" y="6304407"/>
                    <a:pt x="2026793" y="6307709"/>
                  </a:cubicBezTo>
                  <a:cubicBezTo>
                    <a:pt x="2026636" y="6312898"/>
                    <a:pt x="2028005" y="6318020"/>
                    <a:pt x="2030730" y="6322440"/>
                  </a:cubicBezTo>
                  <a:cubicBezTo>
                    <a:pt x="2036153" y="6331477"/>
                    <a:pt x="2043863" y="6338924"/>
                    <a:pt x="2053082" y="6344030"/>
                  </a:cubicBezTo>
                  <a:cubicBezTo>
                    <a:pt x="2054836" y="6351998"/>
                    <a:pt x="2062225" y="6357431"/>
                    <a:pt x="2070354" y="6356730"/>
                  </a:cubicBezTo>
                  <a:cubicBezTo>
                    <a:pt x="2069211" y="6368287"/>
                    <a:pt x="2072513" y="6370447"/>
                    <a:pt x="2078101" y="6377812"/>
                  </a:cubicBezTo>
                  <a:cubicBezTo>
                    <a:pt x="2079879" y="6380225"/>
                    <a:pt x="2087499" y="6380352"/>
                    <a:pt x="2090801" y="6383400"/>
                  </a:cubicBezTo>
                  <a:cubicBezTo>
                    <a:pt x="2094103" y="6386448"/>
                    <a:pt x="2093722" y="6398132"/>
                    <a:pt x="2098167" y="6402196"/>
                  </a:cubicBezTo>
                  <a:cubicBezTo>
                    <a:pt x="2107057" y="6410451"/>
                    <a:pt x="2107184" y="6402958"/>
                    <a:pt x="2117979" y="6405371"/>
                  </a:cubicBezTo>
                  <a:cubicBezTo>
                    <a:pt x="2134743" y="6409181"/>
                    <a:pt x="2140966" y="6425310"/>
                    <a:pt x="2156079" y="6433184"/>
                  </a:cubicBezTo>
                  <a:cubicBezTo>
                    <a:pt x="2159951" y="6427043"/>
                    <a:pt x="2162141" y="6419992"/>
                    <a:pt x="2162429" y="6412737"/>
                  </a:cubicBezTo>
                  <a:cubicBezTo>
                    <a:pt x="2167968" y="6415089"/>
                    <a:pt x="2173938" y="6416257"/>
                    <a:pt x="2179955" y="6416166"/>
                  </a:cubicBezTo>
                  <a:cubicBezTo>
                    <a:pt x="2178753" y="6405468"/>
                    <a:pt x="2179660" y="6394639"/>
                    <a:pt x="2182622" y="6384289"/>
                  </a:cubicBezTo>
                  <a:cubicBezTo>
                    <a:pt x="2196333" y="6387835"/>
                    <a:pt x="2210382" y="6389921"/>
                    <a:pt x="2224532" y="6390512"/>
                  </a:cubicBezTo>
                  <a:cubicBezTo>
                    <a:pt x="2224532" y="6404863"/>
                    <a:pt x="2199132" y="6406895"/>
                    <a:pt x="2188083" y="6414642"/>
                  </a:cubicBezTo>
                  <a:cubicBezTo>
                    <a:pt x="2192020" y="6435598"/>
                    <a:pt x="2220722" y="6425691"/>
                    <a:pt x="2233168" y="6441820"/>
                  </a:cubicBezTo>
                  <a:cubicBezTo>
                    <a:pt x="2240026" y="6450584"/>
                    <a:pt x="2232152" y="6456426"/>
                    <a:pt x="2245868" y="6456934"/>
                  </a:cubicBezTo>
                  <a:cubicBezTo>
                    <a:pt x="2250313" y="6456934"/>
                    <a:pt x="2249932" y="6447281"/>
                    <a:pt x="2254504" y="6446901"/>
                  </a:cubicBezTo>
                  <a:cubicBezTo>
                    <a:pt x="2259076" y="6446520"/>
                    <a:pt x="2267204" y="6453378"/>
                    <a:pt x="2271268" y="6455029"/>
                  </a:cubicBezTo>
                  <a:cubicBezTo>
                    <a:pt x="2275713" y="6439154"/>
                    <a:pt x="2276094" y="6436233"/>
                    <a:pt x="2288540" y="6429629"/>
                  </a:cubicBezTo>
                  <a:cubicBezTo>
                    <a:pt x="2300986" y="6423025"/>
                    <a:pt x="2306955" y="6424549"/>
                    <a:pt x="2306955" y="6405880"/>
                  </a:cubicBezTo>
                  <a:cubicBezTo>
                    <a:pt x="2312554" y="6408871"/>
                    <a:pt x="2319007" y="6409857"/>
                    <a:pt x="2325243" y="6408674"/>
                  </a:cubicBezTo>
                  <a:cubicBezTo>
                    <a:pt x="2321814" y="6431534"/>
                    <a:pt x="2307844" y="6433057"/>
                    <a:pt x="2309368" y="6458077"/>
                  </a:cubicBezTo>
                  <a:cubicBezTo>
                    <a:pt x="2318004" y="6458077"/>
                    <a:pt x="2331593" y="6466332"/>
                    <a:pt x="2338070" y="6465697"/>
                  </a:cubicBezTo>
                  <a:cubicBezTo>
                    <a:pt x="2347468" y="6464680"/>
                    <a:pt x="2344420" y="6455790"/>
                    <a:pt x="2352167" y="6451727"/>
                  </a:cubicBezTo>
                  <a:cubicBezTo>
                    <a:pt x="2357247" y="6448933"/>
                    <a:pt x="2364867" y="6455410"/>
                    <a:pt x="2371725" y="6450076"/>
                  </a:cubicBezTo>
                  <a:cubicBezTo>
                    <a:pt x="2378583" y="6444743"/>
                    <a:pt x="2376043" y="6436360"/>
                    <a:pt x="2381631" y="6431407"/>
                  </a:cubicBezTo>
                  <a:cubicBezTo>
                    <a:pt x="2383536" y="6429756"/>
                    <a:pt x="2390140" y="6431407"/>
                    <a:pt x="2393061" y="6429883"/>
                  </a:cubicBezTo>
                  <a:cubicBezTo>
                    <a:pt x="2399157" y="6425692"/>
                    <a:pt x="2401951" y="6418327"/>
                    <a:pt x="2407285" y="6413119"/>
                  </a:cubicBezTo>
                  <a:cubicBezTo>
                    <a:pt x="2417826" y="6422390"/>
                    <a:pt x="2418080" y="6411722"/>
                    <a:pt x="2425319" y="6406896"/>
                  </a:cubicBezTo>
                  <a:cubicBezTo>
                    <a:pt x="2428367" y="6404865"/>
                    <a:pt x="2429510" y="6399149"/>
                    <a:pt x="2432431" y="6396864"/>
                  </a:cubicBezTo>
                  <a:cubicBezTo>
                    <a:pt x="2435351" y="6394578"/>
                    <a:pt x="2439670" y="6398387"/>
                    <a:pt x="2441575" y="6396864"/>
                  </a:cubicBezTo>
                  <a:cubicBezTo>
                    <a:pt x="2443480" y="6395340"/>
                    <a:pt x="2448941" y="6387593"/>
                    <a:pt x="2452370" y="6385942"/>
                  </a:cubicBezTo>
                  <a:cubicBezTo>
                    <a:pt x="2455799" y="6384291"/>
                    <a:pt x="2460498" y="6388862"/>
                    <a:pt x="2461641" y="6387720"/>
                  </a:cubicBezTo>
                  <a:cubicBezTo>
                    <a:pt x="2467737" y="6382756"/>
                    <a:pt x="2470696" y="6374898"/>
                    <a:pt x="2469388" y="6367146"/>
                  </a:cubicBezTo>
                  <a:cubicBezTo>
                    <a:pt x="2479929" y="6368670"/>
                    <a:pt x="2489581" y="6351779"/>
                    <a:pt x="2485390" y="6351398"/>
                  </a:cubicBezTo>
                  <a:cubicBezTo>
                    <a:pt x="2496819" y="6352414"/>
                    <a:pt x="2505963" y="6345048"/>
                    <a:pt x="2515743" y="6345683"/>
                  </a:cubicBezTo>
                  <a:cubicBezTo>
                    <a:pt x="2522093" y="6345683"/>
                    <a:pt x="2525013" y="6356605"/>
                    <a:pt x="2534157" y="6351525"/>
                  </a:cubicBezTo>
                  <a:cubicBezTo>
                    <a:pt x="2542031" y="6373242"/>
                    <a:pt x="2553081" y="6361050"/>
                    <a:pt x="2552953" y="6344159"/>
                  </a:cubicBezTo>
                  <a:cubicBezTo>
                    <a:pt x="2583052" y="6356859"/>
                    <a:pt x="2586100" y="6335142"/>
                    <a:pt x="2593466" y="6311774"/>
                  </a:cubicBezTo>
                  <a:cubicBezTo>
                    <a:pt x="2605405" y="6310250"/>
                    <a:pt x="2631566" y="6323204"/>
                    <a:pt x="2629281" y="6304154"/>
                  </a:cubicBezTo>
                  <a:cubicBezTo>
                    <a:pt x="2628519" y="6298948"/>
                    <a:pt x="2620137" y="6291454"/>
                    <a:pt x="2616581" y="6288152"/>
                  </a:cubicBezTo>
                  <a:cubicBezTo>
                    <a:pt x="2623438" y="6281802"/>
                    <a:pt x="2625979" y="6272404"/>
                    <a:pt x="2631948" y="6265927"/>
                  </a:cubicBezTo>
                  <a:cubicBezTo>
                    <a:pt x="2644648" y="6286756"/>
                    <a:pt x="2658618" y="6259323"/>
                    <a:pt x="2659761" y="6246242"/>
                  </a:cubicBezTo>
                  <a:cubicBezTo>
                    <a:pt x="2665603" y="6247512"/>
                    <a:pt x="2669794" y="6255133"/>
                    <a:pt x="2674239" y="6256149"/>
                  </a:cubicBezTo>
                  <a:cubicBezTo>
                    <a:pt x="2684526" y="6258689"/>
                    <a:pt x="2688717" y="6250942"/>
                    <a:pt x="2697734" y="6251577"/>
                  </a:cubicBezTo>
                  <a:cubicBezTo>
                    <a:pt x="2706751" y="6252213"/>
                    <a:pt x="2710434" y="6259578"/>
                    <a:pt x="2720975" y="6258435"/>
                  </a:cubicBezTo>
                  <a:cubicBezTo>
                    <a:pt x="2716657" y="6231891"/>
                    <a:pt x="2754630" y="6217667"/>
                    <a:pt x="2769997" y="6199253"/>
                  </a:cubicBezTo>
                  <a:lnTo>
                    <a:pt x="2771394" y="6204079"/>
                  </a:lnTo>
                  <a:cubicBezTo>
                    <a:pt x="2785999" y="6202428"/>
                    <a:pt x="2785745" y="6184902"/>
                    <a:pt x="2797937" y="6180584"/>
                  </a:cubicBezTo>
                  <a:cubicBezTo>
                    <a:pt x="2806700" y="6177664"/>
                    <a:pt x="2821559" y="6198873"/>
                    <a:pt x="2819273" y="6167884"/>
                  </a:cubicBezTo>
                  <a:lnTo>
                    <a:pt x="2823337" y="6170170"/>
                  </a:lnTo>
                  <a:lnTo>
                    <a:pt x="2818765" y="6293233"/>
                  </a:lnTo>
                  <a:lnTo>
                    <a:pt x="2819527" y="6293233"/>
                  </a:lnTo>
                  <a:lnTo>
                    <a:pt x="2792222" y="7035549"/>
                  </a:lnTo>
                  <a:lnTo>
                    <a:pt x="2893822" y="7035549"/>
                  </a:lnTo>
                  <a:cubicBezTo>
                    <a:pt x="2893822" y="7035549"/>
                    <a:pt x="2892044" y="6562093"/>
                    <a:pt x="2892425" y="6293233"/>
                  </a:cubicBezTo>
                  <a:lnTo>
                    <a:pt x="2920492" y="6293233"/>
                  </a:lnTo>
                  <a:cubicBezTo>
                    <a:pt x="2920492" y="6293233"/>
                    <a:pt x="2920492" y="6264277"/>
                    <a:pt x="2920492" y="6217033"/>
                  </a:cubicBezTo>
                  <a:cubicBezTo>
                    <a:pt x="2922070" y="6218305"/>
                    <a:pt x="2923882" y="6219253"/>
                    <a:pt x="2925826" y="6219827"/>
                  </a:cubicBezTo>
                  <a:cubicBezTo>
                    <a:pt x="2936621" y="6222494"/>
                    <a:pt x="2936875" y="6215636"/>
                    <a:pt x="2942082" y="6205222"/>
                  </a:cubicBezTo>
                  <a:cubicBezTo>
                    <a:pt x="2957576" y="6206619"/>
                    <a:pt x="2958592" y="6229225"/>
                    <a:pt x="2970657" y="6235575"/>
                  </a:cubicBezTo>
                  <a:cubicBezTo>
                    <a:pt x="2977388" y="6239131"/>
                    <a:pt x="2986786" y="6234178"/>
                    <a:pt x="2992120" y="6238877"/>
                  </a:cubicBezTo>
                  <a:cubicBezTo>
                    <a:pt x="2997454" y="6243576"/>
                    <a:pt x="2990342" y="6257673"/>
                    <a:pt x="2995803" y="6264277"/>
                  </a:cubicBezTo>
                  <a:cubicBezTo>
                    <a:pt x="3001264" y="6270881"/>
                    <a:pt x="3002534" y="6265547"/>
                    <a:pt x="3009646" y="6268087"/>
                  </a:cubicBezTo>
                  <a:cubicBezTo>
                    <a:pt x="3014853" y="6269865"/>
                    <a:pt x="3017901" y="6261864"/>
                    <a:pt x="3023743" y="6265801"/>
                  </a:cubicBezTo>
                  <a:cubicBezTo>
                    <a:pt x="3029585" y="6269739"/>
                    <a:pt x="3024378" y="6282438"/>
                    <a:pt x="3028188" y="6286883"/>
                  </a:cubicBezTo>
                  <a:cubicBezTo>
                    <a:pt x="3036316" y="6296535"/>
                    <a:pt x="3036189" y="6289931"/>
                    <a:pt x="3048127" y="6285613"/>
                  </a:cubicBezTo>
                  <a:cubicBezTo>
                    <a:pt x="3052064" y="6292725"/>
                    <a:pt x="3053461" y="6312029"/>
                    <a:pt x="3059557" y="6316601"/>
                  </a:cubicBezTo>
                  <a:cubicBezTo>
                    <a:pt x="3062732" y="6318887"/>
                    <a:pt x="3067431" y="6315077"/>
                    <a:pt x="3070606" y="6316601"/>
                  </a:cubicBezTo>
                  <a:cubicBezTo>
                    <a:pt x="3079282" y="6321713"/>
                    <a:pt x="3089245" y="6324225"/>
                    <a:pt x="3099308" y="6323840"/>
                  </a:cubicBezTo>
                  <a:cubicBezTo>
                    <a:pt x="3093322" y="6315802"/>
                    <a:pt x="3089004" y="6306647"/>
                    <a:pt x="3086608" y="6296916"/>
                  </a:cubicBezTo>
                  <a:cubicBezTo>
                    <a:pt x="3102102" y="6298440"/>
                    <a:pt x="3109595" y="6295011"/>
                    <a:pt x="3107182" y="6278882"/>
                  </a:cubicBezTo>
                  <a:cubicBezTo>
                    <a:pt x="3118993" y="6281041"/>
                    <a:pt x="3125216" y="6294503"/>
                    <a:pt x="3137027" y="6296663"/>
                  </a:cubicBezTo>
                  <a:cubicBezTo>
                    <a:pt x="3137916" y="6293995"/>
                    <a:pt x="3140329" y="6290948"/>
                    <a:pt x="3140837" y="6289296"/>
                  </a:cubicBezTo>
                  <a:cubicBezTo>
                    <a:pt x="3151378" y="6294377"/>
                    <a:pt x="3158236" y="6304664"/>
                    <a:pt x="3169920" y="6307965"/>
                  </a:cubicBezTo>
                  <a:cubicBezTo>
                    <a:pt x="3169158" y="6322189"/>
                    <a:pt x="3182620" y="6338699"/>
                    <a:pt x="3196844" y="6331333"/>
                  </a:cubicBezTo>
                  <a:cubicBezTo>
                    <a:pt x="3192780" y="6344033"/>
                    <a:pt x="3198114" y="6356733"/>
                    <a:pt x="3213354" y="6356733"/>
                  </a:cubicBezTo>
                  <a:cubicBezTo>
                    <a:pt x="3212338" y="6368290"/>
                    <a:pt x="3215640" y="6370450"/>
                    <a:pt x="3221101" y="6377815"/>
                  </a:cubicBezTo>
                  <a:cubicBezTo>
                    <a:pt x="3223006" y="6380228"/>
                    <a:pt x="3230626" y="6380355"/>
                    <a:pt x="3233801" y="6383403"/>
                  </a:cubicBezTo>
                  <a:cubicBezTo>
                    <a:pt x="3236976" y="6386451"/>
                    <a:pt x="3236595" y="6398135"/>
                    <a:pt x="3241040" y="6402199"/>
                  </a:cubicBezTo>
                  <a:cubicBezTo>
                    <a:pt x="3249930" y="6410454"/>
                    <a:pt x="3250057" y="6402961"/>
                    <a:pt x="3260852" y="6405374"/>
                  </a:cubicBezTo>
                  <a:cubicBezTo>
                    <a:pt x="3277616" y="6409184"/>
                    <a:pt x="3283839" y="6425313"/>
                    <a:pt x="3298952" y="6433187"/>
                  </a:cubicBezTo>
                  <a:cubicBezTo>
                    <a:pt x="3302785" y="6427036"/>
                    <a:pt x="3304932" y="6419984"/>
                    <a:pt x="3305175" y="6412740"/>
                  </a:cubicBezTo>
                  <a:cubicBezTo>
                    <a:pt x="3310717" y="6415081"/>
                    <a:pt x="3316684" y="6416249"/>
                    <a:pt x="3322701" y="6416169"/>
                  </a:cubicBezTo>
                  <a:cubicBezTo>
                    <a:pt x="3321601" y="6405462"/>
                    <a:pt x="3322549" y="6394644"/>
                    <a:pt x="3325495" y="6384292"/>
                  </a:cubicBezTo>
                  <a:cubicBezTo>
                    <a:pt x="3343148" y="6388737"/>
                    <a:pt x="3380740" y="6395849"/>
                    <a:pt x="3393948" y="6384292"/>
                  </a:cubicBezTo>
                  <a:cubicBezTo>
                    <a:pt x="3400044" y="6379212"/>
                    <a:pt x="3392297" y="6373624"/>
                    <a:pt x="3402838" y="6368925"/>
                  </a:cubicBezTo>
                  <a:cubicBezTo>
                    <a:pt x="3405886" y="6367401"/>
                    <a:pt x="3418332" y="6370576"/>
                    <a:pt x="3423031" y="6369941"/>
                  </a:cubicBezTo>
                  <a:cubicBezTo>
                    <a:pt x="3432318" y="6370216"/>
                    <a:pt x="3441112" y="6365770"/>
                    <a:pt x="3446399" y="6358130"/>
                  </a:cubicBezTo>
                  <a:cubicBezTo>
                    <a:pt x="3421888" y="6344795"/>
                    <a:pt x="3392424" y="6354193"/>
                    <a:pt x="3365627" y="6352288"/>
                  </a:cubicBezTo>
                  <a:cubicBezTo>
                    <a:pt x="3350514" y="6351145"/>
                    <a:pt x="3290316" y="6329809"/>
                    <a:pt x="3299206" y="6306568"/>
                  </a:cubicBezTo>
                  <a:cubicBezTo>
                    <a:pt x="3308766" y="6309461"/>
                    <a:pt x="3318596" y="6311376"/>
                    <a:pt x="3328543" y="6312283"/>
                  </a:cubicBezTo>
                  <a:cubicBezTo>
                    <a:pt x="3342259" y="6313045"/>
                    <a:pt x="3336163" y="6309870"/>
                    <a:pt x="3347085" y="6306823"/>
                  </a:cubicBezTo>
                  <a:cubicBezTo>
                    <a:pt x="3360576" y="6303377"/>
                    <a:pt x="3373682" y="6298569"/>
                    <a:pt x="3386201" y="6292471"/>
                  </a:cubicBezTo>
                  <a:cubicBezTo>
                    <a:pt x="3389076" y="6298742"/>
                    <a:pt x="3392519" y="6304736"/>
                    <a:pt x="3396488" y="6310378"/>
                  </a:cubicBezTo>
                  <a:cubicBezTo>
                    <a:pt x="3407918" y="6304663"/>
                    <a:pt x="3408426" y="6301234"/>
                    <a:pt x="3421888" y="6304917"/>
                  </a:cubicBezTo>
                  <a:cubicBezTo>
                    <a:pt x="3432302" y="6307838"/>
                    <a:pt x="3437635" y="6317617"/>
                    <a:pt x="3448684" y="6317617"/>
                  </a:cubicBezTo>
                  <a:cubicBezTo>
                    <a:pt x="3445458" y="6310847"/>
                    <a:pt x="3443933" y="6303392"/>
                    <a:pt x="3444239" y="6295900"/>
                  </a:cubicBezTo>
                  <a:cubicBezTo>
                    <a:pt x="3453891" y="6297551"/>
                    <a:pt x="3462781" y="6301996"/>
                    <a:pt x="3472306" y="6297424"/>
                  </a:cubicBezTo>
                  <a:cubicBezTo>
                    <a:pt x="3458844" y="6272024"/>
                    <a:pt x="3483482" y="6279644"/>
                    <a:pt x="3497706" y="6274310"/>
                  </a:cubicBezTo>
                  <a:cubicBezTo>
                    <a:pt x="3494912" y="6261610"/>
                    <a:pt x="3504310" y="6265292"/>
                    <a:pt x="3507866" y="6257927"/>
                  </a:cubicBezTo>
                  <a:cubicBezTo>
                    <a:pt x="3511422" y="6250562"/>
                    <a:pt x="3509517" y="6245227"/>
                    <a:pt x="3512438" y="6239893"/>
                  </a:cubicBezTo>
                  <a:cubicBezTo>
                    <a:pt x="3517264" y="6229987"/>
                    <a:pt x="3533774" y="6225924"/>
                    <a:pt x="3518153" y="6216399"/>
                  </a:cubicBezTo>
                  <a:cubicBezTo>
                    <a:pt x="3512311" y="6212842"/>
                    <a:pt x="3494912" y="6217161"/>
                    <a:pt x="3489197" y="6218177"/>
                  </a:cubicBezTo>
                  <a:cubicBezTo>
                    <a:pt x="3477132" y="6220463"/>
                    <a:pt x="3465321" y="6223130"/>
                    <a:pt x="3453510" y="6225670"/>
                  </a:cubicBezTo>
                  <a:cubicBezTo>
                    <a:pt x="3454812" y="6223859"/>
                    <a:pt x="3456398" y="6222273"/>
                    <a:pt x="3458209" y="6220971"/>
                  </a:cubicBezTo>
                  <a:cubicBezTo>
                    <a:pt x="3461257" y="6218940"/>
                    <a:pt x="3462400" y="6213224"/>
                    <a:pt x="3465321" y="6210938"/>
                  </a:cubicBezTo>
                  <a:cubicBezTo>
                    <a:pt x="3468242" y="6208653"/>
                    <a:pt x="3472560" y="6212462"/>
                    <a:pt x="3474465" y="6210938"/>
                  </a:cubicBezTo>
                  <a:cubicBezTo>
                    <a:pt x="3476370" y="6209415"/>
                    <a:pt x="3481831" y="6201668"/>
                    <a:pt x="3485387" y="6200017"/>
                  </a:cubicBezTo>
                  <a:cubicBezTo>
                    <a:pt x="3488943" y="6198366"/>
                    <a:pt x="3493388" y="6202937"/>
                    <a:pt x="3494531" y="6201795"/>
                  </a:cubicBezTo>
                  <a:cubicBezTo>
                    <a:pt x="3500627" y="6196831"/>
                    <a:pt x="3503586" y="6188973"/>
                    <a:pt x="3502278" y="6181221"/>
                  </a:cubicBezTo>
                  <a:cubicBezTo>
                    <a:pt x="3510540" y="6182994"/>
                    <a:pt x="3519125" y="6180294"/>
                    <a:pt x="3524884" y="6174109"/>
                  </a:cubicBezTo>
                  <a:cubicBezTo>
                    <a:pt x="3527002" y="6171221"/>
                    <a:pt x="3528396" y="6167868"/>
                    <a:pt x="3528948" y="6164330"/>
                  </a:cubicBezTo>
                  <a:cubicBezTo>
                    <a:pt x="3535202" y="6161698"/>
                    <a:pt x="3541859" y="6160152"/>
                    <a:pt x="3548633" y="6159758"/>
                  </a:cubicBezTo>
                  <a:cubicBezTo>
                    <a:pt x="3554983" y="6159758"/>
                    <a:pt x="3558030" y="6170680"/>
                    <a:pt x="3567048" y="6165600"/>
                  </a:cubicBezTo>
                  <a:cubicBezTo>
                    <a:pt x="3574922" y="6187317"/>
                    <a:pt x="3585971" y="6175125"/>
                    <a:pt x="3585971" y="6158234"/>
                  </a:cubicBezTo>
                  <a:cubicBezTo>
                    <a:pt x="3615942" y="6170934"/>
                    <a:pt x="3618991" y="6149217"/>
                    <a:pt x="3626357" y="6125849"/>
                  </a:cubicBezTo>
                  <a:cubicBezTo>
                    <a:pt x="3638422" y="6124325"/>
                    <a:pt x="3664457" y="6137279"/>
                    <a:pt x="3662171" y="6118229"/>
                  </a:cubicBezTo>
                  <a:cubicBezTo>
                    <a:pt x="3661409" y="6113023"/>
                    <a:pt x="3653027" y="6105529"/>
                    <a:pt x="3649471" y="6102227"/>
                  </a:cubicBezTo>
                  <a:cubicBezTo>
                    <a:pt x="3656329" y="6095877"/>
                    <a:pt x="3658868" y="6086479"/>
                    <a:pt x="3664838" y="6080002"/>
                  </a:cubicBezTo>
                  <a:cubicBezTo>
                    <a:pt x="3677538" y="6100830"/>
                    <a:pt x="3691508" y="6073398"/>
                    <a:pt x="3692651" y="6060317"/>
                  </a:cubicBezTo>
                  <a:cubicBezTo>
                    <a:pt x="3698492" y="6061587"/>
                    <a:pt x="3702684" y="6069208"/>
                    <a:pt x="3707129" y="6070224"/>
                  </a:cubicBezTo>
                  <a:cubicBezTo>
                    <a:pt x="3717416" y="6072764"/>
                    <a:pt x="3721607" y="6065017"/>
                    <a:pt x="3730624" y="6065652"/>
                  </a:cubicBezTo>
                  <a:cubicBezTo>
                    <a:pt x="3739641" y="6066288"/>
                    <a:pt x="3743324" y="6073653"/>
                    <a:pt x="3753992" y="6072510"/>
                  </a:cubicBezTo>
                  <a:cubicBezTo>
                    <a:pt x="3749547" y="6045966"/>
                    <a:pt x="3787647" y="6031742"/>
                    <a:pt x="3802887" y="6013328"/>
                  </a:cubicBezTo>
                  <a:cubicBezTo>
                    <a:pt x="3803522" y="6015106"/>
                    <a:pt x="3803776" y="6016503"/>
                    <a:pt x="3804284" y="6018154"/>
                  </a:cubicBezTo>
                  <a:cubicBezTo>
                    <a:pt x="3818889" y="6016630"/>
                    <a:pt x="3818635" y="5998977"/>
                    <a:pt x="3830827" y="5994786"/>
                  </a:cubicBezTo>
                  <a:cubicBezTo>
                    <a:pt x="3839590" y="5991738"/>
                    <a:pt x="3854448" y="6013074"/>
                    <a:pt x="3852163" y="5982086"/>
                  </a:cubicBezTo>
                  <a:lnTo>
                    <a:pt x="3856227" y="5984372"/>
                  </a:lnTo>
                  <a:lnTo>
                    <a:pt x="3851782" y="6107435"/>
                  </a:lnTo>
                  <a:lnTo>
                    <a:pt x="3852416" y="6107435"/>
                  </a:lnTo>
                  <a:lnTo>
                    <a:pt x="3822954" y="6851142"/>
                  </a:lnTo>
                  <a:lnTo>
                    <a:pt x="3924554" y="6851142"/>
                  </a:lnTo>
                  <a:cubicBezTo>
                    <a:pt x="3924554" y="6851142"/>
                    <a:pt x="3922903" y="6377686"/>
                    <a:pt x="3923157" y="6108827"/>
                  </a:cubicBezTo>
                  <a:lnTo>
                    <a:pt x="3951224" y="6108827"/>
                  </a:lnTo>
                  <a:cubicBezTo>
                    <a:pt x="3951224" y="6108827"/>
                    <a:pt x="3951224" y="6079870"/>
                    <a:pt x="3951224" y="6032627"/>
                  </a:cubicBezTo>
                  <a:cubicBezTo>
                    <a:pt x="3952799" y="6033932"/>
                    <a:pt x="3954610" y="6034924"/>
                    <a:pt x="3956558" y="6035548"/>
                  </a:cubicBezTo>
                  <a:cubicBezTo>
                    <a:pt x="3967353" y="6038088"/>
                    <a:pt x="3967607" y="6031229"/>
                    <a:pt x="3972814" y="6020816"/>
                  </a:cubicBezTo>
                  <a:cubicBezTo>
                    <a:pt x="3988308" y="6022212"/>
                    <a:pt x="3989324" y="6044818"/>
                    <a:pt x="4001389" y="6051168"/>
                  </a:cubicBezTo>
                  <a:cubicBezTo>
                    <a:pt x="4008120" y="6054725"/>
                    <a:pt x="4017518" y="6049772"/>
                    <a:pt x="4022852" y="6054470"/>
                  </a:cubicBezTo>
                  <a:cubicBezTo>
                    <a:pt x="4028186" y="6059169"/>
                    <a:pt x="4021074" y="6073393"/>
                    <a:pt x="4026535" y="6079870"/>
                  </a:cubicBezTo>
                  <a:cubicBezTo>
                    <a:pt x="4031997" y="6086348"/>
                    <a:pt x="4033266" y="6081140"/>
                    <a:pt x="4040378" y="6083553"/>
                  </a:cubicBezTo>
                  <a:cubicBezTo>
                    <a:pt x="4045585" y="6085331"/>
                    <a:pt x="4048633" y="6077330"/>
                    <a:pt x="4054475" y="6081267"/>
                  </a:cubicBezTo>
                  <a:cubicBezTo>
                    <a:pt x="4060316" y="6085204"/>
                    <a:pt x="4055237" y="6097904"/>
                    <a:pt x="4059047" y="6102349"/>
                  </a:cubicBezTo>
                  <a:cubicBezTo>
                    <a:pt x="4067048" y="6112001"/>
                    <a:pt x="4067048" y="6105524"/>
                    <a:pt x="4078859" y="6101079"/>
                  </a:cubicBezTo>
                  <a:cubicBezTo>
                    <a:pt x="4082796" y="6108318"/>
                    <a:pt x="4084193" y="6127495"/>
                    <a:pt x="4090416" y="6132067"/>
                  </a:cubicBezTo>
                  <a:cubicBezTo>
                    <a:pt x="4093464" y="6134353"/>
                    <a:pt x="4098163" y="6130543"/>
                    <a:pt x="4101338" y="6132067"/>
                  </a:cubicBezTo>
                  <a:cubicBezTo>
                    <a:pt x="4110003" y="6137207"/>
                    <a:pt x="4119974" y="6139721"/>
                    <a:pt x="4130040" y="6139306"/>
                  </a:cubicBezTo>
                  <a:cubicBezTo>
                    <a:pt x="4124054" y="6131268"/>
                    <a:pt x="4119736" y="6122114"/>
                    <a:pt x="4117340" y="6112382"/>
                  </a:cubicBezTo>
                  <a:cubicBezTo>
                    <a:pt x="4132961" y="6113906"/>
                    <a:pt x="4140327" y="6110477"/>
                    <a:pt x="4137914" y="6094349"/>
                  </a:cubicBezTo>
                  <a:cubicBezTo>
                    <a:pt x="4149852" y="6096507"/>
                    <a:pt x="4156075" y="6109969"/>
                    <a:pt x="4167885" y="6112129"/>
                  </a:cubicBezTo>
                  <a:cubicBezTo>
                    <a:pt x="4168647" y="6109462"/>
                    <a:pt x="4171188" y="6106414"/>
                    <a:pt x="4171695" y="6104763"/>
                  </a:cubicBezTo>
                  <a:cubicBezTo>
                    <a:pt x="4176605" y="6107408"/>
                    <a:pt x="4181170" y="6110650"/>
                    <a:pt x="4185284" y="6114415"/>
                  </a:cubicBezTo>
                  <a:lnTo>
                    <a:pt x="4183888" y="6152642"/>
                  </a:lnTo>
                  <a:lnTo>
                    <a:pt x="4226433" y="6152642"/>
                  </a:lnTo>
                  <a:cubicBezTo>
                    <a:pt x="4225644" y="6157658"/>
                    <a:pt x="4227189" y="6162759"/>
                    <a:pt x="4230628" y="6166495"/>
                  </a:cubicBezTo>
                  <a:cubicBezTo>
                    <a:pt x="4234066" y="6170230"/>
                    <a:pt x="4239023" y="6172191"/>
                    <a:pt x="4244086" y="6171819"/>
                  </a:cubicBezTo>
                  <a:cubicBezTo>
                    <a:pt x="4243070" y="6183376"/>
                    <a:pt x="4246372" y="6185535"/>
                    <a:pt x="4251960" y="6192901"/>
                  </a:cubicBezTo>
                  <a:cubicBezTo>
                    <a:pt x="4253738" y="6195314"/>
                    <a:pt x="4261358" y="6195441"/>
                    <a:pt x="4264660" y="6198489"/>
                  </a:cubicBezTo>
                  <a:cubicBezTo>
                    <a:pt x="4267962" y="6201537"/>
                    <a:pt x="4267454" y="6213220"/>
                    <a:pt x="4271899" y="6217285"/>
                  </a:cubicBezTo>
                  <a:cubicBezTo>
                    <a:pt x="4280916" y="6225540"/>
                    <a:pt x="4280916" y="6218047"/>
                    <a:pt x="4291838" y="6220460"/>
                  </a:cubicBezTo>
                  <a:cubicBezTo>
                    <a:pt x="4308475" y="6224269"/>
                    <a:pt x="4314825" y="6240399"/>
                    <a:pt x="4329938" y="6248273"/>
                  </a:cubicBezTo>
                  <a:cubicBezTo>
                    <a:pt x="4332687" y="6244806"/>
                    <a:pt x="4334364" y="6240613"/>
                    <a:pt x="4334764" y="6236207"/>
                  </a:cubicBezTo>
                  <a:cubicBezTo>
                    <a:pt x="4343521" y="6238637"/>
                    <a:pt x="4351631" y="6242974"/>
                    <a:pt x="4358513" y="6248907"/>
                  </a:cubicBezTo>
                  <a:cubicBezTo>
                    <a:pt x="4363339" y="6244843"/>
                    <a:pt x="4369689" y="6235191"/>
                    <a:pt x="4376167" y="6233922"/>
                  </a:cubicBezTo>
                  <a:cubicBezTo>
                    <a:pt x="4380104" y="6233922"/>
                    <a:pt x="4382898" y="6238620"/>
                    <a:pt x="4386200" y="6238240"/>
                  </a:cubicBezTo>
                  <a:lnTo>
                    <a:pt x="4400551" y="6239637"/>
                  </a:lnTo>
                  <a:cubicBezTo>
                    <a:pt x="4404742" y="6239637"/>
                    <a:pt x="4404996" y="6234811"/>
                    <a:pt x="4413251" y="6237731"/>
                  </a:cubicBezTo>
                  <a:cubicBezTo>
                    <a:pt x="4418839" y="6239510"/>
                    <a:pt x="4420363" y="6251828"/>
                    <a:pt x="4427348" y="6253861"/>
                  </a:cubicBezTo>
                  <a:cubicBezTo>
                    <a:pt x="4436619" y="6256528"/>
                    <a:pt x="4455669" y="6232652"/>
                    <a:pt x="4459225" y="6257417"/>
                  </a:cubicBezTo>
                  <a:cubicBezTo>
                    <a:pt x="4461384" y="6273419"/>
                    <a:pt x="4433825" y="6275070"/>
                    <a:pt x="4422521" y="6282817"/>
                  </a:cubicBezTo>
                  <a:cubicBezTo>
                    <a:pt x="4426586" y="6303772"/>
                    <a:pt x="4455287" y="6293866"/>
                    <a:pt x="4467733" y="6309995"/>
                  </a:cubicBezTo>
                  <a:cubicBezTo>
                    <a:pt x="4474464" y="6318758"/>
                    <a:pt x="4466591" y="6324600"/>
                    <a:pt x="4480433" y="6325108"/>
                  </a:cubicBezTo>
                  <a:cubicBezTo>
                    <a:pt x="4484751" y="6325108"/>
                    <a:pt x="4484498" y="6315456"/>
                    <a:pt x="4488943" y="6315075"/>
                  </a:cubicBezTo>
                  <a:cubicBezTo>
                    <a:pt x="4493388" y="6314695"/>
                    <a:pt x="4501643" y="6321553"/>
                    <a:pt x="4505833" y="6323204"/>
                  </a:cubicBezTo>
                  <a:cubicBezTo>
                    <a:pt x="4510279" y="6307329"/>
                    <a:pt x="4510660" y="6304408"/>
                    <a:pt x="4523105" y="6297804"/>
                  </a:cubicBezTo>
                  <a:cubicBezTo>
                    <a:pt x="4535551" y="6291200"/>
                    <a:pt x="4541393" y="6292723"/>
                    <a:pt x="4541393" y="6274055"/>
                  </a:cubicBezTo>
                  <a:cubicBezTo>
                    <a:pt x="4546975" y="6277096"/>
                    <a:pt x="4553446" y="6278085"/>
                    <a:pt x="4559681" y="6276848"/>
                  </a:cubicBezTo>
                  <a:cubicBezTo>
                    <a:pt x="4556252" y="6299708"/>
                    <a:pt x="4542282" y="6301232"/>
                    <a:pt x="4543806" y="6326252"/>
                  </a:cubicBezTo>
                  <a:cubicBezTo>
                    <a:pt x="4552569" y="6326252"/>
                    <a:pt x="4566031" y="6334507"/>
                    <a:pt x="4572635" y="6333871"/>
                  </a:cubicBezTo>
                  <a:cubicBezTo>
                    <a:pt x="4582033" y="6332855"/>
                    <a:pt x="4578985" y="6324092"/>
                    <a:pt x="4586732" y="6319902"/>
                  </a:cubicBezTo>
                  <a:cubicBezTo>
                    <a:pt x="4591812" y="6317108"/>
                    <a:pt x="4599432" y="6323584"/>
                    <a:pt x="4606163" y="6318250"/>
                  </a:cubicBezTo>
                  <a:cubicBezTo>
                    <a:pt x="4612894" y="6312917"/>
                    <a:pt x="4610481" y="6304534"/>
                    <a:pt x="4616196" y="6299582"/>
                  </a:cubicBezTo>
                  <a:cubicBezTo>
                    <a:pt x="4618101" y="6297931"/>
                    <a:pt x="4624578" y="6299582"/>
                    <a:pt x="4627626" y="6298058"/>
                  </a:cubicBezTo>
                  <a:cubicBezTo>
                    <a:pt x="4633595" y="6293867"/>
                    <a:pt x="4636389" y="6286501"/>
                    <a:pt x="4641723" y="6281294"/>
                  </a:cubicBezTo>
                  <a:cubicBezTo>
                    <a:pt x="4652391" y="6290565"/>
                    <a:pt x="4652645" y="6279897"/>
                    <a:pt x="4659757" y="6275071"/>
                  </a:cubicBezTo>
                  <a:cubicBezTo>
                    <a:pt x="4662805" y="6273039"/>
                    <a:pt x="4663948" y="6267324"/>
                    <a:pt x="4666996" y="6265038"/>
                  </a:cubicBezTo>
                  <a:cubicBezTo>
                    <a:pt x="4670044" y="6262752"/>
                    <a:pt x="4674235" y="6266562"/>
                    <a:pt x="4676140" y="6265038"/>
                  </a:cubicBezTo>
                  <a:cubicBezTo>
                    <a:pt x="4678045" y="6263514"/>
                    <a:pt x="4683506" y="6255767"/>
                    <a:pt x="4686935" y="6254116"/>
                  </a:cubicBezTo>
                  <a:cubicBezTo>
                    <a:pt x="4690364" y="6252465"/>
                    <a:pt x="4694936" y="6257037"/>
                    <a:pt x="4696206" y="6255895"/>
                  </a:cubicBezTo>
                  <a:cubicBezTo>
                    <a:pt x="4702256" y="6250902"/>
                    <a:pt x="4705164" y="6243050"/>
                    <a:pt x="4703826" y="6235321"/>
                  </a:cubicBezTo>
                  <a:cubicBezTo>
                    <a:pt x="4714494" y="6236845"/>
                    <a:pt x="4724146" y="6219953"/>
                    <a:pt x="4719955" y="6219573"/>
                  </a:cubicBezTo>
                  <a:cubicBezTo>
                    <a:pt x="4731385" y="6220589"/>
                    <a:pt x="4740529" y="6213223"/>
                    <a:pt x="4750181" y="6213858"/>
                  </a:cubicBezTo>
                  <a:cubicBezTo>
                    <a:pt x="4756658" y="6213858"/>
                    <a:pt x="4759579" y="6224779"/>
                    <a:pt x="4768723" y="6219700"/>
                  </a:cubicBezTo>
                  <a:cubicBezTo>
                    <a:pt x="4776597" y="6241417"/>
                    <a:pt x="4787646" y="6229225"/>
                    <a:pt x="4787519" y="6212334"/>
                  </a:cubicBezTo>
                  <a:cubicBezTo>
                    <a:pt x="4817491" y="6225034"/>
                    <a:pt x="4820539" y="6203316"/>
                    <a:pt x="4828032" y="6179949"/>
                  </a:cubicBezTo>
                  <a:cubicBezTo>
                    <a:pt x="4839970" y="6178425"/>
                    <a:pt x="4866132" y="6191379"/>
                    <a:pt x="4863719" y="6172329"/>
                  </a:cubicBezTo>
                  <a:cubicBezTo>
                    <a:pt x="4862957" y="6167123"/>
                    <a:pt x="4854702" y="6159629"/>
                    <a:pt x="4851019" y="6156327"/>
                  </a:cubicBezTo>
                  <a:cubicBezTo>
                    <a:pt x="4857877" y="6149977"/>
                    <a:pt x="4860417" y="6140579"/>
                    <a:pt x="4866260" y="6134102"/>
                  </a:cubicBezTo>
                  <a:cubicBezTo>
                    <a:pt x="4878960" y="6154930"/>
                    <a:pt x="4893056" y="6127498"/>
                    <a:pt x="4894073" y="6114417"/>
                  </a:cubicBezTo>
                  <a:cubicBezTo>
                    <a:pt x="4900042" y="6115687"/>
                    <a:pt x="4904232" y="6123307"/>
                    <a:pt x="4908677" y="6124324"/>
                  </a:cubicBezTo>
                  <a:cubicBezTo>
                    <a:pt x="4918837" y="6126864"/>
                    <a:pt x="4923156" y="6119117"/>
                    <a:pt x="4932173" y="6119752"/>
                  </a:cubicBezTo>
                  <a:cubicBezTo>
                    <a:pt x="4941189" y="6120387"/>
                    <a:pt x="4944873" y="6127753"/>
                    <a:pt x="4955413" y="6126609"/>
                  </a:cubicBezTo>
                  <a:cubicBezTo>
                    <a:pt x="4951095" y="6100066"/>
                    <a:pt x="4989068" y="6085842"/>
                    <a:pt x="5004435" y="6067428"/>
                  </a:cubicBezTo>
                  <a:lnTo>
                    <a:pt x="5005832" y="6072254"/>
                  </a:lnTo>
                  <a:cubicBezTo>
                    <a:pt x="5020310" y="6070730"/>
                    <a:pt x="5020056" y="6053077"/>
                    <a:pt x="5032375" y="6048886"/>
                  </a:cubicBezTo>
                  <a:cubicBezTo>
                    <a:pt x="5041011" y="6045838"/>
                    <a:pt x="5055870" y="6067174"/>
                    <a:pt x="5053584" y="6036186"/>
                  </a:cubicBezTo>
                  <a:cubicBezTo>
                    <a:pt x="5054928" y="6037041"/>
                    <a:pt x="5056329" y="6037804"/>
                    <a:pt x="5057775" y="6038471"/>
                  </a:cubicBezTo>
                  <a:lnTo>
                    <a:pt x="5053203" y="6161534"/>
                  </a:lnTo>
                  <a:lnTo>
                    <a:pt x="5053838" y="6161534"/>
                  </a:lnTo>
                  <a:lnTo>
                    <a:pt x="5026533" y="6903850"/>
                  </a:lnTo>
                  <a:lnTo>
                    <a:pt x="5128133" y="6903850"/>
                  </a:lnTo>
                  <a:cubicBezTo>
                    <a:pt x="5128133" y="6903850"/>
                    <a:pt x="5126355" y="6430394"/>
                    <a:pt x="5126609" y="6161534"/>
                  </a:cubicBezTo>
                  <a:lnTo>
                    <a:pt x="5154676" y="6161534"/>
                  </a:lnTo>
                  <a:cubicBezTo>
                    <a:pt x="5154676" y="6161534"/>
                    <a:pt x="5154676" y="6132578"/>
                    <a:pt x="5154676" y="6085334"/>
                  </a:cubicBezTo>
                  <a:cubicBezTo>
                    <a:pt x="5156269" y="6086613"/>
                    <a:pt x="5158074" y="6087603"/>
                    <a:pt x="5160010" y="6088255"/>
                  </a:cubicBezTo>
                  <a:cubicBezTo>
                    <a:pt x="5170805" y="6090795"/>
                    <a:pt x="5171059" y="6083937"/>
                    <a:pt x="5176393" y="6073524"/>
                  </a:cubicBezTo>
                  <a:cubicBezTo>
                    <a:pt x="5187188" y="6074540"/>
                    <a:pt x="5190998" y="6086224"/>
                    <a:pt x="5196459" y="6094859"/>
                  </a:cubicBezTo>
                  <a:lnTo>
                    <a:pt x="5194300" y="6152899"/>
                  </a:lnTo>
                  <a:lnTo>
                    <a:pt x="5261356" y="6152899"/>
                  </a:lnTo>
                  <a:cubicBezTo>
                    <a:pt x="5261554" y="6153778"/>
                    <a:pt x="5261944" y="6154602"/>
                    <a:pt x="5262499" y="6155312"/>
                  </a:cubicBezTo>
                  <a:cubicBezTo>
                    <a:pt x="5270627" y="6164964"/>
                    <a:pt x="5270500" y="6158487"/>
                    <a:pt x="5282311" y="6154042"/>
                  </a:cubicBezTo>
                  <a:cubicBezTo>
                    <a:pt x="5286375" y="6161281"/>
                    <a:pt x="5287772" y="6180458"/>
                    <a:pt x="5293868" y="6185030"/>
                  </a:cubicBezTo>
                  <a:cubicBezTo>
                    <a:pt x="5297043" y="6187316"/>
                    <a:pt x="5301615" y="6183506"/>
                    <a:pt x="5304917" y="6185030"/>
                  </a:cubicBezTo>
                  <a:cubicBezTo>
                    <a:pt x="5313571" y="6190196"/>
                    <a:pt x="5323550" y="6192713"/>
                    <a:pt x="5333619" y="6192269"/>
                  </a:cubicBezTo>
                  <a:cubicBezTo>
                    <a:pt x="5327690" y="6184197"/>
                    <a:pt x="5323378" y="6175054"/>
                    <a:pt x="5320919" y="6165345"/>
                  </a:cubicBezTo>
                  <a:cubicBezTo>
                    <a:pt x="5336540" y="6166869"/>
                    <a:pt x="5344033" y="6163440"/>
                    <a:pt x="5341493" y="6147311"/>
                  </a:cubicBezTo>
                  <a:cubicBezTo>
                    <a:pt x="5353431" y="6149470"/>
                    <a:pt x="5359654" y="6162932"/>
                    <a:pt x="5371465" y="6165092"/>
                  </a:cubicBezTo>
                  <a:cubicBezTo>
                    <a:pt x="5372227" y="6162424"/>
                    <a:pt x="5374767" y="6159376"/>
                    <a:pt x="5375275" y="6157725"/>
                  </a:cubicBezTo>
                  <a:cubicBezTo>
                    <a:pt x="5385815" y="6162806"/>
                    <a:pt x="5392674" y="6173093"/>
                    <a:pt x="5404231" y="6176394"/>
                  </a:cubicBezTo>
                  <a:cubicBezTo>
                    <a:pt x="5404231" y="6190618"/>
                    <a:pt x="5416931" y="6207128"/>
                    <a:pt x="5431282" y="6199762"/>
                  </a:cubicBezTo>
                  <a:cubicBezTo>
                    <a:pt x="5427091" y="6212462"/>
                    <a:pt x="5432552" y="6225162"/>
                    <a:pt x="5447791" y="6225162"/>
                  </a:cubicBezTo>
                  <a:cubicBezTo>
                    <a:pt x="5446776" y="6236719"/>
                    <a:pt x="5450077" y="6238879"/>
                    <a:pt x="5455538" y="6246244"/>
                  </a:cubicBezTo>
                  <a:cubicBezTo>
                    <a:pt x="5457316" y="6248657"/>
                    <a:pt x="5464936" y="6248784"/>
                    <a:pt x="5468238" y="6251832"/>
                  </a:cubicBezTo>
                  <a:cubicBezTo>
                    <a:pt x="5471540" y="6254880"/>
                    <a:pt x="5471032" y="6266564"/>
                    <a:pt x="5475477" y="6270628"/>
                  </a:cubicBezTo>
                  <a:cubicBezTo>
                    <a:pt x="5484368" y="6278883"/>
                    <a:pt x="5484494" y="6271390"/>
                    <a:pt x="5495289" y="6273803"/>
                  </a:cubicBezTo>
                  <a:cubicBezTo>
                    <a:pt x="5512053" y="6277613"/>
                    <a:pt x="5518276" y="6293742"/>
                    <a:pt x="5533389" y="6301616"/>
                  </a:cubicBezTo>
                  <a:cubicBezTo>
                    <a:pt x="5537165" y="6295439"/>
                    <a:pt x="5539306" y="6288402"/>
                    <a:pt x="5539612" y="6281169"/>
                  </a:cubicBezTo>
                  <a:cubicBezTo>
                    <a:pt x="5545151" y="6283521"/>
                    <a:pt x="5551121" y="6284689"/>
                    <a:pt x="5557138" y="6284598"/>
                  </a:cubicBezTo>
                  <a:cubicBezTo>
                    <a:pt x="5555975" y="6273892"/>
                    <a:pt x="5556924" y="6263062"/>
                    <a:pt x="5559932" y="6252721"/>
                  </a:cubicBezTo>
                  <a:cubicBezTo>
                    <a:pt x="5577585" y="6257293"/>
                    <a:pt x="5615177" y="6264278"/>
                    <a:pt x="5628385" y="6253356"/>
                  </a:cubicBezTo>
                  <a:cubicBezTo>
                    <a:pt x="5634482" y="6248276"/>
                    <a:pt x="5626734" y="6242688"/>
                    <a:pt x="5637149" y="6237989"/>
                  </a:cubicBezTo>
                  <a:cubicBezTo>
                    <a:pt x="5640324" y="6236465"/>
                    <a:pt x="5652770" y="6239640"/>
                    <a:pt x="5657341" y="6239005"/>
                  </a:cubicBezTo>
                  <a:cubicBezTo>
                    <a:pt x="5666639" y="6239327"/>
                    <a:pt x="5675455" y="6234871"/>
                    <a:pt x="5680709" y="6227194"/>
                  </a:cubicBezTo>
                  <a:cubicBezTo>
                    <a:pt x="5656199" y="6214494"/>
                    <a:pt x="5626734" y="6223257"/>
                    <a:pt x="5600064" y="6221352"/>
                  </a:cubicBezTo>
                  <a:cubicBezTo>
                    <a:pt x="5584951" y="6220208"/>
                    <a:pt x="5524626" y="6198873"/>
                    <a:pt x="5533643" y="6175632"/>
                  </a:cubicBezTo>
                  <a:cubicBezTo>
                    <a:pt x="5543203" y="6178525"/>
                    <a:pt x="5553033" y="6180440"/>
                    <a:pt x="5562980" y="6181347"/>
                  </a:cubicBezTo>
                  <a:cubicBezTo>
                    <a:pt x="5576696" y="6182109"/>
                    <a:pt x="5570600" y="6178934"/>
                    <a:pt x="5581395" y="6175886"/>
                  </a:cubicBezTo>
                  <a:cubicBezTo>
                    <a:pt x="5594935" y="6172464"/>
                    <a:pt x="5608085" y="6167655"/>
                    <a:pt x="5620638" y="6161535"/>
                  </a:cubicBezTo>
                  <a:cubicBezTo>
                    <a:pt x="5623470" y="6167802"/>
                    <a:pt x="5626871" y="6173797"/>
                    <a:pt x="5630798" y="6179442"/>
                  </a:cubicBezTo>
                  <a:cubicBezTo>
                    <a:pt x="5642355" y="6173727"/>
                    <a:pt x="5642736" y="6170298"/>
                    <a:pt x="5656198" y="6173981"/>
                  </a:cubicBezTo>
                  <a:cubicBezTo>
                    <a:pt x="5666612" y="6176902"/>
                    <a:pt x="5671819" y="6186681"/>
                    <a:pt x="5682995" y="6186681"/>
                  </a:cubicBezTo>
                  <a:cubicBezTo>
                    <a:pt x="5679730" y="6179920"/>
                    <a:pt x="5678161" y="6172466"/>
                    <a:pt x="5678423" y="6164964"/>
                  </a:cubicBezTo>
                  <a:cubicBezTo>
                    <a:pt x="5688202" y="6166615"/>
                    <a:pt x="5697092" y="6171187"/>
                    <a:pt x="5706617" y="6166488"/>
                  </a:cubicBezTo>
                  <a:cubicBezTo>
                    <a:pt x="5693028" y="6141088"/>
                    <a:pt x="5717793" y="6148707"/>
                    <a:pt x="5732017" y="6143374"/>
                  </a:cubicBezTo>
                  <a:cubicBezTo>
                    <a:pt x="5729350" y="6130674"/>
                    <a:pt x="5738748" y="6134356"/>
                    <a:pt x="5742304" y="6126991"/>
                  </a:cubicBezTo>
                  <a:cubicBezTo>
                    <a:pt x="5742732" y="6126107"/>
                    <a:pt x="5743032" y="6125166"/>
                    <a:pt x="5743193" y="6124197"/>
                  </a:cubicBezTo>
                  <a:cubicBezTo>
                    <a:pt x="5743795" y="6125885"/>
                    <a:pt x="5744220" y="6127630"/>
                    <a:pt x="5744463" y="6129404"/>
                  </a:cubicBezTo>
                  <a:cubicBezTo>
                    <a:pt x="5746749" y="6145533"/>
                    <a:pt x="5719063" y="6147184"/>
                    <a:pt x="5707887" y="6154804"/>
                  </a:cubicBezTo>
                  <a:cubicBezTo>
                    <a:pt x="5711824" y="6175759"/>
                    <a:pt x="5740526" y="6165853"/>
                    <a:pt x="5752972" y="6181982"/>
                  </a:cubicBezTo>
                  <a:cubicBezTo>
                    <a:pt x="5759830" y="6190745"/>
                    <a:pt x="5751956" y="6196587"/>
                    <a:pt x="5765672" y="6196968"/>
                  </a:cubicBezTo>
                  <a:cubicBezTo>
                    <a:pt x="5769990" y="6196968"/>
                    <a:pt x="5769609" y="6187443"/>
                    <a:pt x="5774181" y="6187062"/>
                  </a:cubicBezTo>
                  <a:cubicBezTo>
                    <a:pt x="5778753" y="6186680"/>
                    <a:pt x="5786881" y="6193539"/>
                    <a:pt x="5790945" y="6195190"/>
                  </a:cubicBezTo>
                  <a:cubicBezTo>
                    <a:pt x="5795390" y="6179315"/>
                    <a:pt x="5795771" y="6176394"/>
                    <a:pt x="5808217" y="6169790"/>
                  </a:cubicBezTo>
                  <a:cubicBezTo>
                    <a:pt x="5820663" y="6163186"/>
                    <a:pt x="5826632" y="6164837"/>
                    <a:pt x="5826632" y="6146168"/>
                  </a:cubicBezTo>
                  <a:cubicBezTo>
                    <a:pt x="5832230" y="6149166"/>
                    <a:pt x="5838700" y="6150110"/>
                    <a:pt x="5844920" y="6148835"/>
                  </a:cubicBezTo>
                  <a:cubicBezTo>
                    <a:pt x="5841491" y="6171695"/>
                    <a:pt x="5827521" y="6173219"/>
                    <a:pt x="5829045" y="6198238"/>
                  </a:cubicBezTo>
                  <a:cubicBezTo>
                    <a:pt x="5837681" y="6198238"/>
                    <a:pt x="5851270" y="6206620"/>
                    <a:pt x="5857747" y="6205985"/>
                  </a:cubicBezTo>
                  <a:cubicBezTo>
                    <a:pt x="5867272" y="6204969"/>
                    <a:pt x="5864097" y="6196079"/>
                    <a:pt x="5871971" y="6191888"/>
                  </a:cubicBezTo>
                  <a:cubicBezTo>
                    <a:pt x="5876925" y="6189221"/>
                    <a:pt x="5884671" y="6195698"/>
                    <a:pt x="5891402" y="6190237"/>
                  </a:cubicBezTo>
                  <a:cubicBezTo>
                    <a:pt x="5898134" y="6184776"/>
                    <a:pt x="5895720" y="6176521"/>
                    <a:pt x="5901308" y="6171569"/>
                  </a:cubicBezTo>
                  <a:cubicBezTo>
                    <a:pt x="5903213" y="6170045"/>
                    <a:pt x="5909818" y="6171569"/>
                    <a:pt x="5912738" y="6170045"/>
                  </a:cubicBezTo>
                  <a:cubicBezTo>
                    <a:pt x="5918834" y="6165854"/>
                    <a:pt x="5921628" y="6158615"/>
                    <a:pt x="5926962" y="6153408"/>
                  </a:cubicBezTo>
                  <a:cubicBezTo>
                    <a:pt x="5937630" y="6162679"/>
                    <a:pt x="5937757" y="6151884"/>
                    <a:pt x="5944996" y="6147185"/>
                  </a:cubicBezTo>
                  <a:cubicBezTo>
                    <a:pt x="5948044" y="6145153"/>
                    <a:pt x="5949187" y="6139438"/>
                    <a:pt x="5952108" y="6137025"/>
                  </a:cubicBezTo>
                  <a:cubicBezTo>
                    <a:pt x="5955030" y="6134612"/>
                    <a:pt x="5959347" y="6138549"/>
                    <a:pt x="5961252" y="6137025"/>
                  </a:cubicBezTo>
                  <a:cubicBezTo>
                    <a:pt x="5963157" y="6135501"/>
                    <a:pt x="5968618" y="6127627"/>
                    <a:pt x="5972174" y="6125976"/>
                  </a:cubicBezTo>
                  <a:cubicBezTo>
                    <a:pt x="5975730" y="6124325"/>
                    <a:pt x="5980175" y="6129024"/>
                    <a:pt x="5981318" y="6127881"/>
                  </a:cubicBezTo>
                  <a:cubicBezTo>
                    <a:pt x="5987436" y="6122877"/>
                    <a:pt x="5990394" y="6114972"/>
                    <a:pt x="5989065" y="6107180"/>
                  </a:cubicBezTo>
                  <a:cubicBezTo>
                    <a:pt x="5999606" y="6108831"/>
                    <a:pt x="6009385" y="6091940"/>
                    <a:pt x="6005067" y="6091560"/>
                  </a:cubicBezTo>
                  <a:cubicBezTo>
                    <a:pt x="6016497" y="6092576"/>
                    <a:pt x="6025641" y="6085083"/>
                    <a:pt x="6035420" y="6085845"/>
                  </a:cubicBezTo>
                  <a:cubicBezTo>
                    <a:pt x="6041770" y="6085845"/>
                    <a:pt x="6044818" y="6096766"/>
                    <a:pt x="6053835" y="6091560"/>
                  </a:cubicBezTo>
                  <a:cubicBezTo>
                    <a:pt x="6061709" y="6113403"/>
                    <a:pt x="6072885" y="6101212"/>
                    <a:pt x="6072758" y="6084321"/>
                  </a:cubicBezTo>
                  <a:cubicBezTo>
                    <a:pt x="6102730" y="6097021"/>
                    <a:pt x="6105778" y="6075303"/>
                    <a:pt x="6113144" y="6051936"/>
                  </a:cubicBezTo>
                  <a:cubicBezTo>
                    <a:pt x="6125209" y="6050412"/>
                    <a:pt x="6151244" y="6063239"/>
                    <a:pt x="6148958" y="6044189"/>
                  </a:cubicBezTo>
                  <a:cubicBezTo>
                    <a:pt x="6148196" y="6039109"/>
                    <a:pt x="6139814" y="6031489"/>
                    <a:pt x="6136258" y="6028314"/>
                  </a:cubicBezTo>
                  <a:cubicBezTo>
                    <a:pt x="6143116" y="6021964"/>
                    <a:pt x="6145656" y="6012566"/>
                    <a:pt x="6151625" y="6005962"/>
                  </a:cubicBezTo>
                  <a:cubicBezTo>
                    <a:pt x="6164325" y="6026917"/>
                    <a:pt x="6178295" y="5999485"/>
                    <a:pt x="6179438" y="5986404"/>
                  </a:cubicBezTo>
                  <a:cubicBezTo>
                    <a:pt x="6185280" y="5987674"/>
                    <a:pt x="6189471" y="5995294"/>
                    <a:pt x="6193916" y="5996310"/>
                  </a:cubicBezTo>
                  <a:cubicBezTo>
                    <a:pt x="6204203" y="5998723"/>
                    <a:pt x="6208395" y="5990976"/>
                    <a:pt x="6217412" y="5991611"/>
                  </a:cubicBezTo>
                  <a:cubicBezTo>
                    <a:pt x="6226428" y="5992246"/>
                    <a:pt x="6230112" y="5999739"/>
                    <a:pt x="6240780" y="5998596"/>
                  </a:cubicBezTo>
                  <a:cubicBezTo>
                    <a:pt x="6236334" y="5971926"/>
                    <a:pt x="6274434" y="5957702"/>
                    <a:pt x="6289675" y="5939414"/>
                  </a:cubicBezTo>
                  <a:cubicBezTo>
                    <a:pt x="6290309" y="5941065"/>
                    <a:pt x="6290564" y="5942589"/>
                    <a:pt x="6291071" y="5944240"/>
                  </a:cubicBezTo>
                  <a:cubicBezTo>
                    <a:pt x="6305676" y="5942589"/>
                    <a:pt x="6305422" y="5925062"/>
                    <a:pt x="6317741" y="5920745"/>
                  </a:cubicBezTo>
                  <a:cubicBezTo>
                    <a:pt x="6326377" y="5917697"/>
                    <a:pt x="6341237" y="5939033"/>
                    <a:pt x="6338951" y="5908045"/>
                  </a:cubicBezTo>
                  <a:lnTo>
                    <a:pt x="6343015" y="5910330"/>
                  </a:lnTo>
                  <a:lnTo>
                    <a:pt x="6338570" y="6033393"/>
                  </a:lnTo>
                  <a:lnTo>
                    <a:pt x="6339205" y="6033393"/>
                  </a:lnTo>
                  <a:lnTo>
                    <a:pt x="6311900" y="6775709"/>
                  </a:lnTo>
                  <a:lnTo>
                    <a:pt x="6413500" y="6775709"/>
                  </a:lnTo>
                  <a:cubicBezTo>
                    <a:pt x="6413500" y="6775709"/>
                    <a:pt x="6411849" y="6302253"/>
                    <a:pt x="6412103" y="6033393"/>
                  </a:cubicBezTo>
                  <a:lnTo>
                    <a:pt x="6440170" y="6033393"/>
                  </a:lnTo>
                  <a:cubicBezTo>
                    <a:pt x="6440170" y="6033393"/>
                    <a:pt x="6440170" y="6004437"/>
                    <a:pt x="6440170" y="5957193"/>
                  </a:cubicBezTo>
                  <a:cubicBezTo>
                    <a:pt x="6441778" y="5958417"/>
                    <a:pt x="6443582" y="5959362"/>
                    <a:pt x="6445504" y="5959987"/>
                  </a:cubicBezTo>
                  <a:cubicBezTo>
                    <a:pt x="6456299" y="5962654"/>
                    <a:pt x="6456553" y="5955670"/>
                    <a:pt x="6461760" y="5945383"/>
                  </a:cubicBezTo>
                  <a:cubicBezTo>
                    <a:pt x="6477254" y="5946779"/>
                    <a:pt x="6478270" y="5969259"/>
                    <a:pt x="6490335" y="5975736"/>
                  </a:cubicBezTo>
                  <a:cubicBezTo>
                    <a:pt x="6497066" y="5979165"/>
                    <a:pt x="6506464" y="5974212"/>
                    <a:pt x="6511798" y="5979038"/>
                  </a:cubicBezTo>
                  <a:cubicBezTo>
                    <a:pt x="6517132" y="5983864"/>
                    <a:pt x="6510020" y="5997834"/>
                    <a:pt x="6515481" y="6004438"/>
                  </a:cubicBezTo>
                  <a:cubicBezTo>
                    <a:pt x="6520941" y="6011042"/>
                    <a:pt x="6522212" y="6005708"/>
                    <a:pt x="6529324" y="6008121"/>
                  </a:cubicBezTo>
                  <a:cubicBezTo>
                    <a:pt x="6536436" y="6010534"/>
                    <a:pt x="6537579" y="6001898"/>
                    <a:pt x="6543421" y="6005962"/>
                  </a:cubicBezTo>
                  <a:cubicBezTo>
                    <a:pt x="6549262" y="6010025"/>
                    <a:pt x="6544183" y="6022472"/>
                    <a:pt x="6547993" y="6027043"/>
                  </a:cubicBezTo>
                  <a:cubicBezTo>
                    <a:pt x="6556121" y="6036568"/>
                    <a:pt x="6555994" y="6030091"/>
                    <a:pt x="6567805" y="6025647"/>
                  </a:cubicBezTo>
                  <a:cubicBezTo>
                    <a:pt x="6571741" y="6032886"/>
                    <a:pt x="6573138" y="6052063"/>
                    <a:pt x="6579361" y="6056635"/>
                  </a:cubicBezTo>
                  <a:cubicBezTo>
                    <a:pt x="6582409" y="6059048"/>
                    <a:pt x="6587108" y="6055111"/>
                    <a:pt x="6590283" y="6056635"/>
                  </a:cubicBezTo>
                  <a:cubicBezTo>
                    <a:pt x="6598984" y="6061676"/>
                    <a:pt x="6608937" y="6064142"/>
                    <a:pt x="6618985" y="6063747"/>
                  </a:cubicBezTo>
                  <a:cubicBezTo>
                    <a:pt x="6613003" y="6055753"/>
                    <a:pt x="6608684" y="6046641"/>
                    <a:pt x="6606285" y="6036950"/>
                  </a:cubicBezTo>
                  <a:cubicBezTo>
                    <a:pt x="6612066" y="6038147"/>
                    <a:pt x="6618084" y="6037295"/>
                    <a:pt x="6623303" y="6034537"/>
                  </a:cubicBezTo>
                  <a:lnTo>
                    <a:pt x="6621907" y="6074796"/>
                  </a:lnTo>
                  <a:lnTo>
                    <a:pt x="6655562" y="6074796"/>
                  </a:lnTo>
                  <a:cubicBezTo>
                    <a:pt x="6657121" y="6076116"/>
                    <a:pt x="6658527" y="6077606"/>
                    <a:pt x="6659753" y="6079240"/>
                  </a:cubicBezTo>
                  <a:cubicBezTo>
                    <a:pt x="6659753" y="6077716"/>
                    <a:pt x="6659753" y="6076320"/>
                    <a:pt x="6659753" y="6074796"/>
                  </a:cubicBezTo>
                  <a:cubicBezTo>
                    <a:pt x="6668643" y="6086734"/>
                    <a:pt x="6682994" y="6076827"/>
                    <a:pt x="6695186" y="6076065"/>
                  </a:cubicBezTo>
                  <a:cubicBezTo>
                    <a:pt x="6701155" y="6076065"/>
                    <a:pt x="6709029" y="6077589"/>
                    <a:pt x="6715125" y="6077335"/>
                  </a:cubicBezTo>
                  <a:cubicBezTo>
                    <a:pt x="6714204" y="6082410"/>
                    <a:pt x="6715689" y="6087624"/>
                    <a:pt x="6719145" y="6091453"/>
                  </a:cubicBezTo>
                  <a:cubicBezTo>
                    <a:pt x="6722600" y="6095281"/>
                    <a:pt x="6727636" y="6097290"/>
                    <a:pt x="6732778" y="6096893"/>
                  </a:cubicBezTo>
                  <a:cubicBezTo>
                    <a:pt x="6731762" y="6108576"/>
                    <a:pt x="6735064" y="6110736"/>
                    <a:pt x="6740652" y="6118101"/>
                  </a:cubicBezTo>
                  <a:cubicBezTo>
                    <a:pt x="6742430" y="6120515"/>
                    <a:pt x="6750050" y="6120642"/>
                    <a:pt x="6753352" y="6123690"/>
                  </a:cubicBezTo>
                  <a:cubicBezTo>
                    <a:pt x="6756654" y="6126737"/>
                    <a:pt x="6756146" y="6138421"/>
                    <a:pt x="6760718" y="6142485"/>
                  </a:cubicBezTo>
                  <a:cubicBezTo>
                    <a:pt x="6769608" y="6150741"/>
                    <a:pt x="6769608" y="6143247"/>
                    <a:pt x="6780530" y="6145660"/>
                  </a:cubicBezTo>
                  <a:cubicBezTo>
                    <a:pt x="6797294" y="6149470"/>
                    <a:pt x="6803517" y="6165599"/>
                    <a:pt x="6818630" y="6173473"/>
                  </a:cubicBezTo>
                  <a:cubicBezTo>
                    <a:pt x="6822430" y="6167298"/>
                    <a:pt x="6824614" y="6160267"/>
                    <a:pt x="6824980" y="6153026"/>
                  </a:cubicBezTo>
                  <a:cubicBezTo>
                    <a:pt x="6830509" y="6155399"/>
                    <a:pt x="6836493" y="6156526"/>
                    <a:pt x="6842506" y="6156329"/>
                  </a:cubicBezTo>
                  <a:cubicBezTo>
                    <a:pt x="6841309" y="6145631"/>
                    <a:pt x="6842215" y="6134802"/>
                    <a:pt x="6845174" y="6124451"/>
                  </a:cubicBezTo>
                  <a:cubicBezTo>
                    <a:pt x="6858517" y="6127920"/>
                    <a:pt x="6872174" y="6130048"/>
                    <a:pt x="6885941" y="6130801"/>
                  </a:cubicBezTo>
                  <a:lnTo>
                    <a:pt x="6887719" y="6140454"/>
                  </a:lnTo>
                  <a:cubicBezTo>
                    <a:pt x="6894577" y="6150486"/>
                    <a:pt x="6906515" y="6148328"/>
                    <a:pt x="6911214" y="6160011"/>
                  </a:cubicBezTo>
                  <a:cubicBezTo>
                    <a:pt x="6919342" y="6148073"/>
                    <a:pt x="6920485" y="6147311"/>
                    <a:pt x="6932677" y="6144518"/>
                  </a:cubicBezTo>
                  <a:cubicBezTo>
                    <a:pt x="6942329" y="6142232"/>
                    <a:pt x="6943345" y="6148200"/>
                    <a:pt x="6953124" y="6139184"/>
                  </a:cubicBezTo>
                  <a:cubicBezTo>
                    <a:pt x="6956171" y="6136390"/>
                    <a:pt x="6953124" y="6128770"/>
                    <a:pt x="6955917" y="6126484"/>
                  </a:cubicBezTo>
                  <a:cubicBezTo>
                    <a:pt x="6958711" y="6124198"/>
                    <a:pt x="6962267" y="6124833"/>
                    <a:pt x="6963918" y="6123563"/>
                  </a:cubicBezTo>
                  <a:lnTo>
                    <a:pt x="6975983" y="6119626"/>
                  </a:lnTo>
                  <a:cubicBezTo>
                    <a:pt x="6974460" y="6119626"/>
                    <a:pt x="6993637" y="6107688"/>
                    <a:pt x="6990715" y="6110863"/>
                  </a:cubicBezTo>
                  <a:cubicBezTo>
                    <a:pt x="6993763" y="6107561"/>
                    <a:pt x="6997065" y="6096258"/>
                    <a:pt x="6999478" y="6094226"/>
                  </a:cubicBezTo>
                  <a:cubicBezTo>
                    <a:pt x="7004685" y="6089654"/>
                    <a:pt x="7015861" y="6090924"/>
                    <a:pt x="7020179" y="6086860"/>
                  </a:cubicBezTo>
                  <a:cubicBezTo>
                    <a:pt x="7028815" y="6078859"/>
                    <a:pt x="7024498" y="6068064"/>
                    <a:pt x="7030974" y="6057777"/>
                  </a:cubicBezTo>
                  <a:cubicBezTo>
                    <a:pt x="7038594" y="6059301"/>
                    <a:pt x="7049516" y="6064000"/>
                    <a:pt x="7056374" y="6060571"/>
                  </a:cubicBezTo>
                  <a:cubicBezTo>
                    <a:pt x="7066407" y="6055745"/>
                    <a:pt x="7062343" y="6047871"/>
                    <a:pt x="7069074" y="6040378"/>
                  </a:cubicBezTo>
                  <a:cubicBezTo>
                    <a:pt x="7077963" y="6030856"/>
                    <a:pt x="7090340" y="6025355"/>
                    <a:pt x="7103364" y="6025137"/>
                  </a:cubicBezTo>
                  <a:cubicBezTo>
                    <a:pt x="7103364" y="6023486"/>
                    <a:pt x="7103364" y="6021835"/>
                    <a:pt x="7103364" y="6020184"/>
                  </a:cubicBezTo>
                  <a:cubicBezTo>
                    <a:pt x="7109999" y="6027665"/>
                    <a:pt x="7120088" y="6031093"/>
                    <a:pt x="7129907" y="6029201"/>
                  </a:cubicBezTo>
                  <a:cubicBezTo>
                    <a:pt x="7130741" y="6035564"/>
                    <a:pt x="7136191" y="6040305"/>
                    <a:pt x="7142607" y="6040250"/>
                  </a:cubicBezTo>
                  <a:cubicBezTo>
                    <a:pt x="7141973" y="6043298"/>
                    <a:pt x="7143624" y="6047617"/>
                    <a:pt x="7142607" y="6050537"/>
                  </a:cubicBezTo>
                  <a:cubicBezTo>
                    <a:pt x="7152005" y="6049268"/>
                    <a:pt x="7152514" y="6055998"/>
                    <a:pt x="7158610" y="6057649"/>
                  </a:cubicBezTo>
                  <a:cubicBezTo>
                    <a:pt x="7171310" y="6061332"/>
                    <a:pt x="7162674" y="6063618"/>
                    <a:pt x="7172833" y="6058666"/>
                  </a:cubicBezTo>
                  <a:cubicBezTo>
                    <a:pt x="7170548" y="6059682"/>
                    <a:pt x="7183882" y="6047490"/>
                    <a:pt x="7184137" y="6047235"/>
                  </a:cubicBezTo>
                  <a:cubicBezTo>
                    <a:pt x="7186423" y="6044949"/>
                    <a:pt x="7192645" y="6041901"/>
                    <a:pt x="7195567" y="6039616"/>
                  </a:cubicBezTo>
                  <a:cubicBezTo>
                    <a:pt x="7198488" y="6037330"/>
                    <a:pt x="7197345" y="6031869"/>
                    <a:pt x="7200774" y="6028947"/>
                  </a:cubicBezTo>
                  <a:cubicBezTo>
                    <a:pt x="7204202" y="6026026"/>
                    <a:pt x="7209029" y="6028947"/>
                    <a:pt x="7211568" y="6025899"/>
                  </a:cubicBezTo>
                  <a:cubicBezTo>
                    <a:pt x="7216394" y="6020819"/>
                    <a:pt x="7214998" y="6017263"/>
                    <a:pt x="7219062" y="6011294"/>
                  </a:cubicBezTo>
                  <a:cubicBezTo>
                    <a:pt x="7220586" y="6009135"/>
                    <a:pt x="7219062" y="6001516"/>
                    <a:pt x="7220586" y="6000245"/>
                  </a:cubicBezTo>
                  <a:cubicBezTo>
                    <a:pt x="7225919" y="5995800"/>
                    <a:pt x="7231254" y="6003293"/>
                    <a:pt x="7235953" y="6001897"/>
                  </a:cubicBezTo>
                  <a:cubicBezTo>
                    <a:pt x="7245605" y="5998849"/>
                    <a:pt x="7255765" y="6006342"/>
                    <a:pt x="7251574" y="5986784"/>
                  </a:cubicBezTo>
                  <a:cubicBezTo>
                    <a:pt x="7256780" y="5989324"/>
                    <a:pt x="7263639" y="5995674"/>
                    <a:pt x="7270624" y="5996181"/>
                  </a:cubicBezTo>
                  <a:cubicBezTo>
                    <a:pt x="7270624" y="5992879"/>
                    <a:pt x="7272275" y="5987545"/>
                    <a:pt x="7271640" y="5983481"/>
                  </a:cubicBezTo>
                  <a:cubicBezTo>
                    <a:pt x="7298691" y="6001769"/>
                    <a:pt x="7257924" y="6003166"/>
                    <a:pt x="7267576" y="6023105"/>
                  </a:cubicBezTo>
                  <a:cubicBezTo>
                    <a:pt x="7269481" y="6021327"/>
                    <a:pt x="7275831" y="6019549"/>
                    <a:pt x="7278117" y="6016120"/>
                  </a:cubicBezTo>
                  <a:cubicBezTo>
                    <a:pt x="7284086" y="6037965"/>
                    <a:pt x="7308597" y="6013073"/>
                    <a:pt x="7314947" y="6006976"/>
                  </a:cubicBezTo>
                  <a:cubicBezTo>
                    <a:pt x="7316853" y="6005198"/>
                    <a:pt x="7312788" y="5997705"/>
                    <a:pt x="7314947" y="5995800"/>
                  </a:cubicBezTo>
                  <a:cubicBezTo>
                    <a:pt x="7317106" y="5993895"/>
                    <a:pt x="7322186" y="5997579"/>
                    <a:pt x="7324980" y="5995800"/>
                  </a:cubicBezTo>
                  <a:cubicBezTo>
                    <a:pt x="7331838" y="5991736"/>
                    <a:pt x="7342125" y="6001135"/>
                    <a:pt x="7340347" y="5985005"/>
                  </a:cubicBezTo>
                  <a:cubicBezTo>
                    <a:pt x="7365112" y="5994149"/>
                    <a:pt x="7355841" y="5967098"/>
                    <a:pt x="7374510" y="5959605"/>
                  </a:cubicBezTo>
                  <a:cubicBezTo>
                    <a:pt x="7387210" y="5954144"/>
                    <a:pt x="7390767" y="5966209"/>
                    <a:pt x="7404102" y="5971035"/>
                  </a:cubicBezTo>
                  <a:cubicBezTo>
                    <a:pt x="7414388" y="5974718"/>
                    <a:pt x="7426327" y="5969892"/>
                    <a:pt x="7434455" y="5977512"/>
                  </a:cubicBezTo>
                  <a:cubicBezTo>
                    <a:pt x="7441309" y="5988953"/>
                    <a:pt x="7443917" y="6002441"/>
                    <a:pt x="7441821" y="6015612"/>
                  </a:cubicBezTo>
                  <a:cubicBezTo>
                    <a:pt x="7437122" y="6024756"/>
                    <a:pt x="7433947" y="6021328"/>
                    <a:pt x="7425438" y="6024884"/>
                  </a:cubicBezTo>
                  <a:cubicBezTo>
                    <a:pt x="7407757" y="6031825"/>
                    <a:pt x="7388934" y="6035400"/>
                    <a:pt x="7369939" y="6035424"/>
                  </a:cubicBezTo>
                  <a:cubicBezTo>
                    <a:pt x="7339205" y="6036441"/>
                    <a:pt x="7306439" y="6030980"/>
                    <a:pt x="7275959" y="6037710"/>
                  </a:cubicBezTo>
                  <a:cubicBezTo>
                    <a:pt x="7257987" y="6043558"/>
                    <a:pt x="7240459" y="6050689"/>
                    <a:pt x="7223508" y="6059046"/>
                  </a:cubicBezTo>
                  <a:cubicBezTo>
                    <a:pt x="7198108" y="6068444"/>
                    <a:pt x="7172708" y="6074159"/>
                    <a:pt x="7147308" y="6083176"/>
                  </a:cubicBezTo>
                  <a:cubicBezTo>
                    <a:pt x="7138550" y="6085836"/>
                    <a:pt x="7130048" y="6089278"/>
                    <a:pt x="7121908" y="6093463"/>
                  </a:cubicBezTo>
                  <a:cubicBezTo>
                    <a:pt x="7115304" y="6097400"/>
                    <a:pt x="7108573" y="6109338"/>
                    <a:pt x="7101715" y="6111370"/>
                  </a:cubicBezTo>
                  <a:cubicBezTo>
                    <a:pt x="7087871" y="6115561"/>
                    <a:pt x="7079617" y="6104512"/>
                    <a:pt x="7065773" y="6114164"/>
                  </a:cubicBezTo>
                  <a:cubicBezTo>
                    <a:pt x="7056617" y="6121455"/>
                    <a:pt x="7047843" y="6129212"/>
                    <a:pt x="7039484" y="6137405"/>
                  </a:cubicBezTo>
                  <a:cubicBezTo>
                    <a:pt x="7015862" y="6158995"/>
                    <a:pt x="6996685" y="6182236"/>
                    <a:pt x="6963284" y="6189348"/>
                  </a:cubicBezTo>
                  <a:cubicBezTo>
                    <a:pt x="6943220" y="6193132"/>
                    <a:pt x="6922949" y="6195718"/>
                    <a:pt x="6902578" y="6197095"/>
                  </a:cubicBezTo>
                  <a:cubicBezTo>
                    <a:pt x="6889878" y="6198365"/>
                    <a:pt x="6876416" y="6196460"/>
                    <a:pt x="6864478" y="6199000"/>
                  </a:cubicBezTo>
                  <a:cubicBezTo>
                    <a:pt x="6848857" y="6202303"/>
                    <a:pt x="6848603" y="6208398"/>
                    <a:pt x="6837935" y="6216399"/>
                  </a:cubicBezTo>
                  <a:cubicBezTo>
                    <a:pt x="6823711" y="6227321"/>
                    <a:pt x="6828537" y="6223766"/>
                    <a:pt x="6809994" y="6224528"/>
                  </a:cubicBezTo>
                  <a:cubicBezTo>
                    <a:pt x="6804376" y="6223814"/>
                    <a:pt x="6798669" y="6224468"/>
                    <a:pt x="6793357" y="6226433"/>
                  </a:cubicBezTo>
                  <a:cubicBezTo>
                    <a:pt x="6783832" y="6231513"/>
                    <a:pt x="6783325" y="6247642"/>
                    <a:pt x="6771132" y="6249420"/>
                  </a:cubicBezTo>
                  <a:cubicBezTo>
                    <a:pt x="6758940" y="6251199"/>
                    <a:pt x="6760211" y="6238625"/>
                    <a:pt x="6745732" y="6244213"/>
                  </a:cubicBezTo>
                  <a:cubicBezTo>
                    <a:pt x="6738113" y="6247007"/>
                    <a:pt x="6731763" y="6257548"/>
                    <a:pt x="6720332" y="6260596"/>
                  </a:cubicBezTo>
                  <a:cubicBezTo>
                    <a:pt x="6707694" y="6264608"/>
                    <a:pt x="6694470" y="6266454"/>
                    <a:pt x="6681216" y="6266057"/>
                  </a:cubicBezTo>
                  <a:cubicBezTo>
                    <a:pt x="6672326" y="6264913"/>
                    <a:pt x="6657975" y="6253357"/>
                    <a:pt x="6651117" y="6256278"/>
                  </a:cubicBezTo>
                  <a:cubicBezTo>
                    <a:pt x="6644260" y="6259198"/>
                    <a:pt x="6645149" y="6280788"/>
                    <a:pt x="6647688" y="6287393"/>
                  </a:cubicBezTo>
                  <a:cubicBezTo>
                    <a:pt x="6653530" y="6297687"/>
                    <a:pt x="6662397" y="6305934"/>
                    <a:pt x="6673088" y="6311015"/>
                  </a:cubicBezTo>
                  <a:cubicBezTo>
                    <a:pt x="6675501" y="6312158"/>
                    <a:pt x="6679438" y="6315713"/>
                    <a:pt x="6681978" y="6316983"/>
                  </a:cubicBezTo>
                  <a:cubicBezTo>
                    <a:pt x="6684518" y="6318253"/>
                    <a:pt x="6688836" y="6313935"/>
                    <a:pt x="6690360" y="6314570"/>
                  </a:cubicBezTo>
                  <a:cubicBezTo>
                    <a:pt x="6697472" y="6317491"/>
                    <a:pt x="6703060" y="6325111"/>
                    <a:pt x="6710299" y="6329937"/>
                  </a:cubicBezTo>
                  <a:cubicBezTo>
                    <a:pt x="6722999" y="6337684"/>
                    <a:pt x="6728333" y="6334891"/>
                    <a:pt x="6740906" y="6346194"/>
                  </a:cubicBezTo>
                  <a:cubicBezTo>
                    <a:pt x="6745732" y="6342130"/>
                    <a:pt x="6752209" y="6332350"/>
                    <a:pt x="6758559" y="6331208"/>
                  </a:cubicBezTo>
                  <a:cubicBezTo>
                    <a:pt x="6762496" y="6330446"/>
                    <a:pt x="6765290" y="6335780"/>
                    <a:pt x="6768591" y="6335526"/>
                  </a:cubicBezTo>
                  <a:cubicBezTo>
                    <a:pt x="6769481" y="6335526"/>
                    <a:pt x="6781291" y="6336796"/>
                    <a:pt x="6782943" y="6336923"/>
                  </a:cubicBezTo>
                  <a:cubicBezTo>
                    <a:pt x="6787134" y="6336923"/>
                    <a:pt x="6787387" y="6332097"/>
                    <a:pt x="6795643" y="6334891"/>
                  </a:cubicBezTo>
                  <a:cubicBezTo>
                    <a:pt x="6801103" y="6336797"/>
                    <a:pt x="6802627" y="6349115"/>
                    <a:pt x="6809739" y="6351148"/>
                  </a:cubicBezTo>
                  <a:cubicBezTo>
                    <a:pt x="6818883" y="6353688"/>
                    <a:pt x="6838060" y="6329812"/>
                    <a:pt x="6841489" y="6354577"/>
                  </a:cubicBezTo>
                  <a:cubicBezTo>
                    <a:pt x="6843648" y="6370706"/>
                    <a:pt x="6816089" y="6372357"/>
                    <a:pt x="6804913" y="6379977"/>
                  </a:cubicBezTo>
                  <a:cubicBezTo>
                    <a:pt x="6808850" y="6400932"/>
                    <a:pt x="6837552" y="6391026"/>
                    <a:pt x="6849998" y="6407155"/>
                  </a:cubicBezTo>
                  <a:cubicBezTo>
                    <a:pt x="6856730" y="6415918"/>
                    <a:pt x="6848855" y="6421760"/>
                    <a:pt x="6862698" y="6422141"/>
                  </a:cubicBezTo>
                  <a:cubicBezTo>
                    <a:pt x="6867016" y="6422141"/>
                    <a:pt x="6866762" y="6412616"/>
                    <a:pt x="6871207" y="6412235"/>
                  </a:cubicBezTo>
                  <a:cubicBezTo>
                    <a:pt x="6875652" y="6411853"/>
                    <a:pt x="6883907" y="6418712"/>
                    <a:pt x="6888098" y="6420363"/>
                  </a:cubicBezTo>
                  <a:cubicBezTo>
                    <a:pt x="6892543" y="6404488"/>
                    <a:pt x="6892924" y="6401567"/>
                    <a:pt x="6905370" y="6394328"/>
                  </a:cubicBezTo>
                  <a:cubicBezTo>
                    <a:pt x="6917816" y="6387090"/>
                    <a:pt x="6923658" y="6389375"/>
                    <a:pt x="6923658" y="6370706"/>
                  </a:cubicBezTo>
                  <a:cubicBezTo>
                    <a:pt x="6929306" y="6373687"/>
                    <a:pt x="6935795" y="6374672"/>
                    <a:pt x="6942073" y="6373500"/>
                  </a:cubicBezTo>
                  <a:cubicBezTo>
                    <a:pt x="6938517" y="6396233"/>
                    <a:pt x="6924547" y="6397756"/>
                    <a:pt x="6926071" y="6422776"/>
                  </a:cubicBezTo>
                  <a:cubicBezTo>
                    <a:pt x="6934834" y="6422776"/>
                    <a:pt x="6948296" y="6431158"/>
                    <a:pt x="6954900" y="6430523"/>
                  </a:cubicBezTo>
                  <a:cubicBezTo>
                    <a:pt x="6964298" y="6429506"/>
                    <a:pt x="6961250" y="6420616"/>
                    <a:pt x="6968997" y="6416426"/>
                  </a:cubicBezTo>
                  <a:cubicBezTo>
                    <a:pt x="6974077" y="6413759"/>
                    <a:pt x="6981697" y="6420236"/>
                    <a:pt x="6988428" y="6414902"/>
                  </a:cubicBezTo>
                  <a:cubicBezTo>
                    <a:pt x="6995160" y="6409568"/>
                    <a:pt x="6992747" y="6401059"/>
                    <a:pt x="6998461" y="6396233"/>
                  </a:cubicBezTo>
                  <a:cubicBezTo>
                    <a:pt x="7000366" y="6394582"/>
                    <a:pt x="7006843" y="6396233"/>
                    <a:pt x="7009891" y="6394582"/>
                  </a:cubicBezTo>
                  <a:cubicBezTo>
                    <a:pt x="7015987" y="6390391"/>
                    <a:pt x="7018655" y="6383152"/>
                    <a:pt x="7023988" y="6377945"/>
                  </a:cubicBezTo>
                  <a:cubicBezTo>
                    <a:pt x="7034657" y="6387216"/>
                    <a:pt x="7034910" y="6376548"/>
                    <a:pt x="7042022" y="6371722"/>
                  </a:cubicBezTo>
                  <a:cubicBezTo>
                    <a:pt x="7045070" y="6369691"/>
                    <a:pt x="7046213" y="6363976"/>
                    <a:pt x="7049261" y="6361563"/>
                  </a:cubicBezTo>
                  <a:cubicBezTo>
                    <a:pt x="7052309" y="6359150"/>
                    <a:pt x="7056500" y="6363087"/>
                    <a:pt x="7058405" y="6361563"/>
                  </a:cubicBezTo>
                  <a:cubicBezTo>
                    <a:pt x="7060309" y="6360039"/>
                    <a:pt x="7065771" y="6352165"/>
                    <a:pt x="7069199" y="6350514"/>
                  </a:cubicBezTo>
                  <a:cubicBezTo>
                    <a:pt x="7072628" y="6348863"/>
                    <a:pt x="7077201" y="6353562"/>
                    <a:pt x="7078470" y="6352419"/>
                  </a:cubicBezTo>
                  <a:cubicBezTo>
                    <a:pt x="7084501" y="6347353"/>
                    <a:pt x="7087440" y="6339499"/>
                    <a:pt x="7086217" y="6331718"/>
                  </a:cubicBezTo>
                  <a:cubicBezTo>
                    <a:pt x="7096758" y="6333369"/>
                    <a:pt x="7106410" y="6316478"/>
                    <a:pt x="7102219" y="6316097"/>
                  </a:cubicBezTo>
                  <a:cubicBezTo>
                    <a:pt x="7113649" y="6317113"/>
                    <a:pt x="7122793" y="6309620"/>
                    <a:pt x="7132445" y="6310382"/>
                  </a:cubicBezTo>
                  <a:cubicBezTo>
                    <a:pt x="7138922" y="6310382"/>
                    <a:pt x="7141843" y="6321304"/>
                    <a:pt x="7150988" y="6316224"/>
                  </a:cubicBezTo>
                  <a:cubicBezTo>
                    <a:pt x="7158861" y="6337942"/>
                    <a:pt x="7169910" y="6325749"/>
                    <a:pt x="7169783" y="6308858"/>
                  </a:cubicBezTo>
                  <a:cubicBezTo>
                    <a:pt x="7199755" y="6321558"/>
                    <a:pt x="7202803" y="6299841"/>
                    <a:pt x="7210296" y="6276473"/>
                  </a:cubicBezTo>
                  <a:cubicBezTo>
                    <a:pt x="7222234" y="6274949"/>
                    <a:pt x="7248396" y="6287776"/>
                    <a:pt x="7245983" y="6268726"/>
                  </a:cubicBezTo>
                  <a:cubicBezTo>
                    <a:pt x="7245221" y="6263646"/>
                    <a:pt x="7236966" y="6256026"/>
                    <a:pt x="7233283" y="6252851"/>
                  </a:cubicBezTo>
                  <a:cubicBezTo>
                    <a:pt x="7240141" y="6246501"/>
                    <a:pt x="7242681" y="6237104"/>
                    <a:pt x="7248651" y="6230499"/>
                  </a:cubicBezTo>
                  <a:cubicBezTo>
                    <a:pt x="7261351" y="6251455"/>
                    <a:pt x="7275320" y="6224022"/>
                    <a:pt x="7276336" y="6210942"/>
                  </a:cubicBezTo>
                  <a:cubicBezTo>
                    <a:pt x="7282305" y="6212211"/>
                    <a:pt x="7286496" y="6219832"/>
                    <a:pt x="7290942" y="6220848"/>
                  </a:cubicBezTo>
                  <a:cubicBezTo>
                    <a:pt x="7301229" y="6223261"/>
                    <a:pt x="7305420" y="6215641"/>
                    <a:pt x="7314436" y="6216149"/>
                  </a:cubicBezTo>
                  <a:cubicBezTo>
                    <a:pt x="7323453" y="6216656"/>
                    <a:pt x="7327136" y="6224277"/>
                    <a:pt x="7337678" y="6223134"/>
                  </a:cubicBezTo>
                  <a:cubicBezTo>
                    <a:pt x="7333359" y="6196590"/>
                    <a:pt x="7371333" y="6182367"/>
                    <a:pt x="7386699" y="6163952"/>
                  </a:cubicBezTo>
                  <a:lnTo>
                    <a:pt x="7388096" y="6168778"/>
                  </a:lnTo>
                  <a:cubicBezTo>
                    <a:pt x="7402574" y="6167127"/>
                    <a:pt x="7402320" y="6149601"/>
                    <a:pt x="7414640" y="6145284"/>
                  </a:cubicBezTo>
                  <a:cubicBezTo>
                    <a:pt x="7423276" y="6142363"/>
                    <a:pt x="7438134" y="6163572"/>
                    <a:pt x="7435976" y="6132584"/>
                  </a:cubicBezTo>
                  <a:lnTo>
                    <a:pt x="7440040" y="6134869"/>
                  </a:lnTo>
                  <a:lnTo>
                    <a:pt x="7435468" y="6257932"/>
                  </a:lnTo>
                  <a:lnTo>
                    <a:pt x="7435468" y="6257932"/>
                  </a:lnTo>
                  <a:lnTo>
                    <a:pt x="7408290" y="7000248"/>
                  </a:lnTo>
                  <a:lnTo>
                    <a:pt x="7509890" y="7000248"/>
                  </a:lnTo>
                  <a:cubicBezTo>
                    <a:pt x="7509890" y="7000248"/>
                    <a:pt x="7508111" y="6526791"/>
                    <a:pt x="7508366" y="6257932"/>
                  </a:cubicBezTo>
                  <a:lnTo>
                    <a:pt x="7536688" y="6257932"/>
                  </a:lnTo>
                  <a:cubicBezTo>
                    <a:pt x="7536688" y="6257932"/>
                    <a:pt x="7536688" y="6228976"/>
                    <a:pt x="7536688" y="6181732"/>
                  </a:cubicBezTo>
                  <a:cubicBezTo>
                    <a:pt x="7538341" y="6182960"/>
                    <a:pt x="7540186" y="6183904"/>
                    <a:pt x="7542149" y="6184526"/>
                  </a:cubicBezTo>
                  <a:cubicBezTo>
                    <a:pt x="7552817" y="6187193"/>
                    <a:pt x="7553071" y="6180208"/>
                    <a:pt x="7558405" y="6169921"/>
                  </a:cubicBezTo>
                  <a:cubicBezTo>
                    <a:pt x="7573899" y="6171318"/>
                    <a:pt x="7574915" y="6193924"/>
                    <a:pt x="7586980" y="6200274"/>
                  </a:cubicBezTo>
                  <a:cubicBezTo>
                    <a:pt x="7593585" y="6203703"/>
                    <a:pt x="7603110" y="6198750"/>
                    <a:pt x="7608316" y="6203576"/>
                  </a:cubicBezTo>
                  <a:cubicBezTo>
                    <a:pt x="7613523" y="6208402"/>
                    <a:pt x="7606665" y="6222372"/>
                    <a:pt x="7612126" y="6228976"/>
                  </a:cubicBezTo>
                  <a:cubicBezTo>
                    <a:pt x="7617588" y="6235580"/>
                    <a:pt x="7618730" y="6230246"/>
                    <a:pt x="7625842" y="6232786"/>
                  </a:cubicBezTo>
                  <a:cubicBezTo>
                    <a:pt x="7631049" y="6234564"/>
                    <a:pt x="7634224" y="6226436"/>
                    <a:pt x="7640066" y="6230500"/>
                  </a:cubicBezTo>
                  <a:cubicBezTo>
                    <a:pt x="7645908" y="6234563"/>
                    <a:pt x="7640066" y="6247010"/>
                    <a:pt x="7644511" y="6251582"/>
                  </a:cubicBezTo>
                  <a:cubicBezTo>
                    <a:pt x="7652639" y="6261234"/>
                    <a:pt x="7652512" y="6254630"/>
                    <a:pt x="7664323" y="6250185"/>
                  </a:cubicBezTo>
                  <a:cubicBezTo>
                    <a:pt x="7668387" y="6257424"/>
                    <a:pt x="7669784" y="6276601"/>
                    <a:pt x="7675880" y="6281300"/>
                  </a:cubicBezTo>
                  <a:cubicBezTo>
                    <a:pt x="7679055" y="6283586"/>
                    <a:pt x="7683626" y="6279776"/>
                    <a:pt x="7686928" y="6281300"/>
                  </a:cubicBezTo>
                  <a:cubicBezTo>
                    <a:pt x="7695616" y="6286374"/>
                    <a:pt x="7705579" y="6288843"/>
                    <a:pt x="7715631" y="6288412"/>
                  </a:cubicBezTo>
                  <a:cubicBezTo>
                    <a:pt x="7709705" y="6280384"/>
                    <a:pt x="7705393" y="6271284"/>
                    <a:pt x="7702931" y="6261615"/>
                  </a:cubicBezTo>
                  <a:cubicBezTo>
                    <a:pt x="7718551" y="6263139"/>
                    <a:pt x="7726045" y="6259710"/>
                    <a:pt x="7723505" y="6243581"/>
                  </a:cubicBezTo>
                  <a:cubicBezTo>
                    <a:pt x="7735443" y="6245613"/>
                    <a:pt x="7741665" y="6259075"/>
                    <a:pt x="7753476" y="6261362"/>
                  </a:cubicBezTo>
                  <a:cubicBezTo>
                    <a:pt x="7754238" y="6258694"/>
                    <a:pt x="7756778" y="6255519"/>
                    <a:pt x="7757286" y="6253868"/>
                  </a:cubicBezTo>
                  <a:cubicBezTo>
                    <a:pt x="7767827" y="6259075"/>
                    <a:pt x="7774685" y="6269362"/>
                    <a:pt x="7786243" y="6272664"/>
                  </a:cubicBezTo>
                  <a:cubicBezTo>
                    <a:pt x="7785608" y="6286761"/>
                    <a:pt x="7798943" y="6303398"/>
                    <a:pt x="7813294" y="6296032"/>
                  </a:cubicBezTo>
                  <a:cubicBezTo>
                    <a:pt x="7809230" y="6308732"/>
                    <a:pt x="7814563" y="6321432"/>
                    <a:pt x="7829803" y="6321432"/>
                  </a:cubicBezTo>
                  <a:cubicBezTo>
                    <a:pt x="7828787" y="6333116"/>
                    <a:pt x="7832089" y="6335276"/>
                    <a:pt x="7837550" y="6342641"/>
                  </a:cubicBezTo>
                  <a:cubicBezTo>
                    <a:pt x="7839328" y="6345054"/>
                    <a:pt x="7847075" y="6345181"/>
                    <a:pt x="7850250" y="6348229"/>
                  </a:cubicBezTo>
                  <a:cubicBezTo>
                    <a:pt x="7853425" y="6351277"/>
                    <a:pt x="7853044" y="6362961"/>
                    <a:pt x="7857489" y="6367025"/>
                  </a:cubicBezTo>
                  <a:cubicBezTo>
                    <a:pt x="7866380" y="6375280"/>
                    <a:pt x="7866507" y="6367787"/>
                    <a:pt x="7877301" y="6370200"/>
                  </a:cubicBezTo>
                  <a:cubicBezTo>
                    <a:pt x="7894065" y="6374010"/>
                    <a:pt x="7900288" y="6390139"/>
                    <a:pt x="7915401" y="6398013"/>
                  </a:cubicBezTo>
                  <a:cubicBezTo>
                    <a:pt x="7911904" y="6391491"/>
                    <a:pt x="7913788" y="6383387"/>
                    <a:pt x="7919803" y="6379076"/>
                  </a:cubicBezTo>
                  <a:cubicBezTo>
                    <a:pt x="7925819" y="6374766"/>
                    <a:pt x="7934099" y="6375587"/>
                    <a:pt x="7939150" y="6380995"/>
                  </a:cubicBezTo>
                  <a:cubicBezTo>
                    <a:pt x="7937990" y="6370247"/>
                    <a:pt x="7938939" y="6359375"/>
                    <a:pt x="7941944" y="6348990"/>
                  </a:cubicBezTo>
                  <a:cubicBezTo>
                    <a:pt x="7959597" y="6353562"/>
                    <a:pt x="7997189" y="6360674"/>
                    <a:pt x="8010397" y="6348990"/>
                  </a:cubicBezTo>
                  <a:cubicBezTo>
                    <a:pt x="8016493" y="6343910"/>
                    <a:pt x="8008746" y="6338449"/>
                    <a:pt x="8019160" y="6333623"/>
                  </a:cubicBezTo>
                  <a:cubicBezTo>
                    <a:pt x="8025906" y="6333663"/>
                    <a:pt x="8032646" y="6334044"/>
                    <a:pt x="8039353" y="6334767"/>
                  </a:cubicBezTo>
                  <a:cubicBezTo>
                    <a:pt x="8048630" y="6334994"/>
                    <a:pt x="8057404" y="6330560"/>
                    <a:pt x="8062722" y="6322956"/>
                  </a:cubicBezTo>
                  <a:cubicBezTo>
                    <a:pt x="8038338" y="6310256"/>
                    <a:pt x="8008747" y="6319019"/>
                    <a:pt x="7982077" y="6317113"/>
                  </a:cubicBezTo>
                  <a:cubicBezTo>
                    <a:pt x="7966964" y="6315970"/>
                    <a:pt x="7906639" y="6294634"/>
                    <a:pt x="7915656" y="6271394"/>
                  </a:cubicBezTo>
                  <a:cubicBezTo>
                    <a:pt x="7925217" y="6274287"/>
                    <a:pt x="7935046" y="6276201"/>
                    <a:pt x="7944993" y="6277109"/>
                  </a:cubicBezTo>
                  <a:cubicBezTo>
                    <a:pt x="7958710" y="6277871"/>
                    <a:pt x="7952613" y="6274696"/>
                    <a:pt x="7963536" y="6271648"/>
                  </a:cubicBezTo>
                  <a:cubicBezTo>
                    <a:pt x="7976991" y="6268088"/>
                    <a:pt x="7990087" y="6263283"/>
                    <a:pt x="8002652" y="6257297"/>
                  </a:cubicBezTo>
                  <a:cubicBezTo>
                    <a:pt x="8005506" y="6263578"/>
                    <a:pt x="8008951" y="6269574"/>
                    <a:pt x="8012939" y="6275204"/>
                  </a:cubicBezTo>
                  <a:cubicBezTo>
                    <a:pt x="8024369" y="6269488"/>
                    <a:pt x="8024877" y="6265933"/>
                    <a:pt x="8038339" y="6269743"/>
                  </a:cubicBezTo>
                  <a:cubicBezTo>
                    <a:pt x="8048753" y="6272663"/>
                    <a:pt x="8054087" y="6282443"/>
                    <a:pt x="8065136" y="6282443"/>
                  </a:cubicBezTo>
                  <a:cubicBezTo>
                    <a:pt x="8061881" y="6275679"/>
                    <a:pt x="8060312" y="6268227"/>
                    <a:pt x="8060564" y="6260725"/>
                  </a:cubicBezTo>
                  <a:cubicBezTo>
                    <a:pt x="8070343" y="6262376"/>
                    <a:pt x="8079232" y="6266821"/>
                    <a:pt x="8088757" y="6262249"/>
                  </a:cubicBezTo>
                  <a:cubicBezTo>
                    <a:pt x="8075295" y="6236849"/>
                    <a:pt x="8099933" y="6244469"/>
                    <a:pt x="8114157" y="6239135"/>
                  </a:cubicBezTo>
                  <a:cubicBezTo>
                    <a:pt x="8111364" y="6226435"/>
                    <a:pt x="8120762" y="6230118"/>
                    <a:pt x="8124317" y="6222752"/>
                  </a:cubicBezTo>
                  <a:cubicBezTo>
                    <a:pt x="8127873" y="6215387"/>
                    <a:pt x="8125968" y="6210052"/>
                    <a:pt x="8128762" y="6204719"/>
                  </a:cubicBezTo>
                  <a:cubicBezTo>
                    <a:pt x="8133715" y="6194686"/>
                    <a:pt x="8150225" y="6190749"/>
                    <a:pt x="8134477" y="6181097"/>
                  </a:cubicBezTo>
                  <a:cubicBezTo>
                    <a:pt x="8128762" y="6177540"/>
                    <a:pt x="8111363" y="6181859"/>
                    <a:pt x="8105648" y="6183002"/>
                  </a:cubicBezTo>
                  <a:cubicBezTo>
                    <a:pt x="8048371" y="6193924"/>
                    <a:pt x="7998206" y="6210307"/>
                    <a:pt x="7937881" y="6204592"/>
                  </a:cubicBezTo>
                  <a:cubicBezTo>
                    <a:pt x="7923784" y="6203196"/>
                    <a:pt x="7889874" y="6200021"/>
                    <a:pt x="7891145" y="6181224"/>
                  </a:cubicBezTo>
                  <a:cubicBezTo>
                    <a:pt x="7891907" y="6167762"/>
                    <a:pt x="7927848" y="6148839"/>
                    <a:pt x="7911211" y="6133091"/>
                  </a:cubicBezTo>
                  <a:cubicBezTo>
                    <a:pt x="7901051" y="6123312"/>
                    <a:pt x="7868793" y="6141981"/>
                    <a:pt x="7854442" y="6135631"/>
                  </a:cubicBezTo>
                  <a:cubicBezTo>
                    <a:pt x="7834249" y="6126741"/>
                    <a:pt x="7827264" y="6103754"/>
                    <a:pt x="7802118" y="6095373"/>
                  </a:cubicBezTo>
                  <a:cubicBezTo>
                    <a:pt x="7812151" y="6081656"/>
                    <a:pt x="7825360" y="6104136"/>
                    <a:pt x="7836281" y="6104898"/>
                  </a:cubicBezTo>
                  <a:cubicBezTo>
                    <a:pt x="7839711" y="6104898"/>
                    <a:pt x="7843139" y="6099564"/>
                    <a:pt x="7850632" y="6100453"/>
                  </a:cubicBezTo>
                  <a:cubicBezTo>
                    <a:pt x="7858126" y="6101343"/>
                    <a:pt x="7865491" y="6108835"/>
                    <a:pt x="7873874" y="6110105"/>
                  </a:cubicBezTo>
                  <a:cubicBezTo>
                    <a:pt x="7874890" y="6101723"/>
                    <a:pt x="7872350" y="6093341"/>
                    <a:pt x="7873112" y="6084705"/>
                  </a:cubicBezTo>
                  <a:cubicBezTo>
                    <a:pt x="7888987" y="6086229"/>
                    <a:pt x="7898512" y="6091309"/>
                    <a:pt x="7903718" y="6074164"/>
                  </a:cubicBezTo>
                  <a:cubicBezTo>
                    <a:pt x="7915275" y="6076831"/>
                    <a:pt x="7923276" y="6086864"/>
                    <a:pt x="7934579" y="6087880"/>
                  </a:cubicBezTo>
                  <a:cubicBezTo>
                    <a:pt x="7934579" y="6085467"/>
                    <a:pt x="7936865" y="6080641"/>
                    <a:pt x="7936485" y="6077339"/>
                  </a:cubicBezTo>
                  <a:cubicBezTo>
                    <a:pt x="7938737" y="6077316"/>
                    <a:pt x="7940975" y="6077703"/>
                    <a:pt x="7943089" y="6078482"/>
                  </a:cubicBezTo>
                  <a:lnTo>
                    <a:pt x="7940549" y="6149729"/>
                  </a:lnTo>
                  <a:lnTo>
                    <a:pt x="8042149" y="6149729"/>
                  </a:lnTo>
                  <a:cubicBezTo>
                    <a:pt x="8042149" y="6149729"/>
                    <a:pt x="8042149" y="6145538"/>
                    <a:pt x="8042149" y="6137791"/>
                  </a:cubicBezTo>
                  <a:cubicBezTo>
                    <a:pt x="8046467" y="6141728"/>
                    <a:pt x="8049895" y="6148459"/>
                    <a:pt x="8054849" y="6149856"/>
                  </a:cubicBezTo>
                  <a:cubicBezTo>
                    <a:pt x="8062215" y="6152015"/>
                    <a:pt x="8065263" y="6146427"/>
                    <a:pt x="8068945" y="6146935"/>
                  </a:cubicBezTo>
                  <a:cubicBezTo>
                    <a:pt x="8082407" y="6148714"/>
                    <a:pt x="8097775" y="6161794"/>
                    <a:pt x="8105521" y="6142491"/>
                  </a:cubicBezTo>
                  <a:cubicBezTo>
                    <a:pt x="8117047" y="6149324"/>
                    <a:pt x="8131683" y="6147830"/>
                    <a:pt x="8141590" y="6138808"/>
                  </a:cubicBezTo>
                  <a:cubicBezTo>
                    <a:pt x="8148702" y="6129664"/>
                    <a:pt x="8143368" y="6118107"/>
                    <a:pt x="8154290" y="6112138"/>
                  </a:cubicBezTo>
                  <a:cubicBezTo>
                    <a:pt x="8162545" y="6107820"/>
                    <a:pt x="8184135" y="6112138"/>
                    <a:pt x="8193533" y="6111376"/>
                  </a:cubicBezTo>
                  <a:cubicBezTo>
                    <a:pt x="8191502" y="6104519"/>
                    <a:pt x="8189850" y="6097152"/>
                    <a:pt x="8188327" y="6090040"/>
                  </a:cubicBezTo>
                  <a:cubicBezTo>
                    <a:pt x="8219949" y="6094994"/>
                    <a:pt x="8160641" y="6037971"/>
                    <a:pt x="8150227" y="6032128"/>
                  </a:cubicBezTo>
                  <a:cubicBezTo>
                    <a:pt x="8123602" y="6018511"/>
                    <a:pt x="8094883" y="6009453"/>
                    <a:pt x="8065263" y="6005332"/>
                  </a:cubicBezTo>
                  <a:cubicBezTo>
                    <a:pt x="8057390" y="6003808"/>
                    <a:pt x="8049261" y="6002665"/>
                    <a:pt x="8041007" y="6001522"/>
                  </a:cubicBezTo>
                  <a:cubicBezTo>
                    <a:pt x="8041007" y="5969010"/>
                    <a:pt x="8041007" y="5932561"/>
                    <a:pt x="8041007" y="5893826"/>
                  </a:cubicBezTo>
                  <a:lnTo>
                    <a:pt x="8042912" y="5893826"/>
                  </a:lnTo>
                  <a:cubicBezTo>
                    <a:pt x="8043094" y="5895901"/>
                    <a:pt x="8043520" y="5897947"/>
                    <a:pt x="8044182" y="5899922"/>
                  </a:cubicBezTo>
                  <a:cubicBezTo>
                    <a:pt x="8050010" y="5910227"/>
                    <a:pt x="8058882" y="5918477"/>
                    <a:pt x="8069582" y="5923544"/>
                  </a:cubicBezTo>
                  <a:cubicBezTo>
                    <a:pt x="8071868" y="5924559"/>
                    <a:pt x="8075805" y="5928243"/>
                    <a:pt x="8078472" y="5929513"/>
                  </a:cubicBezTo>
                  <a:cubicBezTo>
                    <a:pt x="8081139" y="5930783"/>
                    <a:pt x="8085203" y="5926465"/>
                    <a:pt x="8086727" y="5927100"/>
                  </a:cubicBezTo>
                  <a:cubicBezTo>
                    <a:pt x="8093839" y="5930021"/>
                    <a:pt x="8099427" y="5937640"/>
                    <a:pt x="8106794" y="5942466"/>
                  </a:cubicBezTo>
                  <a:cubicBezTo>
                    <a:pt x="8119494" y="5950213"/>
                    <a:pt x="8124700" y="5947420"/>
                    <a:pt x="8137400" y="5958722"/>
                  </a:cubicBezTo>
                  <a:cubicBezTo>
                    <a:pt x="8142226" y="5954658"/>
                    <a:pt x="8148576" y="5944879"/>
                    <a:pt x="8154926" y="5943737"/>
                  </a:cubicBezTo>
                  <a:cubicBezTo>
                    <a:pt x="8158990" y="5942975"/>
                    <a:pt x="8161658" y="5948308"/>
                    <a:pt x="8164959" y="5948054"/>
                  </a:cubicBezTo>
                  <a:cubicBezTo>
                    <a:pt x="8165975" y="5948054"/>
                    <a:pt x="8177659" y="5949325"/>
                    <a:pt x="8179437" y="5949451"/>
                  </a:cubicBezTo>
                  <a:cubicBezTo>
                    <a:pt x="8183628" y="5949451"/>
                    <a:pt x="8183755" y="5944625"/>
                    <a:pt x="8192137" y="5947419"/>
                  </a:cubicBezTo>
                  <a:cubicBezTo>
                    <a:pt x="8197598" y="5949324"/>
                    <a:pt x="8199122" y="5961643"/>
                    <a:pt x="8206234" y="5963675"/>
                  </a:cubicBezTo>
                  <a:cubicBezTo>
                    <a:pt x="8215378" y="5966215"/>
                    <a:pt x="8234555" y="5942339"/>
                    <a:pt x="8237984" y="5967104"/>
                  </a:cubicBezTo>
                  <a:cubicBezTo>
                    <a:pt x="8240270" y="5983233"/>
                    <a:pt x="8212584" y="5984884"/>
                    <a:pt x="8201408" y="5992504"/>
                  </a:cubicBezTo>
                  <a:cubicBezTo>
                    <a:pt x="8205345" y="6013459"/>
                    <a:pt x="8234047" y="6003553"/>
                    <a:pt x="8246493" y="6019682"/>
                  </a:cubicBezTo>
                  <a:cubicBezTo>
                    <a:pt x="8253350" y="6028445"/>
                    <a:pt x="8245477" y="6034287"/>
                    <a:pt x="8259193" y="6034669"/>
                  </a:cubicBezTo>
                  <a:cubicBezTo>
                    <a:pt x="8263637" y="6034669"/>
                    <a:pt x="8263257" y="6025144"/>
                    <a:pt x="8267829" y="6024635"/>
                  </a:cubicBezTo>
                  <a:cubicBezTo>
                    <a:pt x="8272400" y="6024127"/>
                    <a:pt x="8280529" y="6031112"/>
                    <a:pt x="8284593" y="6032763"/>
                  </a:cubicBezTo>
                  <a:cubicBezTo>
                    <a:pt x="8289037" y="6017015"/>
                    <a:pt x="8289419" y="6014094"/>
                    <a:pt x="8301865" y="6007363"/>
                  </a:cubicBezTo>
                  <a:cubicBezTo>
                    <a:pt x="8314310" y="6000632"/>
                    <a:pt x="8320280" y="6002410"/>
                    <a:pt x="8320280" y="5983614"/>
                  </a:cubicBezTo>
                  <a:cubicBezTo>
                    <a:pt x="8325840" y="5986720"/>
                    <a:pt x="8332334" y="5987712"/>
                    <a:pt x="8338568" y="5986408"/>
                  </a:cubicBezTo>
                  <a:cubicBezTo>
                    <a:pt x="8335138" y="6009268"/>
                    <a:pt x="8321169" y="6010793"/>
                    <a:pt x="8322693" y="6035811"/>
                  </a:cubicBezTo>
                  <a:cubicBezTo>
                    <a:pt x="8331329" y="6035811"/>
                    <a:pt x="8344918" y="6044193"/>
                    <a:pt x="8351395" y="6043431"/>
                  </a:cubicBezTo>
                  <a:cubicBezTo>
                    <a:pt x="8360793" y="6042542"/>
                    <a:pt x="8357745" y="6033652"/>
                    <a:pt x="8365492" y="6029461"/>
                  </a:cubicBezTo>
                  <a:cubicBezTo>
                    <a:pt x="8370572" y="6026794"/>
                    <a:pt x="8378192" y="6033271"/>
                    <a:pt x="8385049" y="6027810"/>
                  </a:cubicBezTo>
                  <a:cubicBezTo>
                    <a:pt x="8391907" y="6022349"/>
                    <a:pt x="8389368" y="6014094"/>
                    <a:pt x="8394956" y="6009141"/>
                  </a:cubicBezTo>
                  <a:cubicBezTo>
                    <a:pt x="8396861" y="6007617"/>
                    <a:pt x="8403465" y="6009141"/>
                    <a:pt x="8406386" y="6007617"/>
                  </a:cubicBezTo>
                  <a:cubicBezTo>
                    <a:pt x="8412482" y="6003426"/>
                    <a:pt x="8415276" y="5996187"/>
                    <a:pt x="8420610" y="5990980"/>
                  </a:cubicBezTo>
                  <a:cubicBezTo>
                    <a:pt x="8431151" y="6000251"/>
                    <a:pt x="8431405" y="5989456"/>
                    <a:pt x="8438644" y="5984757"/>
                  </a:cubicBezTo>
                  <a:cubicBezTo>
                    <a:pt x="8441692" y="5982725"/>
                    <a:pt x="8442835" y="5977010"/>
                    <a:pt x="8445756" y="5974597"/>
                  </a:cubicBezTo>
                  <a:cubicBezTo>
                    <a:pt x="8448677" y="5972184"/>
                    <a:pt x="8452995" y="5976121"/>
                    <a:pt x="8454899" y="5974597"/>
                  </a:cubicBezTo>
                  <a:cubicBezTo>
                    <a:pt x="8456804" y="5973074"/>
                    <a:pt x="8462266" y="5965200"/>
                    <a:pt x="8465694" y="5963549"/>
                  </a:cubicBezTo>
                  <a:cubicBezTo>
                    <a:pt x="8469123" y="5961898"/>
                    <a:pt x="8473822" y="5966596"/>
                    <a:pt x="8474965" y="5965453"/>
                  </a:cubicBezTo>
                  <a:cubicBezTo>
                    <a:pt x="8481039" y="5960417"/>
                    <a:pt x="8483987" y="5952539"/>
                    <a:pt x="8482712" y="5944752"/>
                  </a:cubicBezTo>
                  <a:cubicBezTo>
                    <a:pt x="8493253" y="5946403"/>
                    <a:pt x="8502905" y="5929512"/>
                    <a:pt x="8498714" y="5929131"/>
                  </a:cubicBezTo>
                  <a:cubicBezTo>
                    <a:pt x="8510144" y="5930147"/>
                    <a:pt x="8519288" y="5922654"/>
                    <a:pt x="8529067" y="5923416"/>
                  </a:cubicBezTo>
                  <a:cubicBezTo>
                    <a:pt x="8535417" y="5923416"/>
                    <a:pt x="8538338" y="5934338"/>
                    <a:pt x="8547482" y="5929131"/>
                  </a:cubicBezTo>
                  <a:cubicBezTo>
                    <a:pt x="8555356" y="5950975"/>
                    <a:pt x="8566405" y="5938783"/>
                    <a:pt x="8566278" y="5921765"/>
                  </a:cubicBezTo>
                  <a:cubicBezTo>
                    <a:pt x="8596377" y="5934465"/>
                    <a:pt x="8599425" y="5912875"/>
                    <a:pt x="8606791" y="5889507"/>
                  </a:cubicBezTo>
                  <a:cubicBezTo>
                    <a:pt x="8618729" y="5887856"/>
                    <a:pt x="8644891" y="5900810"/>
                    <a:pt x="8642605" y="5881760"/>
                  </a:cubicBezTo>
                  <a:cubicBezTo>
                    <a:pt x="8641843" y="5876681"/>
                    <a:pt x="8633461" y="5869060"/>
                    <a:pt x="8629905" y="5865885"/>
                  </a:cubicBezTo>
                  <a:cubicBezTo>
                    <a:pt x="8636763" y="5859535"/>
                    <a:pt x="8639303" y="5850138"/>
                    <a:pt x="8645272" y="5843533"/>
                  </a:cubicBezTo>
                  <a:cubicBezTo>
                    <a:pt x="8657972" y="5864488"/>
                    <a:pt x="8671942" y="5836929"/>
                    <a:pt x="8673085" y="5823975"/>
                  </a:cubicBezTo>
                  <a:cubicBezTo>
                    <a:pt x="8678928" y="5825245"/>
                    <a:pt x="8683118" y="5832865"/>
                    <a:pt x="8687563" y="5833881"/>
                  </a:cubicBezTo>
                  <a:cubicBezTo>
                    <a:pt x="8697850" y="5836294"/>
                    <a:pt x="8702042" y="5828547"/>
                    <a:pt x="8711058" y="5829182"/>
                  </a:cubicBezTo>
                  <a:cubicBezTo>
                    <a:pt x="8720075" y="5829818"/>
                    <a:pt x="8723758" y="5837310"/>
                    <a:pt x="8734299" y="5836167"/>
                  </a:cubicBezTo>
                  <a:cubicBezTo>
                    <a:pt x="8729981" y="5809497"/>
                    <a:pt x="8767955" y="5795273"/>
                    <a:pt x="8783321" y="5776985"/>
                  </a:cubicBezTo>
                  <a:lnTo>
                    <a:pt x="8784718" y="5781811"/>
                  </a:lnTo>
                  <a:cubicBezTo>
                    <a:pt x="8790891" y="5780803"/>
                    <a:pt x="8796168" y="5776810"/>
                    <a:pt x="8798815" y="5771143"/>
                  </a:cubicBezTo>
                  <a:cubicBezTo>
                    <a:pt x="8803418" y="5772550"/>
                    <a:pt x="8807882" y="5774378"/>
                    <a:pt x="8812150" y="5776604"/>
                  </a:cubicBezTo>
                  <a:cubicBezTo>
                    <a:pt x="8818925" y="5781165"/>
                    <a:pt x="8825454" y="5786083"/>
                    <a:pt x="8831707" y="5791336"/>
                  </a:cubicBezTo>
                  <a:cubicBezTo>
                    <a:pt x="8833739" y="5793876"/>
                    <a:pt x="8833739" y="5799972"/>
                    <a:pt x="8834628" y="5804036"/>
                  </a:cubicBezTo>
                  <a:lnTo>
                    <a:pt x="8832088" y="5847842"/>
                  </a:lnTo>
                  <a:cubicBezTo>
                    <a:pt x="8825484" y="5844540"/>
                    <a:pt x="8822309" y="5838190"/>
                    <a:pt x="8814181" y="5835142"/>
                  </a:cubicBezTo>
                  <a:cubicBezTo>
                    <a:pt x="8796655" y="5828411"/>
                    <a:pt x="8804275" y="5842762"/>
                    <a:pt x="8793226" y="5845556"/>
                  </a:cubicBezTo>
                  <a:cubicBezTo>
                    <a:pt x="8779002" y="5849112"/>
                    <a:pt x="8780526" y="5834888"/>
                    <a:pt x="8767064" y="5833618"/>
                  </a:cubicBezTo>
                  <a:cubicBezTo>
                    <a:pt x="8757158" y="5832729"/>
                    <a:pt x="8750173" y="5842000"/>
                    <a:pt x="8743950" y="5846318"/>
                  </a:cubicBezTo>
                  <a:cubicBezTo>
                    <a:pt x="8743950" y="5845302"/>
                    <a:pt x="8743950" y="5844413"/>
                    <a:pt x="8743188" y="5843270"/>
                  </a:cubicBezTo>
                  <a:cubicBezTo>
                    <a:pt x="8732393" y="5842000"/>
                    <a:pt x="8724265" y="5850763"/>
                    <a:pt x="8717788" y="5859018"/>
                  </a:cubicBezTo>
                  <a:cubicBezTo>
                    <a:pt x="8726551" y="5871718"/>
                    <a:pt x="8717788" y="5883148"/>
                    <a:pt x="8739632" y="5886196"/>
                  </a:cubicBezTo>
                  <a:cubicBezTo>
                    <a:pt x="8753094" y="5888101"/>
                    <a:pt x="8770112" y="5879084"/>
                    <a:pt x="8773922" y="5898896"/>
                  </a:cubicBezTo>
                  <a:cubicBezTo>
                    <a:pt x="8763635" y="5898007"/>
                    <a:pt x="8749919" y="5898896"/>
                    <a:pt x="8759444" y="5911596"/>
                  </a:cubicBezTo>
                  <a:cubicBezTo>
                    <a:pt x="8743266" y="5919418"/>
                    <a:pt x="8729556" y="5931546"/>
                    <a:pt x="8719820" y="5946648"/>
                  </a:cubicBezTo>
                  <a:cubicBezTo>
                    <a:pt x="8728963" y="5951474"/>
                    <a:pt x="8734806" y="5958333"/>
                    <a:pt x="8743569" y="5959348"/>
                  </a:cubicBezTo>
                  <a:cubicBezTo>
                    <a:pt x="8744838" y="5959348"/>
                    <a:pt x="8747378" y="5950458"/>
                    <a:pt x="8751188" y="5950458"/>
                  </a:cubicBezTo>
                  <a:cubicBezTo>
                    <a:pt x="8758046" y="5950458"/>
                    <a:pt x="8762110" y="5960491"/>
                    <a:pt x="8766809" y="5960618"/>
                  </a:cubicBezTo>
                  <a:cubicBezTo>
                    <a:pt x="8774374" y="5958873"/>
                    <a:pt x="8781802" y="5956581"/>
                    <a:pt x="8789034" y="5953760"/>
                  </a:cubicBezTo>
                  <a:cubicBezTo>
                    <a:pt x="8798305" y="5946902"/>
                    <a:pt x="8798432" y="5943473"/>
                    <a:pt x="8803639" y="5930138"/>
                  </a:cubicBezTo>
                  <a:cubicBezTo>
                    <a:pt x="8812057" y="5931421"/>
                    <a:pt x="8820621" y="5931421"/>
                    <a:pt x="8829039" y="5930138"/>
                  </a:cubicBezTo>
                  <a:lnTo>
                    <a:pt x="8826626" y="5995162"/>
                  </a:lnTo>
                  <a:cubicBezTo>
                    <a:pt x="8822308" y="5998210"/>
                    <a:pt x="8817863" y="6001258"/>
                    <a:pt x="8813926" y="6004560"/>
                  </a:cubicBezTo>
                  <a:cubicBezTo>
                    <a:pt x="8801037" y="6016179"/>
                    <a:pt x="8788945" y="6028653"/>
                    <a:pt x="8777732" y="6041898"/>
                  </a:cubicBezTo>
                  <a:cubicBezTo>
                    <a:pt x="8769731" y="6050661"/>
                    <a:pt x="8761095" y="6067298"/>
                    <a:pt x="8750173" y="6071362"/>
                  </a:cubicBezTo>
                  <a:cubicBezTo>
                    <a:pt x="8743823" y="6073393"/>
                    <a:pt x="8712073" y="6058662"/>
                    <a:pt x="8730107" y="6089523"/>
                  </a:cubicBezTo>
                  <a:cubicBezTo>
                    <a:pt x="8733789" y="6096127"/>
                    <a:pt x="8749030" y="6104636"/>
                    <a:pt x="8755507" y="6113017"/>
                  </a:cubicBezTo>
                  <a:cubicBezTo>
                    <a:pt x="8755507" y="6111493"/>
                    <a:pt x="8755507" y="6109969"/>
                    <a:pt x="8755507" y="6108573"/>
                  </a:cubicBezTo>
                  <a:cubicBezTo>
                    <a:pt x="8764524" y="6120511"/>
                    <a:pt x="8778748" y="6110478"/>
                    <a:pt x="8790939" y="6109842"/>
                  </a:cubicBezTo>
                  <a:cubicBezTo>
                    <a:pt x="8803131" y="6109207"/>
                    <a:pt x="8825230" y="6118732"/>
                    <a:pt x="8819387" y="6095111"/>
                  </a:cubicBezTo>
                  <a:cubicBezTo>
                    <a:pt x="8820565" y="6095548"/>
                    <a:pt x="8821813" y="6095763"/>
                    <a:pt x="8823070" y="6095745"/>
                  </a:cubicBezTo>
                  <a:lnTo>
                    <a:pt x="8815704" y="6295263"/>
                  </a:lnTo>
                  <a:cubicBezTo>
                    <a:pt x="8803399" y="6299182"/>
                    <a:pt x="8790509" y="6300943"/>
                    <a:pt x="8777604" y="6300469"/>
                  </a:cubicBezTo>
                  <a:cubicBezTo>
                    <a:pt x="8768714" y="6299200"/>
                    <a:pt x="8754363" y="6287769"/>
                    <a:pt x="8747632" y="6290690"/>
                  </a:cubicBezTo>
                  <a:cubicBezTo>
                    <a:pt x="8740901" y="6293611"/>
                    <a:pt x="8741663" y="6315201"/>
                    <a:pt x="8744076" y="6321805"/>
                  </a:cubicBezTo>
                  <a:cubicBezTo>
                    <a:pt x="8749936" y="6332085"/>
                    <a:pt x="8758799" y="6340327"/>
                    <a:pt x="8769476" y="6345427"/>
                  </a:cubicBezTo>
                  <a:cubicBezTo>
                    <a:pt x="8771761" y="6346570"/>
                    <a:pt x="8775698" y="6350126"/>
                    <a:pt x="8778366" y="6351396"/>
                  </a:cubicBezTo>
                  <a:cubicBezTo>
                    <a:pt x="8781033" y="6352665"/>
                    <a:pt x="8785097" y="6348348"/>
                    <a:pt x="8786621" y="6348983"/>
                  </a:cubicBezTo>
                  <a:cubicBezTo>
                    <a:pt x="8793733" y="6351903"/>
                    <a:pt x="8799321" y="6359524"/>
                    <a:pt x="8806687" y="6364350"/>
                  </a:cubicBezTo>
                  <a:cubicBezTo>
                    <a:pt x="8808768" y="6365635"/>
                    <a:pt x="8810932" y="6366781"/>
                    <a:pt x="8813164" y="6367779"/>
                  </a:cubicBezTo>
                  <a:lnTo>
                    <a:pt x="8804021" y="6617842"/>
                  </a:lnTo>
                  <a:lnTo>
                    <a:pt x="8905621" y="6617842"/>
                  </a:lnTo>
                  <a:cubicBezTo>
                    <a:pt x="8905621" y="6617842"/>
                    <a:pt x="8905621" y="6536689"/>
                    <a:pt x="8905621" y="6422516"/>
                  </a:cubicBezTo>
                  <a:cubicBezTo>
                    <a:pt x="8914638" y="6433311"/>
                    <a:pt x="8936736" y="6428359"/>
                    <a:pt x="8947277" y="6442074"/>
                  </a:cubicBezTo>
                  <a:cubicBezTo>
                    <a:pt x="8954135" y="6450837"/>
                    <a:pt x="8946261" y="6456679"/>
                    <a:pt x="8959977" y="6457060"/>
                  </a:cubicBezTo>
                  <a:cubicBezTo>
                    <a:pt x="8964295" y="6457060"/>
                    <a:pt x="8963914" y="6447535"/>
                    <a:pt x="8968486" y="6447153"/>
                  </a:cubicBezTo>
                  <a:cubicBezTo>
                    <a:pt x="8973058" y="6446772"/>
                    <a:pt x="8981186" y="6453631"/>
                    <a:pt x="8985250" y="6455155"/>
                  </a:cubicBezTo>
                  <a:cubicBezTo>
                    <a:pt x="8989695" y="6439407"/>
                    <a:pt x="8990076" y="6436486"/>
                    <a:pt x="9002522" y="6429755"/>
                  </a:cubicBezTo>
                  <a:cubicBezTo>
                    <a:pt x="9014968" y="6423022"/>
                    <a:pt x="9020937" y="6424801"/>
                    <a:pt x="9020937" y="6406006"/>
                  </a:cubicBezTo>
                  <a:cubicBezTo>
                    <a:pt x="9026497" y="6409111"/>
                    <a:pt x="9032991" y="6410103"/>
                    <a:pt x="9039225" y="6408799"/>
                  </a:cubicBezTo>
                  <a:cubicBezTo>
                    <a:pt x="9035796" y="6431659"/>
                    <a:pt x="9021826" y="6433183"/>
                    <a:pt x="9023350" y="6458202"/>
                  </a:cubicBezTo>
                  <a:cubicBezTo>
                    <a:pt x="9031986" y="6458202"/>
                    <a:pt x="9045575" y="6466584"/>
                    <a:pt x="9052052" y="6465822"/>
                  </a:cubicBezTo>
                  <a:cubicBezTo>
                    <a:pt x="9061450" y="6464933"/>
                    <a:pt x="9058402" y="6456043"/>
                    <a:pt x="9066276" y="6451852"/>
                  </a:cubicBezTo>
                  <a:cubicBezTo>
                    <a:pt x="9071229" y="6449185"/>
                    <a:pt x="9078976" y="6455662"/>
                    <a:pt x="9085707" y="6450201"/>
                  </a:cubicBezTo>
                  <a:cubicBezTo>
                    <a:pt x="9092439" y="6444740"/>
                    <a:pt x="9090026" y="6436485"/>
                    <a:pt x="9095614" y="6431533"/>
                  </a:cubicBezTo>
                  <a:cubicBezTo>
                    <a:pt x="9097519" y="6430009"/>
                    <a:pt x="9104123" y="6431533"/>
                    <a:pt x="9107044" y="6430009"/>
                  </a:cubicBezTo>
                  <a:cubicBezTo>
                    <a:pt x="9113140" y="6425818"/>
                    <a:pt x="9115934" y="6418578"/>
                    <a:pt x="9121268" y="6413372"/>
                  </a:cubicBezTo>
                  <a:cubicBezTo>
                    <a:pt x="9131809" y="6422643"/>
                    <a:pt x="9132063" y="6411848"/>
                    <a:pt x="9139302" y="6407149"/>
                  </a:cubicBezTo>
                  <a:cubicBezTo>
                    <a:pt x="9142350" y="6405117"/>
                    <a:pt x="9143493" y="6399402"/>
                    <a:pt x="9146414" y="6396989"/>
                  </a:cubicBezTo>
                  <a:cubicBezTo>
                    <a:pt x="9149335" y="6394576"/>
                    <a:pt x="9153653" y="6398513"/>
                    <a:pt x="9155557" y="6396989"/>
                  </a:cubicBezTo>
                  <a:cubicBezTo>
                    <a:pt x="9157462" y="6395465"/>
                    <a:pt x="9162924" y="6387591"/>
                    <a:pt x="9166352" y="6385940"/>
                  </a:cubicBezTo>
                  <a:cubicBezTo>
                    <a:pt x="9169781" y="6384289"/>
                    <a:pt x="9174480" y="6388988"/>
                    <a:pt x="9175623" y="6387845"/>
                  </a:cubicBezTo>
                  <a:cubicBezTo>
                    <a:pt x="9181697" y="6382809"/>
                    <a:pt x="9184645" y="6374931"/>
                    <a:pt x="9183370" y="6367144"/>
                  </a:cubicBezTo>
                  <a:cubicBezTo>
                    <a:pt x="9193911" y="6368795"/>
                    <a:pt x="9203563" y="6351904"/>
                    <a:pt x="9199372" y="6351524"/>
                  </a:cubicBezTo>
                  <a:cubicBezTo>
                    <a:pt x="9210802" y="6352540"/>
                    <a:pt x="9219946" y="6345047"/>
                    <a:pt x="9229725" y="6345809"/>
                  </a:cubicBezTo>
                  <a:cubicBezTo>
                    <a:pt x="9236075" y="6345809"/>
                    <a:pt x="9238996" y="6356730"/>
                    <a:pt x="9248140" y="6351524"/>
                  </a:cubicBezTo>
                  <a:cubicBezTo>
                    <a:pt x="9256014" y="6373367"/>
                    <a:pt x="9267063" y="6361176"/>
                    <a:pt x="9266936" y="6344157"/>
                  </a:cubicBezTo>
                  <a:cubicBezTo>
                    <a:pt x="9297035" y="6356857"/>
                    <a:pt x="9300083" y="6335267"/>
                    <a:pt x="9307449" y="6311900"/>
                  </a:cubicBezTo>
                  <a:cubicBezTo>
                    <a:pt x="9319387" y="6310376"/>
                    <a:pt x="9345549" y="6323203"/>
                    <a:pt x="9343263" y="6304153"/>
                  </a:cubicBezTo>
                  <a:cubicBezTo>
                    <a:pt x="9342501" y="6299073"/>
                    <a:pt x="9334119" y="6291453"/>
                    <a:pt x="9330563" y="6288278"/>
                  </a:cubicBezTo>
                  <a:cubicBezTo>
                    <a:pt x="9337421" y="6281928"/>
                    <a:pt x="9339961" y="6272530"/>
                    <a:pt x="9345930" y="6265926"/>
                  </a:cubicBezTo>
                  <a:cubicBezTo>
                    <a:pt x="9358630" y="6286881"/>
                    <a:pt x="9372600" y="6259449"/>
                    <a:pt x="9373743" y="6246368"/>
                  </a:cubicBezTo>
                  <a:cubicBezTo>
                    <a:pt x="9379586" y="6247638"/>
                    <a:pt x="9383776" y="6255258"/>
                    <a:pt x="9388221" y="6256274"/>
                  </a:cubicBezTo>
                  <a:cubicBezTo>
                    <a:pt x="9398508" y="6258687"/>
                    <a:pt x="9402700" y="6250941"/>
                    <a:pt x="9411716" y="6251575"/>
                  </a:cubicBezTo>
                  <a:cubicBezTo>
                    <a:pt x="9420733" y="6252211"/>
                    <a:pt x="9424416" y="6259704"/>
                    <a:pt x="9434957" y="6258560"/>
                  </a:cubicBezTo>
                  <a:cubicBezTo>
                    <a:pt x="9430639" y="6231891"/>
                    <a:pt x="9468739" y="6217667"/>
                    <a:pt x="9483979" y="6199379"/>
                  </a:cubicBezTo>
                  <a:lnTo>
                    <a:pt x="9485376" y="6204205"/>
                  </a:lnTo>
                  <a:cubicBezTo>
                    <a:pt x="9499981" y="6202554"/>
                    <a:pt x="9499727" y="6185028"/>
                    <a:pt x="9511919" y="6180710"/>
                  </a:cubicBezTo>
                  <a:cubicBezTo>
                    <a:pt x="9520682" y="6177662"/>
                    <a:pt x="9535541" y="6198998"/>
                    <a:pt x="9533255" y="6168010"/>
                  </a:cubicBezTo>
                  <a:lnTo>
                    <a:pt x="9537319" y="6170296"/>
                  </a:lnTo>
                  <a:lnTo>
                    <a:pt x="9532875" y="6293359"/>
                  </a:lnTo>
                  <a:lnTo>
                    <a:pt x="9533510" y="6293359"/>
                  </a:lnTo>
                  <a:lnTo>
                    <a:pt x="9506204" y="7035674"/>
                  </a:lnTo>
                  <a:lnTo>
                    <a:pt x="9607804" y="7035674"/>
                  </a:lnTo>
                  <a:cubicBezTo>
                    <a:pt x="9607804" y="7035674"/>
                    <a:pt x="9606153" y="6562219"/>
                    <a:pt x="9606407" y="6293359"/>
                  </a:cubicBezTo>
                  <a:lnTo>
                    <a:pt x="9634475" y="6293359"/>
                  </a:lnTo>
                  <a:cubicBezTo>
                    <a:pt x="9634475" y="6293359"/>
                    <a:pt x="9634475" y="6264403"/>
                    <a:pt x="9634475" y="6217159"/>
                  </a:cubicBezTo>
                  <a:cubicBezTo>
                    <a:pt x="9636083" y="6218382"/>
                    <a:pt x="9637887" y="6219327"/>
                    <a:pt x="9639808" y="6219953"/>
                  </a:cubicBezTo>
                  <a:cubicBezTo>
                    <a:pt x="9650603" y="6222620"/>
                    <a:pt x="9650857" y="6215634"/>
                    <a:pt x="9656065" y="6205221"/>
                  </a:cubicBezTo>
                  <a:cubicBezTo>
                    <a:pt x="9671558" y="6206745"/>
                    <a:pt x="9672575" y="6229224"/>
                    <a:pt x="9684640" y="6235701"/>
                  </a:cubicBezTo>
                  <a:cubicBezTo>
                    <a:pt x="9691244" y="6239131"/>
                    <a:pt x="9700769" y="6234177"/>
                    <a:pt x="9706103" y="6239003"/>
                  </a:cubicBezTo>
                  <a:cubicBezTo>
                    <a:pt x="9711437" y="6243829"/>
                    <a:pt x="9704325" y="6257799"/>
                    <a:pt x="9709786" y="6264403"/>
                  </a:cubicBezTo>
                  <a:cubicBezTo>
                    <a:pt x="9715247" y="6271008"/>
                    <a:pt x="9716517" y="6265673"/>
                    <a:pt x="9723629" y="6268086"/>
                  </a:cubicBezTo>
                  <a:cubicBezTo>
                    <a:pt x="9730741" y="6270499"/>
                    <a:pt x="9731884" y="6261863"/>
                    <a:pt x="9737726" y="6265927"/>
                  </a:cubicBezTo>
                  <a:cubicBezTo>
                    <a:pt x="9743567" y="6269991"/>
                    <a:pt x="9738488" y="6282437"/>
                    <a:pt x="9742298" y="6287009"/>
                  </a:cubicBezTo>
                  <a:cubicBezTo>
                    <a:pt x="9750299" y="6296534"/>
                    <a:pt x="9750171" y="6290057"/>
                    <a:pt x="9762110" y="6285612"/>
                  </a:cubicBezTo>
                  <a:cubicBezTo>
                    <a:pt x="9766046" y="6292851"/>
                    <a:pt x="9767443" y="6312028"/>
                    <a:pt x="9773666" y="6316600"/>
                  </a:cubicBezTo>
                  <a:cubicBezTo>
                    <a:pt x="9776714" y="6319013"/>
                    <a:pt x="9781413" y="6315076"/>
                    <a:pt x="9784588" y="6316600"/>
                  </a:cubicBezTo>
                  <a:cubicBezTo>
                    <a:pt x="9793280" y="6321661"/>
                    <a:pt x="9803240" y="6324129"/>
                    <a:pt x="9813290" y="6323712"/>
                  </a:cubicBezTo>
                  <a:cubicBezTo>
                    <a:pt x="9807308" y="6315719"/>
                    <a:pt x="9802989" y="6306607"/>
                    <a:pt x="9800590" y="6296915"/>
                  </a:cubicBezTo>
                  <a:cubicBezTo>
                    <a:pt x="9816084" y="6298439"/>
                    <a:pt x="9823577" y="6295010"/>
                    <a:pt x="9821164" y="6278754"/>
                  </a:cubicBezTo>
                  <a:cubicBezTo>
                    <a:pt x="9832975" y="6280913"/>
                    <a:pt x="9839198" y="6294375"/>
                    <a:pt x="9851009" y="6296661"/>
                  </a:cubicBezTo>
                  <a:cubicBezTo>
                    <a:pt x="9851898" y="6293994"/>
                    <a:pt x="9854438" y="6290819"/>
                    <a:pt x="9854946" y="6289168"/>
                  </a:cubicBezTo>
                  <a:cubicBezTo>
                    <a:pt x="9865360" y="6294374"/>
                    <a:pt x="9872218" y="6304535"/>
                    <a:pt x="9883902" y="6307964"/>
                  </a:cubicBezTo>
                  <a:cubicBezTo>
                    <a:pt x="9883140" y="6322060"/>
                    <a:pt x="9896602" y="6338697"/>
                    <a:pt x="9910826" y="6331205"/>
                  </a:cubicBezTo>
                  <a:cubicBezTo>
                    <a:pt x="9906762" y="6343905"/>
                    <a:pt x="9912096" y="6356605"/>
                    <a:pt x="9927336" y="6356605"/>
                  </a:cubicBezTo>
                  <a:cubicBezTo>
                    <a:pt x="9926320" y="6368289"/>
                    <a:pt x="9929622" y="6370448"/>
                    <a:pt x="9935210" y="6377814"/>
                  </a:cubicBezTo>
                  <a:cubicBezTo>
                    <a:pt x="9936988" y="6380227"/>
                    <a:pt x="9944608" y="6380354"/>
                    <a:pt x="9947910" y="6383402"/>
                  </a:cubicBezTo>
                  <a:cubicBezTo>
                    <a:pt x="9951212" y="6386449"/>
                    <a:pt x="9950703" y="6398133"/>
                    <a:pt x="9955149" y="6402197"/>
                  </a:cubicBezTo>
                  <a:cubicBezTo>
                    <a:pt x="9964039" y="6410453"/>
                    <a:pt x="9964166" y="6402959"/>
                    <a:pt x="9975088" y="6405372"/>
                  </a:cubicBezTo>
                  <a:cubicBezTo>
                    <a:pt x="9991725" y="6409182"/>
                    <a:pt x="9998075" y="6425311"/>
                    <a:pt x="10013188" y="6433185"/>
                  </a:cubicBezTo>
                  <a:cubicBezTo>
                    <a:pt x="10017008" y="6426973"/>
                    <a:pt x="10019192" y="6419895"/>
                    <a:pt x="10019538" y="6412611"/>
                  </a:cubicBezTo>
                  <a:cubicBezTo>
                    <a:pt x="10024999" y="6415072"/>
                    <a:pt x="10030951" y="6416245"/>
                    <a:pt x="10036937" y="6416041"/>
                  </a:cubicBezTo>
                  <a:cubicBezTo>
                    <a:pt x="10035844" y="6405334"/>
                    <a:pt x="10036792" y="6394517"/>
                    <a:pt x="10039731" y="6384164"/>
                  </a:cubicBezTo>
                  <a:cubicBezTo>
                    <a:pt x="10057384" y="6388735"/>
                    <a:pt x="10094975" y="6395847"/>
                    <a:pt x="10108184" y="6384164"/>
                  </a:cubicBezTo>
                  <a:cubicBezTo>
                    <a:pt x="10114280" y="6379083"/>
                    <a:pt x="10106533" y="6373622"/>
                    <a:pt x="10117074" y="6368796"/>
                  </a:cubicBezTo>
                  <a:cubicBezTo>
                    <a:pt x="10120122" y="6367399"/>
                    <a:pt x="10132568" y="6370574"/>
                    <a:pt x="10137267" y="6369940"/>
                  </a:cubicBezTo>
                  <a:cubicBezTo>
                    <a:pt x="10146529" y="6370100"/>
                    <a:pt x="10155272" y="6365680"/>
                    <a:pt x="10160636" y="6358129"/>
                  </a:cubicBezTo>
                  <a:cubicBezTo>
                    <a:pt x="10136125" y="6344794"/>
                    <a:pt x="10106661" y="6354192"/>
                    <a:pt x="10079991" y="6352160"/>
                  </a:cubicBezTo>
                  <a:cubicBezTo>
                    <a:pt x="10064751" y="6351144"/>
                    <a:pt x="10004553" y="6329681"/>
                    <a:pt x="10013570" y="6306440"/>
                  </a:cubicBezTo>
                  <a:cubicBezTo>
                    <a:pt x="10023096" y="6309324"/>
                    <a:pt x="10032878" y="6311280"/>
                    <a:pt x="10042780" y="6312283"/>
                  </a:cubicBezTo>
                  <a:cubicBezTo>
                    <a:pt x="10056496" y="6313045"/>
                    <a:pt x="10050400" y="6309870"/>
                    <a:pt x="10061322" y="6306822"/>
                  </a:cubicBezTo>
                  <a:cubicBezTo>
                    <a:pt x="10074778" y="6303261"/>
                    <a:pt x="10087873" y="6298457"/>
                    <a:pt x="10100438" y="6292471"/>
                  </a:cubicBezTo>
                  <a:cubicBezTo>
                    <a:pt x="10103342" y="6298726"/>
                    <a:pt x="10106784" y="6304718"/>
                    <a:pt x="10110725" y="6310377"/>
                  </a:cubicBezTo>
                  <a:cubicBezTo>
                    <a:pt x="10122156" y="6304662"/>
                    <a:pt x="10122663" y="6301107"/>
                    <a:pt x="10136125" y="6304916"/>
                  </a:cubicBezTo>
                  <a:cubicBezTo>
                    <a:pt x="10146412" y="6307837"/>
                    <a:pt x="10151746" y="6317616"/>
                    <a:pt x="10162795" y="6317616"/>
                  </a:cubicBezTo>
                  <a:cubicBezTo>
                    <a:pt x="10160746" y="6312446"/>
                    <a:pt x="10159215" y="6307086"/>
                    <a:pt x="10158223" y="6301614"/>
                  </a:cubicBezTo>
                  <a:cubicBezTo>
                    <a:pt x="10163197" y="6303010"/>
                    <a:pt x="10167628" y="6305890"/>
                    <a:pt x="10170923" y="6309870"/>
                  </a:cubicBezTo>
                  <a:cubicBezTo>
                    <a:pt x="10177781" y="6318633"/>
                    <a:pt x="10169907" y="6324475"/>
                    <a:pt x="10183623" y="6324856"/>
                  </a:cubicBezTo>
                  <a:cubicBezTo>
                    <a:pt x="10187942" y="6324856"/>
                    <a:pt x="10187687" y="6315331"/>
                    <a:pt x="10192132" y="6314949"/>
                  </a:cubicBezTo>
                  <a:cubicBezTo>
                    <a:pt x="10196577" y="6314568"/>
                    <a:pt x="10204832" y="6321426"/>
                    <a:pt x="10209023" y="6323077"/>
                  </a:cubicBezTo>
                  <a:cubicBezTo>
                    <a:pt x="10213468" y="6307202"/>
                    <a:pt x="10213849" y="6304282"/>
                    <a:pt x="10226295" y="6297042"/>
                  </a:cubicBezTo>
                  <a:cubicBezTo>
                    <a:pt x="10238742" y="6289804"/>
                    <a:pt x="10244710" y="6292089"/>
                    <a:pt x="10244710" y="6273421"/>
                  </a:cubicBezTo>
                  <a:cubicBezTo>
                    <a:pt x="10250304" y="6276429"/>
                    <a:pt x="10256779" y="6277373"/>
                    <a:pt x="10262998" y="6276088"/>
                  </a:cubicBezTo>
                  <a:cubicBezTo>
                    <a:pt x="10259569" y="6298948"/>
                    <a:pt x="10245472" y="6300472"/>
                    <a:pt x="10246996" y="6325491"/>
                  </a:cubicBezTo>
                  <a:cubicBezTo>
                    <a:pt x="10255759" y="6325491"/>
                    <a:pt x="10269221" y="6333873"/>
                    <a:pt x="10275825" y="6333238"/>
                  </a:cubicBezTo>
                  <a:cubicBezTo>
                    <a:pt x="10285223" y="6332222"/>
                    <a:pt x="10282175" y="6323332"/>
                    <a:pt x="10289922" y="6319141"/>
                  </a:cubicBezTo>
                  <a:cubicBezTo>
                    <a:pt x="10295003" y="6316474"/>
                    <a:pt x="10302622" y="6322951"/>
                    <a:pt x="10309354" y="6317490"/>
                  </a:cubicBezTo>
                  <a:cubicBezTo>
                    <a:pt x="10316085" y="6312029"/>
                    <a:pt x="10313798" y="6303774"/>
                    <a:pt x="10319386" y="6298948"/>
                  </a:cubicBezTo>
                  <a:cubicBezTo>
                    <a:pt x="10321292" y="6297297"/>
                    <a:pt x="10327895" y="6298948"/>
                    <a:pt x="10330817" y="6297297"/>
                  </a:cubicBezTo>
                  <a:cubicBezTo>
                    <a:pt x="10336912" y="6293106"/>
                    <a:pt x="10339707" y="6285866"/>
                    <a:pt x="10345041" y="6280660"/>
                  </a:cubicBezTo>
                  <a:cubicBezTo>
                    <a:pt x="10355582" y="6289931"/>
                    <a:pt x="10355835" y="6279136"/>
                    <a:pt x="10363074" y="6274437"/>
                  </a:cubicBezTo>
                  <a:cubicBezTo>
                    <a:pt x="10366122" y="6272405"/>
                    <a:pt x="10367266" y="6266690"/>
                    <a:pt x="10370186" y="6264277"/>
                  </a:cubicBezTo>
                  <a:cubicBezTo>
                    <a:pt x="10373107" y="6261864"/>
                    <a:pt x="10377425" y="6265801"/>
                    <a:pt x="10379330" y="6264277"/>
                  </a:cubicBezTo>
                  <a:cubicBezTo>
                    <a:pt x="10381235" y="6262753"/>
                    <a:pt x="10386696" y="6254879"/>
                    <a:pt x="10390125" y="6253228"/>
                  </a:cubicBezTo>
                  <a:cubicBezTo>
                    <a:pt x="10393553" y="6251577"/>
                    <a:pt x="10398253" y="6256276"/>
                    <a:pt x="10399395" y="6255133"/>
                  </a:cubicBezTo>
                  <a:cubicBezTo>
                    <a:pt x="10405469" y="6250097"/>
                    <a:pt x="10408417" y="6242219"/>
                    <a:pt x="10407142" y="6234432"/>
                  </a:cubicBezTo>
                  <a:cubicBezTo>
                    <a:pt x="10417683" y="6236083"/>
                    <a:pt x="10427336" y="6219192"/>
                    <a:pt x="10423144" y="6218812"/>
                  </a:cubicBezTo>
                  <a:cubicBezTo>
                    <a:pt x="10434575" y="6219828"/>
                    <a:pt x="10443718" y="6212334"/>
                    <a:pt x="10453498" y="6213096"/>
                  </a:cubicBezTo>
                  <a:cubicBezTo>
                    <a:pt x="10459848" y="6213096"/>
                    <a:pt x="10462768" y="6224018"/>
                    <a:pt x="10471913" y="6218939"/>
                  </a:cubicBezTo>
                  <a:cubicBezTo>
                    <a:pt x="10479787" y="6240656"/>
                    <a:pt x="10490836" y="6228464"/>
                    <a:pt x="10490708" y="6211573"/>
                  </a:cubicBezTo>
                  <a:cubicBezTo>
                    <a:pt x="10520807" y="6224273"/>
                    <a:pt x="10523855" y="6202555"/>
                    <a:pt x="10531221" y="6179188"/>
                  </a:cubicBezTo>
                  <a:cubicBezTo>
                    <a:pt x="10543160" y="6177664"/>
                    <a:pt x="10569321" y="6190491"/>
                    <a:pt x="10567036" y="6171441"/>
                  </a:cubicBezTo>
                  <a:cubicBezTo>
                    <a:pt x="10566146" y="6166361"/>
                    <a:pt x="10557892" y="6158741"/>
                    <a:pt x="10554336" y="6155566"/>
                  </a:cubicBezTo>
                  <a:cubicBezTo>
                    <a:pt x="10561193" y="6149216"/>
                    <a:pt x="10563733" y="6139818"/>
                    <a:pt x="10569703" y="6133214"/>
                  </a:cubicBezTo>
                  <a:cubicBezTo>
                    <a:pt x="10582403" y="6154169"/>
                    <a:pt x="10596373" y="6126737"/>
                    <a:pt x="10597389" y="6113656"/>
                  </a:cubicBezTo>
                  <a:cubicBezTo>
                    <a:pt x="10603357" y="6114926"/>
                    <a:pt x="10607549" y="6122546"/>
                    <a:pt x="10611994" y="6123562"/>
                  </a:cubicBezTo>
                  <a:cubicBezTo>
                    <a:pt x="10622281" y="6125975"/>
                    <a:pt x="10626472" y="6118356"/>
                    <a:pt x="10635489" y="6118863"/>
                  </a:cubicBezTo>
                  <a:cubicBezTo>
                    <a:pt x="10644505" y="6119370"/>
                    <a:pt x="10648189" y="6126992"/>
                    <a:pt x="10658730" y="6125848"/>
                  </a:cubicBezTo>
                  <a:cubicBezTo>
                    <a:pt x="10654412" y="6099305"/>
                    <a:pt x="10692512" y="6085081"/>
                    <a:pt x="10707752" y="6066667"/>
                  </a:cubicBezTo>
                  <a:lnTo>
                    <a:pt x="10709149" y="6071493"/>
                  </a:lnTo>
                  <a:cubicBezTo>
                    <a:pt x="10723627" y="6069842"/>
                    <a:pt x="10723500" y="6052316"/>
                    <a:pt x="10735692" y="6047998"/>
                  </a:cubicBezTo>
                  <a:cubicBezTo>
                    <a:pt x="10744455" y="6044950"/>
                    <a:pt x="10759314" y="6066286"/>
                    <a:pt x="10757028" y="6035298"/>
                  </a:cubicBezTo>
                  <a:lnTo>
                    <a:pt x="10761092" y="6037584"/>
                  </a:lnTo>
                  <a:lnTo>
                    <a:pt x="10756647" y="6160647"/>
                  </a:lnTo>
                  <a:lnTo>
                    <a:pt x="10757282" y="6160647"/>
                  </a:lnTo>
                  <a:lnTo>
                    <a:pt x="10729977" y="6902962"/>
                  </a:lnTo>
                  <a:lnTo>
                    <a:pt x="10831577" y="6902962"/>
                  </a:lnTo>
                  <a:cubicBezTo>
                    <a:pt x="10831577" y="6902962"/>
                    <a:pt x="10829799" y="6429506"/>
                    <a:pt x="10830180" y="6160647"/>
                  </a:cubicBezTo>
                  <a:lnTo>
                    <a:pt x="10858247" y="6160647"/>
                  </a:lnTo>
                  <a:cubicBezTo>
                    <a:pt x="10858247" y="6160647"/>
                    <a:pt x="10858247" y="6131691"/>
                    <a:pt x="10858247" y="6084447"/>
                  </a:cubicBezTo>
                  <a:cubicBezTo>
                    <a:pt x="10859840" y="6085695"/>
                    <a:pt x="10861648" y="6086641"/>
                    <a:pt x="10863581" y="6087241"/>
                  </a:cubicBezTo>
                  <a:cubicBezTo>
                    <a:pt x="10874376" y="6089908"/>
                    <a:pt x="10874630" y="6082922"/>
                    <a:pt x="10879837" y="6072635"/>
                  </a:cubicBezTo>
                  <a:cubicBezTo>
                    <a:pt x="10895331" y="6074032"/>
                    <a:pt x="10896347" y="6096638"/>
                    <a:pt x="10908412" y="6102988"/>
                  </a:cubicBezTo>
                  <a:cubicBezTo>
                    <a:pt x="10915017" y="6106418"/>
                    <a:pt x="10924542" y="6101465"/>
                    <a:pt x="10929875" y="6106291"/>
                  </a:cubicBezTo>
                  <a:cubicBezTo>
                    <a:pt x="10935209" y="6111117"/>
                    <a:pt x="10928097" y="6125086"/>
                    <a:pt x="10933558" y="6131691"/>
                  </a:cubicBezTo>
                  <a:cubicBezTo>
                    <a:pt x="10939020" y="6138295"/>
                    <a:pt x="10940290" y="6132960"/>
                    <a:pt x="10947274" y="6135500"/>
                  </a:cubicBezTo>
                  <a:cubicBezTo>
                    <a:pt x="10954259" y="6138040"/>
                    <a:pt x="10955656" y="6129150"/>
                    <a:pt x="10961498" y="6133215"/>
                  </a:cubicBezTo>
                  <a:cubicBezTo>
                    <a:pt x="10967341" y="6137278"/>
                    <a:pt x="10961498" y="6149724"/>
                    <a:pt x="10966070" y="6154296"/>
                  </a:cubicBezTo>
                  <a:cubicBezTo>
                    <a:pt x="10974071" y="6163948"/>
                    <a:pt x="10973944" y="6157344"/>
                    <a:pt x="10985882" y="6152899"/>
                  </a:cubicBezTo>
                  <a:cubicBezTo>
                    <a:pt x="10989819" y="6160138"/>
                    <a:pt x="10991216" y="6179316"/>
                    <a:pt x="10997312" y="6184015"/>
                  </a:cubicBezTo>
                  <a:cubicBezTo>
                    <a:pt x="11000487" y="6186300"/>
                    <a:pt x="11005186" y="6182491"/>
                    <a:pt x="11008361" y="6184015"/>
                  </a:cubicBezTo>
                  <a:cubicBezTo>
                    <a:pt x="11017048" y="6189089"/>
                    <a:pt x="11027012" y="6191557"/>
                    <a:pt x="11037063" y="6191126"/>
                  </a:cubicBezTo>
                  <a:cubicBezTo>
                    <a:pt x="11031082" y="6183133"/>
                    <a:pt x="11026763" y="6174021"/>
                    <a:pt x="11024363" y="6164330"/>
                  </a:cubicBezTo>
                  <a:cubicBezTo>
                    <a:pt x="11039857" y="6165854"/>
                    <a:pt x="11047350" y="6162424"/>
                    <a:pt x="11044937" y="6146169"/>
                  </a:cubicBezTo>
                  <a:cubicBezTo>
                    <a:pt x="11056748" y="6148328"/>
                    <a:pt x="11062971" y="6161790"/>
                    <a:pt x="11074782" y="6164075"/>
                  </a:cubicBezTo>
                  <a:cubicBezTo>
                    <a:pt x="11075671" y="6161408"/>
                    <a:pt x="11078084" y="6158233"/>
                    <a:pt x="11078592" y="6156582"/>
                  </a:cubicBezTo>
                  <a:cubicBezTo>
                    <a:pt x="11089133" y="6161789"/>
                    <a:pt x="11095991" y="6172076"/>
                    <a:pt x="11107675" y="6175378"/>
                  </a:cubicBezTo>
                  <a:cubicBezTo>
                    <a:pt x="11106913" y="6189475"/>
                    <a:pt x="11120375" y="6206112"/>
                    <a:pt x="11134599" y="6198619"/>
                  </a:cubicBezTo>
                  <a:cubicBezTo>
                    <a:pt x="11130535" y="6211319"/>
                    <a:pt x="11135868" y="6224019"/>
                    <a:pt x="11151108" y="6224019"/>
                  </a:cubicBezTo>
                  <a:cubicBezTo>
                    <a:pt x="11150092" y="6235703"/>
                    <a:pt x="11153394" y="6237862"/>
                    <a:pt x="11158855" y="6245228"/>
                  </a:cubicBezTo>
                  <a:cubicBezTo>
                    <a:pt x="11160761" y="6247641"/>
                    <a:pt x="11168380" y="6247768"/>
                    <a:pt x="11171555" y="6250816"/>
                  </a:cubicBezTo>
                  <a:cubicBezTo>
                    <a:pt x="11174730" y="6253864"/>
                    <a:pt x="11174349" y="6265548"/>
                    <a:pt x="11178794" y="6269612"/>
                  </a:cubicBezTo>
                  <a:cubicBezTo>
                    <a:pt x="11187685" y="6277867"/>
                    <a:pt x="11187812" y="6270374"/>
                    <a:pt x="11198606" y="6272787"/>
                  </a:cubicBezTo>
                  <a:cubicBezTo>
                    <a:pt x="11215370" y="6276596"/>
                    <a:pt x="11221593" y="6292726"/>
                    <a:pt x="11236706" y="6300600"/>
                  </a:cubicBezTo>
                  <a:cubicBezTo>
                    <a:pt x="11240519" y="6294439"/>
                    <a:pt x="11242663" y="6287393"/>
                    <a:pt x="11242929" y="6280153"/>
                  </a:cubicBezTo>
                  <a:cubicBezTo>
                    <a:pt x="11248468" y="6282505"/>
                    <a:pt x="11254438" y="6283673"/>
                    <a:pt x="11260455" y="6283582"/>
                  </a:cubicBezTo>
                  <a:cubicBezTo>
                    <a:pt x="11259358" y="6272833"/>
                    <a:pt x="11260306" y="6261974"/>
                    <a:pt x="11263249" y="6251578"/>
                  </a:cubicBezTo>
                  <a:cubicBezTo>
                    <a:pt x="11280902" y="6256150"/>
                    <a:pt x="11318494" y="6263262"/>
                    <a:pt x="11331702" y="6251578"/>
                  </a:cubicBezTo>
                  <a:cubicBezTo>
                    <a:pt x="11337798" y="6246498"/>
                    <a:pt x="11330051" y="6241037"/>
                    <a:pt x="11340592" y="6236211"/>
                  </a:cubicBezTo>
                  <a:cubicBezTo>
                    <a:pt x="11347296" y="6236254"/>
                    <a:pt x="11353993" y="6236635"/>
                    <a:pt x="11360658" y="6237354"/>
                  </a:cubicBezTo>
                  <a:cubicBezTo>
                    <a:pt x="11369959" y="6237534"/>
                    <a:pt x="11378750" y="6233115"/>
                    <a:pt x="11384153" y="6225543"/>
                  </a:cubicBezTo>
                  <a:cubicBezTo>
                    <a:pt x="11359642" y="6212843"/>
                    <a:pt x="11330178" y="6221606"/>
                    <a:pt x="11303381" y="6219701"/>
                  </a:cubicBezTo>
                  <a:cubicBezTo>
                    <a:pt x="11288268" y="6218557"/>
                    <a:pt x="11227943" y="6197094"/>
                    <a:pt x="11236961" y="6173854"/>
                  </a:cubicBezTo>
                  <a:cubicBezTo>
                    <a:pt x="11246503" y="6176846"/>
                    <a:pt x="11256338" y="6178804"/>
                    <a:pt x="11266298" y="6179696"/>
                  </a:cubicBezTo>
                  <a:cubicBezTo>
                    <a:pt x="11280014" y="6180458"/>
                    <a:pt x="11273917" y="6177283"/>
                    <a:pt x="11284840" y="6174235"/>
                  </a:cubicBezTo>
                  <a:cubicBezTo>
                    <a:pt x="11297331" y="6171056"/>
                    <a:pt x="11309526" y="6166805"/>
                    <a:pt x="11321288" y="6161532"/>
                  </a:cubicBezTo>
                  <a:cubicBezTo>
                    <a:pt x="11324192" y="6167788"/>
                    <a:pt x="11327633" y="6173779"/>
                    <a:pt x="11331575" y="6179439"/>
                  </a:cubicBezTo>
                  <a:cubicBezTo>
                    <a:pt x="11343005" y="6173724"/>
                    <a:pt x="11343513" y="6170168"/>
                    <a:pt x="11356975" y="6173978"/>
                  </a:cubicBezTo>
                  <a:cubicBezTo>
                    <a:pt x="11367389" y="6176899"/>
                    <a:pt x="11372723" y="6186678"/>
                    <a:pt x="11383772" y="6186678"/>
                  </a:cubicBezTo>
                  <a:cubicBezTo>
                    <a:pt x="11380495" y="6179925"/>
                    <a:pt x="11378967" y="6172458"/>
                    <a:pt x="11379327" y="6164961"/>
                  </a:cubicBezTo>
                  <a:cubicBezTo>
                    <a:pt x="11388979" y="6166612"/>
                    <a:pt x="11397869" y="6171056"/>
                    <a:pt x="11407394" y="6166485"/>
                  </a:cubicBezTo>
                  <a:cubicBezTo>
                    <a:pt x="11393932" y="6141085"/>
                    <a:pt x="11418570" y="6148704"/>
                    <a:pt x="11432794" y="6143370"/>
                  </a:cubicBezTo>
                  <a:cubicBezTo>
                    <a:pt x="11430001" y="6130670"/>
                    <a:pt x="11439399" y="6134353"/>
                    <a:pt x="11442954" y="6126988"/>
                  </a:cubicBezTo>
                  <a:cubicBezTo>
                    <a:pt x="11446510" y="6119622"/>
                    <a:pt x="11444605" y="6114288"/>
                    <a:pt x="11447399" y="6108827"/>
                  </a:cubicBezTo>
                  <a:cubicBezTo>
                    <a:pt x="11452352" y="6098920"/>
                    <a:pt x="11468862" y="6094984"/>
                    <a:pt x="11453241" y="6085332"/>
                  </a:cubicBezTo>
                  <a:cubicBezTo>
                    <a:pt x="11447399" y="6081776"/>
                    <a:pt x="11430000" y="6086094"/>
                    <a:pt x="11424285" y="6087237"/>
                  </a:cubicBezTo>
                  <a:cubicBezTo>
                    <a:pt x="11367008" y="6098159"/>
                    <a:pt x="11316843" y="6114543"/>
                    <a:pt x="11256518" y="6108828"/>
                  </a:cubicBezTo>
                  <a:cubicBezTo>
                    <a:pt x="11242421" y="6107431"/>
                    <a:pt x="11208511" y="6104256"/>
                    <a:pt x="11209782" y="6085459"/>
                  </a:cubicBezTo>
                  <a:cubicBezTo>
                    <a:pt x="11210671" y="6071997"/>
                    <a:pt x="11246485" y="6053074"/>
                    <a:pt x="11229975" y="6037327"/>
                  </a:cubicBezTo>
                  <a:cubicBezTo>
                    <a:pt x="11219688" y="6027547"/>
                    <a:pt x="11187557" y="6046217"/>
                    <a:pt x="11173079" y="6039867"/>
                  </a:cubicBezTo>
                  <a:cubicBezTo>
                    <a:pt x="11153013" y="6030977"/>
                    <a:pt x="11146028" y="6007990"/>
                    <a:pt x="11120755" y="5999608"/>
                  </a:cubicBezTo>
                  <a:cubicBezTo>
                    <a:pt x="11130788" y="5985892"/>
                    <a:pt x="11143996" y="6008371"/>
                    <a:pt x="11155045" y="6009133"/>
                  </a:cubicBezTo>
                  <a:cubicBezTo>
                    <a:pt x="11158348" y="6009133"/>
                    <a:pt x="11161903" y="6003798"/>
                    <a:pt x="11169396" y="6004687"/>
                  </a:cubicBezTo>
                  <a:cubicBezTo>
                    <a:pt x="11176890" y="6005577"/>
                    <a:pt x="11184128" y="6013070"/>
                    <a:pt x="11192511" y="6014212"/>
                  </a:cubicBezTo>
                  <a:cubicBezTo>
                    <a:pt x="11193654" y="6005958"/>
                    <a:pt x="11190987" y="5997575"/>
                    <a:pt x="11191749" y="5988812"/>
                  </a:cubicBezTo>
                  <a:cubicBezTo>
                    <a:pt x="11207624" y="5990336"/>
                    <a:pt x="11217149" y="5995416"/>
                    <a:pt x="11222355" y="5978145"/>
                  </a:cubicBezTo>
                  <a:cubicBezTo>
                    <a:pt x="11233912" y="5980939"/>
                    <a:pt x="11241913" y="5990845"/>
                    <a:pt x="11253216" y="5991860"/>
                  </a:cubicBezTo>
                  <a:cubicBezTo>
                    <a:pt x="11253216" y="5989574"/>
                    <a:pt x="11255502" y="5984748"/>
                    <a:pt x="11255121" y="5981446"/>
                  </a:cubicBezTo>
                  <a:cubicBezTo>
                    <a:pt x="11273155" y="5981446"/>
                    <a:pt x="11279378" y="6007735"/>
                    <a:pt x="11296651" y="5990463"/>
                  </a:cubicBezTo>
                  <a:cubicBezTo>
                    <a:pt x="11300207" y="5995924"/>
                    <a:pt x="11302112" y="6003163"/>
                    <a:pt x="11305921" y="6008243"/>
                  </a:cubicBezTo>
                  <a:cubicBezTo>
                    <a:pt x="11313161" y="6018276"/>
                    <a:pt x="11319891" y="6015863"/>
                    <a:pt x="11325606" y="6020943"/>
                  </a:cubicBezTo>
                  <a:cubicBezTo>
                    <a:pt x="11331321" y="6026023"/>
                    <a:pt x="11335258" y="6038342"/>
                    <a:pt x="11340085" y="6040882"/>
                  </a:cubicBezTo>
                  <a:cubicBezTo>
                    <a:pt x="11344911" y="6043422"/>
                    <a:pt x="11350753" y="6037199"/>
                    <a:pt x="11356594" y="6039231"/>
                  </a:cubicBezTo>
                  <a:cubicBezTo>
                    <a:pt x="11362436" y="6041263"/>
                    <a:pt x="11366627" y="6051931"/>
                    <a:pt x="11373231" y="6053836"/>
                  </a:cubicBezTo>
                  <a:cubicBezTo>
                    <a:pt x="11379836" y="6055742"/>
                    <a:pt x="11383645" y="6050407"/>
                    <a:pt x="11387328" y="6050916"/>
                  </a:cubicBezTo>
                  <a:cubicBezTo>
                    <a:pt x="11400790" y="6052694"/>
                    <a:pt x="11416157" y="6065774"/>
                    <a:pt x="11424031" y="6046471"/>
                  </a:cubicBezTo>
                  <a:cubicBezTo>
                    <a:pt x="11435517" y="6053284"/>
                    <a:pt x="11450106" y="6051788"/>
                    <a:pt x="11459973" y="6042788"/>
                  </a:cubicBezTo>
                  <a:cubicBezTo>
                    <a:pt x="11467212" y="6033645"/>
                    <a:pt x="11461751" y="6022087"/>
                    <a:pt x="11473307" y="6016118"/>
                  </a:cubicBezTo>
                  <a:cubicBezTo>
                    <a:pt x="11481689" y="6011800"/>
                    <a:pt x="11503152" y="6016118"/>
                    <a:pt x="11512551" y="6015356"/>
                  </a:cubicBezTo>
                  <a:cubicBezTo>
                    <a:pt x="11510519" y="6008498"/>
                    <a:pt x="11508994" y="6001132"/>
                    <a:pt x="11507470" y="5994020"/>
                  </a:cubicBezTo>
                  <a:cubicBezTo>
                    <a:pt x="11538966" y="5998973"/>
                    <a:pt x="11479657" y="5941950"/>
                    <a:pt x="11469370" y="5936108"/>
                  </a:cubicBezTo>
                  <a:cubicBezTo>
                    <a:pt x="11442700" y="5922469"/>
                    <a:pt x="11413942" y="5913370"/>
                    <a:pt x="11384280" y="5909184"/>
                  </a:cubicBezTo>
                  <a:cubicBezTo>
                    <a:pt x="11328654" y="5899151"/>
                    <a:pt x="11264392" y="5899406"/>
                    <a:pt x="11214481" y="5869560"/>
                  </a:cubicBezTo>
                  <a:cubicBezTo>
                    <a:pt x="11160888" y="5837557"/>
                    <a:pt x="11129518" y="5830445"/>
                    <a:pt x="11068939" y="5869560"/>
                  </a:cubicBezTo>
                  <a:cubicBezTo>
                    <a:pt x="11010900" y="5907026"/>
                    <a:pt x="11008233" y="5901691"/>
                    <a:pt x="10943717" y="5872482"/>
                  </a:cubicBezTo>
                  <a:cubicBezTo>
                    <a:pt x="10938764" y="5839208"/>
                    <a:pt x="10972800" y="5840732"/>
                    <a:pt x="10996423" y="5838319"/>
                  </a:cubicBezTo>
                  <a:cubicBezTo>
                    <a:pt x="10996423" y="5836795"/>
                    <a:pt x="10994391" y="5826381"/>
                    <a:pt x="10994010" y="5823587"/>
                  </a:cubicBezTo>
                  <a:cubicBezTo>
                    <a:pt x="11003407" y="5823587"/>
                    <a:pt x="11018648" y="5818126"/>
                    <a:pt x="11024743" y="5817745"/>
                  </a:cubicBezTo>
                  <a:cubicBezTo>
                    <a:pt x="11005439" y="5807458"/>
                    <a:pt x="10986643" y="5821047"/>
                    <a:pt x="10968101" y="5817745"/>
                  </a:cubicBezTo>
                  <a:cubicBezTo>
                    <a:pt x="10948210" y="5812030"/>
                    <a:pt x="10929100" y="5803883"/>
                    <a:pt x="10911205" y="5793488"/>
                  </a:cubicBezTo>
                  <a:cubicBezTo>
                    <a:pt x="10892100" y="5786116"/>
                    <a:pt x="10873442" y="5777635"/>
                    <a:pt x="10855325" y="5768088"/>
                  </a:cubicBezTo>
                  <a:cubicBezTo>
                    <a:pt x="10855325" y="5753228"/>
                    <a:pt x="10855325" y="5738370"/>
                    <a:pt x="10855325" y="5723510"/>
                  </a:cubicBezTo>
                  <a:cubicBezTo>
                    <a:pt x="10870897" y="5722859"/>
                    <a:pt x="10886461" y="5724965"/>
                    <a:pt x="10901299" y="5729733"/>
                  </a:cubicBezTo>
                  <a:cubicBezTo>
                    <a:pt x="10902569" y="5730749"/>
                    <a:pt x="10907141" y="5723637"/>
                    <a:pt x="10908919" y="5723383"/>
                  </a:cubicBezTo>
                  <a:cubicBezTo>
                    <a:pt x="10909681" y="5728463"/>
                    <a:pt x="10912475" y="5735194"/>
                    <a:pt x="10912983" y="5741544"/>
                  </a:cubicBezTo>
                  <a:cubicBezTo>
                    <a:pt x="10926318" y="5733543"/>
                    <a:pt x="10943082" y="5734559"/>
                    <a:pt x="10957433" y="5732273"/>
                  </a:cubicBezTo>
                  <a:cubicBezTo>
                    <a:pt x="10956641" y="5743241"/>
                    <a:pt x="10960628" y="5754016"/>
                    <a:pt x="10968367" y="5761829"/>
                  </a:cubicBezTo>
                  <a:cubicBezTo>
                    <a:pt x="10976106" y="5769641"/>
                    <a:pt x="10986843" y="5773728"/>
                    <a:pt x="10997819" y="5773040"/>
                  </a:cubicBezTo>
                  <a:cubicBezTo>
                    <a:pt x="10998048" y="5779371"/>
                    <a:pt x="10998599" y="5785687"/>
                    <a:pt x="10999470" y="5791963"/>
                  </a:cubicBezTo>
                  <a:cubicBezTo>
                    <a:pt x="11019409" y="5777866"/>
                    <a:pt x="11040363" y="5784216"/>
                    <a:pt x="11054461" y="5803266"/>
                  </a:cubicBezTo>
                  <a:cubicBezTo>
                    <a:pt x="11057255" y="5797805"/>
                    <a:pt x="11065891" y="5792090"/>
                    <a:pt x="11069193" y="5786883"/>
                  </a:cubicBezTo>
                  <a:cubicBezTo>
                    <a:pt x="11073637" y="5792598"/>
                    <a:pt x="11084686" y="5797297"/>
                    <a:pt x="11089132" y="5803266"/>
                  </a:cubicBezTo>
                  <a:cubicBezTo>
                    <a:pt x="11110975" y="5794884"/>
                    <a:pt x="11105007" y="5791963"/>
                    <a:pt x="11123802" y="5800853"/>
                  </a:cubicBezTo>
                  <a:cubicBezTo>
                    <a:pt x="11126215" y="5779136"/>
                    <a:pt x="11144758" y="5776977"/>
                    <a:pt x="11164570" y="5785486"/>
                  </a:cubicBezTo>
                  <a:cubicBezTo>
                    <a:pt x="11148313" y="5739766"/>
                    <a:pt x="11051032" y="5729479"/>
                    <a:pt x="11013566" y="5696586"/>
                  </a:cubicBezTo>
                  <a:cubicBezTo>
                    <a:pt x="10981309" y="5668138"/>
                    <a:pt x="10985373" y="5664328"/>
                    <a:pt x="10942955" y="5656073"/>
                  </a:cubicBezTo>
                  <a:cubicBezTo>
                    <a:pt x="10914634" y="5650739"/>
                    <a:pt x="10881868" y="5655311"/>
                    <a:pt x="10855198" y="5645405"/>
                  </a:cubicBezTo>
                  <a:lnTo>
                    <a:pt x="10855198" y="5629784"/>
                  </a:lnTo>
                  <a:cubicBezTo>
                    <a:pt x="10871084" y="5616722"/>
                    <a:pt x="10893411" y="5614899"/>
                    <a:pt x="10911205" y="5625212"/>
                  </a:cubicBezTo>
                  <a:cubicBezTo>
                    <a:pt x="10912614" y="5621835"/>
                    <a:pt x="10914737" y="5618802"/>
                    <a:pt x="10917427" y="5616322"/>
                  </a:cubicBezTo>
                  <a:cubicBezTo>
                    <a:pt x="10932706" y="5624031"/>
                    <a:pt x="10949745" y="5627579"/>
                    <a:pt x="10966831" y="5626609"/>
                  </a:cubicBezTo>
                  <a:cubicBezTo>
                    <a:pt x="10988294" y="5635626"/>
                    <a:pt x="11001883" y="5622926"/>
                    <a:pt x="11027918" y="5631562"/>
                  </a:cubicBezTo>
                  <a:cubicBezTo>
                    <a:pt x="11035547" y="5645941"/>
                    <a:pt x="11051083" y="5654310"/>
                    <a:pt x="11067287" y="5652771"/>
                  </a:cubicBezTo>
                  <a:cubicBezTo>
                    <a:pt x="11059413" y="5704333"/>
                    <a:pt x="11098656" y="5684013"/>
                    <a:pt x="11109706" y="5720716"/>
                  </a:cubicBezTo>
                  <a:cubicBezTo>
                    <a:pt x="11109706" y="5713096"/>
                    <a:pt x="11115294" y="5705222"/>
                    <a:pt x="11115674" y="5697095"/>
                  </a:cubicBezTo>
                  <a:cubicBezTo>
                    <a:pt x="11128374" y="5701159"/>
                    <a:pt x="11139805" y="5703572"/>
                    <a:pt x="11153774" y="5707382"/>
                  </a:cubicBezTo>
                  <a:cubicBezTo>
                    <a:pt x="11164569" y="5726304"/>
                    <a:pt x="11160378" y="5726304"/>
                    <a:pt x="11184127" y="5727575"/>
                  </a:cubicBezTo>
                  <a:cubicBezTo>
                    <a:pt x="11189461" y="5733163"/>
                    <a:pt x="11199495" y="5742560"/>
                    <a:pt x="11204447" y="5747895"/>
                  </a:cubicBezTo>
                  <a:cubicBezTo>
                    <a:pt x="11220449" y="5795012"/>
                    <a:pt x="11216258" y="5796282"/>
                    <a:pt x="11260835" y="5818253"/>
                  </a:cubicBezTo>
                  <a:cubicBezTo>
                    <a:pt x="11264645" y="5811649"/>
                    <a:pt x="11272900" y="5807204"/>
                    <a:pt x="11276710" y="5797933"/>
                  </a:cubicBezTo>
                  <a:cubicBezTo>
                    <a:pt x="11293347" y="5804283"/>
                    <a:pt x="11309984" y="5817237"/>
                    <a:pt x="11325605" y="5822190"/>
                  </a:cubicBezTo>
                  <a:cubicBezTo>
                    <a:pt x="11323954" y="5804283"/>
                    <a:pt x="11333733" y="5802632"/>
                    <a:pt x="11337416" y="5789297"/>
                  </a:cubicBezTo>
                  <a:cubicBezTo>
                    <a:pt x="11346686" y="5796282"/>
                    <a:pt x="11362816" y="5797298"/>
                    <a:pt x="11370055" y="5801997"/>
                  </a:cubicBezTo>
                  <a:cubicBezTo>
                    <a:pt x="11368149" y="5794123"/>
                    <a:pt x="11369039" y="5785487"/>
                    <a:pt x="11367515" y="5778248"/>
                  </a:cubicBezTo>
                  <a:cubicBezTo>
                    <a:pt x="11379198" y="5774057"/>
                    <a:pt x="11376151" y="5775708"/>
                    <a:pt x="11383008" y="5767834"/>
                  </a:cubicBezTo>
                  <a:cubicBezTo>
                    <a:pt x="11404452" y="5762844"/>
                    <a:pt x="11426972" y="5765682"/>
                    <a:pt x="11446508" y="5775835"/>
                  </a:cubicBezTo>
                  <a:cubicBezTo>
                    <a:pt x="11446508" y="5771009"/>
                    <a:pt x="11447524" y="5766183"/>
                    <a:pt x="11447905" y="5761357"/>
                  </a:cubicBezTo>
                  <a:cubicBezTo>
                    <a:pt x="11454128" y="5763770"/>
                    <a:pt x="11473305" y="5763262"/>
                    <a:pt x="11481179" y="5766817"/>
                  </a:cubicBezTo>
                  <a:cubicBezTo>
                    <a:pt x="11470638" y="5754752"/>
                    <a:pt x="11473178" y="5743322"/>
                    <a:pt x="11468479" y="5732654"/>
                  </a:cubicBezTo>
                  <a:cubicBezTo>
                    <a:pt x="11479401" y="5734433"/>
                    <a:pt x="11493879" y="5726558"/>
                    <a:pt x="11502896" y="5727194"/>
                  </a:cubicBezTo>
                  <a:cubicBezTo>
                    <a:pt x="11499976" y="5695316"/>
                    <a:pt x="11381865" y="5700015"/>
                    <a:pt x="11346432" y="5696587"/>
                  </a:cubicBezTo>
                  <a:cubicBezTo>
                    <a:pt x="11323445" y="5694301"/>
                    <a:pt x="11276709" y="5707001"/>
                    <a:pt x="11260453" y="5686553"/>
                  </a:cubicBezTo>
                  <a:cubicBezTo>
                    <a:pt x="11236704" y="5656708"/>
                    <a:pt x="11301982" y="5639309"/>
                    <a:pt x="11324842" y="5620387"/>
                  </a:cubicBezTo>
                  <a:cubicBezTo>
                    <a:pt x="11278995" y="5604258"/>
                    <a:pt x="11229846" y="5612385"/>
                    <a:pt x="11183491" y="5586604"/>
                  </a:cubicBezTo>
                  <a:cubicBezTo>
                    <a:pt x="11170791" y="5579239"/>
                    <a:pt x="11145391" y="5568063"/>
                    <a:pt x="11135231" y="5555363"/>
                  </a:cubicBezTo>
                  <a:cubicBezTo>
                    <a:pt x="11120245" y="5535170"/>
                    <a:pt x="11134469" y="5509008"/>
                    <a:pt x="11114403" y="5485132"/>
                  </a:cubicBezTo>
                  <a:cubicBezTo>
                    <a:pt x="11147296" y="5466463"/>
                    <a:pt x="11170664" y="5499356"/>
                    <a:pt x="11170029" y="5529073"/>
                  </a:cubicBezTo>
                  <a:cubicBezTo>
                    <a:pt x="11178284" y="5527295"/>
                    <a:pt x="11192254" y="5532883"/>
                    <a:pt x="11199620" y="5531487"/>
                  </a:cubicBezTo>
                  <a:cubicBezTo>
                    <a:pt x="11198351" y="5538598"/>
                    <a:pt x="11202160" y="5548377"/>
                    <a:pt x="11201398" y="5554601"/>
                  </a:cubicBezTo>
                  <a:cubicBezTo>
                    <a:pt x="11211977" y="5551733"/>
                    <a:pt x="11223289" y="5554115"/>
                    <a:pt x="11231812" y="5561004"/>
                  </a:cubicBezTo>
                  <a:cubicBezTo>
                    <a:pt x="11240336" y="5567893"/>
                    <a:pt x="11245037" y="5578454"/>
                    <a:pt x="11244452" y="5589398"/>
                  </a:cubicBezTo>
                  <a:cubicBezTo>
                    <a:pt x="11267169" y="5580821"/>
                    <a:pt x="11291922" y="5579186"/>
                    <a:pt x="11315571" y="5584700"/>
                  </a:cubicBezTo>
                  <a:cubicBezTo>
                    <a:pt x="11312523" y="5577588"/>
                    <a:pt x="11314302" y="5562728"/>
                    <a:pt x="11311634" y="5555871"/>
                  </a:cubicBezTo>
                  <a:lnTo>
                    <a:pt x="11330811" y="5554347"/>
                  </a:lnTo>
                  <a:cubicBezTo>
                    <a:pt x="11327129" y="5546473"/>
                    <a:pt x="11329160" y="5534916"/>
                    <a:pt x="11322938" y="5525518"/>
                  </a:cubicBezTo>
                  <a:cubicBezTo>
                    <a:pt x="11361038" y="5522343"/>
                    <a:pt x="11418315" y="5566412"/>
                    <a:pt x="11442318" y="5534154"/>
                  </a:cubicBezTo>
                  <a:cubicBezTo>
                    <a:pt x="11459209" y="5551807"/>
                    <a:pt x="11482577" y="5545838"/>
                    <a:pt x="11496293" y="5525010"/>
                  </a:cubicBezTo>
                  <a:cubicBezTo>
                    <a:pt x="11484355" y="5510659"/>
                    <a:pt x="11466448" y="5503928"/>
                    <a:pt x="11451843" y="5494403"/>
                  </a:cubicBezTo>
                  <a:cubicBezTo>
                    <a:pt x="11456160" y="5488941"/>
                    <a:pt x="11460963" y="5483883"/>
                    <a:pt x="11466194" y="5479290"/>
                  </a:cubicBezTo>
                  <a:cubicBezTo>
                    <a:pt x="11440794" y="5457192"/>
                    <a:pt x="11468353" y="5443476"/>
                    <a:pt x="11482704" y="5419092"/>
                  </a:cubicBezTo>
                  <a:cubicBezTo>
                    <a:pt x="11465957" y="5417850"/>
                    <a:pt x="11449121" y="5418918"/>
                    <a:pt x="11432666" y="5422267"/>
                  </a:cubicBezTo>
                  <a:cubicBezTo>
                    <a:pt x="11420982" y="5399280"/>
                    <a:pt x="11445366" y="5405884"/>
                    <a:pt x="11458828" y="5400550"/>
                  </a:cubicBezTo>
                  <a:cubicBezTo>
                    <a:pt x="11456160" y="5387850"/>
                    <a:pt x="11465559" y="5391660"/>
                    <a:pt x="11469115" y="5384294"/>
                  </a:cubicBezTo>
                  <a:cubicBezTo>
                    <a:pt x="11472670" y="5376928"/>
                    <a:pt x="11470766" y="5371594"/>
                    <a:pt x="11473559" y="5366133"/>
                  </a:cubicBezTo>
                  <a:cubicBezTo>
                    <a:pt x="11478513" y="5356227"/>
                    <a:pt x="11495022" y="5352290"/>
                    <a:pt x="11479274" y="5342638"/>
                  </a:cubicBezTo>
                  <a:cubicBezTo>
                    <a:pt x="11473559" y="5339082"/>
                    <a:pt x="11456160" y="5343400"/>
                    <a:pt x="11450445" y="5344543"/>
                  </a:cubicBezTo>
                  <a:cubicBezTo>
                    <a:pt x="11393168" y="5355465"/>
                    <a:pt x="11343003" y="5371848"/>
                    <a:pt x="11282678" y="5366006"/>
                  </a:cubicBezTo>
                  <a:cubicBezTo>
                    <a:pt x="11268581" y="5364736"/>
                    <a:pt x="11234672" y="5361434"/>
                    <a:pt x="11235942" y="5342765"/>
                  </a:cubicBezTo>
                  <a:cubicBezTo>
                    <a:pt x="11236704" y="5329303"/>
                    <a:pt x="11272645" y="5310380"/>
                    <a:pt x="11256008" y="5294632"/>
                  </a:cubicBezTo>
                  <a:cubicBezTo>
                    <a:pt x="11245721" y="5284853"/>
                    <a:pt x="11213590" y="5303395"/>
                    <a:pt x="11199113" y="5297045"/>
                  </a:cubicBezTo>
                  <a:cubicBezTo>
                    <a:pt x="11179046" y="5288282"/>
                    <a:pt x="11172061" y="5265168"/>
                    <a:pt x="11146916" y="5256913"/>
                  </a:cubicBezTo>
                  <a:cubicBezTo>
                    <a:pt x="11156822" y="5243070"/>
                    <a:pt x="11170157" y="5265676"/>
                    <a:pt x="11181079" y="5266311"/>
                  </a:cubicBezTo>
                  <a:cubicBezTo>
                    <a:pt x="11184381" y="5266311"/>
                    <a:pt x="11187936" y="5260977"/>
                    <a:pt x="11195430" y="5261993"/>
                  </a:cubicBezTo>
                  <a:cubicBezTo>
                    <a:pt x="11202923" y="5263009"/>
                    <a:pt x="11210289" y="5270375"/>
                    <a:pt x="11218671" y="5271518"/>
                  </a:cubicBezTo>
                  <a:cubicBezTo>
                    <a:pt x="11219687" y="5263263"/>
                    <a:pt x="11217147" y="5254881"/>
                    <a:pt x="11217909" y="5246118"/>
                  </a:cubicBezTo>
                  <a:cubicBezTo>
                    <a:pt x="11233784" y="5247642"/>
                    <a:pt x="11243309" y="5252722"/>
                    <a:pt x="11248516" y="5235450"/>
                  </a:cubicBezTo>
                  <a:cubicBezTo>
                    <a:pt x="11260072" y="5238244"/>
                    <a:pt x="11267947" y="5248150"/>
                    <a:pt x="11279377" y="5249166"/>
                  </a:cubicBezTo>
                  <a:cubicBezTo>
                    <a:pt x="11279377" y="5246753"/>
                    <a:pt x="11281663" y="5242054"/>
                    <a:pt x="11281282" y="5238752"/>
                  </a:cubicBezTo>
                  <a:cubicBezTo>
                    <a:pt x="11299316" y="5238117"/>
                    <a:pt x="11305412" y="5265041"/>
                    <a:pt x="11322811" y="5247769"/>
                  </a:cubicBezTo>
                  <a:cubicBezTo>
                    <a:pt x="11326368" y="5253229"/>
                    <a:pt x="11328272" y="5260469"/>
                    <a:pt x="11332082" y="5265548"/>
                  </a:cubicBezTo>
                  <a:cubicBezTo>
                    <a:pt x="11339194" y="5275582"/>
                    <a:pt x="11346052" y="5273169"/>
                    <a:pt x="11351767" y="5278248"/>
                  </a:cubicBezTo>
                  <a:cubicBezTo>
                    <a:pt x="11357482" y="5283328"/>
                    <a:pt x="11361419" y="5295647"/>
                    <a:pt x="11366245" y="5298314"/>
                  </a:cubicBezTo>
                  <a:cubicBezTo>
                    <a:pt x="11371071" y="5300982"/>
                    <a:pt x="11376913" y="5294631"/>
                    <a:pt x="11382755" y="5296536"/>
                  </a:cubicBezTo>
                  <a:cubicBezTo>
                    <a:pt x="11388596" y="5298441"/>
                    <a:pt x="11392788" y="5309236"/>
                    <a:pt x="11399392" y="5311268"/>
                  </a:cubicBezTo>
                  <a:cubicBezTo>
                    <a:pt x="11405996" y="5313300"/>
                    <a:pt x="11409806" y="5307712"/>
                    <a:pt x="11413489" y="5308220"/>
                  </a:cubicBezTo>
                  <a:cubicBezTo>
                    <a:pt x="11426951" y="5310125"/>
                    <a:pt x="11442318" y="5323206"/>
                    <a:pt x="11450065" y="5303902"/>
                  </a:cubicBezTo>
                  <a:cubicBezTo>
                    <a:pt x="11461608" y="5310652"/>
                    <a:pt x="11476192" y="5309163"/>
                    <a:pt x="11486133" y="5300219"/>
                  </a:cubicBezTo>
                  <a:cubicBezTo>
                    <a:pt x="11493245" y="5290948"/>
                    <a:pt x="11487911" y="5279391"/>
                    <a:pt x="11498833" y="5273422"/>
                  </a:cubicBezTo>
                  <a:cubicBezTo>
                    <a:pt x="11507088" y="5269232"/>
                    <a:pt x="11528678" y="5273422"/>
                    <a:pt x="11538076" y="5272660"/>
                  </a:cubicBezTo>
                  <a:cubicBezTo>
                    <a:pt x="11536045" y="5265802"/>
                    <a:pt x="11534394" y="5258437"/>
                    <a:pt x="11532870" y="5251325"/>
                  </a:cubicBezTo>
                  <a:cubicBezTo>
                    <a:pt x="11565255" y="5257165"/>
                    <a:pt x="11505946" y="5200142"/>
                    <a:pt x="11495532" y="5194300"/>
                  </a:cubicBezTo>
                  <a:close/>
                </a:path>
              </a:pathLst>
            </a:custGeom>
            <a:blipFill dpi="0" rotWithShape="0">
              <a:blip r:embed="rId5"/>
              <a:stretch>
                <a:fillRect l="-4000" t="-7000" r="-4000" b="-14000"/>
              </a:stretch>
            </a:blip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PA-任意多边形 29"/>
            <p:cNvSpPr/>
            <p:nvPr>
              <p:custDataLst>
                <p:tags r:id="rId6"/>
              </p:custDataLst>
            </p:nvPr>
          </p:nvSpPr>
          <p:spPr>
            <a:xfrm>
              <a:off x="716683" y="2935305"/>
              <a:ext cx="1706912" cy="3033730"/>
            </a:xfrm>
            <a:custGeom>
              <a:rect l="0" t="0" r="0" b="0"/>
              <a:pathLst>
                <a:path w="3660522" h="6505703">
                  <a:moveTo>
                    <a:pt x="3642233" y="3373501"/>
                  </a:moveTo>
                  <a:cubicBezTo>
                    <a:pt x="3625469" y="3359658"/>
                    <a:pt x="3615563" y="3365119"/>
                    <a:pt x="3602736" y="3345942"/>
                  </a:cubicBezTo>
                  <a:cubicBezTo>
                    <a:pt x="3595878" y="3335655"/>
                    <a:pt x="3590036" y="3311271"/>
                    <a:pt x="3580257" y="3306064"/>
                  </a:cubicBezTo>
                  <a:cubicBezTo>
                    <a:pt x="3565525" y="3298571"/>
                    <a:pt x="3552063" y="3313684"/>
                    <a:pt x="3535172" y="3304412"/>
                  </a:cubicBezTo>
                  <a:cubicBezTo>
                    <a:pt x="3522472" y="3297681"/>
                    <a:pt x="3518282" y="3285490"/>
                    <a:pt x="3507359" y="3278378"/>
                  </a:cubicBezTo>
                  <a:cubicBezTo>
                    <a:pt x="3499739" y="3289173"/>
                    <a:pt x="3487928" y="3300222"/>
                    <a:pt x="3474339" y="3297428"/>
                  </a:cubicBezTo>
                  <a:cubicBezTo>
                    <a:pt x="3472369" y="3285822"/>
                    <a:pt x="3468599" y="3274595"/>
                    <a:pt x="3463163" y="3264154"/>
                  </a:cubicBezTo>
                  <a:cubicBezTo>
                    <a:pt x="3450352" y="3269477"/>
                    <a:pt x="3436971" y="3273312"/>
                    <a:pt x="3423285" y="3275584"/>
                  </a:cubicBezTo>
                  <a:cubicBezTo>
                    <a:pt x="3423285" y="3298698"/>
                    <a:pt x="3424555" y="3336162"/>
                    <a:pt x="3389249" y="3328416"/>
                  </a:cubicBezTo>
                  <a:cubicBezTo>
                    <a:pt x="3366516" y="3323462"/>
                    <a:pt x="3368802" y="3312160"/>
                    <a:pt x="3378454" y="3297809"/>
                  </a:cubicBezTo>
                  <a:cubicBezTo>
                    <a:pt x="3386709" y="3285743"/>
                    <a:pt x="3412490" y="3285109"/>
                    <a:pt x="3414903" y="3267074"/>
                  </a:cubicBezTo>
                  <a:cubicBezTo>
                    <a:pt x="3416046" y="3258692"/>
                    <a:pt x="3403854" y="3254374"/>
                    <a:pt x="3403092" y="3247897"/>
                  </a:cubicBezTo>
                  <a:cubicBezTo>
                    <a:pt x="3401441" y="3234435"/>
                    <a:pt x="3417062" y="3201796"/>
                    <a:pt x="3392297" y="3201415"/>
                  </a:cubicBezTo>
                  <a:cubicBezTo>
                    <a:pt x="3392297" y="3191509"/>
                    <a:pt x="3392297" y="3181095"/>
                    <a:pt x="3391281" y="3171570"/>
                  </a:cubicBezTo>
                  <a:cubicBezTo>
                    <a:pt x="3328924" y="3168014"/>
                    <a:pt x="3376549" y="3217671"/>
                    <a:pt x="3349752" y="3244468"/>
                  </a:cubicBezTo>
                  <a:cubicBezTo>
                    <a:pt x="3322955" y="3271265"/>
                    <a:pt x="3296031" y="3248278"/>
                    <a:pt x="3273552" y="3233038"/>
                  </a:cubicBezTo>
                  <a:cubicBezTo>
                    <a:pt x="3266440" y="3228212"/>
                    <a:pt x="3261614" y="3234054"/>
                    <a:pt x="3253359" y="3226942"/>
                  </a:cubicBezTo>
                  <a:cubicBezTo>
                    <a:pt x="3239643" y="3215131"/>
                    <a:pt x="3247390" y="3200018"/>
                    <a:pt x="3227959" y="3205225"/>
                  </a:cubicBezTo>
                  <a:cubicBezTo>
                    <a:pt x="3190621" y="3215004"/>
                    <a:pt x="3223514" y="3239261"/>
                    <a:pt x="3223133" y="3252977"/>
                  </a:cubicBezTo>
                  <a:cubicBezTo>
                    <a:pt x="3222753" y="3266693"/>
                    <a:pt x="3194685" y="3296412"/>
                    <a:pt x="3181985" y="3281172"/>
                  </a:cubicBezTo>
                  <a:cubicBezTo>
                    <a:pt x="3174619" y="3272409"/>
                    <a:pt x="3186303" y="3248406"/>
                    <a:pt x="3181096" y="3236722"/>
                  </a:cubicBezTo>
                  <a:cubicBezTo>
                    <a:pt x="3172990" y="3239882"/>
                    <a:pt x="3164394" y="3241601"/>
                    <a:pt x="3155696" y="3241802"/>
                  </a:cubicBezTo>
                  <a:cubicBezTo>
                    <a:pt x="3155696" y="3229102"/>
                    <a:pt x="3155696" y="3215259"/>
                    <a:pt x="3154680" y="3203702"/>
                  </a:cubicBezTo>
                  <a:cubicBezTo>
                    <a:pt x="3136143" y="3209162"/>
                    <a:pt x="3116840" y="3211565"/>
                    <a:pt x="3097530" y="3210814"/>
                  </a:cubicBezTo>
                  <a:cubicBezTo>
                    <a:pt x="3093993" y="3224312"/>
                    <a:pt x="3095203" y="3238616"/>
                    <a:pt x="3100959" y="3251327"/>
                  </a:cubicBezTo>
                  <a:cubicBezTo>
                    <a:pt x="3088259" y="3248914"/>
                    <a:pt x="3083560" y="3255264"/>
                    <a:pt x="3074416" y="3260979"/>
                  </a:cubicBezTo>
                  <a:cubicBezTo>
                    <a:pt x="3052953" y="3274568"/>
                    <a:pt x="3063240" y="3276219"/>
                    <a:pt x="3039237" y="3276092"/>
                  </a:cubicBezTo>
                  <a:cubicBezTo>
                    <a:pt x="3015234" y="3275967"/>
                    <a:pt x="3030093" y="3267837"/>
                    <a:pt x="3006598" y="3278759"/>
                  </a:cubicBezTo>
                  <a:cubicBezTo>
                    <a:pt x="2995676" y="3283839"/>
                    <a:pt x="2997200" y="3294380"/>
                    <a:pt x="2981198" y="3293237"/>
                  </a:cubicBezTo>
                  <a:cubicBezTo>
                    <a:pt x="2967101" y="3261741"/>
                    <a:pt x="2966593" y="3234309"/>
                    <a:pt x="2926334" y="3252851"/>
                  </a:cubicBezTo>
                  <a:lnTo>
                    <a:pt x="2907284" y="3230372"/>
                  </a:lnTo>
                  <a:cubicBezTo>
                    <a:pt x="2897759" y="3231515"/>
                    <a:pt x="2855722" y="3187954"/>
                    <a:pt x="2851023" y="3179572"/>
                  </a:cubicBezTo>
                  <a:cubicBezTo>
                    <a:pt x="2839466" y="3158998"/>
                    <a:pt x="2858516" y="3157474"/>
                    <a:pt x="2853182" y="3137789"/>
                  </a:cubicBezTo>
                  <a:cubicBezTo>
                    <a:pt x="2851404" y="3130804"/>
                    <a:pt x="2829052" y="3126867"/>
                    <a:pt x="2824988" y="3112389"/>
                  </a:cubicBezTo>
                  <a:cubicBezTo>
                    <a:pt x="2812315" y="3114059"/>
                    <a:pt x="2800051" y="3118018"/>
                    <a:pt x="2788793" y="3124073"/>
                  </a:cubicBezTo>
                  <a:cubicBezTo>
                    <a:pt x="2778125" y="3131185"/>
                    <a:pt x="2777490" y="3153410"/>
                    <a:pt x="2752852" y="3148584"/>
                  </a:cubicBezTo>
                  <a:cubicBezTo>
                    <a:pt x="2743962" y="3124454"/>
                    <a:pt x="2758440" y="3111500"/>
                    <a:pt x="2758821" y="3091053"/>
                  </a:cubicBezTo>
                  <a:cubicBezTo>
                    <a:pt x="2758821" y="3075559"/>
                    <a:pt x="2755646" y="3082798"/>
                    <a:pt x="2753106" y="3070479"/>
                  </a:cubicBezTo>
                  <a:cubicBezTo>
                    <a:pt x="2753106" y="3068701"/>
                    <a:pt x="2743962" y="3065399"/>
                    <a:pt x="2742692" y="3060319"/>
                  </a:cubicBezTo>
                  <a:cubicBezTo>
                    <a:pt x="2741422" y="3055239"/>
                    <a:pt x="2750439" y="3047619"/>
                    <a:pt x="2749677" y="3041650"/>
                  </a:cubicBezTo>
                  <a:cubicBezTo>
                    <a:pt x="2743327" y="2995803"/>
                    <a:pt x="2698877" y="3041650"/>
                    <a:pt x="2668905" y="3047873"/>
                  </a:cubicBezTo>
                  <a:cubicBezTo>
                    <a:pt x="2668543" y="3059263"/>
                    <a:pt x="2666268" y="3070512"/>
                    <a:pt x="2662174" y="3081147"/>
                  </a:cubicBezTo>
                  <a:cubicBezTo>
                    <a:pt x="2655316" y="3096514"/>
                    <a:pt x="2647061" y="3092069"/>
                    <a:pt x="2645918" y="3109976"/>
                  </a:cubicBezTo>
                  <a:cubicBezTo>
                    <a:pt x="2646387" y="3123061"/>
                    <a:pt x="2647830" y="3136094"/>
                    <a:pt x="2650236" y="3148965"/>
                  </a:cubicBezTo>
                  <a:cubicBezTo>
                    <a:pt x="2652395" y="3167507"/>
                    <a:pt x="2647061" y="3170047"/>
                    <a:pt x="2661920" y="3178048"/>
                  </a:cubicBezTo>
                  <a:lnTo>
                    <a:pt x="2661920" y="3178048"/>
                  </a:lnTo>
                  <a:lnTo>
                    <a:pt x="2465070" y="3165348"/>
                  </a:lnTo>
                  <a:cubicBezTo>
                    <a:pt x="2466340" y="3144393"/>
                    <a:pt x="2491994" y="3125978"/>
                    <a:pt x="2487168" y="3108198"/>
                  </a:cubicBezTo>
                  <a:cubicBezTo>
                    <a:pt x="2482341" y="3090419"/>
                    <a:pt x="2473452" y="3105150"/>
                    <a:pt x="2464943" y="3097403"/>
                  </a:cubicBezTo>
                  <a:cubicBezTo>
                    <a:pt x="2456435" y="3089655"/>
                    <a:pt x="2451100" y="3074797"/>
                    <a:pt x="2442845" y="3067050"/>
                  </a:cubicBezTo>
                  <a:cubicBezTo>
                    <a:pt x="2433066" y="3090418"/>
                    <a:pt x="2426081" y="3048381"/>
                    <a:pt x="2406396" y="3050032"/>
                  </a:cubicBezTo>
                  <a:cubicBezTo>
                    <a:pt x="2393696" y="3051048"/>
                    <a:pt x="2398141" y="3062097"/>
                    <a:pt x="2388870" y="3064256"/>
                  </a:cubicBezTo>
                  <a:cubicBezTo>
                    <a:pt x="2379513" y="3064663"/>
                    <a:pt x="2370146" y="3063722"/>
                    <a:pt x="2361057" y="3061462"/>
                  </a:cubicBezTo>
                  <a:cubicBezTo>
                    <a:pt x="2361012" y="3077569"/>
                    <a:pt x="2350843" y="3091907"/>
                    <a:pt x="2335657" y="3097276"/>
                  </a:cubicBezTo>
                  <a:cubicBezTo>
                    <a:pt x="2338197" y="3080385"/>
                    <a:pt x="2325624" y="3077718"/>
                    <a:pt x="2323973" y="3069209"/>
                  </a:cubicBezTo>
                  <a:cubicBezTo>
                    <a:pt x="2322660" y="3055619"/>
                    <a:pt x="2322363" y="3041949"/>
                    <a:pt x="2323084" y="3028315"/>
                  </a:cubicBezTo>
                  <a:cubicBezTo>
                    <a:pt x="2308225" y="3025648"/>
                    <a:pt x="2303653" y="3013456"/>
                    <a:pt x="2303272" y="2999232"/>
                  </a:cubicBezTo>
                  <a:cubicBezTo>
                    <a:pt x="2292096" y="3005963"/>
                    <a:pt x="2273935" y="3003804"/>
                    <a:pt x="2264029" y="3011043"/>
                  </a:cubicBezTo>
                  <a:cubicBezTo>
                    <a:pt x="2254123" y="3018282"/>
                    <a:pt x="2260092" y="3023743"/>
                    <a:pt x="2252472" y="3032887"/>
                  </a:cubicBezTo>
                  <a:cubicBezTo>
                    <a:pt x="2236978" y="3052572"/>
                    <a:pt x="2223516" y="3063748"/>
                    <a:pt x="2252472" y="3078099"/>
                  </a:cubicBezTo>
                  <a:lnTo>
                    <a:pt x="2241296" y="3095117"/>
                  </a:lnTo>
                  <a:cubicBezTo>
                    <a:pt x="2225802" y="3079242"/>
                    <a:pt x="2187194" y="3119501"/>
                    <a:pt x="2199513" y="3136900"/>
                  </a:cubicBezTo>
                  <a:cubicBezTo>
                    <a:pt x="2213483" y="3127756"/>
                    <a:pt x="2224278" y="3140710"/>
                    <a:pt x="2235581" y="3137535"/>
                  </a:cubicBezTo>
                  <a:cubicBezTo>
                    <a:pt x="2251710" y="3133090"/>
                    <a:pt x="2249551" y="3118231"/>
                    <a:pt x="2266188" y="3112135"/>
                  </a:cubicBezTo>
                  <a:cubicBezTo>
                    <a:pt x="2296287" y="3101213"/>
                    <a:pt x="2352421" y="3118612"/>
                    <a:pt x="2323084" y="3159633"/>
                  </a:cubicBezTo>
                  <a:cubicBezTo>
                    <a:pt x="2329819" y="3161116"/>
                    <a:pt x="2335832" y="3164885"/>
                    <a:pt x="2340102" y="3170300"/>
                  </a:cubicBezTo>
                  <a:cubicBezTo>
                    <a:pt x="2263902" y="3187699"/>
                    <a:pt x="2096643" y="3215766"/>
                    <a:pt x="1989836" y="3159252"/>
                  </a:cubicBezTo>
                  <a:lnTo>
                    <a:pt x="1989836" y="3134614"/>
                  </a:lnTo>
                  <a:lnTo>
                    <a:pt x="2226310" y="3033014"/>
                  </a:lnTo>
                  <a:cubicBezTo>
                    <a:pt x="2226310" y="3033014"/>
                    <a:pt x="2278380" y="2788792"/>
                    <a:pt x="2399792" y="2729610"/>
                  </a:cubicBezTo>
                  <a:cubicBezTo>
                    <a:pt x="2413899" y="2722861"/>
                    <a:pt x="2428453" y="2717090"/>
                    <a:pt x="2443353" y="2712339"/>
                  </a:cubicBezTo>
                  <a:cubicBezTo>
                    <a:pt x="2445577" y="2712692"/>
                    <a:pt x="2447724" y="2713422"/>
                    <a:pt x="2449703" y="2714498"/>
                  </a:cubicBezTo>
                  <a:cubicBezTo>
                    <a:pt x="2475103" y="2729611"/>
                    <a:pt x="2456688" y="2740787"/>
                    <a:pt x="2453005" y="2759329"/>
                  </a:cubicBezTo>
                  <a:cubicBezTo>
                    <a:pt x="2459482" y="2759329"/>
                    <a:pt x="2464943" y="2763647"/>
                    <a:pt x="2471801" y="2762885"/>
                  </a:cubicBezTo>
                  <a:cubicBezTo>
                    <a:pt x="2477643" y="2776600"/>
                    <a:pt x="2484501" y="2794000"/>
                    <a:pt x="2488565" y="2807716"/>
                  </a:cubicBezTo>
                  <a:cubicBezTo>
                    <a:pt x="2490343" y="2813304"/>
                    <a:pt x="2489581" y="2826766"/>
                    <a:pt x="2491867" y="2830575"/>
                  </a:cubicBezTo>
                  <a:cubicBezTo>
                    <a:pt x="2495550" y="2836291"/>
                    <a:pt x="2506599" y="2843275"/>
                    <a:pt x="2508504" y="2847466"/>
                  </a:cubicBezTo>
                  <a:cubicBezTo>
                    <a:pt x="2517648" y="2871088"/>
                    <a:pt x="2506853" y="2854705"/>
                    <a:pt x="2498217" y="2878835"/>
                  </a:cubicBezTo>
                  <a:cubicBezTo>
                    <a:pt x="2494915" y="2887852"/>
                    <a:pt x="2509139" y="2893948"/>
                    <a:pt x="2508377" y="2897758"/>
                  </a:cubicBezTo>
                  <a:cubicBezTo>
                    <a:pt x="2505075" y="2911855"/>
                    <a:pt x="2490470" y="2918713"/>
                    <a:pt x="2489581" y="2934842"/>
                  </a:cubicBezTo>
                  <a:cubicBezTo>
                    <a:pt x="2495804" y="2938779"/>
                    <a:pt x="2508123" y="2937128"/>
                    <a:pt x="2512060" y="2940177"/>
                  </a:cubicBezTo>
                  <a:cubicBezTo>
                    <a:pt x="2515997" y="2943225"/>
                    <a:pt x="2526792" y="2956305"/>
                    <a:pt x="2532126" y="2957703"/>
                  </a:cubicBezTo>
                  <a:cubicBezTo>
                    <a:pt x="2540889" y="2959862"/>
                    <a:pt x="2546604" y="2946399"/>
                    <a:pt x="2556764" y="2949067"/>
                  </a:cubicBezTo>
                  <a:cubicBezTo>
                    <a:pt x="2566924" y="2951734"/>
                    <a:pt x="2569464" y="2969006"/>
                    <a:pt x="2582164" y="2968625"/>
                  </a:cubicBezTo>
                  <a:cubicBezTo>
                    <a:pt x="2628646" y="2967355"/>
                    <a:pt x="2578100" y="2902204"/>
                    <a:pt x="2582164" y="2886837"/>
                  </a:cubicBezTo>
                  <a:cubicBezTo>
                    <a:pt x="2610739" y="2888869"/>
                    <a:pt x="2620264" y="2872867"/>
                    <a:pt x="2640965" y="2901061"/>
                  </a:cubicBezTo>
                  <a:cubicBezTo>
                    <a:pt x="2644267" y="2896743"/>
                    <a:pt x="2651633" y="2894711"/>
                    <a:pt x="2655062" y="2889631"/>
                  </a:cubicBezTo>
                  <a:cubicBezTo>
                    <a:pt x="2670810" y="2897886"/>
                    <a:pt x="2660015" y="2923794"/>
                    <a:pt x="2682748" y="2923667"/>
                  </a:cubicBezTo>
                  <a:cubicBezTo>
                    <a:pt x="2680335" y="2939923"/>
                    <a:pt x="2705735" y="2965196"/>
                    <a:pt x="2720848" y="2971546"/>
                  </a:cubicBezTo>
                  <a:cubicBezTo>
                    <a:pt x="2735961" y="2977896"/>
                    <a:pt x="2740914" y="2968371"/>
                    <a:pt x="2753741" y="2970784"/>
                  </a:cubicBezTo>
                  <a:cubicBezTo>
                    <a:pt x="2771267" y="2974086"/>
                    <a:pt x="2777744" y="2996946"/>
                    <a:pt x="2795651" y="2991866"/>
                  </a:cubicBezTo>
                  <a:cubicBezTo>
                    <a:pt x="2797972" y="3000653"/>
                    <a:pt x="2799167" y="3009701"/>
                    <a:pt x="2799207" y="3018790"/>
                  </a:cubicBezTo>
                  <a:cubicBezTo>
                    <a:pt x="2814828" y="3014853"/>
                    <a:pt x="2829052" y="3016123"/>
                    <a:pt x="2836164" y="3033014"/>
                  </a:cubicBezTo>
                  <a:cubicBezTo>
                    <a:pt x="2845943" y="3014853"/>
                    <a:pt x="2879598" y="3024631"/>
                    <a:pt x="2867914" y="2994914"/>
                  </a:cubicBezTo>
                  <a:cubicBezTo>
                    <a:pt x="2881442" y="2992641"/>
                    <a:pt x="2894390" y="2987721"/>
                    <a:pt x="2906014" y="2980435"/>
                  </a:cubicBezTo>
                  <a:cubicBezTo>
                    <a:pt x="2906903" y="2979673"/>
                    <a:pt x="2927604" y="2949447"/>
                    <a:pt x="2927477" y="2949828"/>
                  </a:cubicBezTo>
                  <a:cubicBezTo>
                    <a:pt x="2934843" y="2931540"/>
                    <a:pt x="2915793" y="2904108"/>
                    <a:pt x="2905379" y="2926079"/>
                  </a:cubicBezTo>
                  <a:cubicBezTo>
                    <a:pt x="2879979" y="2892297"/>
                    <a:pt x="2857881" y="2885693"/>
                    <a:pt x="2818765" y="2866516"/>
                  </a:cubicBezTo>
                  <a:cubicBezTo>
                    <a:pt x="2820035" y="2857880"/>
                    <a:pt x="2821813" y="2847974"/>
                    <a:pt x="2823845" y="2839084"/>
                  </a:cubicBezTo>
                  <a:cubicBezTo>
                    <a:pt x="2810256" y="2834131"/>
                    <a:pt x="2792349" y="2833242"/>
                    <a:pt x="2787396" y="2819145"/>
                  </a:cubicBezTo>
                  <a:cubicBezTo>
                    <a:pt x="2782443" y="2805048"/>
                    <a:pt x="2801747" y="2792094"/>
                    <a:pt x="2784221" y="2779521"/>
                  </a:cubicBezTo>
                  <a:cubicBezTo>
                    <a:pt x="2791714" y="2770598"/>
                    <a:pt x="2796865" y="2759948"/>
                    <a:pt x="2799207" y="2748533"/>
                  </a:cubicBezTo>
                  <a:cubicBezTo>
                    <a:pt x="2803398" y="2753486"/>
                    <a:pt x="2814320" y="2756407"/>
                    <a:pt x="2818638" y="2761233"/>
                  </a:cubicBezTo>
                  <a:cubicBezTo>
                    <a:pt x="2823591" y="2746755"/>
                    <a:pt x="2834005" y="2735833"/>
                    <a:pt x="2848864" y="2742691"/>
                  </a:cubicBezTo>
                  <a:cubicBezTo>
                    <a:pt x="2849987" y="2739953"/>
                    <a:pt x="2851347" y="2737319"/>
                    <a:pt x="2852928" y="2734817"/>
                  </a:cubicBezTo>
                  <a:cubicBezTo>
                    <a:pt x="2865628" y="2755391"/>
                    <a:pt x="2879344" y="2760217"/>
                    <a:pt x="2891663" y="2734817"/>
                  </a:cubicBezTo>
                  <a:cubicBezTo>
                    <a:pt x="2901950" y="2744342"/>
                    <a:pt x="2907411" y="2734817"/>
                    <a:pt x="2919095" y="2736849"/>
                  </a:cubicBezTo>
                  <a:cubicBezTo>
                    <a:pt x="2923159" y="2737484"/>
                    <a:pt x="2929636" y="2732785"/>
                    <a:pt x="2935097" y="2734817"/>
                  </a:cubicBezTo>
                  <a:cubicBezTo>
                    <a:pt x="2950210" y="2740533"/>
                    <a:pt x="2943987" y="2754629"/>
                    <a:pt x="2950845" y="2760217"/>
                  </a:cubicBezTo>
                  <a:cubicBezTo>
                    <a:pt x="2970657" y="2776473"/>
                    <a:pt x="2987421" y="2771012"/>
                    <a:pt x="2995930" y="2741040"/>
                  </a:cubicBezTo>
                  <a:cubicBezTo>
                    <a:pt x="2997581" y="2744088"/>
                    <a:pt x="3002407" y="2748914"/>
                    <a:pt x="3003804" y="2751327"/>
                  </a:cubicBezTo>
                  <a:cubicBezTo>
                    <a:pt x="3014472" y="2732785"/>
                    <a:pt x="2997327" y="2719196"/>
                    <a:pt x="2995168" y="2703702"/>
                  </a:cubicBezTo>
                  <a:cubicBezTo>
                    <a:pt x="2996018" y="2687385"/>
                    <a:pt x="2999315" y="2671288"/>
                    <a:pt x="3004947" y="2655950"/>
                  </a:cubicBezTo>
                  <a:cubicBezTo>
                    <a:pt x="3027365" y="2661582"/>
                    <a:pt x="3050155" y="2665614"/>
                    <a:pt x="3073146" y="2668015"/>
                  </a:cubicBezTo>
                  <a:cubicBezTo>
                    <a:pt x="3062267" y="2661883"/>
                    <a:pt x="3053667" y="2652393"/>
                    <a:pt x="3048635" y="2640964"/>
                  </a:cubicBezTo>
                  <a:cubicBezTo>
                    <a:pt x="3069123" y="2635814"/>
                    <a:pt x="3090316" y="2634055"/>
                    <a:pt x="3111373" y="2635757"/>
                  </a:cubicBezTo>
                  <a:cubicBezTo>
                    <a:pt x="3124073" y="2639694"/>
                    <a:pt x="3130042" y="2652648"/>
                    <a:pt x="3141091" y="2661157"/>
                  </a:cubicBezTo>
                  <a:cubicBezTo>
                    <a:pt x="3139059" y="2659506"/>
                    <a:pt x="3156838" y="2662681"/>
                    <a:pt x="3159252" y="2663951"/>
                  </a:cubicBezTo>
                  <a:cubicBezTo>
                    <a:pt x="3168142" y="2668523"/>
                    <a:pt x="3166363" y="2679445"/>
                    <a:pt x="3176905" y="2681096"/>
                  </a:cubicBezTo>
                  <a:cubicBezTo>
                    <a:pt x="3193923" y="2683890"/>
                    <a:pt x="3206877" y="2658617"/>
                    <a:pt x="3218688" y="2650362"/>
                  </a:cubicBezTo>
                  <a:cubicBezTo>
                    <a:pt x="3230499" y="2642107"/>
                    <a:pt x="3234436" y="2646679"/>
                    <a:pt x="3246755" y="2632582"/>
                  </a:cubicBezTo>
                  <a:cubicBezTo>
                    <a:pt x="3255391" y="2622549"/>
                    <a:pt x="3262503" y="2612135"/>
                    <a:pt x="3271012" y="2602229"/>
                  </a:cubicBezTo>
                  <a:cubicBezTo>
                    <a:pt x="3275457" y="2597022"/>
                    <a:pt x="3273679" y="2590545"/>
                    <a:pt x="3278124" y="2585846"/>
                  </a:cubicBezTo>
                  <a:cubicBezTo>
                    <a:pt x="3286379" y="2576829"/>
                    <a:pt x="3297555" y="2586862"/>
                    <a:pt x="3299968" y="2568828"/>
                  </a:cubicBezTo>
                  <a:cubicBezTo>
                    <a:pt x="3301873" y="2553461"/>
                    <a:pt x="3290443" y="2546984"/>
                    <a:pt x="3277108" y="2553207"/>
                  </a:cubicBezTo>
                  <a:cubicBezTo>
                    <a:pt x="3268980" y="2539110"/>
                    <a:pt x="3267710" y="2525648"/>
                    <a:pt x="3254756" y="2517012"/>
                  </a:cubicBezTo>
                  <a:cubicBezTo>
                    <a:pt x="3244088" y="2510027"/>
                    <a:pt x="3231134" y="2513710"/>
                    <a:pt x="3220212" y="2508376"/>
                  </a:cubicBezTo>
                  <a:cubicBezTo>
                    <a:pt x="3196209" y="2496946"/>
                    <a:pt x="3210941" y="2485643"/>
                    <a:pt x="3196590" y="2470276"/>
                  </a:cubicBezTo>
                  <a:cubicBezTo>
                    <a:pt x="3187065" y="2460116"/>
                    <a:pt x="3176905" y="2470276"/>
                    <a:pt x="3168269" y="2464180"/>
                  </a:cubicBezTo>
                  <a:cubicBezTo>
                    <a:pt x="3159633" y="2458083"/>
                    <a:pt x="3155569" y="2445764"/>
                    <a:pt x="3148711" y="2436240"/>
                  </a:cubicBezTo>
                  <a:cubicBezTo>
                    <a:pt x="3132963" y="2415285"/>
                    <a:pt x="3114802" y="2415666"/>
                    <a:pt x="3096514" y="2396362"/>
                  </a:cubicBezTo>
                  <a:cubicBezTo>
                    <a:pt x="3080766" y="2379852"/>
                    <a:pt x="3087370" y="2383662"/>
                    <a:pt x="3062859" y="2377312"/>
                  </a:cubicBezTo>
                  <a:cubicBezTo>
                    <a:pt x="3044698" y="2372867"/>
                    <a:pt x="3025394" y="2350769"/>
                    <a:pt x="3007614" y="2348737"/>
                  </a:cubicBezTo>
                  <a:cubicBezTo>
                    <a:pt x="3004566" y="2365628"/>
                    <a:pt x="3013329" y="2379471"/>
                    <a:pt x="3021330" y="2393187"/>
                  </a:cubicBezTo>
                  <a:cubicBezTo>
                    <a:pt x="3005582" y="2392425"/>
                    <a:pt x="3006344" y="2404236"/>
                    <a:pt x="2996692" y="2408427"/>
                  </a:cubicBezTo>
                  <a:cubicBezTo>
                    <a:pt x="2987040" y="2412617"/>
                    <a:pt x="2979928" y="2411983"/>
                    <a:pt x="2971292" y="2415285"/>
                  </a:cubicBezTo>
                  <a:cubicBezTo>
                    <a:pt x="2965450" y="2417317"/>
                    <a:pt x="2947670" y="2424810"/>
                    <a:pt x="2943352" y="2427223"/>
                  </a:cubicBezTo>
                  <a:cubicBezTo>
                    <a:pt x="2916809" y="2442463"/>
                    <a:pt x="2916809" y="2455289"/>
                    <a:pt x="2909316" y="2487167"/>
                  </a:cubicBezTo>
                  <a:cubicBezTo>
                    <a:pt x="2901442" y="2476372"/>
                    <a:pt x="2893441" y="2455544"/>
                    <a:pt x="2877693" y="2451988"/>
                  </a:cubicBezTo>
                  <a:cubicBezTo>
                    <a:pt x="2856611" y="2447416"/>
                    <a:pt x="2864993" y="2460751"/>
                    <a:pt x="2852293" y="2464688"/>
                  </a:cubicBezTo>
                  <a:cubicBezTo>
                    <a:pt x="2839592" y="2468624"/>
                    <a:pt x="2755011" y="2446400"/>
                    <a:pt x="2784856" y="2480690"/>
                  </a:cubicBezTo>
                  <a:cubicBezTo>
                    <a:pt x="2775077" y="2485516"/>
                    <a:pt x="2763901" y="2486151"/>
                    <a:pt x="2753995" y="2489961"/>
                  </a:cubicBezTo>
                  <a:cubicBezTo>
                    <a:pt x="2747264" y="2492628"/>
                    <a:pt x="2734945" y="2500121"/>
                    <a:pt x="2731516" y="2501264"/>
                  </a:cubicBezTo>
                  <a:cubicBezTo>
                    <a:pt x="2707767" y="2509900"/>
                    <a:pt x="2697226" y="2504820"/>
                    <a:pt x="2668905" y="2495549"/>
                  </a:cubicBezTo>
                  <a:cubicBezTo>
                    <a:pt x="2668143" y="2526664"/>
                    <a:pt x="2653919" y="2526537"/>
                    <a:pt x="2625471" y="2526537"/>
                  </a:cubicBezTo>
                  <a:cubicBezTo>
                    <a:pt x="2609109" y="2525759"/>
                    <a:pt x="2592817" y="2523892"/>
                    <a:pt x="2576703" y="2520949"/>
                  </a:cubicBezTo>
                  <a:cubicBezTo>
                    <a:pt x="2571242" y="2520187"/>
                    <a:pt x="2566416" y="2512948"/>
                    <a:pt x="2559685" y="2512186"/>
                  </a:cubicBezTo>
                  <a:cubicBezTo>
                    <a:pt x="2552954" y="2511424"/>
                    <a:pt x="2545334" y="2524886"/>
                    <a:pt x="2539873" y="2521203"/>
                  </a:cubicBezTo>
                  <a:cubicBezTo>
                    <a:pt x="2532507" y="2516123"/>
                    <a:pt x="2538730" y="2512313"/>
                    <a:pt x="2534285" y="2507741"/>
                  </a:cubicBezTo>
                  <a:cubicBezTo>
                    <a:pt x="2529840" y="2503169"/>
                    <a:pt x="2529459" y="2490215"/>
                    <a:pt x="2520823" y="2482341"/>
                  </a:cubicBezTo>
                  <a:cubicBezTo>
                    <a:pt x="2518029" y="2479547"/>
                    <a:pt x="2509520" y="2482341"/>
                    <a:pt x="2505583" y="2479801"/>
                  </a:cubicBezTo>
                  <a:cubicBezTo>
                    <a:pt x="2497328" y="2474340"/>
                    <a:pt x="2495804" y="2465704"/>
                    <a:pt x="2489327" y="2459227"/>
                  </a:cubicBezTo>
                  <a:cubicBezTo>
                    <a:pt x="2470023" y="2440050"/>
                    <a:pt x="2472817" y="2448305"/>
                    <a:pt x="2456307" y="2450845"/>
                  </a:cubicBezTo>
                  <a:cubicBezTo>
                    <a:pt x="2440220" y="2455017"/>
                    <a:pt x="2423367" y="2455278"/>
                    <a:pt x="2407158" y="2451607"/>
                  </a:cubicBezTo>
                  <a:cubicBezTo>
                    <a:pt x="2403348" y="2462910"/>
                    <a:pt x="2409317" y="2475229"/>
                    <a:pt x="2409952" y="2487167"/>
                  </a:cubicBezTo>
                  <a:cubicBezTo>
                    <a:pt x="2401837" y="2485188"/>
                    <a:pt x="2393609" y="2483704"/>
                    <a:pt x="2385314" y="2482722"/>
                  </a:cubicBezTo>
                  <a:cubicBezTo>
                    <a:pt x="2386242" y="2496580"/>
                    <a:pt x="2385345" y="2510499"/>
                    <a:pt x="2382647" y="2524124"/>
                  </a:cubicBezTo>
                  <a:cubicBezTo>
                    <a:pt x="2365502" y="2517647"/>
                    <a:pt x="2354453" y="2503550"/>
                    <a:pt x="2335784" y="2498724"/>
                  </a:cubicBezTo>
                  <a:cubicBezTo>
                    <a:pt x="2328164" y="2496819"/>
                    <a:pt x="2309368" y="2503042"/>
                    <a:pt x="2303653" y="2498089"/>
                  </a:cubicBezTo>
                  <a:cubicBezTo>
                    <a:pt x="2292858" y="2488564"/>
                    <a:pt x="2297938" y="2455671"/>
                    <a:pt x="2289937" y="2441574"/>
                  </a:cubicBezTo>
                  <a:cubicBezTo>
                    <a:pt x="2287270" y="2437002"/>
                    <a:pt x="2279904" y="2441574"/>
                    <a:pt x="2277237" y="2437256"/>
                  </a:cubicBezTo>
                  <a:cubicBezTo>
                    <a:pt x="2271522" y="2428112"/>
                    <a:pt x="2269871" y="2415793"/>
                    <a:pt x="2264537" y="2406141"/>
                  </a:cubicBezTo>
                  <a:cubicBezTo>
                    <a:pt x="2261997" y="2401442"/>
                    <a:pt x="2252853" y="2396870"/>
                    <a:pt x="2249170" y="2391790"/>
                  </a:cubicBezTo>
                  <a:cubicBezTo>
                    <a:pt x="2240915" y="2380614"/>
                    <a:pt x="2246630" y="2359913"/>
                    <a:pt x="2223770" y="2370835"/>
                  </a:cubicBezTo>
                  <a:cubicBezTo>
                    <a:pt x="2217547" y="2373883"/>
                    <a:pt x="2212340" y="2396235"/>
                    <a:pt x="2212721" y="2402712"/>
                  </a:cubicBezTo>
                  <a:lnTo>
                    <a:pt x="2181733" y="2414015"/>
                  </a:lnTo>
                  <a:cubicBezTo>
                    <a:pt x="2181733" y="2429890"/>
                    <a:pt x="2166239" y="2432684"/>
                    <a:pt x="2152904" y="2434335"/>
                  </a:cubicBezTo>
                  <a:cubicBezTo>
                    <a:pt x="2148680" y="2434727"/>
                    <a:pt x="2144428" y="2434727"/>
                    <a:pt x="2140204" y="2434335"/>
                  </a:cubicBezTo>
                  <a:cubicBezTo>
                    <a:pt x="2113153" y="2394457"/>
                    <a:pt x="2080514" y="2355468"/>
                    <a:pt x="2051304" y="2317241"/>
                  </a:cubicBezTo>
                  <a:cubicBezTo>
                    <a:pt x="2046859" y="2311399"/>
                    <a:pt x="2042668" y="2306065"/>
                    <a:pt x="2038604" y="2301239"/>
                  </a:cubicBezTo>
                  <a:cubicBezTo>
                    <a:pt x="2048220" y="2302676"/>
                    <a:pt x="2057383" y="2306281"/>
                    <a:pt x="2065401" y="2311780"/>
                  </a:cubicBezTo>
                  <a:cubicBezTo>
                    <a:pt x="2087753" y="2282951"/>
                    <a:pt x="2080260" y="2259329"/>
                    <a:pt x="2118106" y="2260980"/>
                  </a:cubicBezTo>
                  <a:cubicBezTo>
                    <a:pt x="2134108" y="2260980"/>
                    <a:pt x="2157476" y="2295270"/>
                    <a:pt x="2162429" y="2256535"/>
                  </a:cubicBezTo>
                  <a:cubicBezTo>
                    <a:pt x="2192274" y="2267203"/>
                    <a:pt x="2209673" y="2250693"/>
                    <a:pt x="2206625" y="2220594"/>
                  </a:cubicBezTo>
                  <a:cubicBezTo>
                    <a:pt x="2233168" y="2226055"/>
                    <a:pt x="2247646" y="2207894"/>
                    <a:pt x="2258314" y="2186939"/>
                  </a:cubicBezTo>
                  <a:cubicBezTo>
                    <a:pt x="2274443" y="2196337"/>
                    <a:pt x="2298446" y="2177795"/>
                    <a:pt x="2306701" y="2183510"/>
                  </a:cubicBezTo>
                  <a:cubicBezTo>
                    <a:pt x="2321052" y="2193289"/>
                    <a:pt x="2312289" y="2218689"/>
                    <a:pt x="2322322" y="2232024"/>
                  </a:cubicBezTo>
                  <a:cubicBezTo>
                    <a:pt x="2282063" y="2252344"/>
                    <a:pt x="2284222" y="2263393"/>
                    <a:pt x="2290953" y="2308224"/>
                  </a:cubicBezTo>
                  <a:cubicBezTo>
                    <a:pt x="2306710" y="2305251"/>
                    <a:pt x="2322860" y="2304993"/>
                    <a:pt x="2338705" y="2307462"/>
                  </a:cubicBezTo>
                  <a:cubicBezTo>
                    <a:pt x="2339975" y="2272029"/>
                    <a:pt x="2361184" y="2283840"/>
                    <a:pt x="2378710" y="2268473"/>
                  </a:cubicBezTo>
                  <a:cubicBezTo>
                    <a:pt x="2405634" y="2244978"/>
                    <a:pt x="2392299" y="2223134"/>
                    <a:pt x="2430653" y="2233421"/>
                  </a:cubicBezTo>
                  <a:cubicBezTo>
                    <a:pt x="2477897" y="2246121"/>
                    <a:pt x="2443353" y="2264409"/>
                    <a:pt x="2458720" y="2288793"/>
                  </a:cubicBezTo>
                  <a:cubicBezTo>
                    <a:pt x="2474126" y="2300095"/>
                    <a:pt x="2491004" y="2309239"/>
                    <a:pt x="2508885" y="2315972"/>
                  </a:cubicBezTo>
                  <a:cubicBezTo>
                    <a:pt x="2525776" y="2323211"/>
                    <a:pt x="2545461" y="2338959"/>
                    <a:pt x="2561463" y="2344166"/>
                  </a:cubicBezTo>
                  <a:cubicBezTo>
                    <a:pt x="2566035" y="2345690"/>
                    <a:pt x="2580767" y="2353691"/>
                    <a:pt x="2585466" y="2356866"/>
                  </a:cubicBezTo>
                  <a:cubicBezTo>
                    <a:pt x="2590165" y="2360041"/>
                    <a:pt x="2598166" y="2344166"/>
                    <a:pt x="2605151" y="2347722"/>
                  </a:cubicBezTo>
                  <a:cubicBezTo>
                    <a:pt x="2621153" y="2356739"/>
                    <a:pt x="2618867" y="2377821"/>
                    <a:pt x="2630551" y="2388616"/>
                  </a:cubicBezTo>
                  <a:cubicBezTo>
                    <a:pt x="2637928" y="2394239"/>
                    <a:pt x="2645694" y="2399332"/>
                    <a:pt x="2653792" y="2403856"/>
                  </a:cubicBezTo>
                  <a:cubicBezTo>
                    <a:pt x="2665476" y="2413508"/>
                    <a:pt x="2684272" y="2399411"/>
                    <a:pt x="2679827" y="2432177"/>
                  </a:cubicBezTo>
                  <a:cubicBezTo>
                    <a:pt x="2697480" y="2433193"/>
                    <a:pt x="2715514" y="2432939"/>
                    <a:pt x="2733167" y="2432177"/>
                  </a:cubicBezTo>
                  <a:cubicBezTo>
                    <a:pt x="2744851" y="2365756"/>
                    <a:pt x="2753868" y="2400681"/>
                    <a:pt x="2805684" y="2419477"/>
                  </a:cubicBezTo>
                  <a:cubicBezTo>
                    <a:pt x="2802128" y="2411603"/>
                    <a:pt x="2804922" y="2396363"/>
                    <a:pt x="2802890" y="2388997"/>
                  </a:cubicBezTo>
                  <a:cubicBezTo>
                    <a:pt x="2822194" y="2388997"/>
                    <a:pt x="2880360" y="2400935"/>
                    <a:pt x="2887218" y="2416683"/>
                  </a:cubicBezTo>
                  <a:cubicBezTo>
                    <a:pt x="2899918" y="2405126"/>
                    <a:pt x="2912618" y="2387981"/>
                    <a:pt x="2930525" y="2379472"/>
                  </a:cubicBezTo>
                  <a:cubicBezTo>
                    <a:pt x="2944368" y="2372995"/>
                    <a:pt x="2952750" y="2384425"/>
                    <a:pt x="2966466" y="2375916"/>
                  </a:cubicBezTo>
                  <a:cubicBezTo>
                    <a:pt x="2980124" y="2364709"/>
                    <a:pt x="2992748" y="2352298"/>
                    <a:pt x="3004185" y="2338832"/>
                  </a:cubicBezTo>
                  <a:cubicBezTo>
                    <a:pt x="3028188" y="2299970"/>
                    <a:pt x="3009392" y="2318004"/>
                    <a:pt x="2991485" y="2289937"/>
                  </a:cubicBezTo>
                  <a:cubicBezTo>
                    <a:pt x="2983865" y="2277999"/>
                    <a:pt x="2983103" y="2253996"/>
                    <a:pt x="2974086" y="2243582"/>
                  </a:cubicBezTo>
                  <a:cubicBezTo>
                    <a:pt x="2961386" y="2228215"/>
                    <a:pt x="2949448" y="2238121"/>
                    <a:pt x="2934843" y="2230882"/>
                  </a:cubicBezTo>
                  <a:cubicBezTo>
                    <a:pt x="2925417" y="2227797"/>
                    <a:pt x="2916314" y="2223798"/>
                    <a:pt x="2907665" y="2218944"/>
                  </a:cubicBezTo>
                  <a:cubicBezTo>
                    <a:pt x="2895600" y="2210816"/>
                    <a:pt x="2907030" y="2197227"/>
                    <a:pt x="2884424" y="2198751"/>
                  </a:cubicBezTo>
                  <a:cubicBezTo>
                    <a:pt x="2892201" y="2192367"/>
                    <a:pt x="2898855" y="2184726"/>
                    <a:pt x="2904109" y="2176145"/>
                  </a:cubicBezTo>
                  <a:lnTo>
                    <a:pt x="2995676" y="2107692"/>
                  </a:lnTo>
                  <a:cubicBezTo>
                    <a:pt x="3012059" y="2142744"/>
                    <a:pt x="3033776" y="2161921"/>
                    <a:pt x="3067431" y="2134870"/>
                  </a:cubicBezTo>
                  <a:cubicBezTo>
                    <a:pt x="3087624" y="2167001"/>
                    <a:pt x="3091434" y="2125345"/>
                    <a:pt x="3100324" y="2111121"/>
                  </a:cubicBezTo>
                  <a:cubicBezTo>
                    <a:pt x="3109212" y="2096896"/>
                    <a:pt x="3124073" y="2083943"/>
                    <a:pt x="3134995" y="2067687"/>
                  </a:cubicBezTo>
                  <a:cubicBezTo>
                    <a:pt x="3130302" y="2061656"/>
                    <a:pt x="3126495" y="2054984"/>
                    <a:pt x="3123692" y="2047875"/>
                  </a:cubicBezTo>
                  <a:lnTo>
                    <a:pt x="3175635" y="2034540"/>
                  </a:lnTo>
                  <a:cubicBezTo>
                    <a:pt x="3174428" y="2040918"/>
                    <a:pt x="3174428" y="2047466"/>
                    <a:pt x="3175635" y="2053844"/>
                  </a:cubicBezTo>
                  <a:cubicBezTo>
                    <a:pt x="3175635" y="2055876"/>
                    <a:pt x="3192018" y="2057019"/>
                    <a:pt x="3193034" y="2061210"/>
                  </a:cubicBezTo>
                  <a:cubicBezTo>
                    <a:pt x="3202968" y="2095322"/>
                    <a:pt x="3206794" y="2130922"/>
                    <a:pt x="3204337" y="2166366"/>
                  </a:cubicBezTo>
                  <a:cubicBezTo>
                    <a:pt x="3236087" y="2160397"/>
                    <a:pt x="3250565" y="2202307"/>
                    <a:pt x="3276092" y="2176907"/>
                  </a:cubicBezTo>
                  <a:cubicBezTo>
                    <a:pt x="3301617" y="2151506"/>
                    <a:pt x="3285109" y="2106803"/>
                    <a:pt x="3276092" y="2077847"/>
                  </a:cubicBezTo>
                  <a:cubicBezTo>
                    <a:pt x="3306063" y="2062226"/>
                    <a:pt x="3302635" y="2022094"/>
                    <a:pt x="3326892" y="2014347"/>
                  </a:cubicBezTo>
                  <a:cubicBezTo>
                    <a:pt x="3340735" y="2101469"/>
                    <a:pt x="3425063" y="1985899"/>
                    <a:pt x="3428492" y="2049780"/>
                  </a:cubicBezTo>
                  <a:cubicBezTo>
                    <a:pt x="3469894" y="2046859"/>
                    <a:pt x="3457194" y="2110232"/>
                    <a:pt x="3504692" y="2098802"/>
                  </a:cubicBezTo>
                  <a:cubicBezTo>
                    <a:pt x="3511550" y="2097151"/>
                    <a:pt x="3511931" y="2077593"/>
                    <a:pt x="3520313" y="2074164"/>
                  </a:cubicBezTo>
                  <a:cubicBezTo>
                    <a:pt x="3524885" y="2072259"/>
                    <a:pt x="3543300" y="2078482"/>
                    <a:pt x="3544570" y="2077466"/>
                  </a:cubicBezTo>
                  <a:cubicBezTo>
                    <a:pt x="3554984" y="2070100"/>
                    <a:pt x="3564890" y="2071878"/>
                    <a:pt x="3565398" y="2051050"/>
                  </a:cubicBezTo>
                  <a:cubicBezTo>
                    <a:pt x="3624199" y="2070354"/>
                    <a:pt x="3571240" y="2014728"/>
                    <a:pt x="3557397" y="1996821"/>
                  </a:cubicBezTo>
                  <a:cubicBezTo>
                    <a:pt x="3608197" y="1987550"/>
                    <a:pt x="3551682" y="1958721"/>
                    <a:pt x="3540633" y="1950212"/>
                  </a:cubicBezTo>
                  <a:cubicBezTo>
                    <a:pt x="3529451" y="1939312"/>
                    <a:pt x="3517663" y="1929051"/>
                    <a:pt x="3505327" y="1919478"/>
                  </a:cubicBezTo>
                  <a:cubicBezTo>
                    <a:pt x="3491230" y="1912874"/>
                    <a:pt x="3487928" y="1925320"/>
                    <a:pt x="3479927" y="1922526"/>
                  </a:cubicBezTo>
                  <a:cubicBezTo>
                    <a:pt x="3470402" y="1919097"/>
                    <a:pt x="3457321" y="1903349"/>
                    <a:pt x="3446526" y="1904619"/>
                  </a:cubicBezTo>
                  <a:cubicBezTo>
                    <a:pt x="3419221" y="1907794"/>
                    <a:pt x="3442462" y="1917319"/>
                    <a:pt x="3423793" y="1928241"/>
                  </a:cubicBezTo>
                  <a:cubicBezTo>
                    <a:pt x="3400933" y="1940941"/>
                    <a:pt x="3396869" y="1940941"/>
                    <a:pt x="3367405" y="1925828"/>
                  </a:cubicBezTo>
                  <a:cubicBezTo>
                    <a:pt x="3366770" y="1932813"/>
                    <a:pt x="3359150" y="1940941"/>
                    <a:pt x="3358896" y="1949577"/>
                  </a:cubicBezTo>
                  <a:cubicBezTo>
                    <a:pt x="3348302" y="1949482"/>
                    <a:pt x="3337747" y="1948291"/>
                    <a:pt x="3327399" y="1946021"/>
                  </a:cubicBezTo>
                  <a:cubicBezTo>
                    <a:pt x="3312413" y="1941068"/>
                    <a:pt x="3314699" y="1931670"/>
                    <a:pt x="3304412" y="1926844"/>
                  </a:cubicBezTo>
                  <a:cubicBezTo>
                    <a:pt x="3294125" y="1922019"/>
                    <a:pt x="3273043" y="1898269"/>
                    <a:pt x="3271266" y="1925955"/>
                  </a:cubicBezTo>
                  <a:lnTo>
                    <a:pt x="3227197" y="1930019"/>
                  </a:lnTo>
                  <a:cubicBezTo>
                    <a:pt x="3208815" y="1935713"/>
                    <a:pt x="3198102" y="1954795"/>
                    <a:pt x="3202812" y="1973453"/>
                  </a:cubicBezTo>
                  <a:cubicBezTo>
                    <a:pt x="3186363" y="1971690"/>
                    <a:pt x="3169771" y="1975062"/>
                    <a:pt x="3155315" y="1983105"/>
                  </a:cubicBezTo>
                  <a:cubicBezTo>
                    <a:pt x="3170300" y="1990979"/>
                    <a:pt x="3171190" y="2000377"/>
                    <a:pt x="3175127" y="2014855"/>
                  </a:cubicBezTo>
                  <a:cubicBezTo>
                    <a:pt x="3175868" y="2017843"/>
                    <a:pt x="3176168" y="2020924"/>
                    <a:pt x="3176016" y="2023999"/>
                  </a:cubicBezTo>
                  <a:lnTo>
                    <a:pt x="3116706" y="2031619"/>
                  </a:lnTo>
                  <a:cubicBezTo>
                    <a:pt x="3113385" y="2022509"/>
                    <a:pt x="3108719" y="2013947"/>
                    <a:pt x="3102863" y="2006219"/>
                  </a:cubicBezTo>
                  <a:cubicBezTo>
                    <a:pt x="3099688" y="2002282"/>
                    <a:pt x="3084703" y="2003679"/>
                    <a:pt x="3078606" y="1998091"/>
                  </a:cubicBezTo>
                  <a:cubicBezTo>
                    <a:pt x="3069971" y="1990090"/>
                    <a:pt x="3070860" y="1974469"/>
                    <a:pt x="3061969" y="1966087"/>
                  </a:cubicBezTo>
                  <a:cubicBezTo>
                    <a:pt x="3057016" y="1961261"/>
                    <a:pt x="3041904" y="1966976"/>
                    <a:pt x="3035554" y="1960626"/>
                  </a:cubicBezTo>
                  <a:cubicBezTo>
                    <a:pt x="3029204" y="1954276"/>
                    <a:pt x="3025775" y="1938655"/>
                    <a:pt x="3019552" y="1933321"/>
                  </a:cubicBezTo>
                  <a:cubicBezTo>
                    <a:pt x="3005581" y="1921510"/>
                    <a:pt x="3000882" y="1911858"/>
                    <a:pt x="2979547" y="1907921"/>
                  </a:cubicBezTo>
                  <a:cubicBezTo>
                    <a:pt x="2988944" y="1903603"/>
                    <a:pt x="2993898" y="1892808"/>
                    <a:pt x="3002153" y="1887728"/>
                  </a:cubicBezTo>
                  <a:cubicBezTo>
                    <a:pt x="2972054" y="1839722"/>
                    <a:pt x="2996056" y="1857756"/>
                    <a:pt x="2998469" y="1812417"/>
                  </a:cubicBezTo>
                  <a:cubicBezTo>
                    <a:pt x="2999866" y="1786382"/>
                    <a:pt x="2984118" y="1774317"/>
                    <a:pt x="2954400" y="1780286"/>
                  </a:cubicBezTo>
                  <a:lnTo>
                    <a:pt x="2926334" y="1796288"/>
                  </a:lnTo>
                  <a:cubicBezTo>
                    <a:pt x="2850134" y="1829181"/>
                    <a:pt x="2898521" y="1872488"/>
                    <a:pt x="2902585" y="1940179"/>
                  </a:cubicBezTo>
                  <a:cubicBezTo>
                    <a:pt x="2994660" y="1925320"/>
                    <a:pt x="2952369" y="2031746"/>
                    <a:pt x="2965069" y="2075561"/>
                  </a:cubicBezTo>
                  <a:lnTo>
                    <a:pt x="2888869" y="2124583"/>
                  </a:lnTo>
                  <a:cubicBezTo>
                    <a:pt x="2894644" y="2112004"/>
                    <a:pt x="2896630" y="2098014"/>
                    <a:pt x="2894584" y="2084324"/>
                  </a:cubicBezTo>
                  <a:cubicBezTo>
                    <a:pt x="2894584" y="2079879"/>
                    <a:pt x="2882519" y="2067814"/>
                    <a:pt x="2881249" y="2060194"/>
                  </a:cubicBezTo>
                  <a:cubicBezTo>
                    <a:pt x="2878709" y="2046859"/>
                    <a:pt x="2887853" y="2047494"/>
                    <a:pt x="2880106" y="2033270"/>
                  </a:cubicBezTo>
                  <a:cubicBezTo>
                    <a:pt x="2900299" y="2022348"/>
                    <a:pt x="2919603" y="2005203"/>
                    <a:pt x="2911602" y="1985010"/>
                  </a:cubicBezTo>
                  <a:cubicBezTo>
                    <a:pt x="2909189" y="1991995"/>
                    <a:pt x="2904236" y="1997710"/>
                    <a:pt x="2901442" y="2004822"/>
                  </a:cubicBezTo>
                  <a:cubicBezTo>
                    <a:pt x="2878202" y="1983867"/>
                    <a:pt x="2858897" y="1906270"/>
                    <a:pt x="2829179" y="1903222"/>
                  </a:cubicBezTo>
                  <a:cubicBezTo>
                    <a:pt x="2828417" y="1893443"/>
                    <a:pt x="2818258" y="1883410"/>
                    <a:pt x="2817241" y="1873250"/>
                  </a:cubicBezTo>
                  <a:cubicBezTo>
                    <a:pt x="2800373" y="1877629"/>
                    <a:pt x="2782536" y="1876381"/>
                    <a:pt x="2766441" y="1869694"/>
                  </a:cubicBezTo>
                  <a:cubicBezTo>
                    <a:pt x="2753741" y="1882394"/>
                    <a:pt x="2738628" y="1871980"/>
                    <a:pt x="2722118" y="1869694"/>
                  </a:cubicBezTo>
                  <a:cubicBezTo>
                    <a:pt x="2723388" y="1876298"/>
                    <a:pt x="2719451" y="1886585"/>
                    <a:pt x="2720340" y="1892681"/>
                  </a:cubicBezTo>
                  <a:cubicBezTo>
                    <a:pt x="2697734" y="1886458"/>
                    <a:pt x="2680843" y="1895602"/>
                    <a:pt x="2685161" y="1919732"/>
                  </a:cubicBezTo>
                  <a:cubicBezTo>
                    <a:pt x="2671547" y="1916365"/>
                    <a:pt x="2657555" y="1923660"/>
                    <a:pt x="2652522" y="1936750"/>
                  </a:cubicBezTo>
                  <a:cubicBezTo>
                    <a:pt x="2631440" y="1921129"/>
                    <a:pt x="2634107" y="1942338"/>
                    <a:pt x="2618105" y="1945259"/>
                  </a:cubicBezTo>
                  <a:cubicBezTo>
                    <a:pt x="2594737" y="1949577"/>
                    <a:pt x="2595372" y="1957959"/>
                    <a:pt x="2561590" y="1945259"/>
                  </a:cubicBezTo>
                  <a:cubicBezTo>
                    <a:pt x="2560066" y="1966087"/>
                    <a:pt x="2574290" y="1983359"/>
                    <a:pt x="2583053" y="2001901"/>
                  </a:cubicBezTo>
                  <a:cubicBezTo>
                    <a:pt x="2542921" y="2032762"/>
                    <a:pt x="2524379" y="1969262"/>
                    <a:pt x="2516378" y="1941957"/>
                  </a:cubicBezTo>
                  <a:cubicBezTo>
                    <a:pt x="2504305" y="1942374"/>
                    <a:pt x="2492417" y="1945045"/>
                    <a:pt x="2481326" y="1949831"/>
                  </a:cubicBezTo>
                  <a:cubicBezTo>
                    <a:pt x="2482977" y="1978279"/>
                    <a:pt x="2489708" y="1995043"/>
                    <a:pt x="2468626" y="2017395"/>
                  </a:cubicBezTo>
                  <a:cubicBezTo>
                    <a:pt x="2458466" y="2010664"/>
                    <a:pt x="2425319" y="1991995"/>
                    <a:pt x="2413000" y="1992885"/>
                  </a:cubicBezTo>
                  <a:cubicBezTo>
                    <a:pt x="2393569" y="1994789"/>
                    <a:pt x="2396744" y="2022983"/>
                    <a:pt x="2368804" y="2018285"/>
                  </a:cubicBezTo>
                  <a:cubicBezTo>
                    <a:pt x="2359660" y="2016633"/>
                    <a:pt x="2329561" y="1984376"/>
                    <a:pt x="2329180" y="1974724"/>
                  </a:cubicBezTo>
                  <a:cubicBezTo>
                    <a:pt x="2328291" y="1958341"/>
                    <a:pt x="2360422" y="1946149"/>
                    <a:pt x="2360295" y="1922273"/>
                  </a:cubicBezTo>
                  <a:cubicBezTo>
                    <a:pt x="2334895" y="1912494"/>
                    <a:pt x="2356485" y="1874775"/>
                    <a:pt x="2345182" y="1854328"/>
                  </a:cubicBezTo>
                  <a:cubicBezTo>
                    <a:pt x="2342134" y="1848867"/>
                    <a:pt x="2319782" y="1839723"/>
                    <a:pt x="2313178" y="1832738"/>
                  </a:cubicBezTo>
                  <a:cubicBezTo>
                    <a:pt x="2317115" y="1829944"/>
                    <a:pt x="2323465" y="1816863"/>
                    <a:pt x="2329688" y="1813561"/>
                  </a:cubicBezTo>
                  <a:cubicBezTo>
                    <a:pt x="2304288" y="1784224"/>
                    <a:pt x="2282825" y="1788796"/>
                    <a:pt x="2288286" y="1744346"/>
                  </a:cubicBezTo>
                  <a:cubicBezTo>
                    <a:pt x="2252472" y="1747013"/>
                    <a:pt x="2252853" y="1714120"/>
                    <a:pt x="2232279" y="1692276"/>
                  </a:cubicBezTo>
                  <a:cubicBezTo>
                    <a:pt x="2223701" y="1701422"/>
                    <a:pt x="2217926" y="1712838"/>
                    <a:pt x="2215642" y="1725169"/>
                  </a:cubicBezTo>
                  <a:cubicBezTo>
                    <a:pt x="2207408" y="1721399"/>
                    <a:pt x="2200054" y="1715949"/>
                    <a:pt x="2194052" y="1709167"/>
                  </a:cubicBezTo>
                  <a:lnTo>
                    <a:pt x="2227453" y="1660907"/>
                  </a:lnTo>
                  <a:lnTo>
                    <a:pt x="2517521" y="1701420"/>
                  </a:lnTo>
                  <a:lnTo>
                    <a:pt x="2585085" y="1682243"/>
                  </a:lnTo>
                  <a:cubicBezTo>
                    <a:pt x="2585868" y="1689542"/>
                    <a:pt x="2587055" y="1696792"/>
                    <a:pt x="2588641" y="1703960"/>
                  </a:cubicBezTo>
                  <a:cubicBezTo>
                    <a:pt x="2620264" y="1678560"/>
                    <a:pt x="2616073" y="1706373"/>
                    <a:pt x="2632456" y="1711834"/>
                  </a:cubicBezTo>
                  <a:cubicBezTo>
                    <a:pt x="2633218" y="1711834"/>
                    <a:pt x="2670556" y="1720343"/>
                    <a:pt x="2666619" y="1716025"/>
                  </a:cubicBezTo>
                  <a:cubicBezTo>
                    <a:pt x="2692654" y="1745616"/>
                    <a:pt x="2659888" y="1772540"/>
                    <a:pt x="2658872" y="1806957"/>
                  </a:cubicBezTo>
                  <a:cubicBezTo>
                    <a:pt x="2674874" y="1807719"/>
                    <a:pt x="2691384" y="1807592"/>
                    <a:pt x="2707513" y="1806957"/>
                  </a:cubicBezTo>
                  <a:cubicBezTo>
                    <a:pt x="2703957" y="1752220"/>
                    <a:pt x="2755773" y="1763777"/>
                    <a:pt x="2754757" y="1729868"/>
                  </a:cubicBezTo>
                  <a:cubicBezTo>
                    <a:pt x="2798318" y="1755268"/>
                    <a:pt x="2804541" y="1721105"/>
                    <a:pt x="2844546" y="1753744"/>
                  </a:cubicBezTo>
                  <a:cubicBezTo>
                    <a:pt x="2866517" y="1690244"/>
                    <a:pt x="2893822" y="1757808"/>
                    <a:pt x="2926842" y="1741044"/>
                  </a:cubicBezTo>
                  <a:cubicBezTo>
                    <a:pt x="2928113" y="1741044"/>
                    <a:pt x="2933065" y="1712850"/>
                    <a:pt x="2940304" y="1707389"/>
                  </a:cubicBezTo>
                  <a:cubicBezTo>
                    <a:pt x="2940304" y="1707389"/>
                    <a:pt x="2983739" y="1694689"/>
                    <a:pt x="2985263" y="1694689"/>
                  </a:cubicBezTo>
                  <a:cubicBezTo>
                    <a:pt x="3008630" y="1686307"/>
                    <a:pt x="2992628" y="1666114"/>
                    <a:pt x="3030221" y="1686815"/>
                  </a:cubicBezTo>
                  <a:cubicBezTo>
                    <a:pt x="3045715" y="1695324"/>
                    <a:pt x="3042921" y="1705230"/>
                    <a:pt x="3055621" y="1715771"/>
                  </a:cubicBezTo>
                  <a:cubicBezTo>
                    <a:pt x="3068321" y="1726311"/>
                    <a:pt x="3073528" y="1717930"/>
                    <a:pt x="3088260" y="1737234"/>
                  </a:cubicBezTo>
                  <a:cubicBezTo>
                    <a:pt x="3088260" y="1737234"/>
                    <a:pt x="3100960" y="1775334"/>
                    <a:pt x="3100960" y="1774318"/>
                  </a:cubicBezTo>
                  <a:cubicBezTo>
                    <a:pt x="3105405" y="1790574"/>
                    <a:pt x="3098547" y="1832865"/>
                    <a:pt x="3117343" y="1848867"/>
                  </a:cubicBezTo>
                  <a:cubicBezTo>
                    <a:pt x="3136139" y="1864869"/>
                    <a:pt x="3164206" y="1848867"/>
                    <a:pt x="3182621" y="1851788"/>
                  </a:cubicBezTo>
                  <a:cubicBezTo>
                    <a:pt x="3195684" y="1854844"/>
                    <a:pt x="3208437" y="1859095"/>
                    <a:pt x="3220721" y="1864488"/>
                  </a:cubicBezTo>
                  <a:cubicBezTo>
                    <a:pt x="3229103" y="1871219"/>
                    <a:pt x="3217292" y="1894206"/>
                    <a:pt x="3233421" y="1898651"/>
                  </a:cubicBezTo>
                  <a:cubicBezTo>
                    <a:pt x="3279395" y="1911351"/>
                    <a:pt x="3264790" y="1828674"/>
                    <a:pt x="3321051" y="1884300"/>
                  </a:cubicBezTo>
                  <a:cubicBezTo>
                    <a:pt x="3343784" y="1867409"/>
                    <a:pt x="3346451" y="1841882"/>
                    <a:pt x="3382138" y="1847724"/>
                  </a:cubicBezTo>
                  <a:cubicBezTo>
                    <a:pt x="3374137" y="1806449"/>
                    <a:pt x="3447924" y="1809624"/>
                    <a:pt x="3453766" y="1839723"/>
                  </a:cubicBezTo>
                  <a:cubicBezTo>
                    <a:pt x="3483738" y="1818895"/>
                    <a:pt x="3556382" y="1732408"/>
                    <a:pt x="3474213" y="1727709"/>
                  </a:cubicBezTo>
                  <a:cubicBezTo>
                    <a:pt x="3483484" y="1708786"/>
                    <a:pt x="3466466" y="1705865"/>
                    <a:pt x="3466085" y="1691006"/>
                  </a:cubicBezTo>
                  <a:cubicBezTo>
                    <a:pt x="3466085" y="1670813"/>
                    <a:pt x="3478785" y="1674369"/>
                    <a:pt x="3473197" y="1654811"/>
                  </a:cubicBezTo>
                  <a:cubicBezTo>
                    <a:pt x="3463920" y="1643578"/>
                    <a:pt x="3455714" y="1631502"/>
                    <a:pt x="3448685" y="1618742"/>
                  </a:cubicBezTo>
                  <a:cubicBezTo>
                    <a:pt x="3429635" y="1599565"/>
                    <a:pt x="3420110" y="1593342"/>
                    <a:pt x="3391408" y="1596263"/>
                  </a:cubicBezTo>
                  <a:cubicBezTo>
                    <a:pt x="3404108" y="1551305"/>
                    <a:pt x="3404743" y="1569720"/>
                    <a:pt x="3382137" y="1530731"/>
                  </a:cubicBezTo>
                  <a:cubicBezTo>
                    <a:pt x="3374517" y="1518031"/>
                    <a:pt x="3401568" y="1500759"/>
                    <a:pt x="3368040" y="1490853"/>
                  </a:cubicBezTo>
                  <a:cubicBezTo>
                    <a:pt x="3352642" y="1488200"/>
                    <a:pt x="3337279" y="1495727"/>
                    <a:pt x="3329940" y="1509522"/>
                  </a:cubicBezTo>
                  <a:cubicBezTo>
                    <a:pt x="3321846" y="1497400"/>
                    <a:pt x="3309828" y="1488431"/>
                    <a:pt x="3295904" y="1484122"/>
                  </a:cubicBezTo>
                  <a:cubicBezTo>
                    <a:pt x="3284093" y="1480947"/>
                    <a:pt x="3260852" y="1493901"/>
                    <a:pt x="3253232" y="1489583"/>
                  </a:cubicBezTo>
                  <a:cubicBezTo>
                    <a:pt x="3238627" y="1481455"/>
                    <a:pt x="3247136" y="1462659"/>
                    <a:pt x="3237103" y="1455039"/>
                  </a:cubicBezTo>
                  <a:cubicBezTo>
                    <a:pt x="3218307" y="1440688"/>
                    <a:pt x="3218053" y="1458087"/>
                    <a:pt x="3204718" y="1452118"/>
                  </a:cubicBezTo>
                  <a:cubicBezTo>
                    <a:pt x="3186684" y="1443863"/>
                    <a:pt x="3191257" y="1459738"/>
                    <a:pt x="3176524" y="1434338"/>
                  </a:cubicBezTo>
                  <a:cubicBezTo>
                    <a:pt x="3172246" y="1419887"/>
                    <a:pt x="3170485" y="1404809"/>
                    <a:pt x="3171317" y="1389761"/>
                  </a:cubicBezTo>
                  <a:cubicBezTo>
                    <a:pt x="3201797" y="1337691"/>
                    <a:pt x="3252089" y="1414526"/>
                    <a:pt x="3270885" y="1426464"/>
                  </a:cubicBezTo>
                  <a:cubicBezTo>
                    <a:pt x="3273807" y="1428242"/>
                    <a:pt x="3283585" y="1415796"/>
                    <a:pt x="3287395" y="1418209"/>
                  </a:cubicBezTo>
                  <a:cubicBezTo>
                    <a:pt x="3294888" y="1423289"/>
                    <a:pt x="3297428" y="1430909"/>
                    <a:pt x="3303905" y="1436243"/>
                  </a:cubicBezTo>
                  <a:cubicBezTo>
                    <a:pt x="3320542" y="1448943"/>
                    <a:pt x="3316605" y="1464691"/>
                    <a:pt x="3337179" y="1472311"/>
                  </a:cubicBezTo>
                  <a:cubicBezTo>
                    <a:pt x="3344799" y="1475232"/>
                    <a:pt x="3351149" y="1457071"/>
                    <a:pt x="3357499" y="1458722"/>
                  </a:cubicBezTo>
                  <a:cubicBezTo>
                    <a:pt x="3363849" y="1460372"/>
                    <a:pt x="3380486" y="1472946"/>
                    <a:pt x="3382899" y="1472946"/>
                  </a:cubicBezTo>
                  <a:cubicBezTo>
                    <a:pt x="3394583" y="1472946"/>
                    <a:pt x="3393313" y="1480439"/>
                    <a:pt x="3411347" y="1473708"/>
                  </a:cubicBezTo>
                  <a:cubicBezTo>
                    <a:pt x="3473831" y="1450086"/>
                    <a:pt x="3451733" y="1415161"/>
                    <a:pt x="3406648" y="1403096"/>
                  </a:cubicBezTo>
                  <a:cubicBezTo>
                    <a:pt x="3351403" y="1388491"/>
                    <a:pt x="3364230" y="1381760"/>
                    <a:pt x="3348355" y="1328166"/>
                  </a:cubicBezTo>
                  <a:cubicBezTo>
                    <a:pt x="3317621" y="1335024"/>
                    <a:pt x="3300603" y="1303655"/>
                    <a:pt x="3283077" y="1290701"/>
                  </a:cubicBezTo>
                  <a:cubicBezTo>
                    <a:pt x="3279394" y="1287907"/>
                    <a:pt x="3270377" y="1293368"/>
                    <a:pt x="3266567" y="1290701"/>
                  </a:cubicBezTo>
                  <a:cubicBezTo>
                    <a:pt x="3256534" y="1283843"/>
                    <a:pt x="3253867" y="1272921"/>
                    <a:pt x="3244596" y="1265301"/>
                  </a:cubicBezTo>
                  <a:cubicBezTo>
                    <a:pt x="3229610" y="1251839"/>
                    <a:pt x="3225038" y="1232408"/>
                    <a:pt x="3200781" y="1233297"/>
                  </a:cubicBezTo>
                  <a:cubicBezTo>
                    <a:pt x="3199644" y="1238320"/>
                    <a:pt x="3198245" y="1243280"/>
                    <a:pt x="3196590" y="1248156"/>
                  </a:cubicBezTo>
                  <a:cubicBezTo>
                    <a:pt x="3149346" y="1202944"/>
                    <a:pt x="3160395" y="1240790"/>
                    <a:pt x="3138551" y="1270508"/>
                  </a:cubicBezTo>
                  <a:cubicBezTo>
                    <a:pt x="3114040" y="1255395"/>
                    <a:pt x="3109849" y="1256284"/>
                    <a:pt x="3088640" y="1258443"/>
                  </a:cubicBezTo>
                  <a:cubicBezTo>
                    <a:pt x="3067431" y="1260601"/>
                    <a:pt x="3041777" y="1277366"/>
                    <a:pt x="3014472" y="1272540"/>
                  </a:cubicBezTo>
                  <a:cubicBezTo>
                    <a:pt x="3020568" y="1224915"/>
                    <a:pt x="3078607" y="1247140"/>
                    <a:pt x="3108706" y="1248918"/>
                  </a:cubicBezTo>
                  <a:cubicBezTo>
                    <a:pt x="3101340" y="1219327"/>
                    <a:pt x="3125978" y="1212977"/>
                    <a:pt x="3150108" y="1215517"/>
                  </a:cubicBezTo>
                  <a:cubicBezTo>
                    <a:pt x="3155620" y="1203794"/>
                    <a:pt x="3164452" y="1193946"/>
                    <a:pt x="3175508" y="1187196"/>
                  </a:cubicBezTo>
                  <a:cubicBezTo>
                    <a:pt x="3162808" y="1145413"/>
                    <a:pt x="3122295" y="1156970"/>
                    <a:pt x="3116707" y="1104900"/>
                  </a:cubicBezTo>
                  <a:cubicBezTo>
                    <a:pt x="3082163" y="1120013"/>
                    <a:pt x="3065272" y="1078103"/>
                    <a:pt x="3040507" y="1059561"/>
                  </a:cubicBezTo>
                  <a:cubicBezTo>
                    <a:pt x="3015741" y="1041020"/>
                    <a:pt x="3005074" y="1057910"/>
                    <a:pt x="3008884" y="1014095"/>
                  </a:cubicBezTo>
                  <a:cubicBezTo>
                    <a:pt x="2993771" y="1012190"/>
                    <a:pt x="2988310" y="1024128"/>
                    <a:pt x="2976372" y="1024890"/>
                  </a:cubicBezTo>
                  <a:cubicBezTo>
                    <a:pt x="2961138" y="1026419"/>
                    <a:pt x="2945803" y="1026674"/>
                    <a:pt x="2930526" y="1025652"/>
                  </a:cubicBezTo>
                  <a:cubicBezTo>
                    <a:pt x="2902840" y="1023747"/>
                    <a:pt x="2848610" y="1033780"/>
                    <a:pt x="2827147" y="1017270"/>
                  </a:cubicBezTo>
                  <a:cubicBezTo>
                    <a:pt x="2874518" y="1013587"/>
                    <a:pt x="2833497" y="977265"/>
                    <a:pt x="2831211" y="958850"/>
                  </a:cubicBezTo>
                  <a:cubicBezTo>
                    <a:pt x="2835224" y="928494"/>
                    <a:pt x="2840948" y="898390"/>
                    <a:pt x="2848357" y="868680"/>
                  </a:cubicBezTo>
                  <a:cubicBezTo>
                    <a:pt x="2862095" y="867985"/>
                    <a:pt x="2875622" y="872269"/>
                    <a:pt x="2886457" y="880745"/>
                  </a:cubicBezTo>
                  <a:cubicBezTo>
                    <a:pt x="2898141" y="845566"/>
                    <a:pt x="2908047" y="832231"/>
                    <a:pt x="2911857" y="796290"/>
                  </a:cubicBezTo>
                  <a:cubicBezTo>
                    <a:pt x="2914270" y="771525"/>
                    <a:pt x="2906903" y="753491"/>
                    <a:pt x="2902332" y="732028"/>
                  </a:cubicBezTo>
                  <a:cubicBezTo>
                    <a:pt x="2889632" y="672846"/>
                    <a:pt x="2835148" y="705104"/>
                    <a:pt x="2815845" y="637794"/>
                  </a:cubicBezTo>
                  <a:cubicBezTo>
                    <a:pt x="2832879" y="631800"/>
                    <a:pt x="2851374" y="631355"/>
                    <a:pt x="2868677" y="636524"/>
                  </a:cubicBezTo>
                  <a:cubicBezTo>
                    <a:pt x="2871364" y="621776"/>
                    <a:pt x="2877119" y="607758"/>
                    <a:pt x="2885567" y="595376"/>
                  </a:cubicBezTo>
                  <a:cubicBezTo>
                    <a:pt x="2898267" y="604901"/>
                    <a:pt x="2915032" y="636651"/>
                    <a:pt x="2932303" y="636270"/>
                  </a:cubicBezTo>
                  <a:cubicBezTo>
                    <a:pt x="2956433" y="636270"/>
                    <a:pt x="2968117" y="568833"/>
                    <a:pt x="2997582" y="608076"/>
                  </a:cubicBezTo>
                  <a:cubicBezTo>
                    <a:pt x="3008885" y="580009"/>
                    <a:pt x="3041016" y="587375"/>
                    <a:pt x="3046349" y="559181"/>
                  </a:cubicBezTo>
                  <a:cubicBezTo>
                    <a:pt x="3050921" y="535686"/>
                    <a:pt x="3037333" y="527939"/>
                    <a:pt x="3014727" y="532892"/>
                  </a:cubicBezTo>
                  <a:cubicBezTo>
                    <a:pt x="3027427" y="496951"/>
                    <a:pt x="3027427" y="480060"/>
                    <a:pt x="2993391" y="462661"/>
                  </a:cubicBezTo>
                  <a:cubicBezTo>
                    <a:pt x="2991994" y="461899"/>
                    <a:pt x="2967991" y="460248"/>
                    <a:pt x="2964054" y="458978"/>
                  </a:cubicBezTo>
                  <a:cubicBezTo>
                    <a:pt x="2944556" y="451170"/>
                    <a:pt x="2927158" y="438905"/>
                    <a:pt x="2913254" y="423164"/>
                  </a:cubicBezTo>
                  <a:cubicBezTo>
                    <a:pt x="2908174" y="417195"/>
                    <a:pt x="2915286" y="400050"/>
                    <a:pt x="2911349" y="396748"/>
                  </a:cubicBezTo>
                  <a:cubicBezTo>
                    <a:pt x="2900173" y="386969"/>
                    <a:pt x="2880996" y="393573"/>
                    <a:pt x="2873249" y="380746"/>
                  </a:cubicBezTo>
                  <a:cubicBezTo>
                    <a:pt x="2864613" y="365887"/>
                    <a:pt x="2881123" y="342646"/>
                    <a:pt x="2878710" y="326771"/>
                  </a:cubicBezTo>
                  <a:cubicBezTo>
                    <a:pt x="2875535" y="306324"/>
                    <a:pt x="2854199" y="263271"/>
                    <a:pt x="2828799" y="260858"/>
                  </a:cubicBezTo>
                  <a:cubicBezTo>
                    <a:pt x="2821052" y="299974"/>
                    <a:pt x="2790064" y="276860"/>
                    <a:pt x="2766696" y="268732"/>
                  </a:cubicBezTo>
                  <a:cubicBezTo>
                    <a:pt x="2765553" y="281432"/>
                    <a:pt x="2759457" y="292354"/>
                    <a:pt x="2761870" y="305181"/>
                  </a:cubicBezTo>
                  <a:cubicBezTo>
                    <a:pt x="2741423" y="307848"/>
                    <a:pt x="2719579" y="310007"/>
                    <a:pt x="2700021" y="311404"/>
                  </a:cubicBezTo>
                  <a:cubicBezTo>
                    <a:pt x="2703577" y="324104"/>
                    <a:pt x="2707641" y="338201"/>
                    <a:pt x="2711959" y="350901"/>
                  </a:cubicBezTo>
                  <a:cubicBezTo>
                    <a:pt x="2698116" y="356743"/>
                    <a:pt x="2681860" y="367919"/>
                    <a:pt x="2666874" y="368046"/>
                  </a:cubicBezTo>
                  <a:cubicBezTo>
                    <a:pt x="2636394" y="368046"/>
                    <a:pt x="2638299" y="352552"/>
                    <a:pt x="2614042" y="347091"/>
                  </a:cubicBezTo>
                  <a:cubicBezTo>
                    <a:pt x="2571243" y="337566"/>
                    <a:pt x="2561464" y="345059"/>
                    <a:pt x="2540636" y="303276"/>
                  </a:cubicBezTo>
                  <a:cubicBezTo>
                    <a:pt x="2521205" y="264287"/>
                    <a:pt x="2498218" y="221107"/>
                    <a:pt x="2489836" y="177546"/>
                  </a:cubicBezTo>
                  <a:cubicBezTo>
                    <a:pt x="2486407" y="160401"/>
                    <a:pt x="2506854" y="170815"/>
                    <a:pt x="2493519" y="149860"/>
                  </a:cubicBezTo>
                  <a:cubicBezTo>
                    <a:pt x="2482216" y="132080"/>
                    <a:pt x="2475993" y="139192"/>
                    <a:pt x="2463674" y="139827"/>
                  </a:cubicBezTo>
                  <a:cubicBezTo>
                    <a:pt x="2428622" y="141478"/>
                    <a:pt x="2447164" y="173990"/>
                    <a:pt x="2402206" y="135636"/>
                  </a:cubicBezTo>
                  <a:cubicBezTo>
                    <a:pt x="2399081" y="139696"/>
                    <a:pt x="2396197" y="143937"/>
                    <a:pt x="2393570" y="148336"/>
                  </a:cubicBezTo>
                  <a:cubicBezTo>
                    <a:pt x="2365884" y="138049"/>
                    <a:pt x="2342135" y="100584"/>
                    <a:pt x="2311782" y="100076"/>
                  </a:cubicBezTo>
                  <a:cubicBezTo>
                    <a:pt x="2308099" y="122047"/>
                    <a:pt x="2336293" y="169291"/>
                    <a:pt x="2286382" y="164338"/>
                  </a:cubicBezTo>
                  <a:cubicBezTo>
                    <a:pt x="2246377" y="160401"/>
                    <a:pt x="2252600" y="41783"/>
                    <a:pt x="2208023" y="16764"/>
                  </a:cubicBezTo>
                  <a:cubicBezTo>
                    <a:pt x="2178051" y="0"/>
                    <a:pt x="2179194" y="20701"/>
                    <a:pt x="2148460" y="23495"/>
                  </a:cubicBezTo>
                  <a:cubicBezTo>
                    <a:pt x="2134109" y="24892"/>
                    <a:pt x="2126362" y="11557"/>
                    <a:pt x="2108074" y="16891"/>
                  </a:cubicBezTo>
                  <a:cubicBezTo>
                    <a:pt x="2074673" y="26924"/>
                    <a:pt x="2051559" y="107061"/>
                    <a:pt x="2028826" y="107696"/>
                  </a:cubicBezTo>
                  <a:cubicBezTo>
                    <a:pt x="2038351" y="107696"/>
                    <a:pt x="1949451" y="53848"/>
                    <a:pt x="1978026" y="90932"/>
                  </a:cubicBezTo>
                  <a:cubicBezTo>
                    <a:pt x="1967993" y="78232"/>
                    <a:pt x="1957325" y="62484"/>
                    <a:pt x="1939926" y="59690"/>
                  </a:cubicBezTo>
                  <a:cubicBezTo>
                    <a:pt x="1928496" y="75057"/>
                    <a:pt x="1928877" y="96266"/>
                    <a:pt x="1929131" y="114808"/>
                  </a:cubicBezTo>
                  <a:cubicBezTo>
                    <a:pt x="1914795" y="116293"/>
                    <a:pt x="1900734" y="119755"/>
                    <a:pt x="1887348" y="125095"/>
                  </a:cubicBezTo>
                  <a:cubicBezTo>
                    <a:pt x="1879220" y="130175"/>
                    <a:pt x="1876172" y="143891"/>
                    <a:pt x="1868933" y="148082"/>
                  </a:cubicBezTo>
                  <a:cubicBezTo>
                    <a:pt x="1851788" y="157861"/>
                    <a:pt x="1816101" y="136017"/>
                    <a:pt x="1822197" y="170688"/>
                  </a:cubicBezTo>
                  <a:cubicBezTo>
                    <a:pt x="1812049" y="169989"/>
                    <a:pt x="1801865" y="169989"/>
                    <a:pt x="1791717" y="170688"/>
                  </a:cubicBezTo>
                  <a:cubicBezTo>
                    <a:pt x="1781430" y="172720"/>
                    <a:pt x="1771016" y="183388"/>
                    <a:pt x="1761618" y="184277"/>
                  </a:cubicBezTo>
                  <a:cubicBezTo>
                    <a:pt x="1742187" y="186309"/>
                    <a:pt x="1718311" y="169291"/>
                    <a:pt x="1703960" y="154432"/>
                  </a:cubicBezTo>
                  <a:cubicBezTo>
                    <a:pt x="1713612" y="146050"/>
                    <a:pt x="1726058" y="125476"/>
                    <a:pt x="1719327" y="112014"/>
                  </a:cubicBezTo>
                  <a:cubicBezTo>
                    <a:pt x="1713866" y="100838"/>
                    <a:pt x="1700404" y="105664"/>
                    <a:pt x="1693165" y="99314"/>
                  </a:cubicBezTo>
                  <a:cubicBezTo>
                    <a:pt x="1680465" y="87249"/>
                    <a:pt x="1678433" y="41275"/>
                    <a:pt x="1655065" y="43815"/>
                  </a:cubicBezTo>
                  <a:cubicBezTo>
                    <a:pt x="1631697" y="46353"/>
                    <a:pt x="1638809" y="88138"/>
                    <a:pt x="1626109" y="99822"/>
                  </a:cubicBezTo>
                  <a:cubicBezTo>
                    <a:pt x="1603630" y="120650"/>
                    <a:pt x="1572642" y="118364"/>
                    <a:pt x="1546480" y="112522"/>
                  </a:cubicBezTo>
                  <a:cubicBezTo>
                    <a:pt x="1545162" y="124157"/>
                    <a:pt x="1547611" y="135908"/>
                    <a:pt x="1553465" y="146050"/>
                  </a:cubicBezTo>
                  <a:cubicBezTo>
                    <a:pt x="1528065" y="146050"/>
                    <a:pt x="1506094" y="170053"/>
                    <a:pt x="1482218" y="179324"/>
                  </a:cubicBezTo>
                  <a:cubicBezTo>
                    <a:pt x="1488567" y="188607"/>
                    <a:pt x="1492894" y="199121"/>
                    <a:pt x="1494918" y="210185"/>
                  </a:cubicBezTo>
                  <a:cubicBezTo>
                    <a:pt x="1474217" y="217297"/>
                    <a:pt x="1466343" y="243967"/>
                    <a:pt x="1442594" y="243205"/>
                  </a:cubicBezTo>
                  <a:cubicBezTo>
                    <a:pt x="1425870" y="239026"/>
                    <a:pt x="1409741" y="232754"/>
                    <a:pt x="1394588" y="224536"/>
                  </a:cubicBezTo>
                  <a:cubicBezTo>
                    <a:pt x="1385304" y="240330"/>
                    <a:pt x="1382873" y="259230"/>
                    <a:pt x="1387857" y="276860"/>
                  </a:cubicBezTo>
                  <a:cubicBezTo>
                    <a:pt x="1364489" y="275209"/>
                    <a:pt x="1270128" y="325501"/>
                    <a:pt x="1292861" y="343154"/>
                  </a:cubicBezTo>
                  <a:cubicBezTo>
                    <a:pt x="1276097" y="347472"/>
                    <a:pt x="1278891" y="335661"/>
                    <a:pt x="1271017" y="325120"/>
                  </a:cubicBezTo>
                  <a:cubicBezTo>
                    <a:pt x="1266572" y="319405"/>
                    <a:pt x="1253745" y="305562"/>
                    <a:pt x="1251078" y="300482"/>
                  </a:cubicBezTo>
                  <a:cubicBezTo>
                    <a:pt x="1243204" y="285242"/>
                    <a:pt x="1246379" y="273558"/>
                    <a:pt x="1250443" y="253238"/>
                  </a:cubicBezTo>
                  <a:cubicBezTo>
                    <a:pt x="1253237" y="239395"/>
                    <a:pt x="1265429" y="216662"/>
                    <a:pt x="1260603" y="203200"/>
                  </a:cubicBezTo>
                  <a:cubicBezTo>
                    <a:pt x="1253618" y="184277"/>
                    <a:pt x="1214375" y="176530"/>
                    <a:pt x="1197103" y="179070"/>
                  </a:cubicBezTo>
                  <a:cubicBezTo>
                    <a:pt x="1202051" y="188670"/>
                    <a:pt x="1204414" y="199394"/>
                    <a:pt x="1203961" y="210185"/>
                  </a:cubicBezTo>
                  <a:cubicBezTo>
                    <a:pt x="1177783" y="187488"/>
                    <a:pt x="1141549" y="180338"/>
                    <a:pt x="1108711" y="191389"/>
                  </a:cubicBezTo>
                  <a:cubicBezTo>
                    <a:pt x="1111251" y="127889"/>
                    <a:pt x="1036575" y="205105"/>
                    <a:pt x="1029717" y="231266"/>
                  </a:cubicBezTo>
                  <a:cubicBezTo>
                    <a:pt x="1083311" y="226186"/>
                    <a:pt x="1038480" y="271017"/>
                    <a:pt x="1049021" y="288163"/>
                  </a:cubicBezTo>
                  <a:cubicBezTo>
                    <a:pt x="1035686" y="293370"/>
                    <a:pt x="1015112" y="290830"/>
                    <a:pt x="1005206" y="295529"/>
                  </a:cubicBezTo>
                  <a:cubicBezTo>
                    <a:pt x="988315" y="303403"/>
                    <a:pt x="982727" y="327914"/>
                    <a:pt x="957962" y="320167"/>
                  </a:cubicBezTo>
                  <a:cubicBezTo>
                    <a:pt x="960756" y="322453"/>
                    <a:pt x="963296" y="325882"/>
                    <a:pt x="965836" y="327914"/>
                  </a:cubicBezTo>
                  <a:cubicBezTo>
                    <a:pt x="957454" y="334010"/>
                    <a:pt x="922275" y="347218"/>
                    <a:pt x="931038" y="364744"/>
                  </a:cubicBezTo>
                  <a:cubicBezTo>
                    <a:pt x="933705" y="370205"/>
                    <a:pt x="961518" y="375666"/>
                    <a:pt x="969138" y="382397"/>
                  </a:cubicBezTo>
                  <a:cubicBezTo>
                    <a:pt x="987045" y="399288"/>
                    <a:pt x="986410" y="427609"/>
                    <a:pt x="1000888" y="445008"/>
                  </a:cubicBezTo>
                  <a:cubicBezTo>
                    <a:pt x="1015365" y="462408"/>
                    <a:pt x="1048513" y="467614"/>
                    <a:pt x="1056895" y="487426"/>
                  </a:cubicBezTo>
                  <a:cubicBezTo>
                    <a:pt x="1061594" y="498729"/>
                    <a:pt x="1053339" y="509651"/>
                    <a:pt x="1053974" y="521589"/>
                  </a:cubicBezTo>
                  <a:cubicBezTo>
                    <a:pt x="1053974" y="524383"/>
                    <a:pt x="1063880" y="524510"/>
                    <a:pt x="1064515" y="529844"/>
                  </a:cubicBezTo>
                  <a:cubicBezTo>
                    <a:pt x="1065531" y="538353"/>
                    <a:pt x="1061594" y="547751"/>
                    <a:pt x="1061975" y="556514"/>
                  </a:cubicBezTo>
                  <a:cubicBezTo>
                    <a:pt x="1070438" y="553710"/>
                    <a:pt x="1079421" y="552842"/>
                    <a:pt x="1088264" y="553974"/>
                  </a:cubicBezTo>
                  <a:cubicBezTo>
                    <a:pt x="1100964" y="558546"/>
                    <a:pt x="1093090" y="564007"/>
                    <a:pt x="1102107" y="569468"/>
                  </a:cubicBezTo>
                  <a:cubicBezTo>
                    <a:pt x="1111124" y="574929"/>
                    <a:pt x="1109854" y="577088"/>
                    <a:pt x="1120141" y="580771"/>
                  </a:cubicBezTo>
                  <a:cubicBezTo>
                    <a:pt x="1127761" y="583438"/>
                    <a:pt x="1134238" y="575056"/>
                    <a:pt x="1142747" y="577850"/>
                  </a:cubicBezTo>
                  <a:cubicBezTo>
                    <a:pt x="1149224" y="579882"/>
                    <a:pt x="1155447" y="591820"/>
                    <a:pt x="1163194" y="595249"/>
                  </a:cubicBezTo>
                  <a:cubicBezTo>
                    <a:pt x="1171829" y="597259"/>
                    <a:pt x="1180561" y="598827"/>
                    <a:pt x="1189356" y="599948"/>
                  </a:cubicBezTo>
                  <a:cubicBezTo>
                    <a:pt x="1202945" y="607695"/>
                    <a:pt x="1209803" y="621284"/>
                    <a:pt x="1181990" y="629031"/>
                  </a:cubicBezTo>
                  <a:cubicBezTo>
                    <a:pt x="1190118" y="644144"/>
                    <a:pt x="1211200" y="662686"/>
                    <a:pt x="1216153" y="677291"/>
                  </a:cubicBezTo>
                  <a:cubicBezTo>
                    <a:pt x="1221105" y="691896"/>
                    <a:pt x="1214375" y="694944"/>
                    <a:pt x="1212978" y="713613"/>
                  </a:cubicBezTo>
                  <a:cubicBezTo>
                    <a:pt x="1193420" y="706755"/>
                    <a:pt x="1183895" y="692785"/>
                    <a:pt x="1160273" y="695198"/>
                  </a:cubicBezTo>
                  <a:cubicBezTo>
                    <a:pt x="1158893" y="707556"/>
                    <a:pt x="1159667" y="720060"/>
                    <a:pt x="1162559" y="732155"/>
                  </a:cubicBezTo>
                  <a:cubicBezTo>
                    <a:pt x="1155167" y="739880"/>
                    <a:pt x="1148173" y="747976"/>
                    <a:pt x="1141604" y="756412"/>
                  </a:cubicBezTo>
                  <a:cubicBezTo>
                    <a:pt x="1150875" y="769112"/>
                    <a:pt x="1172084" y="773430"/>
                    <a:pt x="1181101" y="787654"/>
                  </a:cubicBezTo>
                  <a:cubicBezTo>
                    <a:pt x="1178286" y="791668"/>
                    <a:pt x="1175822" y="795917"/>
                    <a:pt x="1173735" y="800354"/>
                  </a:cubicBezTo>
                  <a:cubicBezTo>
                    <a:pt x="1210057" y="750697"/>
                    <a:pt x="1241807" y="842010"/>
                    <a:pt x="1189102" y="855218"/>
                  </a:cubicBezTo>
                  <a:cubicBezTo>
                    <a:pt x="1172465" y="859282"/>
                    <a:pt x="1165734" y="853059"/>
                    <a:pt x="1152145" y="846455"/>
                  </a:cubicBezTo>
                  <a:cubicBezTo>
                    <a:pt x="1139055" y="838704"/>
                    <a:pt x="1124621" y="833491"/>
                    <a:pt x="1109600" y="831088"/>
                  </a:cubicBezTo>
                  <a:cubicBezTo>
                    <a:pt x="1113156" y="840994"/>
                    <a:pt x="1119125" y="849884"/>
                    <a:pt x="1123189" y="859790"/>
                  </a:cubicBezTo>
                  <a:cubicBezTo>
                    <a:pt x="1106449" y="856640"/>
                    <a:pt x="1089352" y="855828"/>
                    <a:pt x="1072389" y="857377"/>
                  </a:cubicBezTo>
                  <a:cubicBezTo>
                    <a:pt x="1073151" y="871474"/>
                    <a:pt x="1079247" y="884428"/>
                    <a:pt x="1068960" y="893699"/>
                  </a:cubicBezTo>
                  <a:cubicBezTo>
                    <a:pt x="1047865" y="902996"/>
                    <a:pt x="1025918" y="910226"/>
                    <a:pt x="1003428" y="915289"/>
                  </a:cubicBezTo>
                  <a:cubicBezTo>
                    <a:pt x="1001419" y="898655"/>
                    <a:pt x="1004708" y="881812"/>
                    <a:pt x="1012826" y="867156"/>
                  </a:cubicBezTo>
                  <a:cubicBezTo>
                    <a:pt x="1010675" y="866081"/>
                    <a:pt x="1008420" y="865230"/>
                    <a:pt x="1006095" y="864616"/>
                  </a:cubicBezTo>
                  <a:cubicBezTo>
                    <a:pt x="1008889" y="826516"/>
                    <a:pt x="1002539" y="822706"/>
                    <a:pt x="971170" y="824992"/>
                  </a:cubicBezTo>
                  <a:cubicBezTo>
                    <a:pt x="962915" y="825627"/>
                    <a:pt x="955930" y="827659"/>
                    <a:pt x="947167" y="827659"/>
                  </a:cubicBezTo>
                  <a:cubicBezTo>
                    <a:pt x="939404" y="826197"/>
                    <a:pt x="931436" y="826197"/>
                    <a:pt x="923672" y="827659"/>
                  </a:cubicBezTo>
                  <a:cubicBezTo>
                    <a:pt x="917322" y="809498"/>
                    <a:pt x="914020" y="790321"/>
                    <a:pt x="906654" y="772414"/>
                  </a:cubicBezTo>
                  <a:cubicBezTo>
                    <a:pt x="879095" y="777494"/>
                    <a:pt x="872110" y="740918"/>
                    <a:pt x="846329" y="740537"/>
                  </a:cubicBezTo>
                  <a:cubicBezTo>
                    <a:pt x="842011" y="791337"/>
                    <a:pt x="861823" y="829437"/>
                    <a:pt x="811150" y="864235"/>
                  </a:cubicBezTo>
                  <a:cubicBezTo>
                    <a:pt x="781940" y="884047"/>
                    <a:pt x="778384" y="866521"/>
                    <a:pt x="762763" y="838835"/>
                  </a:cubicBezTo>
                  <a:cubicBezTo>
                    <a:pt x="747523" y="845312"/>
                    <a:pt x="742316" y="827786"/>
                    <a:pt x="728854" y="826135"/>
                  </a:cubicBezTo>
                  <a:cubicBezTo>
                    <a:pt x="708915" y="823214"/>
                    <a:pt x="718313" y="832739"/>
                    <a:pt x="704978" y="837057"/>
                  </a:cubicBezTo>
                  <a:cubicBezTo>
                    <a:pt x="696255" y="840457"/>
                    <a:pt x="686761" y="841380"/>
                    <a:pt x="677546" y="839724"/>
                  </a:cubicBezTo>
                  <a:cubicBezTo>
                    <a:pt x="672593" y="836930"/>
                    <a:pt x="675895" y="827024"/>
                    <a:pt x="670180" y="822706"/>
                  </a:cubicBezTo>
                  <a:cubicBezTo>
                    <a:pt x="664465" y="818388"/>
                    <a:pt x="655956" y="815213"/>
                    <a:pt x="652146" y="812292"/>
                  </a:cubicBezTo>
                  <a:cubicBezTo>
                    <a:pt x="648336" y="809371"/>
                    <a:pt x="641478" y="814832"/>
                    <a:pt x="638176" y="812292"/>
                  </a:cubicBezTo>
                  <a:cubicBezTo>
                    <a:pt x="631826" y="807085"/>
                    <a:pt x="634112" y="792988"/>
                    <a:pt x="629667" y="785749"/>
                  </a:cubicBezTo>
                  <a:cubicBezTo>
                    <a:pt x="622555" y="773049"/>
                    <a:pt x="611506" y="768223"/>
                    <a:pt x="606426" y="756666"/>
                  </a:cubicBezTo>
                  <a:cubicBezTo>
                    <a:pt x="601346" y="745109"/>
                    <a:pt x="610617" y="726313"/>
                    <a:pt x="601854" y="715899"/>
                  </a:cubicBezTo>
                  <a:cubicBezTo>
                    <a:pt x="593091" y="705485"/>
                    <a:pt x="573406" y="707136"/>
                    <a:pt x="561595" y="703199"/>
                  </a:cubicBezTo>
                  <a:cubicBezTo>
                    <a:pt x="561579" y="711215"/>
                    <a:pt x="560337" y="719181"/>
                    <a:pt x="557912" y="726821"/>
                  </a:cubicBezTo>
                  <a:cubicBezTo>
                    <a:pt x="529591" y="713232"/>
                    <a:pt x="510795" y="703961"/>
                    <a:pt x="486030" y="721106"/>
                  </a:cubicBezTo>
                  <a:cubicBezTo>
                    <a:pt x="478918" y="725932"/>
                    <a:pt x="477140" y="735203"/>
                    <a:pt x="467488" y="739902"/>
                  </a:cubicBezTo>
                  <a:cubicBezTo>
                    <a:pt x="454788" y="746125"/>
                    <a:pt x="436627" y="739902"/>
                    <a:pt x="425451" y="747903"/>
                  </a:cubicBezTo>
                  <a:cubicBezTo>
                    <a:pt x="438151" y="765810"/>
                    <a:pt x="480696" y="791845"/>
                    <a:pt x="470663" y="819658"/>
                  </a:cubicBezTo>
                  <a:cubicBezTo>
                    <a:pt x="465710" y="833628"/>
                    <a:pt x="435738" y="839216"/>
                    <a:pt x="422149" y="846836"/>
                  </a:cubicBezTo>
                  <a:cubicBezTo>
                    <a:pt x="428118" y="850773"/>
                    <a:pt x="445009" y="853948"/>
                    <a:pt x="449708" y="859536"/>
                  </a:cubicBezTo>
                  <a:cubicBezTo>
                    <a:pt x="456439" y="867537"/>
                    <a:pt x="451359" y="872236"/>
                    <a:pt x="454153" y="881126"/>
                  </a:cubicBezTo>
                  <a:cubicBezTo>
                    <a:pt x="458725" y="896620"/>
                    <a:pt x="446787" y="896493"/>
                    <a:pt x="463170" y="905510"/>
                  </a:cubicBezTo>
                  <a:cubicBezTo>
                    <a:pt x="475870" y="912749"/>
                    <a:pt x="492253" y="900811"/>
                    <a:pt x="505969" y="911733"/>
                  </a:cubicBezTo>
                  <a:cubicBezTo>
                    <a:pt x="556769" y="952119"/>
                    <a:pt x="452375" y="990346"/>
                    <a:pt x="529083" y="1020572"/>
                  </a:cubicBezTo>
                  <a:cubicBezTo>
                    <a:pt x="544196" y="1001776"/>
                    <a:pt x="540894" y="978535"/>
                    <a:pt x="547752" y="962660"/>
                  </a:cubicBezTo>
                  <a:cubicBezTo>
                    <a:pt x="561214" y="994410"/>
                    <a:pt x="594615" y="1031240"/>
                    <a:pt x="677165" y="1018921"/>
                  </a:cubicBezTo>
                  <a:cubicBezTo>
                    <a:pt x="677165" y="1018921"/>
                    <a:pt x="781432" y="1055116"/>
                    <a:pt x="846329" y="1073658"/>
                  </a:cubicBezTo>
                  <a:cubicBezTo>
                    <a:pt x="828676" y="1081532"/>
                    <a:pt x="800609" y="1076833"/>
                    <a:pt x="787655" y="1094359"/>
                  </a:cubicBezTo>
                  <a:cubicBezTo>
                    <a:pt x="831597" y="1134745"/>
                    <a:pt x="760731" y="1134999"/>
                    <a:pt x="760096" y="1178687"/>
                  </a:cubicBezTo>
                  <a:cubicBezTo>
                    <a:pt x="760096" y="1213358"/>
                    <a:pt x="793243" y="1240282"/>
                    <a:pt x="726949" y="1246759"/>
                  </a:cubicBezTo>
                  <a:cubicBezTo>
                    <a:pt x="725807" y="1224135"/>
                    <a:pt x="708440" y="1205671"/>
                    <a:pt x="685927" y="1203149"/>
                  </a:cubicBezTo>
                  <a:cubicBezTo>
                    <a:pt x="663415" y="1200627"/>
                    <a:pt x="642392" y="1214789"/>
                    <a:pt x="636271" y="1236599"/>
                  </a:cubicBezTo>
                  <a:cubicBezTo>
                    <a:pt x="669672" y="1261237"/>
                    <a:pt x="672085" y="1246759"/>
                    <a:pt x="670053" y="1284224"/>
                  </a:cubicBezTo>
                  <a:cubicBezTo>
                    <a:pt x="668529" y="1312291"/>
                    <a:pt x="662433" y="1338072"/>
                    <a:pt x="663449" y="1367536"/>
                  </a:cubicBezTo>
                  <a:cubicBezTo>
                    <a:pt x="695707" y="1367536"/>
                    <a:pt x="711328" y="1331976"/>
                    <a:pt x="739649" y="1332230"/>
                  </a:cubicBezTo>
                  <a:cubicBezTo>
                    <a:pt x="742687" y="1332343"/>
                    <a:pt x="745670" y="1333078"/>
                    <a:pt x="748412" y="1334389"/>
                  </a:cubicBezTo>
                  <a:cubicBezTo>
                    <a:pt x="769875" y="1377188"/>
                    <a:pt x="789433" y="1423289"/>
                    <a:pt x="813563" y="1463802"/>
                  </a:cubicBezTo>
                  <a:cubicBezTo>
                    <a:pt x="836256" y="1499818"/>
                    <a:pt x="861733" y="1534000"/>
                    <a:pt x="889763" y="1566037"/>
                  </a:cubicBezTo>
                  <a:cubicBezTo>
                    <a:pt x="877063" y="1578737"/>
                    <a:pt x="901574" y="1599311"/>
                    <a:pt x="895986" y="1620647"/>
                  </a:cubicBezTo>
                  <a:cubicBezTo>
                    <a:pt x="891287" y="1639189"/>
                    <a:pt x="851917" y="1653159"/>
                    <a:pt x="835661" y="1665351"/>
                  </a:cubicBezTo>
                  <a:cubicBezTo>
                    <a:pt x="822961" y="1652651"/>
                    <a:pt x="812293" y="1631442"/>
                    <a:pt x="826517" y="1613154"/>
                  </a:cubicBezTo>
                  <a:cubicBezTo>
                    <a:pt x="791211" y="1607694"/>
                    <a:pt x="812039" y="1563244"/>
                    <a:pt x="780035" y="1552448"/>
                  </a:cubicBezTo>
                  <a:cubicBezTo>
                    <a:pt x="774066" y="1580897"/>
                    <a:pt x="741935" y="1572388"/>
                    <a:pt x="746888" y="1603248"/>
                  </a:cubicBezTo>
                  <a:cubicBezTo>
                    <a:pt x="729351" y="1602826"/>
                    <a:pt x="711883" y="1605579"/>
                    <a:pt x="695326" y="1611376"/>
                  </a:cubicBezTo>
                  <a:cubicBezTo>
                    <a:pt x="701168" y="1632966"/>
                    <a:pt x="725679" y="1628394"/>
                    <a:pt x="731394" y="1648079"/>
                  </a:cubicBezTo>
                  <a:cubicBezTo>
                    <a:pt x="735331" y="1660779"/>
                    <a:pt x="720472" y="1675130"/>
                    <a:pt x="719583" y="1688084"/>
                  </a:cubicBezTo>
                  <a:cubicBezTo>
                    <a:pt x="719583" y="1694053"/>
                    <a:pt x="735331" y="1700784"/>
                    <a:pt x="734823" y="1703705"/>
                  </a:cubicBezTo>
                  <a:cubicBezTo>
                    <a:pt x="732156" y="1718691"/>
                    <a:pt x="722123" y="1720342"/>
                    <a:pt x="718059" y="1732407"/>
                  </a:cubicBezTo>
                  <a:cubicBezTo>
                    <a:pt x="712217" y="1749933"/>
                    <a:pt x="695707" y="1749933"/>
                    <a:pt x="710947" y="1775841"/>
                  </a:cubicBezTo>
                  <a:cubicBezTo>
                    <a:pt x="673482" y="1779524"/>
                    <a:pt x="675514" y="1793875"/>
                    <a:pt x="638811" y="1772666"/>
                  </a:cubicBezTo>
                  <a:cubicBezTo>
                    <a:pt x="629921" y="1790954"/>
                    <a:pt x="621666" y="1812163"/>
                    <a:pt x="602616" y="1820291"/>
                  </a:cubicBezTo>
                  <a:cubicBezTo>
                    <a:pt x="596901" y="1800479"/>
                    <a:pt x="585598" y="1783207"/>
                    <a:pt x="563627" y="1787398"/>
                  </a:cubicBezTo>
                  <a:cubicBezTo>
                    <a:pt x="560706" y="1769618"/>
                    <a:pt x="561087" y="1740535"/>
                    <a:pt x="542926" y="1732026"/>
                  </a:cubicBezTo>
                  <a:cubicBezTo>
                    <a:pt x="533259" y="1728394"/>
                    <a:pt x="522456" y="1729437"/>
                    <a:pt x="513663" y="1734852"/>
                  </a:cubicBezTo>
                  <a:cubicBezTo>
                    <a:pt x="504869" y="1740267"/>
                    <a:pt x="499075" y="1749445"/>
                    <a:pt x="497968" y="1759712"/>
                  </a:cubicBezTo>
                  <a:cubicBezTo>
                    <a:pt x="485268" y="1757045"/>
                    <a:pt x="477267" y="1760728"/>
                    <a:pt x="466218" y="1752727"/>
                  </a:cubicBezTo>
                  <a:cubicBezTo>
                    <a:pt x="440818" y="1774698"/>
                    <a:pt x="417704" y="1760220"/>
                    <a:pt x="394463" y="1752727"/>
                  </a:cubicBezTo>
                  <a:cubicBezTo>
                    <a:pt x="364872" y="1742694"/>
                    <a:pt x="337440" y="1740789"/>
                    <a:pt x="305563" y="1729105"/>
                  </a:cubicBezTo>
                  <a:cubicBezTo>
                    <a:pt x="291913" y="1762701"/>
                    <a:pt x="264554" y="1788859"/>
                    <a:pt x="230379" y="1800987"/>
                  </a:cubicBezTo>
                  <a:cubicBezTo>
                    <a:pt x="284227" y="1815465"/>
                    <a:pt x="286513" y="1804670"/>
                    <a:pt x="270257" y="1856359"/>
                  </a:cubicBezTo>
                  <a:cubicBezTo>
                    <a:pt x="295657" y="1856359"/>
                    <a:pt x="333757" y="1852549"/>
                    <a:pt x="330455" y="1888617"/>
                  </a:cubicBezTo>
                  <a:cubicBezTo>
                    <a:pt x="364872" y="1888617"/>
                    <a:pt x="373508" y="1906270"/>
                    <a:pt x="374651" y="1940687"/>
                  </a:cubicBezTo>
                  <a:cubicBezTo>
                    <a:pt x="410846" y="1967484"/>
                    <a:pt x="313310" y="2006981"/>
                    <a:pt x="336551" y="2032889"/>
                  </a:cubicBezTo>
                  <a:cubicBezTo>
                    <a:pt x="349251" y="2047621"/>
                    <a:pt x="361951" y="2025269"/>
                    <a:pt x="376302" y="2028317"/>
                  </a:cubicBezTo>
                  <a:cubicBezTo>
                    <a:pt x="390653" y="2031365"/>
                    <a:pt x="394844" y="2041779"/>
                    <a:pt x="406909" y="2045589"/>
                  </a:cubicBezTo>
                  <a:cubicBezTo>
                    <a:pt x="417161" y="2048112"/>
                    <a:pt x="427616" y="2049727"/>
                    <a:pt x="438151" y="2050415"/>
                  </a:cubicBezTo>
                  <a:cubicBezTo>
                    <a:pt x="462027" y="2067306"/>
                    <a:pt x="446533" y="2069465"/>
                    <a:pt x="457963" y="2098040"/>
                  </a:cubicBezTo>
                  <a:cubicBezTo>
                    <a:pt x="467996" y="2123440"/>
                    <a:pt x="485649" y="2118995"/>
                    <a:pt x="483363" y="2157349"/>
                  </a:cubicBezTo>
                  <a:cubicBezTo>
                    <a:pt x="502794" y="2156079"/>
                    <a:pt x="520574" y="2137029"/>
                    <a:pt x="534163" y="2122424"/>
                  </a:cubicBezTo>
                  <a:cubicBezTo>
                    <a:pt x="527051" y="2120138"/>
                    <a:pt x="521463" y="2112264"/>
                    <a:pt x="515113" y="2109724"/>
                  </a:cubicBezTo>
                  <a:cubicBezTo>
                    <a:pt x="533655" y="2084324"/>
                    <a:pt x="531877" y="2052828"/>
                    <a:pt x="499111" y="2041652"/>
                  </a:cubicBezTo>
                  <a:cubicBezTo>
                    <a:pt x="510838" y="2028305"/>
                    <a:pt x="517884" y="2011493"/>
                    <a:pt x="519177" y="1993773"/>
                  </a:cubicBezTo>
                  <a:cubicBezTo>
                    <a:pt x="526601" y="1997321"/>
                    <a:pt x="534931" y="1998518"/>
                    <a:pt x="543053" y="1997202"/>
                  </a:cubicBezTo>
                  <a:cubicBezTo>
                    <a:pt x="590297" y="2017141"/>
                    <a:pt x="646304" y="2029587"/>
                    <a:pt x="682753" y="2017776"/>
                  </a:cubicBezTo>
                  <a:cubicBezTo>
                    <a:pt x="650241" y="2036953"/>
                    <a:pt x="648971" y="2076450"/>
                    <a:pt x="620777" y="2098040"/>
                  </a:cubicBezTo>
                  <a:cubicBezTo>
                    <a:pt x="595377" y="2117598"/>
                    <a:pt x="554356" y="2115058"/>
                    <a:pt x="529210" y="2136140"/>
                  </a:cubicBezTo>
                  <a:cubicBezTo>
                    <a:pt x="578232" y="2141855"/>
                    <a:pt x="633350" y="2119757"/>
                    <a:pt x="658242" y="2078736"/>
                  </a:cubicBezTo>
                  <a:cubicBezTo>
                    <a:pt x="670942" y="2058924"/>
                    <a:pt x="679197" y="2037588"/>
                    <a:pt x="699136" y="2024126"/>
                  </a:cubicBezTo>
                  <a:cubicBezTo>
                    <a:pt x="705521" y="2019940"/>
                    <a:pt x="712561" y="2016849"/>
                    <a:pt x="719964" y="2014982"/>
                  </a:cubicBezTo>
                  <a:cubicBezTo>
                    <a:pt x="743382" y="2023485"/>
                    <a:pt x="764941" y="2036421"/>
                    <a:pt x="783464" y="2053082"/>
                  </a:cubicBezTo>
                  <a:cubicBezTo>
                    <a:pt x="783727" y="2069727"/>
                    <a:pt x="782366" y="2086358"/>
                    <a:pt x="779400" y="2102739"/>
                  </a:cubicBezTo>
                  <a:cubicBezTo>
                    <a:pt x="772161" y="2134743"/>
                    <a:pt x="728600" y="2148078"/>
                    <a:pt x="709042" y="2176780"/>
                  </a:cubicBezTo>
                  <a:cubicBezTo>
                    <a:pt x="728219" y="2176780"/>
                    <a:pt x="785242" y="2137029"/>
                    <a:pt x="797942" y="2120519"/>
                  </a:cubicBezTo>
                  <a:cubicBezTo>
                    <a:pt x="810642" y="2104010"/>
                    <a:pt x="811404" y="2073021"/>
                    <a:pt x="814071" y="2045970"/>
                  </a:cubicBezTo>
                  <a:cubicBezTo>
                    <a:pt x="830073" y="2029206"/>
                    <a:pt x="837947" y="2040255"/>
                    <a:pt x="871856" y="2042160"/>
                  </a:cubicBezTo>
                  <a:cubicBezTo>
                    <a:pt x="870805" y="2040487"/>
                    <a:pt x="869952" y="2038697"/>
                    <a:pt x="869316" y="2036826"/>
                  </a:cubicBezTo>
                  <a:cubicBezTo>
                    <a:pt x="907416" y="2042922"/>
                    <a:pt x="952247" y="2040001"/>
                    <a:pt x="984759" y="2052955"/>
                  </a:cubicBezTo>
                  <a:cubicBezTo>
                    <a:pt x="1020923" y="2065118"/>
                    <a:pt x="1052602" y="2087859"/>
                    <a:pt x="1075691" y="2118233"/>
                  </a:cubicBezTo>
                  <a:cubicBezTo>
                    <a:pt x="1074499" y="2123458"/>
                    <a:pt x="1074499" y="2128884"/>
                    <a:pt x="1075691" y="2134108"/>
                  </a:cubicBezTo>
                  <a:cubicBezTo>
                    <a:pt x="1036067" y="2154555"/>
                    <a:pt x="1041655" y="2105406"/>
                    <a:pt x="1009524" y="2109851"/>
                  </a:cubicBezTo>
                  <a:cubicBezTo>
                    <a:pt x="1011944" y="2103718"/>
                    <a:pt x="1013980" y="2097441"/>
                    <a:pt x="1015620" y="2091055"/>
                  </a:cubicBezTo>
                  <a:cubicBezTo>
                    <a:pt x="989331" y="2094992"/>
                    <a:pt x="979298" y="2072259"/>
                    <a:pt x="955676" y="2066925"/>
                  </a:cubicBezTo>
                  <a:cubicBezTo>
                    <a:pt x="929514" y="2077085"/>
                    <a:pt x="936372" y="2097532"/>
                    <a:pt x="939801" y="2123059"/>
                  </a:cubicBezTo>
                  <a:cubicBezTo>
                    <a:pt x="924561" y="2129917"/>
                    <a:pt x="906781" y="2128647"/>
                    <a:pt x="892176" y="2135759"/>
                  </a:cubicBezTo>
                  <a:cubicBezTo>
                    <a:pt x="899542" y="2152142"/>
                    <a:pt x="920116" y="2157857"/>
                    <a:pt x="919354" y="2177288"/>
                  </a:cubicBezTo>
                  <a:cubicBezTo>
                    <a:pt x="918591" y="2196719"/>
                    <a:pt x="882651" y="2205482"/>
                    <a:pt x="892303" y="2231517"/>
                  </a:cubicBezTo>
                  <a:cubicBezTo>
                    <a:pt x="900304" y="2252980"/>
                    <a:pt x="973964" y="2251964"/>
                    <a:pt x="919735" y="2292858"/>
                  </a:cubicBezTo>
                  <a:cubicBezTo>
                    <a:pt x="926266" y="2294360"/>
                    <a:pt x="932882" y="2295463"/>
                    <a:pt x="939547" y="2296160"/>
                  </a:cubicBezTo>
                  <a:cubicBezTo>
                    <a:pt x="934467" y="2308860"/>
                    <a:pt x="923418" y="2319528"/>
                    <a:pt x="920878" y="2333498"/>
                  </a:cubicBezTo>
                  <a:cubicBezTo>
                    <a:pt x="909124" y="2340681"/>
                    <a:pt x="896244" y="2345834"/>
                    <a:pt x="882778" y="2348738"/>
                  </a:cubicBezTo>
                  <a:cubicBezTo>
                    <a:pt x="884086" y="2336892"/>
                    <a:pt x="881259" y="2324958"/>
                    <a:pt x="874777" y="2314956"/>
                  </a:cubicBezTo>
                  <a:lnTo>
                    <a:pt x="854965" y="2307717"/>
                  </a:lnTo>
                  <a:cubicBezTo>
                    <a:pt x="855734" y="2300716"/>
                    <a:pt x="854548" y="2293638"/>
                    <a:pt x="851536" y="2287270"/>
                  </a:cubicBezTo>
                  <a:cubicBezTo>
                    <a:pt x="846837" y="2282317"/>
                    <a:pt x="844805" y="2287270"/>
                    <a:pt x="840614" y="2284349"/>
                  </a:cubicBezTo>
                  <a:cubicBezTo>
                    <a:pt x="831896" y="2280510"/>
                    <a:pt x="824608" y="2274023"/>
                    <a:pt x="819785" y="2265807"/>
                  </a:cubicBezTo>
                  <a:cubicBezTo>
                    <a:pt x="811022" y="2253107"/>
                    <a:pt x="814324" y="2256282"/>
                    <a:pt x="802767" y="2249170"/>
                  </a:cubicBezTo>
                  <a:cubicBezTo>
                    <a:pt x="795909" y="2244979"/>
                    <a:pt x="790067" y="2245360"/>
                    <a:pt x="783590" y="2238502"/>
                  </a:cubicBezTo>
                  <a:cubicBezTo>
                    <a:pt x="797052" y="2225802"/>
                    <a:pt x="817499" y="2218817"/>
                    <a:pt x="806450" y="2197354"/>
                  </a:cubicBezTo>
                  <a:cubicBezTo>
                    <a:pt x="796544" y="2178304"/>
                    <a:pt x="777240" y="2180336"/>
                    <a:pt x="759968" y="2178939"/>
                  </a:cubicBezTo>
                  <a:cubicBezTo>
                    <a:pt x="733806" y="2176907"/>
                    <a:pt x="721868" y="2167255"/>
                    <a:pt x="724662" y="2195576"/>
                  </a:cubicBezTo>
                  <a:cubicBezTo>
                    <a:pt x="726059" y="2211578"/>
                    <a:pt x="729488" y="2225675"/>
                    <a:pt x="731647" y="2240534"/>
                  </a:cubicBezTo>
                  <a:cubicBezTo>
                    <a:pt x="733933" y="2240534"/>
                    <a:pt x="737108" y="2241296"/>
                    <a:pt x="739140" y="2241169"/>
                  </a:cubicBezTo>
                  <a:cubicBezTo>
                    <a:pt x="734568" y="2252091"/>
                    <a:pt x="723011" y="2257679"/>
                    <a:pt x="724789" y="2271014"/>
                  </a:cubicBezTo>
                  <a:cubicBezTo>
                    <a:pt x="693801" y="2274316"/>
                    <a:pt x="700151" y="2263267"/>
                    <a:pt x="700913" y="2242312"/>
                  </a:cubicBezTo>
                  <a:cubicBezTo>
                    <a:pt x="700913" y="2232279"/>
                    <a:pt x="699262" y="2211959"/>
                    <a:pt x="683006" y="2224278"/>
                  </a:cubicBezTo>
                  <a:cubicBezTo>
                    <a:pt x="679958" y="2214626"/>
                    <a:pt x="671068" y="2203577"/>
                    <a:pt x="664845" y="2215007"/>
                  </a:cubicBezTo>
                  <a:cubicBezTo>
                    <a:pt x="652145" y="2217293"/>
                    <a:pt x="640588" y="2207006"/>
                    <a:pt x="627507" y="2208276"/>
                  </a:cubicBezTo>
                  <a:cubicBezTo>
                    <a:pt x="627507" y="2216658"/>
                    <a:pt x="633349" y="2223135"/>
                    <a:pt x="634238" y="2231390"/>
                  </a:cubicBezTo>
                  <a:cubicBezTo>
                    <a:pt x="622501" y="2229040"/>
                    <a:pt x="610415" y="2229040"/>
                    <a:pt x="598678" y="2231390"/>
                  </a:cubicBezTo>
                  <a:cubicBezTo>
                    <a:pt x="599567" y="2227834"/>
                    <a:pt x="597281" y="2222119"/>
                    <a:pt x="597916" y="2218690"/>
                  </a:cubicBezTo>
                  <a:cubicBezTo>
                    <a:pt x="587248" y="2220595"/>
                    <a:pt x="581533" y="2224024"/>
                    <a:pt x="573532" y="2218690"/>
                  </a:cubicBezTo>
                  <a:cubicBezTo>
                    <a:pt x="569214" y="2215515"/>
                    <a:pt x="574802" y="2193290"/>
                    <a:pt x="562102" y="2205990"/>
                  </a:cubicBezTo>
                  <a:cubicBezTo>
                    <a:pt x="557612" y="2201457"/>
                    <a:pt x="552256" y="2197873"/>
                    <a:pt x="546354" y="2195449"/>
                  </a:cubicBezTo>
                  <a:cubicBezTo>
                    <a:pt x="550926" y="2217420"/>
                    <a:pt x="521716" y="2209419"/>
                    <a:pt x="511683" y="2201291"/>
                  </a:cubicBezTo>
                  <a:cubicBezTo>
                    <a:pt x="511556" y="2203448"/>
                    <a:pt x="511556" y="2205611"/>
                    <a:pt x="511683" y="2207768"/>
                  </a:cubicBezTo>
                  <a:cubicBezTo>
                    <a:pt x="501777" y="2202942"/>
                    <a:pt x="481584" y="2178812"/>
                    <a:pt x="474345" y="2200783"/>
                  </a:cubicBezTo>
                  <a:cubicBezTo>
                    <a:pt x="475124" y="2187461"/>
                    <a:pt x="474485" y="2174093"/>
                    <a:pt x="472440" y="2160905"/>
                  </a:cubicBezTo>
                  <a:cubicBezTo>
                    <a:pt x="465042" y="2161961"/>
                    <a:pt x="457768" y="2163748"/>
                    <a:pt x="450723" y="2166239"/>
                  </a:cubicBezTo>
                  <a:cubicBezTo>
                    <a:pt x="450663" y="2156186"/>
                    <a:pt x="451172" y="2146137"/>
                    <a:pt x="452247" y="2136140"/>
                  </a:cubicBezTo>
                  <a:cubicBezTo>
                    <a:pt x="440817" y="2131314"/>
                    <a:pt x="428244" y="2136140"/>
                    <a:pt x="416433" y="2134108"/>
                  </a:cubicBezTo>
                  <a:cubicBezTo>
                    <a:pt x="404622" y="2132077"/>
                    <a:pt x="394208" y="2126742"/>
                    <a:pt x="382524" y="2124964"/>
                  </a:cubicBezTo>
                  <a:cubicBezTo>
                    <a:pt x="381587" y="2132799"/>
                    <a:pt x="381930" y="2140735"/>
                    <a:pt x="383540" y="2148459"/>
                  </a:cubicBezTo>
                  <a:cubicBezTo>
                    <a:pt x="368046" y="2145792"/>
                    <a:pt x="349250" y="2122043"/>
                    <a:pt x="332740" y="2130044"/>
                  </a:cubicBezTo>
                  <a:cubicBezTo>
                    <a:pt x="323596" y="2134616"/>
                    <a:pt x="323977" y="2151126"/>
                    <a:pt x="310261" y="2154047"/>
                  </a:cubicBezTo>
                  <a:cubicBezTo>
                    <a:pt x="312547" y="2155317"/>
                    <a:pt x="314706" y="2157984"/>
                    <a:pt x="317119" y="2159127"/>
                  </a:cubicBezTo>
                  <a:cubicBezTo>
                    <a:pt x="308737" y="2171827"/>
                    <a:pt x="287782" y="2172970"/>
                    <a:pt x="277241" y="2184527"/>
                  </a:cubicBezTo>
                  <a:cubicBezTo>
                    <a:pt x="271399" y="2190750"/>
                    <a:pt x="271145" y="2198624"/>
                    <a:pt x="263525" y="2203069"/>
                  </a:cubicBezTo>
                  <a:cubicBezTo>
                    <a:pt x="272669" y="2213483"/>
                    <a:pt x="249301" y="2217547"/>
                    <a:pt x="241173" y="2218944"/>
                  </a:cubicBezTo>
                  <a:cubicBezTo>
                    <a:pt x="229870" y="2221103"/>
                    <a:pt x="219710" y="2208403"/>
                    <a:pt x="221234" y="2231644"/>
                  </a:cubicBezTo>
                  <a:cubicBezTo>
                    <a:pt x="222885" y="2257044"/>
                    <a:pt x="232156" y="2238756"/>
                    <a:pt x="242951" y="2238375"/>
                  </a:cubicBezTo>
                  <a:cubicBezTo>
                    <a:pt x="250063" y="2238375"/>
                    <a:pt x="250952" y="2244725"/>
                    <a:pt x="257302" y="2244979"/>
                  </a:cubicBezTo>
                  <a:cubicBezTo>
                    <a:pt x="265684" y="2244979"/>
                    <a:pt x="272161" y="2239391"/>
                    <a:pt x="280543" y="2239010"/>
                  </a:cubicBezTo>
                  <a:cubicBezTo>
                    <a:pt x="286004" y="2255901"/>
                    <a:pt x="281813" y="2275332"/>
                    <a:pt x="282956" y="2292858"/>
                  </a:cubicBezTo>
                  <a:cubicBezTo>
                    <a:pt x="300990" y="2276983"/>
                    <a:pt x="293751" y="2301241"/>
                    <a:pt x="298958" y="2308733"/>
                  </a:cubicBezTo>
                  <a:cubicBezTo>
                    <a:pt x="309626" y="2324608"/>
                    <a:pt x="334010" y="2291969"/>
                    <a:pt x="349758" y="2311273"/>
                  </a:cubicBezTo>
                  <a:cubicBezTo>
                    <a:pt x="354076" y="2301494"/>
                    <a:pt x="349758" y="2286763"/>
                    <a:pt x="353060" y="2275078"/>
                  </a:cubicBezTo>
                  <a:cubicBezTo>
                    <a:pt x="370586" y="2276729"/>
                    <a:pt x="385318" y="2298954"/>
                    <a:pt x="403860" y="2285746"/>
                  </a:cubicBezTo>
                  <a:cubicBezTo>
                    <a:pt x="409512" y="2296555"/>
                    <a:pt x="413779" y="2308033"/>
                    <a:pt x="416560" y="2319909"/>
                  </a:cubicBezTo>
                  <a:cubicBezTo>
                    <a:pt x="430403" y="2314956"/>
                    <a:pt x="426847" y="2326005"/>
                    <a:pt x="435991" y="2331212"/>
                  </a:cubicBezTo>
                  <a:cubicBezTo>
                    <a:pt x="447548" y="2337689"/>
                    <a:pt x="453644" y="2333625"/>
                    <a:pt x="466471" y="2332736"/>
                  </a:cubicBezTo>
                  <a:cubicBezTo>
                    <a:pt x="467906" y="2338261"/>
                    <a:pt x="469906" y="2343624"/>
                    <a:pt x="472440" y="2348738"/>
                  </a:cubicBezTo>
                  <a:cubicBezTo>
                    <a:pt x="488061" y="2338070"/>
                    <a:pt x="486156" y="2357120"/>
                    <a:pt x="499110" y="2359533"/>
                  </a:cubicBezTo>
                  <a:cubicBezTo>
                    <a:pt x="509397" y="2361565"/>
                    <a:pt x="513715" y="2349119"/>
                    <a:pt x="523113" y="2350770"/>
                  </a:cubicBezTo>
                  <a:cubicBezTo>
                    <a:pt x="530606" y="2352167"/>
                    <a:pt x="533654" y="2361819"/>
                    <a:pt x="542544" y="2361819"/>
                  </a:cubicBezTo>
                  <a:cubicBezTo>
                    <a:pt x="546481" y="2361819"/>
                    <a:pt x="550926" y="2359025"/>
                    <a:pt x="553720" y="2358898"/>
                  </a:cubicBezTo>
                  <a:cubicBezTo>
                    <a:pt x="561594" y="2358898"/>
                    <a:pt x="560959" y="2354580"/>
                    <a:pt x="572516" y="2358898"/>
                  </a:cubicBezTo>
                  <a:cubicBezTo>
                    <a:pt x="580915" y="2362591"/>
                    <a:pt x="588640" y="2367655"/>
                    <a:pt x="595376" y="2373884"/>
                  </a:cubicBezTo>
                  <a:cubicBezTo>
                    <a:pt x="603250" y="2388743"/>
                    <a:pt x="591058" y="2424684"/>
                    <a:pt x="588264" y="2442972"/>
                  </a:cubicBezTo>
                  <a:cubicBezTo>
                    <a:pt x="605790" y="2434971"/>
                    <a:pt x="608330" y="2451735"/>
                    <a:pt x="622808" y="2455672"/>
                  </a:cubicBezTo>
                  <a:cubicBezTo>
                    <a:pt x="645287" y="2460752"/>
                    <a:pt x="641096" y="2437892"/>
                    <a:pt x="663194" y="2455672"/>
                  </a:cubicBezTo>
                  <a:cubicBezTo>
                    <a:pt x="669895" y="2460067"/>
                    <a:pt x="675151" y="2466340"/>
                    <a:pt x="678307" y="2473706"/>
                  </a:cubicBezTo>
                  <a:cubicBezTo>
                    <a:pt x="680212" y="2479675"/>
                    <a:pt x="674116" y="2491994"/>
                    <a:pt x="676275" y="2496566"/>
                  </a:cubicBezTo>
                  <a:cubicBezTo>
                    <a:pt x="683514" y="2511806"/>
                    <a:pt x="685800" y="2500122"/>
                    <a:pt x="703072" y="2496566"/>
                  </a:cubicBezTo>
                  <a:cubicBezTo>
                    <a:pt x="711581" y="2511552"/>
                    <a:pt x="708025" y="2532253"/>
                    <a:pt x="729742" y="2530729"/>
                  </a:cubicBezTo>
                  <a:cubicBezTo>
                    <a:pt x="739394" y="2529967"/>
                    <a:pt x="743712" y="2521966"/>
                    <a:pt x="751967" y="2518029"/>
                  </a:cubicBezTo>
                  <a:cubicBezTo>
                    <a:pt x="757047" y="2515489"/>
                    <a:pt x="774319" y="2515362"/>
                    <a:pt x="777367" y="2512568"/>
                  </a:cubicBezTo>
                  <a:cubicBezTo>
                    <a:pt x="783844" y="2506472"/>
                    <a:pt x="777367" y="2499868"/>
                    <a:pt x="779653" y="2495042"/>
                  </a:cubicBezTo>
                  <a:cubicBezTo>
                    <a:pt x="784225" y="2485898"/>
                    <a:pt x="778764" y="2493137"/>
                    <a:pt x="789940" y="2485771"/>
                  </a:cubicBezTo>
                  <a:cubicBezTo>
                    <a:pt x="801116" y="2478405"/>
                    <a:pt x="828802" y="2479421"/>
                    <a:pt x="808609" y="2462657"/>
                  </a:cubicBezTo>
                  <a:cubicBezTo>
                    <a:pt x="832485" y="2445258"/>
                    <a:pt x="840105" y="2427224"/>
                    <a:pt x="813308" y="2409317"/>
                  </a:cubicBezTo>
                  <a:cubicBezTo>
                    <a:pt x="822452" y="2397506"/>
                    <a:pt x="840232" y="2391283"/>
                    <a:pt x="849757" y="2380996"/>
                  </a:cubicBezTo>
                  <a:cubicBezTo>
                    <a:pt x="854075" y="2376297"/>
                    <a:pt x="846201" y="2372106"/>
                    <a:pt x="855345" y="2368296"/>
                  </a:cubicBezTo>
                  <a:cubicBezTo>
                    <a:pt x="859790" y="2366518"/>
                    <a:pt x="869188" y="2371852"/>
                    <a:pt x="872998" y="2373884"/>
                  </a:cubicBezTo>
                  <a:cubicBezTo>
                    <a:pt x="874639" y="2372325"/>
                    <a:pt x="876088" y="2370577"/>
                    <a:pt x="877316" y="2368677"/>
                  </a:cubicBezTo>
                  <a:cubicBezTo>
                    <a:pt x="896405" y="2371675"/>
                    <a:pt x="915908" y="2370680"/>
                    <a:pt x="934593" y="2365756"/>
                  </a:cubicBezTo>
                  <a:cubicBezTo>
                    <a:pt x="912399" y="2382667"/>
                    <a:pt x="894765" y="2404840"/>
                    <a:pt x="883285" y="2430272"/>
                  </a:cubicBezTo>
                  <a:lnTo>
                    <a:pt x="880872" y="2431796"/>
                  </a:lnTo>
                  <a:cubicBezTo>
                    <a:pt x="874845" y="2437419"/>
                    <a:pt x="871594" y="2445406"/>
                    <a:pt x="871982" y="2453640"/>
                  </a:cubicBezTo>
                  <a:cubicBezTo>
                    <a:pt x="863473" y="2471928"/>
                    <a:pt x="855599" y="2489581"/>
                    <a:pt x="847217" y="2504440"/>
                  </a:cubicBezTo>
                  <a:cubicBezTo>
                    <a:pt x="837692" y="2520950"/>
                    <a:pt x="824865" y="2544191"/>
                    <a:pt x="809117" y="2555240"/>
                  </a:cubicBezTo>
                  <a:cubicBezTo>
                    <a:pt x="790194" y="2567940"/>
                    <a:pt x="762762" y="2566416"/>
                    <a:pt x="743585" y="2579497"/>
                  </a:cubicBezTo>
                  <a:cubicBezTo>
                    <a:pt x="797687" y="2576830"/>
                    <a:pt x="840359" y="2558161"/>
                    <a:pt x="864743" y="2510282"/>
                  </a:cubicBezTo>
                  <a:cubicBezTo>
                    <a:pt x="870712" y="2498471"/>
                    <a:pt x="877443" y="2486533"/>
                    <a:pt x="883920" y="2474849"/>
                  </a:cubicBezTo>
                  <a:cubicBezTo>
                    <a:pt x="909320" y="2488692"/>
                    <a:pt x="879475" y="2533396"/>
                    <a:pt x="929259" y="2524379"/>
                  </a:cubicBezTo>
                  <a:cubicBezTo>
                    <a:pt x="971677" y="2516759"/>
                    <a:pt x="947674" y="2463927"/>
                    <a:pt x="1000379" y="2471419"/>
                  </a:cubicBezTo>
                  <a:cubicBezTo>
                    <a:pt x="998347" y="2466212"/>
                    <a:pt x="1000379" y="2454148"/>
                    <a:pt x="997585" y="2448814"/>
                  </a:cubicBezTo>
                  <a:cubicBezTo>
                    <a:pt x="1023874" y="2429764"/>
                    <a:pt x="1049274" y="2443098"/>
                    <a:pt x="1045845" y="2476246"/>
                  </a:cubicBezTo>
                  <a:cubicBezTo>
                    <a:pt x="1081913" y="2447798"/>
                    <a:pt x="1124712" y="2438781"/>
                    <a:pt x="1109345" y="2384171"/>
                  </a:cubicBezTo>
                  <a:cubicBezTo>
                    <a:pt x="1113790" y="2381377"/>
                    <a:pt x="1113790" y="2382900"/>
                    <a:pt x="1117854" y="2379472"/>
                  </a:cubicBezTo>
                  <a:cubicBezTo>
                    <a:pt x="1108456" y="2359152"/>
                    <a:pt x="1087247" y="2346325"/>
                    <a:pt x="1069975" y="2331593"/>
                  </a:cubicBezTo>
                  <a:cubicBezTo>
                    <a:pt x="1086358" y="2328418"/>
                    <a:pt x="1093216" y="2323338"/>
                    <a:pt x="1097534" y="2308225"/>
                  </a:cubicBezTo>
                  <a:cubicBezTo>
                    <a:pt x="1127887" y="2304669"/>
                    <a:pt x="1144778" y="2349119"/>
                    <a:pt x="1169035" y="2315845"/>
                  </a:cubicBezTo>
                  <a:cubicBezTo>
                    <a:pt x="1192022" y="2335022"/>
                    <a:pt x="1203071" y="2310384"/>
                    <a:pt x="1193546" y="2287905"/>
                  </a:cubicBezTo>
                  <a:cubicBezTo>
                    <a:pt x="1199134" y="2288921"/>
                    <a:pt x="1207008" y="2286127"/>
                    <a:pt x="1212596" y="2286889"/>
                  </a:cubicBezTo>
                  <a:cubicBezTo>
                    <a:pt x="1212596" y="2272157"/>
                    <a:pt x="1219962" y="2268093"/>
                    <a:pt x="1225296" y="2255393"/>
                  </a:cubicBezTo>
                  <a:lnTo>
                    <a:pt x="1234694" y="2251837"/>
                  </a:lnTo>
                  <a:cubicBezTo>
                    <a:pt x="1236980" y="2256282"/>
                    <a:pt x="1234694" y="2231263"/>
                    <a:pt x="1231900" y="2233803"/>
                  </a:cubicBezTo>
                  <a:cubicBezTo>
                    <a:pt x="1227072" y="2225282"/>
                    <a:pt x="1220993" y="2217533"/>
                    <a:pt x="1213866" y="2210816"/>
                  </a:cubicBezTo>
                  <a:cubicBezTo>
                    <a:pt x="1230249" y="2205990"/>
                    <a:pt x="1246759" y="2201418"/>
                    <a:pt x="1263523" y="2197227"/>
                  </a:cubicBezTo>
                  <a:cubicBezTo>
                    <a:pt x="1269709" y="2205554"/>
                    <a:pt x="1276969" y="2213027"/>
                    <a:pt x="1285113" y="2219452"/>
                  </a:cubicBezTo>
                  <a:cubicBezTo>
                    <a:pt x="1269365" y="2231517"/>
                    <a:pt x="1265555" y="2246503"/>
                    <a:pt x="1288923" y="2252091"/>
                  </a:cubicBezTo>
                  <a:cubicBezTo>
                    <a:pt x="1285494" y="2282444"/>
                    <a:pt x="1265047" y="2301875"/>
                    <a:pt x="1269873" y="2335276"/>
                  </a:cubicBezTo>
                  <a:cubicBezTo>
                    <a:pt x="1279906" y="2330450"/>
                    <a:pt x="1295273" y="2331720"/>
                    <a:pt x="1305179" y="2327910"/>
                  </a:cubicBezTo>
                  <a:cubicBezTo>
                    <a:pt x="1308100" y="2349119"/>
                    <a:pt x="1293114" y="2364232"/>
                    <a:pt x="1290574" y="2382774"/>
                  </a:cubicBezTo>
                  <a:lnTo>
                    <a:pt x="1167003" y="2416556"/>
                  </a:lnTo>
                  <a:lnTo>
                    <a:pt x="984885" y="2566162"/>
                  </a:lnTo>
                  <a:lnTo>
                    <a:pt x="745871" y="2829941"/>
                  </a:lnTo>
                  <a:lnTo>
                    <a:pt x="487680" y="2962783"/>
                  </a:lnTo>
                  <a:lnTo>
                    <a:pt x="347218" y="2986278"/>
                  </a:lnTo>
                  <a:lnTo>
                    <a:pt x="258318" y="3001137"/>
                  </a:lnTo>
                  <a:cubicBezTo>
                    <a:pt x="221361" y="3007233"/>
                    <a:pt x="184785" y="3009773"/>
                    <a:pt x="150622" y="3026537"/>
                  </a:cubicBezTo>
                  <a:cubicBezTo>
                    <a:pt x="126992" y="3038840"/>
                    <a:pt x="104980" y="3054026"/>
                    <a:pt x="85090" y="3071749"/>
                  </a:cubicBezTo>
                  <a:cubicBezTo>
                    <a:pt x="68961" y="3085719"/>
                    <a:pt x="53721" y="3099689"/>
                    <a:pt x="36576" y="3112516"/>
                  </a:cubicBezTo>
                  <a:cubicBezTo>
                    <a:pt x="23543" y="3120240"/>
                    <a:pt x="11294" y="3129215"/>
                    <a:pt x="0" y="3139313"/>
                  </a:cubicBezTo>
                  <a:cubicBezTo>
                    <a:pt x="28829" y="3120263"/>
                    <a:pt x="59690" y="3103880"/>
                    <a:pt x="87503" y="3082925"/>
                  </a:cubicBezTo>
                  <a:cubicBezTo>
                    <a:pt x="111506" y="3064891"/>
                    <a:pt x="132842" y="3046222"/>
                    <a:pt x="161925" y="3037205"/>
                  </a:cubicBezTo>
                  <a:cubicBezTo>
                    <a:pt x="184458" y="3029039"/>
                    <a:pt x="207602" y="3022670"/>
                    <a:pt x="231140" y="3018155"/>
                  </a:cubicBezTo>
                  <a:cubicBezTo>
                    <a:pt x="249174" y="3015742"/>
                    <a:pt x="267081" y="3012059"/>
                    <a:pt x="285242" y="3008884"/>
                  </a:cubicBezTo>
                  <a:cubicBezTo>
                    <a:pt x="294132" y="3007360"/>
                    <a:pt x="304165" y="3007360"/>
                    <a:pt x="313309" y="3005328"/>
                  </a:cubicBezTo>
                  <a:cubicBezTo>
                    <a:pt x="295148" y="3013074"/>
                    <a:pt x="277368" y="3027172"/>
                    <a:pt x="260477" y="3036062"/>
                  </a:cubicBezTo>
                  <a:cubicBezTo>
                    <a:pt x="234869" y="3048687"/>
                    <a:pt x="211796" y="3065906"/>
                    <a:pt x="192405" y="3086862"/>
                  </a:cubicBezTo>
                  <a:cubicBezTo>
                    <a:pt x="171032" y="3113352"/>
                    <a:pt x="153424" y="3142670"/>
                    <a:pt x="140081" y="3173984"/>
                  </a:cubicBezTo>
                  <a:cubicBezTo>
                    <a:pt x="135128" y="3183890"/>
                    <a:pt x="130429" y="3194049"/>
                    <a:pt x="125222" y="3203702"/>
                  </a:cubicBezTo>
                  <a:cubicBezTo>
                    <a:pt x="122682" y="3208528"/>
                    <a:pt x="119634" y="3217544"/>
                    <a:pt x="116332" y="3225927"/>
                  </a:cubicBezTo>
                  <a:cubicBezTo>
                    <a:pt x="127635" y="3208273"/>
                    <a:pt x="141732" y="3191636"/>
                    <a:pt x="152527" y="3174237"/>
                  </a:cubicBezTo>
                  <a:cubicBezTo>
                    <a:pt x="162268" y="3156152"/>
                    <a:pt x="173039" y="3138640"/>
                    <a:pt x="184785" y="3121787"/>
                  </a:cubicBezTo>
                  <a:cubicBezTo>
                    <a:pt x="207051" y="3095042"/>
                    <a:pt x="232661" y="3071268"/>
                    <a:pt x="260985" y="3051048"/>
                  </a:cubicBezTo>
                  <a:cubicBezTo>
                    <a:pt x="292227" y="3027172"/>
                    <a:pt x="328930" y="3021965"/>
                    <a:pt x="364998" y="3008376"/>
                  </a:cubicBezTo>
                  <a:cubicBezTo>
                    <a:pt x="384790" y="2999691"/>
                    <a:pt x="405210" y="2992516"/>
                    <a:pt x="426085" y="2986913"/>
                  </a:cubicBezTo>
                  <a:cubicBezTo>
                    <a:pt x="441071" y="2983992"/>
                    <a:pt x="476885" y="2973578"/>
                    <a:pt x="479933" y="2988437"/>
                  </a:cubicBezTo>
                  <a:cubicBezTo>
                    <a:pt x="479534" y="2997650"/>
                    <a:pt x="477379" y="3006702"/>
                    <a:pt x="473583" y="3015107"/>
                  </a:cubicBezTo>
                  <a:cubicBezTo>
                    <a:pt x="469897" y="3030955"/>
                    <a:pt x="468486" y="3047248"/>
                    <a:pt x="469392" y="3063494"/>
                  </a:cubicBezTo>
                  <a:cubicBezTo>
                    <a:pt x="470578" y="3099183"/>
                    <a:pt x="474827" y="3134704"/>
                    <a:pt x="482092" y="3169666"/>
                  </a:cubicBezTo>
                  <a:cubicBezTo>
                    <a:pt x="489631" y="3214277"/>
                    <a:pt x="488293" y="3259938"/>
                    <a:pt x="478155" y="3304031"/>
                  </a:cubicBezTo>
                  <a:cubicBezTo>
                    <a:pt x="497967" y="3292983"/>
                    <a:pt x="500888" y="3243706"/>
                    <a:pt x="501904" y="3223386"/>
                  </a:cubicBezTo>
                  <a:cubicBezTo>
                    <a:pt x="503936" y="3185286"/>
                    <a:pt x="494411" y="3149472"/>
                    <a:pt x="492633" y="3112134"/>
                  </a:cubicBezTo>
                  <a:cubicBezTo>
                    <a:pt x="491109" y="3081400"/>
                    <a:pt x="487553" y="3030092"/>
                    <a:pt x="501904" y="3002025"/>
                  </a:cubicBezTo>
                  <a:cubicBezTo>
                    <a:pt x="512012" y="2982335"/>
                    <a:pt x="530182" y="2968012"/>
                    <a:pt x="551688" y="2962782"/>
                  </a:cubicBezTo>
                  <a:cubicBezTo>
                    <a:pt x="572200" y="2954664"/>
                    <a:pt x="591961" y="2944762"/>
                    <a:pt x="610743" y="2933191"/>
                  </a:cubicBezTo>
                  <a:cubicBezTo>
                    <a:pt x="645668" y="2914522"/>
                    <a:pt x="676148" y="2889122"/>
                    <a:pt x="711454" y="2871469"/>
                  </a:cubicBezTo>
                  <a:cubicBezTo>
                    <a:pt x="724154" y="2864866"/>
                    <a:pt x="737616" y="2858769"/>
                    <a:pt x="750570" y="2851023"/>
                  </a:cubicBezTo>
                  <a:cubicBezTo>
                    <a:pt x="765683" y="2842006"/>
                    <a:pt x="777621" y="2826766"/>
                    <a:pt x="793623" y="2819527"/>
                  </a:cubicBezTo>
                  <a:cubicBezTo>
                    <a:pt x="793623" y="2819527"/>
                    <a:pt x="1017778" y="2487041"/>
                    <a:pt x="1305179" y="2398141"/>
                  </a:cubicBezTo>
                  <a:cubicBezTo>
                    <a:pt x="1321308" y="2450084"/>
                    <a:pt x="1355979" y="2421255"/>
                    <a:pt x="1363980" y="2383663"/>
                  </a:cubicBezTo>
                  <a:lnTo>
                    <a:pt x="1378458" y="2381250"/>
                  </a:lnTo>
                  <a:cubicBezTo>
                    <a:pt x="1395984" y="2378583"/>
                    <a:pt x="1412748" y="2377059"/>
                    <a:pt x="1429258" y="2376170"/>
                  </a:cubicBezTo>
                  <a:cubicBezTo>
                    <a:pt x="1434846" y="2383917"/>
                    <a:pt x="1439545" y="2392680"/>
                    <a:pt x="1449705" y="2395728"/>
                  </a:cubicBezTo>
                  <a:cubicBezTo>
                    <a:pt x="1459865" y="2398776"/>
                    <a:pt x="1484884" y="2384044"/>
                    <a:pt x="1505204" y="2391537"/>
                  </a:cubicBezTo>
                  <a:cubicBezTo>
                    <a:pt x="1504905" y="2387012"/>
                    <a:pt x="1504905" y="2382472"/>
                    <a:pt x="1505204" y="2377947"/>
                  </a:cubicBezTo>
                  <a:cubicBezTo>
                    <a:pt x="1539346" y="2381386"/>
                    <a:pt x="1572948" y="2388933"/>
                    <a:pt x="1605280" y="2400427"/>
                  </a:cubicBezTo>
                  <a:cubicBezTo>
                    <a:pt x="1581815" y="2419135"/>
                    <a:pt x="1556241" y="2435034"/>
                    <a:pt x="1529080" y="2447798"/>
                  </a:cubicBezTo>
                  <a:cubicBezTo>
                    <a:pt x="1468882" y="2474849"/>
                    <a:pt x="1402080" y="2471166"/>
                    <a:pt x="1341628" y="2495296"/>
                  </a:cubicBezTo>
                  <a:cubicBezTo>
                    <a:pt x="1307719" y="2508885"/>
                    <a:pt x="1285113" y="2558796"/>
                    <a:pt x="1261364" y="2587371"/>
                  </a:cubicBezTo>
                  <a:cubicBezTo>
                    <a:pt x="1239647" y="2613914"/>
                    <a:pt x="1216406" y="2641218"/>
                    <a:pt x="1196721" y="2668269"/>
                  </a:cubicBezTo>
                  <a:cubicBezTo>
                    <a:pt x="1248918" y="2621153"/>
                    <a:pt x="1304036" y="2581655"/>
                    <a:pt x="1339723" y="2517140"/>
                  </a:cubicBezTo>
                  <a:cubicBezTo>
                    <a:pt x="1341882" y="2559939"/>
                    <a:pt x="1334008" y="2602230"/>
                    <a:pt x="1336421" y="2645918"/>
                  </a:cubicBezTo>
                  <a:cubicBezTo>
                    <a:pt x="1338072" y="2676144"/>
                    <a:pt x="1338072" y="2706497"/>
                    <a:pt x="1339977" y="2736596"/>
                  </a:cubicBezTo>
                  <a:cubicBezTo>
                    <a:pt x="1365377" y="2732786"/>
                    <a:pt x="1362583" y="2557399"/>
                    <a:pt x="1364742" y="2529205"/>
                  </a:cubicBezTo>
                  <a:cubicBezTo>
                    <a:pt x="1403477" y="2530729"/>
                    <a:pt x="1434465" y="2507488"/>
                    <a:pt x="1469644" y="2501011"/>
                  </a:cubicBezTo>
                  <a:cubicBezTo>
                    <a:pt x="1467675" y="2528189"/>
                    <a:pt x="1459414" y="2554536"/>
                    <a:pt x="1445514" y="2577973"/>
                  </a:cubicBezTo>
                  <a:cubicBezTo>
                    <a:pt x="1480185" y="2548255"/>
                    <a:pt x="1478280" y="2510409"/>
                    <a:pt x="1522857" y="2492248"/>
                  </a:cubicBezTo>
                  <a:cubicBezTo>
                    <a:pt x="1563298" y="2477732"/>
                    <a:pt x="1602082" y="2458957"/>
                    <a:pt x="1638554" y="2436241"/>
                  </a:cubicBezTo>
                  <a:cubicBezTo>
                    <a:pt x="1644627" y="2432135"/>
                    <a:pt x="1650360" y="2427548"/>
                    <a:pt x="1655699" y="2422525"/>
                  </a:cubicBezTo>
                  <a:cubicBezTo>
                    <a:pt x="1715123" y="2453317"/>
                    <a:pt x="1766727" y="2497277"/>
                    <a:pt x="1806575" y="2551049"/>
                  </a:cubicBezTo>
                  <a:cubicBezTo>
                    <a:pt x="1806575" y="2553208"/>
                    <a:pt x="1806575" y="2555494"/>
                    <a:pt x="1806575" y="2557907"/>
                  </a:cubicBezTo>
                  <a:cubicBezTo>
                    <a:pt x="1762760" y="2563114"/>
                    <a:pt x="1714627" y="2579243"/>
                    <a:pt x="1671447" y="2581529"/>
                  </a:cubicBezTo>
                  <a:cubicBezTo>
                    <a:pt x="1625618" y="2584966"/>
                    <a:pt x="1580595" y="2595462"/>
                    <a:pt x="1537970" y="2612644"/>
                  </a:cubicBezTo>
                  <a:cubicBezTo>
                    <a:pt x="1576070" y="2612644"/>
                    <a:pt x="1606423" y="2595880"/>
                    <a:pt x="1644396" y="2593975"/>
                  </a:cubicBezTo>
                  <a:cubicBezTo>
                    <a:pt x="1682369" y="2592071"/>
                    <a:pt x="1719961" y="2595245"/>
                    <a:pt x="1755013" y="2588006"/>
                  </a:cubicBezTo>
                  <a:cubicBezTo>
                    <a:pt x="1739956" y="2635950"/>
                    <a:pt x="1702232" y="2673389"/>
                    <a:pt x="1654175" y="2688082"/>
                  </a:cubicBezTo>
                  <a:cubicBezTo>
                    <a:pt x="1611884" y="2703576"/>
                    <a:pt x="1571117" y="2717038"/>
                    <a:pt x="1530604" y="2736469"/>
                  </a:cubicBezTo>
                  <a:cubicBezTo>
                    <a:pt x="1580974" y="2723134"/>
                    <a:pt x="1630543" y="2706937"/>
                    <a:pt x="1679067" y="2687955"/>
                  </a:cubicBezTo>
                  <a:cubicBezTo>
                    <a:pt x="1727454" y="2671064"/>
                    <a:pt x="1759839" y="2641346"/>
                    <a:pt x="1772158" y="2588260"/>
                  </a:cubicBezTo>
                  <a:cubicBezTo>
                    <a:pt x="1784024" y="2585913"/>
                    <a:pt x="1795635" y="2582426"/>
                    <a:pt x="1806829" y="2577846"/>
                  </a:cubicBezTo>
                  <a:cubicBezTo>
                    <a:pt x="1807718" y="2609850"/>
                    <a:pt x="1811147" y="2654046"/>
                    <a:pt x="1815846" y="2703576"/>
                  </a:cubicBezTo>
                  <a:cubicBezTo>
                    <a:pt x="1808354" y="2733421"/>
                    <a:pt x="1788033" y="2759837"/>
                    <a:pt x="1773936" y="2785999"/>
                  </a:cubicBezTo>
                  <a:cubicBezTo>
                    <a:pt x="1759838" y="2812160"/>
                    <a:pt x="1735074" y="2840482"/>
                    <a:pt x="1723136" y="2868295"/>
                  </a:cubicBezTo>
                  <a:cubicBezTo>
                    <a:pt x="1711198" y="2896108"/>
                    <a:pt x="1721739" y="2923032"/>
                    <a:pt x="1725676" y="2951353"/>
                  </a:cubicBezTo>
                  <a:cubicBezTo>
                    <a:pt x="1733550" y="3007106"/>
                    <a:pt x="1700276" y="3041777"/>
                    <a:pt x="1679702" y="3091053"/>
                  </a:cubicBezTo>
                  <a:cubicBezTo>
                    <a:pt x="1662938" y="3132201"/>
                    <a:pt x="1648588" y="3176651"/>
                    <a:pt x="1620901" y="3212465"/>
                  </a:cubicBezTo>
                  <a:cubicBezTo>
                    <a:pt x="1655318" y="3197987"/>
                    <a:pt x="1688084" y="3132201"/>
                    <a:pt x="1707516" y="3100959"/>
                  </a:cubicBezTo>
                  <a:cubicBezTo>
                    <a:pt x="1737233" y="3053461"/>
                    <a:pt x="1753998" y="3020060"/>
                    <a:pt x="1753489" y="2963545"/>
                  </a:cubicBezTo>
                  <a:cubicBezTo>
                    <a:pt x="1753489" y="2950845"/>
                    <a:pt x="1751711" y="2938780"/>
                    <a:pt x="1750695" y="2926334"/>
                  </a:cubicBezTo>
                  <a:cubicBezTo>
                    <a:pt x="1766898" y="2936629"/>
                    <a:pt x="1779122" y="2952123"/>
                    <a:pt x="1785366" y="2970276"/>
                  </a:cubicBezTo>
                  <a:cubicBezTo>
                    <a:pt x="1793367" y="2991739"/>
                    <a:pt x="1794256" y="3020060"/>
                    <a:pt x="1805686" y="3037840"/>
                  </a:cubicBezTo>
                  <a:cubicBezTo>
                    <a:pt x="1809496" y="2989707"/>
                    <a:pt x="1792986" y="2920746"/>
                    <a:pt x="1750314" y="2906268"/>
                  </a:cubicBezTo>
                  <a:cubicBezTo>
                    <a:pt x="1750452" y="2899331"/>
                    <a:pt x="1751563" y="2892448"/>
                    <a:pt x="1753616" y="2885821"/>
                  </a:cubicBezTo>
                  <a:cubicBezTo>
                    <a:pt x="1761744" y="2860421"/>
                    <a:pt x="1782953" y="2833116"/>
                    <a:pt x="1797177" y="2808732"/>
                  </a:cubicBezTo>
                  <a:cubicBezTo>
                    <a:pt x="1805940" y="2793492"/>
                    <a:pt x="1814703" y="2778633"/>
                    <a:pt x="1822577" y="2763520"/>
                  </a:cubicBezTo>
                  <a:cubicBezTo>
                    <a:pt x="1836420" y="2894965"/>
                    <a:pt x="1854708" y="3032633"/>
                    <a:pt x="1854708" y="3032633"/>
                  </a:cubicBezTo>
                  <a:cubicBezTo>
                    <a:pt x="1854708" y="3032633"/>
                    <a:pt x="1851660" y="3531489"/>
                    <a:pt x="1854708" y="3551174"/>
                  </a:cubicBezTo>
                  <a:cubicBezTo>
                    <a:pt x="1857756" y="3570859"/>
                    <a:pt x="1812417" y="3858895"/>
                    <a:pt x="1811274" y="3885057"/>
                  </a:cubicBezTo>
                  <a:cubicBezTo>
                    <a:pt x="1810132" y="3911219"/>
                    <a:pt x="1930908" y="4487672"/>
                    <a:pt x="1930908" y="4487672"/>
                  </a:cubicBezTo>
                  <a:lnTo>
                    <a:pt x="1943608" y="6505702"/>
                  </a:lnTo>
                  <a:lnTo>
                    <a:pt x="2182368" y="6505702"/>
                  </a:lnTo>
                  <a:lnTo>
                    <a:pt x="2080768" y="4450461"/>
                  </a:lnTo>
                  <a:cubicBezTo>
                    <a:pt x="2080768" y="4450461"/>
                    <a:pt x="1960372" y="3793871"/>
                    <a:pt x="1963801" y="3782441"/>
                  </a:cubicBezTo>
                  <a:cubicBezTo>
                    <a:pt x="1967230" y="3771011"/>
                    <a:pt x="1990725" y="3372485"/>
                    <a:pt x="1990725" y="3372485"/>
                  </a:cubicBezTo>
                  <a:lnTo>
                    <a:pt x="1990725" y="3216148"/>
                  </a:lnTo>
                  <a:lnTo>
                    <a:pt x="2131949" y="3239262"/>
                  </a:lnTo>
                  <a:lnTo>
                    <a:pt x="2407285" y="3199257"/>
                  </a:lnTo>
                  <a:cubicBezTo>
                    <a:pt x="2412170" y="3202885"/>
                    <a:pt x="2417745" y="3205479"/>
                    <a:pt x="2423668" y="3206877"/>
                  </a:cubicBezTo>
                  <a:cubicBezTo>
                    <a:pt x="2431542" y="3188843"/>
                    <a:pt x="2459863" y="3197733"/>
                    <a:pt x="2476754" y="3189097"/>
                  </a:cubicBezTo>
                  <a:cubicBezTo>
                    <a:pt x="2476754" y="3189097"/>
                    <a:pt x="2694432" y="3229737"/>
                    <a:pt x="2763901" y="3238119"/>
                  </a:cubicBezTo>
                  <a:lnTo>
                    <a:pt x="2763901" y="3238119"/>
                  </a:lnTo>
                  <a:cubicBezTo>
                    <a:pt x="2765841" y="3238663"/>
                    <a:pt x="2767859" y="3238877"/>
                    <a:pt x="2769870" y="3238754"/>
                  </a:cubicBezTo>
                  <a:cubicBezTo>
                    <a:pt x="2774744" y="3239605"/>
                    <a:pt x="2779728" y="3239605"/>
                    <a:pt x="2784602" y="3238754"/>
                  </a:cubicBezTo>
                  <a:cubicBezTo>
                    <a:pt x="2787523" y="3236468"/>
                    <a:pt x="2827655" y="3250692"/>
                    <a:pt x="2875915" y="3269107"/>
                  </a:cubicBezTo>
                  <a:cubicBezTo>
                    <a:pt x="2874264" y="3275076"/>
                    <a:pt x="2867279" y="3280918"/>
                    <a:pt x="2874264" y="3294507"/>
                  </a:cubicBezTo>
                  <a:cubicBezTo>
                    <a:pt x="2881248" y="3308096"/>
                    <a:pt x="2934081" y="3319018"/>
                    <a:pt x="2946400" y="3317240"/>
                  </a:cubicBezTo>
                  <a:cubicBezTo>
                    <a:pt x="2961259" y="3358896"/>
                    <a:pt x="2977134" y="3345561"/>
                    <a:pt x="3011297" y="3356864"/>
                  </a:cubicBezTo>
                  <a:cubicBezTo>
                    <a:pt x="3030347" y="3363214"/>
                    <a:pt x="3015487" y="3362579"/>
                    <a:pt x="3033141" y="3377438"/>
                  </a:cubicBezTo>
                  <a:cubicBezTo>
                    <a:pt x="3038889" y="3380574"/>
                    <a:pt x="3044876" y="3383249"/>
                    <a:pt x="3051048" y="3385439"/>
                  </a:cubicBezTo>
                  <a:cubicBezTo>
                    <a:pt x="3051048" y="3385439"/>
                    <a:pt x="3060954" y="3403219"/>
                    <a:pt x="3056890" y="3400552"/>
                  </a:cubicBezTo>
                  <a:cubicBezTo>
                    <a:pt x="3066796" y="3407029"/>
                    <a:pt x="3064891" y="3410458"/>
                    <a:pt x="3081655" y="3409823"/>
                  </a:cubicBezTo>
                  <a:cubicBezTo>
                    <a:pt x="3086481" y="3409823"/>
                    <a:pt x="3092831" y="3399282"/>
                    <a:pt x="3100070" y="3398774"/>
                  </a:cubicBezTo>
                  <a:cubicBezTo>
                    <a:pt x="3109976" y="3398012"/>
                    <a:pt x="3115564" y="3405886"/>
                    <a:pt x="3124708" y="3407029"/>
                  </a:cubicBezTo>
                  <a:cubicBezTo>
                    <a:pt x="3159125" y="3411347"/>
                    <a:pt x="3181985" y="3386709"/>
                    <a:pt x="3208528" y="3418840"/>
                  </a:cubicBezTo>
                  <a:cubicBezTo>
                    <a:pt x="3245866" y="3387217"/>
                    <a:pt x="3244977" y="3417570"/>
                    <a:pt x="3279648" y="3432810"/>
                  </a:cubicBezTo>
                  <a:cubicBezTo>
                    <a:pt x="3322066" y="3451479"/>
                    <a:pt x="3340100" y="3425698"/>
                    <a:pt x="3320034" y="3388741"/>
                  </a:cubicBezTo>
                  <a:cubicBezTo>
                    <a:pt x="3336798" y="3380105"/>
                    <a:pt x="3353181" y="3387979"/>
                    <a:pt x="3369310" y="3395599"/>
                  </a:cubicBezTo>
                  <a:cubicBezTo>
                    <a:pt x="3398901" y="3409315"/>
                    <a:pt x="3382899" y="3419475"/>
                    <a:pt x="3403092" y="3445002"/>
                  </a:cubicBezTo>
                  <a:cubicBezTo>
                    <a:pt x="3437255" y="3488182"/>
                    <a:pt x="3466592" y="3396488"/>
                    <a:pt x="3481959" y="3427095"/>
                  </a:cubicBezTo>
                  <a:cubicBezTo>
                    <a:pt x="3525647" y="3412236"/>
                    <a:pt x="3525012" y="3434715"/>
                    <a:pt x="3561207" y="3448431"/>
                  </a:cubicBezTo>
                  <a:cubicBezTo>
                    <a:pt x="3564763" y="3437382"/>
                    <a:pt x="3559937" y="3416554"/>
                    <a:pt x="3569843" y="3410331"/>
                  </a:cubicBezTo>
                  <a:cubicBezTo>
                    <a:pt x="3574669" y="3407283"/>
                    <a:pt x="3582543" y="3415792"/>
                    <a:pt x="3586226" y="3413506"/>
                  </a:cubicBezTo>
                  <a:cubicBezTo>
                    <a:pt x="3593691" y="3408434"/>
                    <a:pt x="3601452" y="3403811"/>
                    <a:pt x="3609467" y="3399663"/>
                  </a:cubicBezTo>
                  <a:cubicBezTo>
                    <a:pt x="3623691" y="3398393"/>
                    <a:pt x="3624072" y="3414522"/>
                    <a:pt x="3640836" y="3403219"/>
                  </a:cubicBezTo>
                  <a:cubicBezTo>
                    <a:pt x="3660521" y="3390011"/>
                    <a:pt x="3653028" y="3382772"/>
                    <a:pt x="3642233" y="3373501"/>
                  </a:cubicBezTo>
                  <a:close/>
                </a:path>
              </a:pathLst>
            </a:custGeom>
            <a:blipFill dpi="0" rotWithShape="0">
              <a:blip r:embed="rId5"/>
              <a:stretch>
                <a:fillRect l="-26000" t="-13000" r="-218000" b="-19000"/>
              </a:stretch>
            </a:blip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 name="PA-任意多边形 56"/>
            <p:cNvSpPr/>
            <p:nvPr>
              <p:custDataLst>
                <p:tags r:id="rId7"/>
              </p:custDataLst>
            </p:nvPr>
          </p:nvSpPr>
          <p:spPr>
            <a:xfrm>
              <a:off x="4064893" y="2553335"/>
              <a:ext cx="1707381" cy="3034199"/>
            </a:xfrm>
            <a:custGeom>
              <a:rect l="0" t="0" r="0" b="0"/>
              <a:pathLst>
                <a:path w="3660777" h="6506591">
                  <a:moveTo>
                    <a:pt x="20066" y="3403219"/>
                  </a:moveTo>
                  <a:cubicBezTo>
                    <a:pt x="36703" y="3414522"/>
                    <a:pt x="37211" y="3398393"/>
                    <a:pt x="51309" y="3399663"/>
                  </a:cubicBezTo>
                  <a:cubicBezTo>
                    <a:pt x="59324" y="3403811"/>
                    <a:pt x="67084" y="3408434"/>
                    <a:pt x="74550" y="3413506"/>
                  </a:cubicBezTo>
                  <a:cubicBezTo>
                    <a:pt x="78614" y="3415919"/>
                    <a:pt x="86234" y="3407283"/>
                    <a:pt x="91060" y="3410331"/>
                  </a:cubicBezTo>
                  <a:cubicBezTo>
                    <a:pt x="100966" y="3416808"/>
                    <a:pt x="96013" y="3437636"/>
                    <a:pt x="99568" y="3448431"/>
                  </a:cubicBezTo>
                  <a:cubicBezTo>
                    <a:pt x="135763" y="3434715"/>
                    <a:pt x="135255" y="3412236"/>
                    <a:pt x="178943" y="3427095"/>
                  </a:cubicBezTo>
                  <a:cubicBezTo>
                    <a:pt x="194311" y="3396488"/>
                    <a:pt x="223521" y="3488182"/>
                    <a:pt x="257811" y="3445002"/>
                  </a:cubicBezTo>
                  <a:cubicBezTo>
                    <a:pt x="278004" y="3419602"/>
                    <a:pt x="262002" y="3409315"/>
                    <a:pt x="291466" y="3395599"/>
                  </a:cubicBezTo>
                  <a:cubicBezTo>
                    <a:pt x="307595" y="3388106"/>
                    <a:pt x="323978" y="3380105"/>
                    <a:pt x="340869" y="3388741"/>
                  </a:cubicBezTo>
                  <a:cubicBezTo>
                    <a:pt x="320803" y="3425698"/>
                    <a:pt x="338710" y="3451606"/>
                    <a:pt x="381128" y="3432810"/>
                  </a:cubicBezTo>
                  <a:cubicBezTo>
                    <a:pt x="415799" y="3417570"/>
                    <a:pt x="415037" y="3387217"/>
                    <a:pt x="452248" y="3418840"/>
                  </a:cubicBezTo>
                  <a:cubicBezTo>
                    <a:pt x="478917" y="3386709"/>
                    <a:pt x="501651" y="3411347"/>
                    <a:pt x="536067" y="3407029"/>
                  </a:cubicBezTo>
                  <a:cubicBezTo>
                    <a:pt x="545211" y="3405886"/>
                    <a:pt x="550799" y="3398012"/>
                    <a:pt x="560833" y="3398774"/>
                  </a:cubicBezTo>
                  <a:cubicBezTo>
                    <a:pt x="567945" y="3398774"/>
                    <a:pt x="574295" y="3409696"/>
                    <a:pt x="579121" y="3409823"/>
                  </a:cubicBezTo>
                  <a:cubicBezTo>
                    <a:pt x="595885" y="3410458"/>
                    <a:pt x="594106" y="3407029"/>
                    <a:pt x="603886" y="3400552"/>
                  </a:cubicBezTo>
                  <a:cubicBezTo>
                    <a:pt x="599822" y="3403219"/>
                    <a:pt x="610109" y="3385185"/>
                    <a:pt x="609854" y="3385439"/>
                  </a:cubicBezTo>
                  <a:cubicBezTo>
                    <a:pt x="615973" y="3383222"/>
                    <a:pt x="621917" y="3380547"/>
                    <a:pt x="627635" y="3377438"/>
                  </a:cubicBezTo>
                  <a:cubicBezTo>
                    <a:pt x="645415" y="3362579"/>
                    <a:pt x="630555" y="3363214"/>
                    <a:pt x="649478" y="3356864"/>
                  </a:cubicBezTo>
                  <a:cubicBezTo>
                    <a:pt x="683641" y="3345561"/>
                    <a:pt x="700278" y="3358896"/>
                    <a:pt x="714375" y="3317240"/>
                  </a:cubicBezTo>
                  <a:cubicBezTo>
                    <a:pt x="727075" y="3319018"/>
                    <a:pt x="780161" y="3306953"/>
                    <a:pt x="786511" y="3294507"/>
                  </a:cubicBezTo>
                  <a:cubicBezTo>
                    <a:pt x="792861" y="3282061"/>
                    <a:pt x="786511" y="3275076"/>
                    <a:pt x="784860" y="3269107"/>
                  </a:cubicBezTo>
                  <a:cubicBezTo>
                    <a:pt x="833120" y="3250692"/>
                    <a:pt x="873760" y="3236468"/>
                    <a:pt x="876300" y="3238754"/>
                  </a:cubicBezTo>
                  <a:cubicBezTo>
                    <a:pt x="881131" y="3239608"/>
                    <a:pt x="886075" y="3239608"/>
                    <a:pt x="890905" y="3238754"/>
                  </a:cubicBezTo>
                  <a:cubicBezTo>
                    <a:pt x="892886" y="3239027"/>
                    <a:pt x="894894" y="3239027"/>
                    <a:pt x="896874" y="3238754"/>
                  </a:cubicBezTo>
                  <a:lnTo>
                    <a:pt x="896874" y="3238754"/>
                  </a:lnTo>
                  <a:cubicBezTo>
                    <a:pt x="966216" y="3230372"/>
                    <a:pt x="1183894" y="3189732"/>
                    <a:pt x="1183894" y="3189732"/>
                  </a:cubicBezTo>
                  <a:cubicBezTo>
                    <a:pt x="1200785" y="3198368"/>
                    <a:pt x="1229106" y="3189732"/>
                    <a:pt x="1237107" y="3207512"/>
                  </a:cubicBezTo>
                  <a:cubicBezTo>
                    <a:pt x="1243020" y="3206087"/>
                    <a:pt x="1248590" y="3203496"/>
                    <a:pt x="1253490" y="3199892"/>
                  </a:cubicBezTo>
                  <a:lnTo>
                    <a:pt x="1527936" y="3239896"/>
                  </a:lnTo>
                  <a:lnTo>
                    <a:pt x="1669160" y="3216782"/>
                  </a:lnTo>
                  <a:lnTo>
                    <a:pt x="1669160" y="3373373"/>
                  </a:lnTo>
                  <a:cubicBezTo>
                    <a:pt x="1669160" y="3373373"/>
                    <a:pt x="1692782" y="3771899"/>
                    <a:pt x="1696084" y="3783329"/>
                  </a:cubicBezTo>
                  <a:cubicBezTo>
                    <a:pt x="1699386" y="3794759"/>
                    <a:pt x="1579117" y="4451349"/>
                    <a:pt x="1579117" y="4451349"/>
                  </a:cubicBezTo>
                  <a:lnTo>
                    <a:pt x="1477517" y="6506590"/>
                  </a:lnTo>
                  <a:lnTo>
                    <a:pt x="1717548" y="6506590"/>
                  </a:lnTo>
                  <a:lnTo>
                    <a:pt x="1730248" y="4488561"/>
                  </a:lnTo>
                  <a:cubicBezTo>
                    <a:pt x="1730248" y="4488561"/>
                    <a:pt x="1851279" y="3912234"/>
                    <a:pt x="1850136" y="3886073"/>
                  </a:cubicBezTo>
                  <a:cubicBezTo>
                    <a:pt x="1848993" y="3859911"/>
                    <a:pt x="1803781" y="3571748"/>
                    <a:pt x="1806829" y="3552189"/>
                  </a:cubicBezTo>
                  <a:cubicBezTo>
                    <a:pt x="1809878" y="3532631"/>
                    <a:pt x="1806448" y="3032887"/>
                    <a:pt x="1806448" y="3032887"/>
                  </a:cubicBezTo>
                  <a:cubicBezTo>
                    <a:pt x="1806448" y="3032887"/>
                    <a:pt x="1824609" y="2895219"/>
                    <a:pt x="1838579" y="2763774"/>
                  </a:cubicBezTo>
                  <a:cubicBezTo>
                    <a:pt x="1846326" y="2778887"/>
                    <a:pt x="1854962" y="2793746"/>
                    <a:pt x="1863979" y="2808986"/>
                  </a:cubicBezTo>
                  <a:cubicBezTo>
                    <a:pt x="1878203" y="2833370"/>
                    <a:pt x="1899539" y="2859786"/>
                    <a:pt x="1907667" y="2886075"/>
                  </a:cubicBezTo>
                  <a:cubicBezTo>
                    <a:pt x="1909599" y="2892730"/>
                    <a:pt x="1910708" y="2899597"/>
                    <a:pt x="1910970" y="2906522"/>
                  </a:cubicBezTo>
                  <a:cubicBezTo>
                    <a:pt x="1868171" y="2921000"/>
                    <a:pt x="1851788" y="2989961"/>
                    <a:pt x="1855598" y="3038094"/>
                  </a:cubicBezTo>
                  <a:cubicBezTo>
                    <a:pt x="1866901" y="3020314"/>
                    <a:pt x="1868298" y="2991993"/>
                    <a:pt x="1875791" y="2970530"/>
                  </a:cubicBezTo>
                  <a:cubicBezTo>
                    <a:pt x="1882123" y="2952425"/>
                    <a:pt x="1894327" y="2936958"/>
                    <a:pt x="1910462" y="2926588"/>
                  </a:cubicBezTo>
                  <a:cubicBezTo>
                    <a:pt x="1909446" y="2939288"/>
                    <a:pt x="1907795" y="2951988"/>
                    <a:pt x="1907668" y="2963672"/>
                  </a:cubicBezTo>
                  <a:cubicBezTo>
                    <a:pt x="1907668" y="3020314"/>
                    <a:pt x="1924051" y="3053715"/>
                    <a:pt x="1953642" y="3101213"/>
                  </a:cubicBezTo>
                  <a:cubicBezTo>
                    <a:pt x="1973200" y="3132455"/>
                    <a:pt x="2005839" y="3198241"/>
                    <a:pt x="2040256" y="3212846"/>
                  </a:cubicBezTo>
                  <a:cubicBezTo>
                    <a:pt x="2012697" y="3176905"/>
                    <a:pt x="1998219" y="3132455"/>
                    <a:pt x="1981582" y="3091307"/>
                  </a:cubicBezTo>
                  <a:cubicBezTo>
                    <a:pt x="1961389" y="3041650"/>
                    <a:pt x="1927734" y="3006979"/>
                    <a:pt x="1935481" y="2951607"/>
                  </a:cubicBezTo>
                  <a:cubicBezTo>
                    <a:pt x="1939545" y="2923286"/>
                    <a:pt x="1950213" y="2895727"/>
                    <a:pt x="1938021" y="2868549"/>
                  </a:cubicBezTo>
                  <a:cubicBezTo>
                    <a:pt x="1925830" y="2841371"/>
                    <a:pt x="1901700" y="2813812"/>
                    <a:pt x="1887221" y="2786253"/>
                  </a:cubicBezTo>
                  <a:cubicBezTo>
                    <a:pt x="1872741" y="2758695"/>
                    <a:pt x="1852804" y="2733675"/>
                    <a:pt x="1845184" y="2703830"/>
                  </a:cubicBezTo>
                  <a:cubicBezTo>
                    <a:pt x="1849883" y="2654808"/>
                    <a:pt x="1853313" y="2610104"/>
                    <a:pt x="1854328" y="2578227"/>
                  </a:cubicBezTo>
                  <a:cubicBezTo>
                    <a:pt x="1865496" y="2582729"/>
                    <a:pt x="1877061" y="2586173"/>
                    <a:pt x="1888872" y="2588514"/>
                  </a:cubicBezTo>
                  <a:cubicBezTo>
                    <a:pt x="1901572" y="2641600"/>
                    <a:pt x="1933576" y="2671318"/>
                    <a:pt x="1981963" y="2688209"/>
                  </a:cubicBezTo>
                  <a:cubicBezTo>
                    <a:pt x="2030476" y="2707187"/>
                    <a:pt x="2080047" y="2723343"/>
                    <a:pt x="2130426" y="2736596"/>
                  </a:cubicBezTo>
                  <a:cubicBezTo>
                    <a:pt x="2089913" y="2717292"/>
                    <a:pt x="2049146" y="2703830"/>
                    <a:pt x="2006855" y="2688336"/>
                  </a:cubicBezTo>
                  <a:cubicBezTo>
                    <a:pt x="1958798" y="2673642"/>
                    <a:pt x="1921074" y="2636203"/>
                    <a:pt x="1906017" y="2588260"/>
                  </a:cubicBezTo>
                  <a:cubicBezTo>
                    <a:pt x="1941069" y="2595499"/>
                    <a:pt x="1980058" y="2592451"/>
                    <a:pt x="2016761" y="2594229"/>
                  </a:cubicBezTo>
                  <a:cubicBezTo>
                    <a:pt x="2053463" y="2596005"/>
                    <a:pt x="2084705" y="2612644"/>
                    <a:pt x="2123060" y="2612898"/>
                  </a:cubicBezTo>
                  <a:cubicBezTo>
                    <a:pt x="2080435" y="2595715"/>
                    <a:pt x="2035412" y="2585220"/>
                    <a:pt x="1989583" y="2581783"/>
                  </a:cubicBezTo>
                  <a:cubicBezTo>
                    <a:pt x="1946402" y="2579497"/>
                    <a:pt x="1898270" y="2563368"/>
                    <a:pt x="1854581" y="2558161"/>
                  </a:cubicBezTo>
                  <a:cubicBezTo>
                    <a:pt x="1854581" y="2555748"/>
                    <a:pt x="1854581" y="2553462"/>
                    <a:pt x="1854581" y="2551303"/>
                  </a:cubicBezTo>
                  <a:cubicBezTo>
                    <a:pt x="1894459" y="2497558"/>
                    <a:pt x="1946057" y="2453605"/>
                    <a:pt x="2005458" y="2422779"/>
                  </a:cubicBezTo>
                  <a:cubicBezTo>
                    <a:pt x="2010869" y="2427771"/>
                    <a:pt x="2016641" y="2432355"/>
                    <a:pt x="2022729" y="2436495"/>
                  </a:cubicBezTo>
                  <a:cubicBezTo>
                    <a:pt x="2059188" y="2459235"/>
                    <a:pt x="2097974" y="2478010"/>
                    <a:pt x="2138426" y="2492502"/>
                  </a:cubicBezTo>
                  <a:cubicBezTo>
                    <a:pt x="2183003" y="2510663"/>
                    <a:pt x="2180971" y="2548509"/>
                    <a:pt x="2215642" y="2578227"/>
                  </a:cubicBezTo>
                  <a:cubicBezTo>
                    <a:pt x="2201855" y="2554740"/>
                    <a:pt x="2193603" y="2528419"/>
                    <a:pt x="2191512" y="2501265"/>
                  </a:cubicBezTo>
                  <a:cubicBezTo>
                    <a:pt x="2226818" y="2507742"/>
                    <a:pt x="2257806" y="2530983"/>
                    <a:pt x="2296414" y="2529459"/>
                  </a:cubicBezTo>
                  <a:cubicBezTo>
                    <a:pt x="2298700" y="2557653"/>
                    <a:pt x="2296414" y="2732659"/>
                    <a:pt x="2321179" y="2736850"/>
                  </a:cubicBezTo>
                  <a:cubicBezTo>
                    <a:pt x="2323211" y="2706751"/>
                    <a:pt x="2323211" y="2676271"/>
                    <a:pt x="2324862" y="2646172"/>
                  </a:cubicBezTo>
                  <a:cubicBezTo>
                    <a:pt x="2327148" y="2602484"/>
                    <a:pt x="2319401" y="2560193"/>
                    <a:pt x="2321560" y="2517394"/>
                  </a:cubicBezTo>
                  <a:cubicBezTo>
                    <a:pt x="2357120" y="2581910"/>
                    <a:pt x="2412238" y="2621407"/>
                    <a:pt x="2464435" y="2668524"/>
                  </a:cubicBezTo>
                  <a:cubicBezTo>
                    <a:pt x="2444877" y="2641473"/>
                    <a:pt x="2421509" y="2614168"/>
                    <a:pt x="2399792" y="2587625"/>
                  </a:cubicBezTo>
                  <a:cubicBezTo>
                    <a:pt x="2376170" y="2558669"/>
                    <a:pt x="2353436" y="2509139"/>
                    <a:pt x="2319655" y="2495550"/>
                  </a:cubicBezTo>
                  <a:cubicBezTo>
                    <a:pt x="2259837" y="2471420"/>
                    <a:pt x="2192655" y="2475103"/>
                    <a:pt x="2132203" y="2448052"/>
                  </a:cubicBezTo>
                  <a:cubicBezTo>
                    <a:pt x="2105025" y="2435318"/>
                    <a:pt x="2079448" y="2419417"/>
                    <a:pt x="2056003" y="2400681"/>
                  </a:cubicBezTo>
                  <a:cubicBezTo>
                    <a:pt x="2088335" y="2389188"/>
                    <a:pt x="2121936" y="2381640"/>
                    <a:pt x="2156079" y="2378202"/>
                  </a:cubicBezTo>
                  <a:cubicBezTo>
                    <a:pt x="2156079" y="2382266"/>
                    <a:pt x="2156079" y="2386711"/>
                    <a:pt x="2156079" y="2391791"/>
                  </a:cubicBezTo>
                  <a:cubicBezTo>
                    <a:pt x="2176272" y="2384298"/>
                    <a:pt x="2201036" y="2399030"/>
                    <a:pt x="2211450" y="2395982"/>
                  </a:cubicBezTo>
                  <a:cubicBezTo>
                    <a:pt x="2221865" y="2392935"/>
                    <a:pt x="2226309" y="2384171"/>
                    <a:pt x="2232024" y="2376424"/>
                  </a:cubicBezTo>
                  <a:cubicBezTo>
                    <a:pt x="2248407" y="2377313"/>
                    <a:pt x="2265171" y="2378837"/>
                    <a:pt x="2282824" y="2381504"/>
                  </a:cubicBezTo>
                  <a:cubicBezTo>
                    <a:pt x="2287650" y="2382139"/>
                    <a:pt x="2292476" y="2383028"/>
                    <a:pt x="2297303" y="2383917"/>
                  </a:cubicBezTo>
                  <a:cubicBezTo>
                    <a:pt x="2305558" y="2422017"/>
                    <a:pt x="2339974" y="2450338"/>
                    <a:pt x="2356231" y="2398395"/>
                  </a:cubicBezTo>
                  <a:cubicBezTo>
                    <a:pt x="2643505" y="2487295"/>
                    <a:pt x="2867660" y="2819781"/>
                    <a:pt x="2867660" y="2819781"/>
                  </a:cubicBezTo>
                  <a:cubicBezTo>
                    <a:pt x="2883662" y="2827020"/>
                    <a:pt x="2895600" y="2842260"/>
                    <a:pt x="2910713" y="2851277"/>
                  </a:cubicBezTo>
                  <a:cubicBezTo>
                    <a:pt x="2923413" y="2859024"/>
                    <a:pt x="2936113" y="2865120"/>
                    <a:pt x="2949956" y="2871724"/>
                  </a:cubicBezTo>
                  <a:cubicBezTo>
                    <a:pt x="2985136" y="2889377"/>
                    <a:pt x="3015615" y="2914777"/>
                    <a:pt x="3050540" y="2933446"/>
                  </a:cubicBezTo>
                  <a:cubicBezTo>
                    <a:pt x="3069352" y="2945043"/>
                    <a:pt x="3089157" y="2954945"/>
                    <a:pt x="3109722" y="2963037"/>
                  </a:cubicBezTo>
                  <a:cubicBezTo>
                    <a:pt x="3131157" y="2968271"/>
                    <a:pt x="3149271" y="2982540"/>
                    <a:pt x="3159379" y="3002153"/>
                  </a:cubicBezTo>
                  <a:cubicBezTo>
                    <a:pt x="3173730" y="3030347"/>
                    <a:pt x="3170173" y="3081655"/>
                    <a:pt x="3168649" y="3112389"/>
                  </a:cubicBezTo>
                  <a:cubicBezTo>
                    <a:pt x="3166871" y="3149727"/>
                    <a:pt x="3157346" y="3185668"/>
                    <a:pt x="3159379" y="3223641"/>
                  </a:cubicBezTo>
                  <a:cubicBezTo>
                    <a:pt x="3160522" y="3243961"/>
                    <a:pt x="3163443" y="3293237"/>
                    <a:pt x="3183128" y="3304286"/>
                  </a:cubicBezTo>
                  <a:cubicBezTo>
                    <a:pt x="3172968" y="3260192"/>
                    <a:pt x="3171673" y="3214519"/>
                    <a:pt x="3179318" y="3169920"/>
                  </a:cubicBezTo>
                  <a:cubicBezTo>
                    <a:pt x="3186521" y="3134948"/>
                    <a:pt x="3190769" y="3099432"/>
                    <a:pt x="3192018" y="3063748"/>
                  </a:cubicBezTo>
                  <a:cubicBezTo>
                    <a:pt x="3192882" y="3047496"/>
                    <a:pt x="3191428" y="3031203"/>
                    <a:pt x="3187699" y="3015361"/>
                  </a:cubicBezTo>
                  <a:cubicBezTo>
                    <a:pt x="3184015" y="3006925"/>
                    <a:pt x="3181906" y="2997886"/>
                    <a:pt x="3181476" y="2988691"/>
                  </a:cubicBezTo>
                  <a:cubicBezTo>
                    <a:pt x="3184906" y="2973832"/>
                    <a:pt x="3220338" y="2984246"/>
                    <a:pt x="3235324" y="2987167"/>
                  </a:cubicBezTo>
                  <a:cubicBezTo>
                    <a:pt x="3256373" y="2992740"/>
                    <a:pt x="3276965" y="2999915"/>
                    <a:pt x="3296919" y="3008630"/>
                  </a:cubicBezTo>
                  <a:cubicBezTo>
                    <a:pt x="3333114" y="3022219"/>
                    <a:pt x="3369690" y="3027426"/>
                    <a:pt x="3401059" y="3051302"/>
                  </a:cubicBezTo>
                  <a:cubicBezTo>
                    <a:pt x="3428963" y="3071620"/>
                    <a:pt x="3454182" y="3095388"/>
                    <a:pt x="3476116" y="3122041"/>
                  </a:cubicBezTo>
                  <a:cubicBezTo>
                    <a:pt x="3487842" y="3138662"/>
                    <a:pt x="3498572" y="3155964"/>
                    <a:pt x="3508248" y="3173857"/>
                  </a:cubicBezTo>
                  <a:cubicBezTo>
                    <a:pt x="3519043" y="3191256"/>
                    <a:pt x="3533648" y="3207893"/>
                    <a:pt x="3544443" y="3225546"/>
                  </a:cubicBezTo>
                  <a:cubicBezTo>
                    <a:pt x="3541141" y="3217164"/>
                    <a:pt x="3538093" y="3208147"/>
                    <a:pt x="3535553" y="3203321"/>
                  </a:cubicBezTo>
                  <a:cubicBezTo>
                    <a:pt x="3530472" y="3193669"/>
                    <a:pt x="3525646" y="3183509"/>
                    <a:pt x="3520694" y="3173603"/>
                  </a:cubicBezTo>
                  <a:cubicBezTo>
                    <a:pt x="3507444" y="3142270"/>
                    <a:pt x="3489875" y="3112945"/>
                    <a:pt x="3468497" y="3086481"/>
                  </a:cubicBezTo>
                  <a:cubicBezTo>
                    <a:pt x="3449086" y="3065493"/>
                    <a:pt x="3425965" y="3048271"/>
                    <a:pt x="3400298" y="3035681"/>
                  </a:cubicBezTo>
                  <a:cubicBezTo>
                    <a:pt x="3383407" y="3026791"/>
                    <a:pt x="3365627" y="3012694"/>
                    <a:pt x="3347466" y="3004947"/>
                  </a:cubicBezTo>
                  <a:cubicBezTo>
                    <a:pt x="3356610" y="3006979"/>
                    <a:pt x="3366643" y="3006979"/>
                    <a:pt x="3375534" y="3008503"/>
                  </a:cubicBezTo>
                  <a:cubicBezTo>
                    <a:pt x="3393695" y="3011678"/>
                    <a:pt x="3411602" y="3015234"/>
                    <a:pt x="3429636" y="3017774"/>
                  </a:cubicBezTo>
                  <a:cubicBezTo>
                    <a:pt x="3453174" y="3022289"/>
                    <a:pt x="3476317" y="3028659"/>
                    <a:pt x="3498851" y="3036824"/>
                  </a:cubicBezTo>
                  <a:cubicBezTo>
                    <a:pt x="3528061" y="3045841"/>
                    <a:pt x="3549651" y="3064510"/>
                    <a:pt x="3573273" y="3082544"/>
                  </a:cubicBezTo>
                  <a:cubicBezTo>
                    <a:pt x="3601213" y="3103499"/>
                    <a:pt x="3631947" y="3119882"/>
                    <a:pt x="3660776" y="3138932"/>
                  </a:cubicBezTo>
                  <a:cubicBezTo>
                    <a:pt x="3649506" y="3128805"/>
                    <a:pt x="3637253" y="3119828"/>
                    <a:pt x="3624200" y="3112135"/>
                  </a:cubicBezTo>
                  <a:cubicBezTo>
                    <a:pt x="3607055" y="3099435"/>
                    <a:pt x="3591815" y="3085338"/>
                    <a:pt x="3575686" y="3071368"/>
                  </a:cubicBezTo>
                  <a:cubicBezTo>
                    <a:pt x="3555819" y="3053616"/>
                    <a:pt x="3533803" y="3038427"/>
                    <a:pt x="3510154" y="3026156"/>
                  </a:cubicBezTo>
                  <a:cubicBezTo>
                    <a:pt x="3475991" y="3009138"/>
                    <a:pt x="3439542" y="3006598"/>
                    <a:pt x="3402585" y="3000756"/>
                  </a:cubicBezTo>
                  <a:lnTo>
                    <a:pt x="3313685" y="2985897"/>
                  </a:lnTo>
                  <a:lnTo>
                    <a:pt x="3173096" y="2962402"/>
                  </a:lnTo>
                  <a:lnTo>
                    <a:pt x="2914650" y="2829687"/>
                  </a:lnTo>
                  <a:lnTo>
                    <a:pt x="2675509" y="2565908"/>
                  </a:lnTo>
                  <a:lnTo>
                    <a:pt x="2493264" y="2415921"/>
                  </a:lnTo>
                  <a:lnTo>
                    <a:pt x="2369693" y="2382139"/>
                  </a:lnTo>
                  <a:cubicBezTo>
                    <a:pt x="2367153" y="2363597"/>
                    <a:pt x="2352295" y="2348484"/>
                    <a:pt x="2355215" y="2327275"/>
                  </a:cubicBezTo>
                  <a:cubicBezTo>
                    <a:pt x="2364613" y="2331085"/>
                    <a:pt x="2380615" y="2329815"/>
                    <a:pt x="2390395" y="2334641"/>
                  </a:cubicBezTo>
                  <a:cubicBezTo>
                    <a:pt x="2395221" y="2301240"/>
                    <a:pt x="2374901" y="2281809"/>
                    <a:pt x="2371345" y="2251456"/>
                  </a:cubicBezTo>
                  <a:cubicBezTo>
                    <a:pt x="2394839" y="2245868"/>
                    <a:pt x="2391029" y="2230882"/>
                    <a:pt x="2375281" y="2218817"/>
                  </a:cubicBezTo>
                  <a:cubicBezTo>
                    <a:pt x="2383424" y="2212430"/>
                    <a:pt x="2390646" y="2204952"/>
                    <a:pt x="2396745" y="2196592"/>
                  </a:cubicBezTo>
                  <a:cubicBezTo>
                    <a:pt x="2413509" y="2200783"/>
                    <a:pt x="2430018" y="2205355"/>
                    <a:pt x="2446401" y="2210181"/>
                  </a:cubicBezTo>
                  <a:cubicBezTo>
                    <a:pt x="2439406" y="2216779"/>
                    <a:pt x="2433455" y="2224402"/>
                    <a:pt x="2428748" y="2232787"/>
                  </a:cubicBezTo>
                  <a:cubicBezTo>
                    <a:pt x="2425446" y="2230247"/>
                    <a:pt x="2423541" y="2255266"/>
                    <a:pt x="2425827" y="2250821"/>
                  </a:cubicBezTo>
                  <a:lnTo>
                    <a:pt x="2435225" y="2254377"/>
                  </a:lnTo>
                  <a:cubicBezTo>
                    <a:pt x="2440432" y="2267077"/>
                    <a:pt x="2447925" y="2271141"/>
                    <a:pt x="2447925" y="2285873"/>
                  </a:cubicBezTo>
                  <a:cubicBezTo>
                    <a:pt x="2453513" y="2285111"/>
                    <a:pt x="2460625" y="2287905"/>
                    <a:pt x="2466975" y="2286889"/>
                  </a:cubicBezTo>
                  <a:cubicBezTo>
                    <a:pt x="2457323" y="2309368"/>
                    <a:pt x="2468372" y="2334006"/>
                    <a:pt x="2491359" y="2314829"/>
                  </a:cubicBezTo>
                  <a:cubicBezTo>
                    <a:pt x="2515743" y="2348103"/>
                    <a:pt x="2532507" y="2303653"/>
                    <a:pt x="2562860" y="2307209"/>
                  </a:cubicBezTo>
                  <a:cubicBezTo>
                    <a:pt x="2567178" y="2322322"/>
                    <a:pt x="2574036" y="2327402"/>
                    <a:pt x="2590419" y="2330577"/>
                  </a:cubicBezTo>
                  <a:cubicBezTo>
                    <a:pt x="2573274" y="2345309"/>
                    <a:pt x="2552319" y="2358136"/>
                    <a:pt x="2542667" y="2378456"/>
                  </a:cubicBezTo>
                  <a:cubicBezTo>
                    <a:pt x="2546604" y="2381885"/>
                    <a:pt x="2546604" y="2380361"/>
                    <a:pt x="2551048" y="2383155"/>
                  </a:cubicBezTo>
                  <a:cubicBezTo>
                    <a:pt x="2536190" y="2437765"/>
                    <a:pt x="2579116" y="2446655"/>
                    <a:pt x="2614548" y="2475230"/>
                  </a:cubicBezTo>
                  <a:cubicBezTo>
                    <a:pt x="2611119" y="2442083"/>
                    <a:pt x="2636519" y="2428748"/>
                    <a:pt x="2662681" y="2447798"/>
                  </a:cubicBezTo>
                  <a:cubicBezTo>
                    <a:pt x="2660395" y="2453132"/>
                    <a:pt x="2661919" y="2465197"/>
                    <a:pt x="2659887" y="2470404"/>
                  </a:cubicBezTo>
                  <a:cubicBezTo>
                    <a:pt x="2712719" y="2462911"/>
                    <a:pt x="2688590" y="2515743"/>
                    <a:pt x="2731134" y="2523363"/>
                  </a:cubicBezTo>
                  <a:cubicBezTo>
                    <a:pt x="2780791" y="2532380"/>
                    <a:pt x="2751073" y="2487676"/>
                    <a:pt x="2776346" y="2473833"/>
                  </a:cubicBezTo>
                  <a:cubicBezTo>
                    <a:pt x="2783078" y="2485517"/>
                    <a:pt x="2789046" y="2497455"/>
                    <a:pt x="2795523" y="2509139"/>
                  </a:cubicBezTo>
                  <a:cubicBezTo>
                    <a:pt x="2820034" y="2557145"/>
                    <a:pt x="2862580" y="2575814"/>
                    <a:pt x="2916681" y="2578481"/>
                  </a:cubicBezTo>
                  <a:cubicBezTo>
                    <a:pt x="2897631" y="2565781"/>
                    <a:pt x="2870072" y="2567178"/>
                    <a:pt x="2851276" y="2554224"/>
                  </a:cubicBezTo>
                  <a:cubicBezTo>
                    <a:pt x="2835782" y="2543556"/>
                    <a:pt x="2822955" y="2520315"/>
                    <a:pt x="2813176" y="2503424"/>
                  </a:cubicBezTo>
                  <a:cubicBezTo>
                    <a:pt x="2804920" y="2489073"/>
                    <a:pt x="2796919" y="2471293"/>
                    <a:pt x="2788411" y="2452624"/>
                  </a:cubicBezTo>
                  <a:cubicBezTo>
                    <a:pt x="2788849" y="2444407"/>
                    <a:pt x="2785642" y="2436416"/>
                    <a:pt x="2779648" y="2430780"/>
                  </a:cubicBezTo>
                  <a:lnTo>
                    <a:pt x="2777107" y="2429383"/>
                  </a:lnTo>
                  <a:cubicBezTo>
                    <a:pt x="2765776" y="2403083"/>
                    <a:pt x="2747893" y="2380127"/>
                    <a:pt x="2725164" y="2362708"/>
                  </a:cubicBezTo>
                  <a:cubicBezTo>
                    <a:pt x="2743889" y="2367650"/>
                    <a:pt x="2763438" y="2368645"/>
                    <a:pt x="2782568" y="2365629"/>
                  </a:cubicBezTo>
                  <a:cubicBezTo>
                    <a:pt x="2783712" y="2367554"/>
                    <a:pt x="2785122" y="2369308"/>
                    <a:pt x="2786759" y="2370836"/>
                  </a:cubicBezTo>
                  <a:cubicBezTo>
                    <a:pt x="2790569" y="2368804"/>
                    <a:pt x="2799459" y="2363470"/>
                    <a:pt x="2804540" y="2365248"/>
                  </a:cubicBezTo>
                  <a:cubicBezTo>
                    <a:pt x="2813557" y="2369185"/>
                    <a:pt x="2805809" y="2373376"/>
                    <a:pt x="2810128" y="2377948"/>
                  </a:cubicBezTo>
                  <a:cubicBezTo>
                    <a:pt x="2819526" y="2388235"/>
                    <a:pt x="2837433" y="2394458"/>
                    <a:pt x="2846450" y="2406269"/>
                  </a:cubicBezTo>
                  <a:cubicBezTo>
                    <a:pt x="2819653" y="2424176"/>
                    <a:pt x="2827400" y="2442210"/>
                    <a:pt x="2851149" y="2459609"/>
                  </a:cubicBezTo>
                  <a:cubicBezTo>
                    <a:pt x="2830955" y="2476373"/>
                    <a:pt x="2860292" y="2476373"/>
                    <a:pt x="2869817" y="2482723"/>
                  </a:cubicBezTo>
                  <a:cubicBezTo>
                    <a:pt x="2879342" y="2489073"/>
                    <a:pt x="2875532" y="2482723"/>
                    <a:pt x="2880231" y="2491994"/>
                  </a:cubicBezTo>
                  <a:cubicBezTo>
                    <a:pt x="2882771" y="2496947"/>
                    <a:pt x="2875913" y="2503424"/>
                    <a:pt x="2882390" y="2509520"/>
                  </a:cubicBezTo>
                  <a:cubicBezTo>
                    <a:pt x="2885438" y="2512314"/>
                    <a:pt x="2902837" y="2512441"/>
                    <a:pt x="2907790" y="2514981"/>
                  </a:cubicBezTo>
                  <a:cubicBezTo>
                    <a:pt x="2916172" y="2519172"/>
                    <a:pt x="2920490" y="2527681"/>
                    <a:pt x="2930142" y="2527681"/>
                  </a:cubicBezTo>
                  <a:cubicBezTo>
                    <a:pt x="2951859" y="2529205"/>
                    <a:pt x="2948176" y="2508504"/>
                    <a:pt x="2956686" y="2493518"/>
                  </a:cubicBezTo>
                  <a:cubicBezTo>
                    <a:pt x="2973957" y="2496947"/>
                    <a:pt x="2976243" y="2508631"/>
                    <a:pt x="2983482" y="2493518"/>
                  </a:cubicBezTo>
                  <a:cubicBezTo>
                    <a:pt x="2985768" y="2488946"/>
                    <a:pt x="2979545" y="2476500"/>
                    <a:pt x="2981451" y="2470658"/>
                  </a:cubicBezTo>
                  <a:cubicBezTo>
                    <a:pt x="2984693" y="2463345"/>
                    <a:pt x="2989931" y="2457095"/>
                    <a:pt x="2996564" y="2452624"/>
                  </a:cubicBezTo>
                  <a:cubicBezTo>
                    <a:pt x="3018662" y="2435479"/>
                    <a:pt x="3014598" y="2458212"/>
                    <a:pt x="3036950" y="2452624"/>
                  </a:cubicBezTo>
                  <a:cubicBezTo>
                    <a:pt x="3051428" y="2449322"/>
                    <a:pt x="3053968" y="2432558"/>
                    <a:pt x="3071620" y="2439924"/>
                  </a:cubicBezTo>
                  <a:cubicBezTo>
                    <a:pt x="3068700" y="2422017"/>
                    <a:pt x="3056507" y="2385695"/>
                    <a:pt x="3064381" y="2370836"/>
                  </a:cubicBezTo>
                  <a:cubicBezTo>
                    <a:pt x="3071138" y="2364634"/>
                    <a:pt x="3078859" y="2359572"/>
                    <a:pt x="3087241" y="2355850"/>
                  </a:cubicBezTo>
                  <a:cubicBezTo>
                    <a:pt x="3098798" y="2351532"/>
                    <a:pt x="3098290" y="2355850"/>
                    <a:pt x="3106037" y="2355850"/>
                  </a:cubicBezTo>
                  <a:cubicBezTo>
                    <a:pt x="3108958" y="2355850"/>
                    <a:pt x="3113403" y="2358771"/>
                    <a:pt x="3117340" y="2358771"/>
                  </a:cubicBezTo>
                  <a:cubicBezTo>
                    <a:pt x="3126230" y="2358771"/>
                    <a:pt x="3129151" y="2349119"/>
                    <a:pt x="3136644" y="2347722"/>
                  </a:cubicBezTo>
                  <a:cubicBezTo>
                    <a:pt x="3146042" y="2346071"/>
                    <a:pt x="3150361" y="2358517"/>
                    <a:pt x="3160648" y="2356485"/>
                  </a:cubicBezTo>
                  <a:cubicBezTo>
                    <a:pt x="3173348" y="2354072"/>
                    <a:pt x="3171824" y="2335022"/>
                    <a:pt x="3187317" y="2345690"/>
                  </a:cubicBezTo>
                  <a:cubicBezTo>
                    <a:pt x="3189851" y="2340575"/>
                    <a:pt x="3191852" y="2335213"/>
                    <a:pt x="3193286" y="2329688"/>
                  </a:cubicBezTo>
                  <a:cubicBezTo>
                    <a:pt x="3205986" y="2330577"/>
                    <a:pt x="3212336" y="2334641"/>
                    <a:pt x="3223766" y="2328164"/>
                  </a:cubicBezTo>
                  <a:cubicBezTo>
                    <a:pt x="3233037" y="2322957"/>
                    <a:pt x="3229481" y="2311908"/>
                    <a:pt x="3243198" y="2316861"/>
                  </a:cubicBezTo>
                  <a:cubicBezTo>
                    <a:pt x="3245983" y="2304986"/>
                    <a:pt x="3250249" y="2293508"/>
                    <a:pt x="3255898" y="2282698"/>
                  </a:cubicBezTo>
                  <a:cubicBezTo>
                    <a:pt x="3274566" y="2295398"/>
                    <a:pt x="3289299" y="2273681"/>
                    <a:pt x="3306698" y="2272030"/>
                  </a:cubicBezTo>
                  <a:cubicBezTo>
                    <a:pt x="3309365" y="2283714"/>
                    <a:pt x="3305681" y="2298446"/>
                    <a:pt x="3310127" y="2308225"/>
                  </a:cubicBezTo>
                  <a:cubicBezTo>
                    <a:pt x="3325240" y="2288921"/>
                    <a:pt x="3349624" y="2320925"/>
                    <a:pt x="3360927" y="2305685"/>
                  </a:cubicBezTo>
                  <a:cubicBezTo>
                    <a:pt x="3366007" y="2298192"/>
                    <a:pt x="3358895" y="2273935"/>
                    <a:pt x="3376802" y="2289810"/>
                  </a:cubicBezTo>
                  <a:cubicBezTo>
                    <a:pt x="3378071" y="2272284"/>
                    <a:pt x="3373754" y="2252853"/>
                    <a:pt x="3379215" y="2235962"/>
                  </a:cubicBezTo>
                  <a:cubicBezTo>
                    <a:pt x="3387596" y="2235962"/>
                    <a:pt x="3394201" y="2242185"/>
                    <a:pt x="3402456" y="2241931"/>
                  </a:cubicBezTo>
                  <a:cubicBezTo>
                    <a:pt x="3410711" y="2241677"/>
                    <a:pt x="3409695" y="2235200"/>
                    <a:pt x="3416934" y="2235327"/>
                  </a:cubicBezTo>
                  <a:cubicBezTo>
                    <a:pt x="3427729" y="2235327"/>
                    <a:pt x="3436873" y="2253742"/>
                    <a:pt x="3438524" y="2228596"/>
                  </a:cubicBezTo>
                  <a:cubicBezTo>
                    <a:pt x="3440175" y="2205482"/>
                    <a:pt x="3429888" y="2218182"/>
                    <a:pt x="3418585" y="2215896"/>
                  </a:cubicBezTo>
                  <a:cubicBezTo>
                    <a:pt x="3410584" y="2214499"/>
                    <a:pt x="3387090" y="2210435"/>
                    <a:pt x="3396360" y="2200021"/>
                  </a:cubicBezTo>
                  <a:cubicBezTo>
                    <a:pt x="3388613" y="2195576"/>
                    <a:pt x="3388359" y="2187321"/>
                    <a:pt x="3382644" y="2181479"/>
                  </a:cubicBezTo>
                  <a:cubicBezTo>
                    <a:pt x="3372103" y="2170049"/>
                    <a:pt x="3351148" y="2168779"/>
                    <a:pt x="3342639" y="2156079"/>
                  </a:cubicBezTo>
                  <a:cubicBezTo>
                    <a:pt x="3345179" y="2154936"/>
                    <a:pt x="3347338" y="2152269"/>
                    <a:pt x="3349624" y="2150999"/>
                  </a:cubicBezTo>
                  <a:cubicBezTo>
                    <a:pt x="3335907" y="2148078"/>
                    <a:pt x="3336924" y="2131568"/>
                    <a:pt x="3327017" y="2126996"/>
                  </a:cubicBezTo>
                  <a:cubicBezTo>
                    <a:pt x="3310507" y="2118995"/>
                    <a:pt x="3291838" y="2142744"/>
                    <a:pt x="3276217" y="2145411"/>
                  </a:cubicBezTo>
                  <a:cubicBezTo>
                    <a:pt x="3277783" y="2137679"/>
                    <a:pt x="3278083" y="2129744"/>
                    <a:pt x="3277106" y="2121916"/>
                  </a:cubicBezTo>
                  <a:cubicBezTo>
                    <a:pt x="3265423" y="2123694"/>
                    <a:pt x="3254754" y="2129028"/>
                    <a:pt x="3243325" y="2131060"/>
                  </a:cubicBezTo>
                  <a:cubicBezTo>
                    <a:pt x="3231895" y="2133092"/>
                    <a:pt x="3218941" y="2128266"/>
                    <a:pt x="3207511" y="2132965"/>
                  </a:cubicBezTo>
                  <a:cubicBezTo>
                    <a:pt x="3207511" y="2143125"/>
                    <a:pt x="3209924" y="2153285"/>
                    <a:pt x="3208907" y="2163191"/>
                  </a:cubicBezTo>
                  <a:cubicBezTo>
                    <a:pt x="3201906" y="2160699"/>
                    <a:pt x="3194673" y="2158912"/>
                    <a:pt x="3187317" y="2157857"/>
                  </a:cubicBezTo>
                  <a:cubicBezTo>
                    <a:pt x="3185208" y="2170995"/>
                    <a:pt x="3184569" y="2184328"/>
                    <a:pt x="3185412" y="2197608"/>
                  </a:cubicBezTo>
                  <a:cubicBezTo>
                    <a:pt x="3178046" y="2175764"/>
                    <a:pt x="3157980" y="2199894"/>
                    <a:pt x="3147312" y="2204720"/>
                  </a:cubicBezTo>
                  <a:cubicBezTo>
                    <a:pt x="3147439" y="2202563"/>
                    <a:pt x="3147439" y="2200400"/>
                    <a:pt x="3147312" y="2198243"/>
                  </a:cubicBezTo>
                  <a:cubicBezTo>
                    <a:pt x="3137152" y="2206371"/>
                    <a:pt x="3108069" y="2214372"/>
                    <a:pt x="3112641" y="2192401"/>
                  </a:cubicBezTo>
                  <a:cubicBezTo>
                    <a:pt x="3106706" y="2194763"/>
                    <a:pt x="3101339" y="2198355"/>
                    <a:pt x="3096893" y="2202942"/>
                  </a:cubicBezTo>
                  <a:cubicBezTo>
                    <a:pt x="3084193" y="2190242"/>
                    <a:pt x="3089781" y="2212086"/>
                    <a:pt x="3085337" y="2215642"/>
                  </a:cubicBezTo>
                  <a:cubicBezTo>
                    <a:pt x="3077463" y="2221357"/>
                    <a:pt x="3071748" y="2217928"/>
                    <a:pt x="3061080" y="2215642"/>
                  </a:cubicBezTo>
                  <a:cubicBezTo>
                    <a:pt x="3061080" y="2218944"/>
                    <a:pt x="3059302" y="2224659"/>
                    <a:pt x="3060318" y="2228342"/>
                  </a:cubicBezTo>
                  <a:cubicBezTo>
                    <a:pt x="3048538" y="2225991"/>
                    <a:pt x="3036411" y="2225991"/>
                    <a:pt x="3024631" y="2228342"/>
                  </a:cubicBezTo>
                  <a:cubicBezTo>
                    <a:pt x="3025520" y="2220087"/>
                    <a:pt x="3030854" y="2213610"/>
                    <a:pt x="3031489" y="2205228"/>
                  </a:cubicBezTo>
                  <a:cubicBezTo>
                    <a:pt x="3018789" y="2203958"/>
                    <a:pt x="3007232" y="2214245"/>
                    <a:pt x="2994024" y="2211959"/>
                  </a:cubicBezTo>
                  <a:cubicBezTo>
                    <a:pt x="2987801" y="2200529"/>
                    <a:pt x="2978911" y="2211959"/>
                    <a:pt x="2975863" y="2221230"/>
                  </a:cubicBezTo>
                  <a:cubicBezTo>
                    <a:pt x="2959606" y="2208530"/>
                    <a:pt x="2957702" y="2229231"/>
                    <a:pt x="2958082" y="2239264"/>
                  </a:cubicBezTo>
                  <a:cubicBezTo>
                    <a:pt x="2958082" y="2260218"/>
                    <a:pt x="2965067" y="2271268"/>
                    <a:pt x="2934206" y="2267965"/>
                  </a:cubicBezTo>
                  <a:cubicBezTo>
                    <a:pt x="2935984" y="2254630"/>
                    <a:pt x="2924300" y="2249042"/>
                    <a:pt x="2919728" y="2238120"/>
                  </a:cubicBezTo>
                  <a:cubicBezTo>
                    <a:pt x="2921760" y="2238120"/>
                    <a:pt x="2924935" y="2237358"/>
                    <a:pt x="2927348" y="2238120"/>
                  </a:cubicBezTo>
                  <a:cubicBezTo>
                    <a:pt x="2929379" y="2223261"/>
                    <a:pt x="2932936" y="2209164"/>
                    <a:pt x="2934206" y="2193162"/>
                  </a:cubicBezTo>
                  <a:cubicBezTo>
                    <a:pt x="2936491" y="2164842"/>
                    <a:pt x="2925188" y="2174493"/>
                    <a:pt x="2898899" y="2176526"/>
                  </a:cubicBezTo>
                  <a:cubicBezTo>
                    <a:pt x="2881627" y="2177923"/>
                    <a:pt x="2862323" y="2175890"/>
                    <a:pt x="2852544" y="2194940"/>
                  </a:cubicBezTo>
                  <a:cubicBezTo>
                    <a:pt x="2841368" y="2216404"/>
                    <a:pt x="2861942" y="2223515"/>
                    <a:pt x="2875404" y="2236089"/>
                  </a:cubicBezTo>
                  <a:cubicBezTo>
                    <a:pt x="2869561" y="2242946"/>
                    <a:pt x="2862704" y="2242565"/>
                    <a:pt x="2856227" y="2246756"/>
                  </a:cubicBezTo>
                  <a:cubicBezTo>
                    <a:pt x="2844543" y="2253868"/>
                    <a:pt x="2847971" y="2251329"/>
                    <a:pt x="2839082" y="2263393"/>
                  </a:cubicBezTo>
                  <a:cubicBezTo>
                    <a:pt x="2834298" y="2271407"/>
                    <a:pt x="2827158" y="2277750"/>
                    <a:pt x="2818635" y="2281554"/>
                  </a:cubicBezTo>
                  <a:cubicBezTo>
                    <a:pt x="2814444" y="2284094"/>
                    <a:pt x="2812412" y="2279522"/>
                    <a:pt x="2807713" y="2284475"/>
                  </a:cubicBezTo>
                  <a:cubicBezTo>
                    <a:pt x="2803014" y="2289429"/>
                    <a:pt x="2804284" y="2299842"/>
                    <a:pt x="2804284" y="2304922"/>
                  </a:cubicBezTo>
                  <a:lnTo>
                    <a:pt x="2784472" y="2312161"/>
                  </a:lnTo>
                  <a:cubicBezTo>
                    <a:pt x="2777990" y="2322163"/>
                    <a:pt x="2775163" y="2334097"/>
                    <a:pt x="2776471" y="2345943"/>
                  </a:cubicBezTo>
                  <a:cubicBezTo>
                    <a:pt x="2763002" y="2343050"/>
                    <a:pt x="2750120" y="2337897"/>
                    <a:pt x="2738371" y="2330704"/>
                  </a:cubicBezTo>
                  <a:cubicBezTo>
                    <a:pt x="2735831" y="2316733"/>
                    <a:pt x="2724782" y="2305304"/>
                    <a:pt x="2719575" y="2293365"/>
                  </a:cubicBezTo>
                  <a:cubicBezTo>
                    <a:pt x="2726280" y="2292657"/>
                    <a:pt x="2732939" y="2291555"/>
                    <a:pt x="2739514" y="2290064"/>
                  </a:cubicBezTo>
                  <a:cubicBezTo>
                    <a:pt x="2685158" y="2249170"/>
                    <a:pt x="2758819" y="2250186"/>
                    <a:pt x="2766820" y="2228723"/>
                  </a:cubicBezTo>
                  <a:cubicBezTo>
                    <a:pt x="2776599" y="2203323"/>
                    <a:pt x="2740531" y="2193798"/>
                    <a:pt x="2739769" y="2174493"/>
                  </a:cubicBezTo>
                  <a:cubicBezTo>
                    <a:pt x="2739007" y="2155189"/>
                    <a:pt x="2759581" y="2149093"/>
                    <a:pt x="2767074" y="2132837"/>
                  </a:cubicBezTo>
                  <a:cubicBezTo>
                    <a:pt x="2752342" y="2126361"/>
                    <a:pt x="2734689" y="2127630"/>
                    <a:pt x="2719322" y="2120137"/>
                  </a:cubicBezTo>
                  <a:cubicBezTo>
                    <a:pt x="2722751" y="2094737"/>
                    <a:pt x="2729736" y="2074164"/>
                    <a:pt x="2703447" y="2064004"/>
                  </a:cubicBezTo>
                  <a:cubicBezTo>
                    <a:pt x="2679825" y="2069337"/>
                    <a:pt x="2669919" y="2092071"/>
                    <a:pt x="2643629" y="2088133"/>
                  </a:cubicBezTo>
                  <a:cubicBezTo>
                    <a:pt x="2645212" y="2094536"/>
                    <a:pt x="2647249" y="2100817"/>
                    <a:pt x="2649725" y="2106929"/>
                  </a:cubicBezTo>
                  <a:cubicBezTo>
                    <a:pt x="2617594" y="2102484"/>
                    <a:pt x="2623056" y="2151633"/>
                    <a:pt x="2583558" y="2131186"/>
                  </a:cubicBezTo>
                  <a:cubicBezTo>
                    <a:pt x="2584700" y="2125956"/>
                    <a:pt x="2584700" y="2120542"/>
                    <a:pt x="2583558" y="2115311"/>
                  </a:cubicBezTo>
                  <a:cubicBezTo>
                    <a:pt x="2606735" y="2085027"/>
                    <a:pt x="2638383" y="2062307"/>
                    <a:pt x="2674490" y="2050033"/>
                  </a:cubicBezTo>
                  <a:cubicBezTo>
                    <a:pt x="2707129" y="2037333"/>
                    <a:pt x="2751833" y="2040001"/>
                    <a:pt x="2789933" y="2033904"/>
                  </a:cubicBezTo>
                  <a:cubicBezTo>
                    <a:pt x="2789337" y="2035769"/>
                    <a:pt x="2788527" y="2037559"/>
                    <a:pt x="2787520" y="2039238"/>
                  </a:cubicBezTo>
                  <a:cubicBezTo>
                    <a:pt x="2821429" y="2037333"/>
                    <a:pt x="2829176" y="2026538"/>
                    <a:pt x="2845305" y="2043048"/>
                  </a:cubicBezTo>
                  <a:cubicBezTo>
                    <a:pt x="2847845" y="2070099"/>
                    <a:pt x="2850385" y="2101976"/>
                    <a:pt x="2861434" y="2117597"/>
                  </a:cubicBezTo>
                  <a:cubicBezTo>
                    <a:pt x="2872482" y="2133219"/>
                    <a:pt x="2930522" y="2174112"/>
                    <a:pt x="2950334" y="2173858"/>
                  </a:cubicBezTo>
                  <a:cubicBezTo>
                    <a:pt x="2931030" y="2145156"/>
                    <a:pt x="2886834" y="2131821"/>
                    <a:pt x="2879849" y="2099817"/>
                  </a:cubicBezTo>
                  <a:cubicBezTo>
                    <a:pt x="2876932" y="2083431"/>
                    <a:pt x="2875614" y="2066801"/>
                    <a:pt x="2875912" y="2050160"/>
                  </a:cubicBezTo>
                  <a:cubicBezTo>
                    <a:pt x="2894427" y="2033489"/>
                    <a:pt x="2915990" y="2020552"/>
                    <a:pt x="2939412" y="2012060"/>
                  </a:cubicBezTo>
                  <a:cubicBezTo>
                    <a:pt x="2946823" y="2013904"/>
                    <a:pt x="2953866" y="2016997"/>
                    <a:pt x="2960240" y="2021204"/>
                  </a:cubicBezTo>
                  <a:cubicBezTo>
                    <a:pt x="2980307" y="2034666"/>
                    <a:pt x="2989197" y="2056002"/>
                    <a:pt x="3001134" y="2075814"/>
                  </a:cubicBezTo>
                  <a:cubicBezTo>
                    <a:pt x="3026534" y="2116835"/>
                    <a:pt x="3081144" y="2139314"/>
                    <a:pt x="3130166" y="2133218"/>
                  </a:cubicBezTo>
                  <a:cubicBezTo>
                    <a:pt x="3104766" y="2112644"/>
                    <a:pt x="3064253" y="2115184"/>
                    <a:pt x="3038725" y="2095118"/>
                  </a:cubicBezTo>
                  <a:cubicBezTo>
                    <a:pt x="3010405" y="2073528"/>
                    <a:pt x="3009261" y="2034031"/>
                    <a:pt x="2976749" y="2014854"/>
                  </a:cubicBezTo>
                  <a:cubicBezTo>
                    <a:pt x="3013071" y="2026665"/>
                    <a:pt x="3069079" y="2014219"/>
                    <a:pt x="3116449" y="1994280"/>
                  </a:cubicBezTo>
                  <a:cubicBezTo>
                    <a:pt x="3124530" y="1995594"/>
                    <a:pt x="3132820" y="1994397"/>
                    <a:pt x="3140198" y="1990851"/>
                  </a:cubicBezTo>
                  <a:cubicBezTo>
                    <a:pt x="3141591" y="2008571"/>
                    <a:pt x="3148675" y="2025365"/>
                    <a:pt x="3160392" y="2038730"/>
                  </a:cubicBezTo>
                  <a:cubicBezTo>
                    <a:pt x="3127498" y="2049906"/>
                    <a:pt x="3125848" y="2081783"/>
                    <a:pt x="3144262" y="2106802"/>
                  </a:cubicBezTo>
                  <a:cubicBezTo>
                    <a:pt x="3137912" y="2109342"/>
                    <a:pt x="3132324" y="2117216"/>
                    <a:pt x="3125340" y="2119502"/>
                  </a:cubicBezTo>
                  <a:cubicBezTo>
                    <a:pt x="3138802" y="2134107"/>
                    <a:pt x="3156455" y="2153157"/>
                    <a:pt x="3176140" y="2154427"/>
                  </a:cubicBezTo>
                  <a:cubicBezTo>
                    <a:pt x="3173219" y="2116327"/>
                    <a:pt x="3190871" y="2120518"/>
                    <a:pt x="3201540" y="2095118"/>
                  </a:cubicBezTo>
                  <a:cubicBezTo>
                    <a:pt x="3212970" y="2066543"/>
                    <a:pt x="3197475" y="2064384"/>
                    <a:pt x="3221224" y="2047493"/>
                  </a:cubicBezTo>
                  <a:cubicBezTo>
                    <a:pt x="3231762" y="2046824"/>
                    <a:pt x="3242219" y="2045209"/>
                    <a:pt x="3252467" y="2042667"/>
                  </a:cubicBezTo>
                  <a:cubicBezTo>
                    <a:pt x="3265167" y="2038857"/>
                    <a:pt x="3269358" y="2028189"/>
                    <a:pt x="3283073" y="2025395"/>
                  </a:cubicBezTo>
                  <a:cubicBezTo>
                    <a:pt x="3296789" y="2022602"/>
                    <a:pt x="3309617" y="2044699"/>
                    <a:pt x="3322824" y="2029967"/>
                  </a:cubicBezTo>
                  <a:cubicBezTo>
                    <a:pt x="3346193" y="2004567"/>
                    <a:pt x="3248530" y="1964562"/>
                    <a:pt x="3284724" y="1937765"/>
                  </a:cubicBezTo>
                  <a:cubicBezTo>
                    <a:pt x="3285741" y="1903348"/>
                    <a:pt x="3294377" y="1886203"/>
                    <a:pt x="3328920" y="1885695"/>
                  </a:cubicBezTo>
                  <a:cubicBezTo>
                    <a:pt x="3325110" y="1849627"/>
                    <a:pt x="3363591" y="1853310"/>
                    <a:pt x="3389118" y="1853437"/>
                  </a:cubicBezTo>
                  <a:cubicBezTo>
                    <a:pt x="3372735" y="1801748"/>
                    <a:pt x="3375021" y="1812543"/>
                    <a:pt x="3428869" y="1798065"/>
                  </a:cubicBezTo>
                  <a:cubicBezTo>
                    <a:pt x="3394695" y="1785937"/>
                    <a:pt x="3367335" y="1759779"/>
                    <a:pt x="3353685" y="1726183"/>
                  </a:cubicBezTo>
                  <a:cubicBezTo>
                    <a:pt x="3322062" y="1737867"/>
                    <a:pt x="3294757" y="1739772"/>
                    <a:pt x="3264785" y="1749805"/>
                  </a:cubicBezTo>
                  <a:cubicBezTo>
                    <a:pt x="3241544" y="1757679"/>
                    <a:pt x="3218939" y="1772157"/>
                    <a:pt x="3193030" y="1749805"/>
                  </a:cubicBezTo>
                  <a:cubicBezTo>
                    <a:pt x="3181981" y="1757806"/>
                    <a:pt x="3173472" y="1754123"/>
                    <a:pt x="3161280" y="1756790"/>
                  </a:cubicBezTo>
                  <a:cubicBezTo>
                    <a:pt x="3160211" y="1746532"/>
                    <a:pt x="3154445" y="1737349"/>
                    <a:pt x="3145669" y="1731929"/>
                  </a:cubicBezTo>
                  <a:cubicBezTo>
                    <a:pt x="3136893" y="1726510"/>
                    <a:pt x="3126100" y="1725466"/>
                    <a:pt x="3116449" y="1729104"/>
                  </a:cubicBezTo>
                  <a:cubicBezTo>
                    <a:pt x="3098161" y="1737613"/>
                    <a:pt x="3098542" y="1767204"/>
                    <a:pt x="3095748" y="1784476"/>
                  </a:cubicBezTo>
                  <a:cubicBezTo>
                    <a:pt x="3073650" y="1780285"/>
                    <a:pt x="3062474" y="1797176"/>
                    <a:pt x="3056759" y="1817369"/>
                  </a:cubicBezTo>
                  <a:cubicBezTo>
                    <a:pt x="3037581" y="1809241"/>
                    <a:pt x="3029327" y="1787905"/>
                    <a:pt x="3020564" y="1769744"/>
                  </a:cubicBezTo>
                  <a:cubicBezTo>
                    <a:pt x="2983734" y="1790953"/>
                    <a:pt x="2985893" y="1776475"/>
                    <a:pt x="2948428" y="1772919"/>
                  </a:cubicBezTo>
                  <a:cubicBezTo>
                    <a:pt x="2963541" y="1747519"/>
                    <a:pt x="2947031" y="1747519"/>
                    <a:pt x="2941316" y="1729485"/>
                  </a:cubicBezTo>
                  <a:cubicBezTo>
                    <a:pt x="2937252" y="1716785"/>
                    <a:pt x="2927219" y="1715769"/>
                    <a:pt x="2924425" y="1700783"/>
                  </a:cubicBezTo>
                  <a:cubicBezTo>
                    <a:pt x="2924425" y="1698116"/>
                    <a:pt x="2940045" y="1691131"/>
                    <a:pt x="2939665" y="1685162"/>
                  </a:cubicBezTo>
                  <a:cubicBezTo>
                    <a:pt x="2938903" y="1672462"/>
                    <a:pt x="2924044" y="1658365"/>
                    <a:pt x="2927854" y="1645158"/>
                  </a:cubicBezTo>
                  <a:cubicBezTo>
                    <a:pt x="2933569" y="1625600"/>
                    <a:pt x="2958080" y="1630045"/>
                    <a:pt x="2964049" y="1608455"/>
                  </a:cubicBezTo>
                  <a:cubicBezTo>
                    <a:pt x="2947449" y="1602656"/>
                    <a:pt x="2929938" y="1599902"/>
                    <a:pt x="2912360" y="1600327"/>
                  </a:cubicBezTo>
                  <a:cubicBezTo>
                    <a:pt x="2917566" y="1568831"/>
                    <a:pt x="2885181" y="1577340"/>
                    <a:pt x="2879213" y="1548892"/>
                  </a:cubicBezTo>
                  <a:cubicBezTo>
                    <a:pt x="2847336" y="1559687"/>
                    <a:pt x="2868164" y="1604137"/>
                    <a:pt x="2832857" y="1609598"/>
                  </a:cubicBezTo>
                  <a:cubicBezTo>
                    <a:pt x="2846954" y="1627886"/>
                    <a:pt x="2836794" y="1648714"/>
                    <a:pt x="2823587" y="1661795"/>
                  </a:cubicBezTo>
                  <a:cubicBezTo>
                    <a:pt x="2807330" y="1649095"/>
                    <a:pt x="2768088" y="1635633"/>
                    <a:pt x="2763262" y="1617091"/>
                  </a:cubicBezTo>
                  <a:cubicBezTo>
                    <a:pt x="2757801" y="1595755"/>
                    <a:pt x="2782566" y="1575689"/>
                    <a:pt x="2769612" y="1562481"/>
                  </a:cubicBezTo>
                  <a:cubicBezTo>
                    <a:pt x="2797618" y="1530649"/>
                    <a:pt x="2823095" y="1496679"/>
                    <a:pt x="2845812" y="1460881"/>
                  </a:cubicBezTo>
                  <a:cubicBezTo>
                    <a:pt x="2870068" y="1419859"/>
                    <a:pt x="2889500" y="1374267"/>
                    <a:pt x="2911090" y="1331468"/>
                  </a:cubicBezTo>
                  <a:cubicBezTo>
                    <a:pt x="2913789" y="1330159"/>
                    <a:pt x="2916729" y="1329424"/>
                    <a:pt x="2919726" y="1329309"/>
                  </a:cubicBezTo>
                  <a:cubicBezTo>
                    <a:pt x="2947793" y="1329309"/>
                    <a:pt x="2963414" y="1364995"/>
                    <a:pt x="2995926" y="1364615"/>
                  </a:cubicBezTo>
                  <a:cubicBezTo>
                    <a:pt x="2997069" y="1335151"/>
                    <a:pt x="2990845" y="1309370"/>
                    <a:pt x="2989322" y="1281303"/>
                  </a:cubicBezTo>
                  <a:cubicBezTo>
                    <a:pt x="2987290" y="1243203"/>
                    <a:pt x="2989322" y="1258316"/>
                    <a:pt x="3023103" y="1233678"/>
                  </a:cubicBezTo>
                  <a:cubicBezTo>
                    <a:pt x="3016983" y="1211867"/>
                    <a:pt x="2995959" y="1197704"/>
                    <a:pt x="2973447" y="1200226"/>
                  </a:cubicBezTo>
                  <a:cubicBezTo>
                    <a:pt x="2950934" y="1202749"/>
                    <a:pt x="2933567" y="1221213"/>
                    <a:pt x="2932425" y="1243838"/>
                  </a:cubicBezTo>
                  <a:cubicBezTo>
                    <a:pt x="2866131" y="1237361"/>
                    <a:pt x="2899913" y="1210437"/>
                    <a:pt x="2899405" y="1175766"/>
                  </a:cubicBezTo>
                  <a:cubicBezTo>
                    <a:pt x="2898770" y="1132078"/>
                    <a:pt x="2827904" y="1131824"/>
                    <a:pt x="2871847" y="1091438"/>
                  </a:cubicBezTo>
                  <a:cubicBezTo>
                    <a:pt x="2859147" y="1073912"/>
                    <a:pt x="2830699" y="1078738"/>
                    <a:pt x="2813173" y="1070737"/>
                  </a:cubicBezTo>
                  <a:cubicBezTo>
                    <a:pt x="2877942" y="1052195"/>
                    <a:pt x="2982210" y="1016000"/>
                    <a:pt x="2982210" y="1016000"/>
                  </a:cubicBezTo>
                  <a:cubicBezTo>
                    <a:pt x="3064760" y="1028700"/>
                    <a:pt x="3098161" y="991489"/>
                    <a:pt x="3111750" y="959739"/>
                  </a:cubicBezTo>
                  <a:cubicBezTo>
                    <a:pt x="3118481" y="975614"/>
                    <a:pt x="3115179" y="998855"/>
                    <a:pt x="3130292" y="1017651"/>
                  </a:cubicBezTo>
                  <a:cubicBezTo>
                    <a:pt x="3206492" y="987425"/>
                    <a:pt x="3102098" y="949198"/>
                    <a:pt x="3153406" y="908812"/>
                  </a:cubicBezTo>
                  <a:cubicBezTo>
                    <a:pt x="3167249" y="897890"/>
                    <a:pt x="3183378" y="909828"/>
                    <a:pt x="3196332" y="902589"/>
                  </a:cubicBezTo>
                  <a:cubicBezTo>
                    <a:pt x="3212589" y="893572"/>
                    <a:pt x="3200650" y="893699"/>
                    <a:pt x="3205349" y="878205"/>
                  </a:cubicBezTo>
                  <a:cubicBezTo>
                    <a:pt x="3208017" y="869188"/>
                    <a:pt x="3203064" y="864616"/>
                    <a:pt x="3209668" y="856615"/>
                  </a:cubicBezTo>
                  <a:cubicBezTo>
                    <a:pt x="3214367" y="851027"/>
                    <a:pt x="3231385" y="847852"/>
                    <a:pt x="3237227" y="843915"/>
                  </a:cubicBezTo>
                  <a:cubicBezTo>
                    <a:pt x="3223637" y="836295"/>
                    <a:pt x="3193793" y="831215"/>
                    <a:pt x="3188712" y="816737"/>
                  </a:cubicBezTo>
                  <a:cubicBezTo>
                    <a:pt x="3178680" y="788924"/>
                    <a:pt x="3220970" y="762889"/>
                    <a:pt x="3234052" y="744982"/>
                  </a:cubicBezTo>
                  <a:cubicBezTo>
                    <a:pt x="3222748" y="736981"/>
                    <a:pt x="3204969" y="743204"/>
                    <a:pt x="3192015" y="736981"/>
                  </a:cubicBezTo>
                  <a:cubicBezTo>
                    <a:pt x="3182362" y="732282"/>
                    <a:pt x="3180584" y="723011"/>
                    <a:pt x="3173472" y="718185"/>
                  </a:cubicBezTo>
                  <a:cubicBezTo>
                    <a:pt x="3148072" y="701040"/>
                    <a:pt x="3129784" y="710311"/>
                    <a:pt x="3101464" y="723900"/>
                  </a:cubicBezTo>
                  <a:cubicBezTo>
                    <a:pt x="3099102" y="716245"/>
                    <a:pt x="3097861" y="708288"/>
                    <a:pt x="3097781" y="700278"/>
                  </a:cubicBezTo>
                  <a:cubicBezTo>
                    <a:pt x="3085970" y="704088"/>
                    <a:pt x="3066285" y="702310"/>
                    <a:pt x="3057522" y="712978"/>
                  </a:cubicBezTo>
                  <a:cubicBezTo>
                    <a:pt x="3048759" y="723646"/>
                    <a:pt x="3058157" y="742569"/>
                    <a:pt x="3053077" y="753872"/>
                  </a:cubicBezTo>
                  <a:cubicBezTo>
                    <a:pt x="3047998" y="765175"/>
                    <a:pt x="3036821" y="770890"/>
                    <a:pt x="3029709" y="782955"/>
                  </a:cubicBezTo>
                  <a:cubicBezTo>
                    <a:pt x="3025391" y="790194"/>
                    <a:pt x="3027550" y="804291"/>
                    <a:pt x="3021200" y="809371"/>
                  </a:cubicBezTo>
                  <a:cubicBezTo>
                    <a:pt x="3018025" y="812038"/>
                    <a:pt x="3010406" y="807212"/>
                    <a:pt x="3007357" y="809371"/>
                  </a:cubicBezTo>
                  <a:cubicBezTo>
                    <a:pt x="3004308" y="811530"/>
                    <a:pt x="2994657" y="816483"/>
                    <a:pt x="2989196" y="819785"/>
                  </a:cubicBezTo>
                  <a:cubicBezTo>
                    <a:pt x="2983735" y="823087"/>
                    <a:pt x="2986783" y="834009"/>
                    <a:pt x="2981957" y="836803"/>
                  </a:cubicBezTo>
                  <a:cubicBezTo>
                    <a:pt x="2972699" y="838449"/>
                    <a:pt x="2963168" y="837527"/>
                    <a:pt x="2954398" y="834136"/>
                  </a:cubicBezTo>
                  <a:cubicBezTo>
                    <a:pt x="2941698" y="829818"/>
                    <a:pt x="2950461" y="820293"/>
                    <a:pt x="2930522" y="823214"/>
                  </a:cubicBezTo>
                  <a:cubicBezTo>
                    <a:pt x="2917822" y="825246"/>
                    <a:pt x="2911853" y="842772"/>
                    <a:pt x="2896613" y="835914"/>
                  </a:cubicBezTo>
                  <a:cubicBezTo>
                    <a:pt x="2881120" y="863473"/>
                    <a:pt x="2877436" y="880999"/>
                    <a:pt x="2848353" y="861314"/>
                  </a:cubicBezTo>
                  <a:cubicBezTo>
                    <a:pt x="2797553" y="826897"/>
                    <a:pt x="2817365" y="788035"/>
                    <a:pt x="2813047" y="737616"/>
                  </a:cubicBezTo>
                  <a:cubicBezTo>
                    <a:pt x="2787647" y="737616"/>
                    <a:pt x="2780281" y="774573"/>
                    <a:pt x="2752849" y="769493"/>
                  </a:cubicBezTo>
                  <a:cubicBezTo>
                    <a:pt x="2745356" y="787400"/>
                    <a:pt x="2742054" y="806577"/>
                    <a:pt x="2735831" y="824738"/>
                  </a:cubicBezTo>
                  <a:cubicBezTo>
                    <a:pt x="2728068" y="823276"/>
                    <a:pt x="2720099" y="823276"/>
                    <a:pt x="2712336" y="824738"/>
                  </a:cubicBezTo>
                  <a:cubicBezTo>
                    <a:pt x="2703573" y="824738"/>
                    <a:pt x="2696461" y="822706"/>
                    <a:pt x="2688333" y="822071"/>
                  </a:cubicBezTo>
                  <a:cubicBezTo>
                    <a:pt x="2656837" y="819785"/>
                    <a:pt x="2650233" y="823214"/>
                    <a:pt x="2653408" y="861695"/>
                  </a:cubicBezTo>
                  <a:cubicBezTo>
                    <a:pt x="2651043" y="862309"/>
                    <a:pt x="2648745" y="863160"/>
                    <a:pt x="2646550" y="864235"/>
                  </a:cubicBezTo>
                  <a:cubicBezTo>
                    <a:pt x="2654704" y="878880"/>
                    <a:pt x="2658037" y="895721"/>
                    <a:pt x="2656075" y="912368"/>
                  </a:cubicBezTo>
                  <a:cubicBezTo>
                    <a:pt x="2633539" y="907325"/>
                    <a:pt x="2611548" y="900094"/>
                    <a:pt x="2590416" y="890778"/>
                  </a:cubicBezTo>
                  <a:cubicBezTo>
                    <a:pt x="2580129" y="881507"/>
                    <a:pt x="2586352" y="868553"/>
                    <a:pt x="2586987" y="854456"/>
                  </a:cubicBezTo>
                  <a:cubicBezTo>
                    <a:pt x="2570024" y="852908"/>
                    <a:pt x="2552927" y="853720"/>
                    <a:pt x="2536187" y="856869"/>
                  </a:cubicBezTo>
                  <a:cubicBezTo>
                    <a:pt x="2540251" y="846963"/>
                    <a:pt x="2546347" y="838073"/>
                    <a:pt x="2549903" y="828167"/>
                  </a:cubicBezTo>
                  <a:cubicBezTo>
                    <a:pt x="2534847" y="830590"/>
                    <a:pt x="2520376" y="835801"/>
                    <a:pt x="2507232" y="843534"/>
                  </a:cubicBezTo>
                  <a:cubicBezTo>
                    <a:pt x="2493642" y="850138"/>
                    <a:pt x="2486912" y="856234"/>
                    <a:pt x="2470275" y="852297"/>
                  </a:cubicBezTo>
                  <a:cubicBezTo>
                    <a:pt x="2417570" y="839597"/>
                    <a:pt x="2449320" y="747776"/>
                    <a:pt x="2485769" y="797433"/>
                  </a:cubicBezTo>
                  <a:cubicBezTo>
                    <a:pt x="2483586" y="793021"/>
                    <a:pt x="2481081" y="788777"/>
                    <a:pt x="2478275" y="784733"/>
                  </a:cubicBezTo>
                  <a:cubicBezTo>
                    <a:pt x="2487419" y="770509"/>
                    <a:pt x="2508628" y="766699"/>
                    <a:pt x="2517899" y="753491"/>
                  </a:cubicBezTo>
                  <a:cubicBezTo>
                    <a:pt x="2511295" y="745109"/>
                    <a:pt x="2504183" y="736981"/>
                    <a:pt x="2496944" y="729234"/>
                  </a:cubicBezTo>
                  <a:cubicBezTo>
                    <a:pt x="2499791" y="717132"/>
                    <a:pt x="2500522" y="704628"/>
                    <a:pt x="2499103" y="692277"/>
                  </a:cubicBezTo>
                  <a:cubicBezTo>
                    <a:pt x="2475481" y="689864"/>
                    <a:pt x="2465956" y="703834"/>
                    <a:pt x="2446397" y="710692"/>
                  </a:cubicBezTo>
                  <a:cubicBezTo>
                    <a:pt x="2445128" y="692023"/>
                    <a:pt x="2437889" y="690245"/>
                    <a:pt x="2443349" y="674370"/>
                  </a:cubicBezTo>
                  <a:cubicBezTo>
                    <a:pt x="2448810" y="658494"/>
                    <a:pt x="2468749" y="641223"/>
                    <a:pt x="2477385" y="626110"/>
                  </a:cubicBezTo>
                  <a:cubicBezTo>
                    <a:pt x="2449699" y="618363"/>
                    <a:pt x="2456557" y="604774"/>
                    <a:pt x="2470146" y="597027"/>
                  </a:cubicBezTo>
                  <a:cubicBezTo>
                    <a:pt x="2473194" y="595249"/>
                    <a:pt x="2489578" y="595630"/>
                    <a:pt x="2496308" y="592328"/>
                  </a:cubicBezTo>
                  <a:cubicBezTo>
                    <a:pt x="2503039" y="589026"/>
                    <a:pt x="2510152" y="576961"/>
                    <a:pt x="2516628" y="574929"/>
                  </a:cubicBezTo>
                  <a:cubicBezTo>
                    <a:pt x="2525264" y="572135"/>
                    <a:pt x="2531614" y="580517"/>
                    <a:pt x="2539234" y="577850"/>
                  </a:cubicBezTo>
                  <a:cubicBezTo>
                    <a:pt x="2549521" y="574167"/>
                    <a:pt x="2549014" y="571500"/>
                    <a:pt x="2557395" y="566547"/>
                  </a:cubicBezTo>
                  <a:cubicBezTo>
                    <a:pt x="2565777" y="561594"/>
                    <a:pt x="2558284" y="555625"/>
                    <a:pt x="2571111" y="551053"/>
                  </a:cubicBezTo>
                  <a:cubicBezTo>
                    <a:pt x="2579996" y="549920"/>
                    <a:pt x="2589022" y="550787"/>
                    <a:pt x="2597528" y="553593"/>
                  </a:cubicBezTo>
                  <a:cubicBezTo>
                    <a:pt x="2597528" y="544830"/>
                    <a:pt x="2593845" y="535432"/>
                    <a:pt x="2594987" y="526923"/>
                  </a:cubicBezTo>
                  <a:cubicBezTo>
                    <a:pt x="2594987" y="521589"/>
                    <a:pt x="2605274" y="521462"/>
                    <a:pt x="2605402" y="518668"/>
                  </a:cubicBezTo>
                  <a:cubicBezTo>
                    <a:pt x="2606164" y="506730"/>
                    <a:pt x="2597782" y="495808"/>
                    <a:pt x="2602481" y="484505"/>
                  </a:cubicBezTo>
                  <a:cubicBezTo>
                    <a:pt x="2610862" y="464693"/>
                    <a:pt x="2645661" y="457708"/>
                    <a:pt x="2658615" y="442087"/>
                  </a:cubicBezTo>
                  <a:cubicBezTo>
                    <a:pt x="2671569" y="426467"/>
                    <a:pt x="2672331" y="396367"/>
                    <a:pt x="2690237" y="379476"/>
                  </a:cubicBezTo>
                  <a:cubicBezTo>
                    <a:pt x="2697349" y="372745"/>
                    <a:pt x="2725162" y="366776"/>
                    <a:pt x="2728337" y="361823"/>
                  </a:cubicBezTo>
                  <a:cubicBezTo>
                    <a:pt x="2736973" y="344297"/>
                    <a:pt x="2701921" y="331089"/>
                    <a:pt x="2693412" y="324993"/>
                  </a:cubicBezTo>
                  <a:cubicBezTo>
                    <a:pt x="2696080" y="322961"/>
                    <a:pt x="2698493" y="319532"/>
                    <a:pt x="2701286" y="317246"/>
                  </a:cubicBezTo>
                  <a:cubicBezTo>
                    <a:pt x="2675886" y="324993"/>
                    <a:pt x="2671060" y="300482"/>
                    <a:pt x="2654169" y="292608"/>
                  </a:cubicBezTo>
                  <a:cubicBezTo>
                    <a:pt x="2644136" y="287909"/>
                    <a:pt x="2623562" y="290449"/>
                    <a:pt x="2610227" y="285242"/>
                  </a:cubicBezTo>
                  <a:cubicBezTo>
                    <a:pt x="2620768" y="268097"/>
                    <a:pt x="2576064" y="223266"/>
                    <a:pt x="2629658" y="228346"/>
                  </a:cubicBezTo>
                  <a:cubicBezTo>
                    <a:pt x="2622673" y="202184"/>
                    <a:pt x="2547997" y="124841"/>
                    <a:pt x="2550537" y="188468"/>
                  </a:cubicBezTo>
                  <a:cubicBezTo>
                    <a:pt x="2517741" y="177413"/>
                    <a:pt x="2481542" y="184565"/>
                    <a:pt x="2455415" y="207264"/>
                  </a:cubicBezTo>
                  <a:cubicBezTo>
                    <a:pt x="2454922" y="196484"/>
                    <a:pt x="2457242" y="185761"/>
                    <a:pt x="2462146" y="176149"/>
                  </a:cubicBezTo>
                  <a:cubicBezTo>
                    <a:pt x="2445255" y="173609"/>
                    <a:pt x="2406139" y="181356"/>
                    <a:pt x="2398646" y="200279"/>
                  </a:cubicBezTo>
                  <a:cubicBezTo>
                    <a:pt x="2393693" y="213741"/>
                    <a:pt x="2405885" y="236474"/>
                    <a:pt x="2408679" y="250317"/>
                  </a:cubicBezTo>
                  <a:cubicBezTo>
                    <a:pt x="2412870" y="270637"/>
                    <a:pt x="2416045" y="282321"/>
                    <a:pt x="2408044" y="297561"/>
                  </a:cubicBezTo>
                  <a:cubicBezTo>
                    <a:pt x="2405377" y="302641"/>
                    <a:pt x="2392550" y="316484"/>
                    <a:pt x="2388232" y="322199"/>
                  </a:cubicBezTo>
                  <a:cubicBezTo>
                    <a:pt x="2380231" y="332613"/>
                    <a:pt x="2383025" y="344551"/>
                    <a:pt x="2366261" y="340233"/>
                  </a:cubicBezTo>
                  <a:cubicBezTo>
                    <a:pt x="2389121" y="322580"/>
                    <a:pt x="2294760" y="272288"/>
                    <a:pt x="2271265" y="273939"/>
                  </a:cubicBezTo>
                  <a:cubicBezTo>
                    <a:pt x="2276288" y="256326"/>
                    <a:pt x="2273902" y="237427"/>
                    <a:pt x="2264661" y="221615"/>
                  </a:cubicBezTo>
                  <a:cubicBezTo>
                    <a:pt x="2249455" y="229815"/>
                    <a:pt x="2233286" y="236086"/>
                    <a:pt x="2216528" y="240284"/>
                  </a:cubicBezTo>
                  <a:cubicBezTo>
                    <a:pt x="2192907" y="241046"/>
                    <a:pt x="2185033" y="214884"/>
                    <a:pt x="2164204" y="207264"/>
                  </a:cubicBezTo>
                  <a:cubicBezTo>
                    <a:pt x="2166180" y="196186"/>
                    <a:pt x="2170511" y="185662"/>
                    <a:pt x="2176904" y="176403"/>
                  </a:cubicBezTo>
                  <a:cubicBezTo>
                    <a:pt x="2153028" y="167132"/>
                    <a:pt x="2130931" y="143002"/>
                    <a:pt x="2105531" y="143129"/>
                  </a:cubicBezTo>
                  <a:cubicBezTo>
                    <a:pt x="2111363" y="132977"/>
                    <a:pt x="2113851" y="121246"/>
                    <a:pt x="2112642" y="109601"/>
                  </a:cubicBezTo>
                  <a:cubicBezTo>
                    <a:pt x="2086353" y="115189"/>
                    <a:pt x="2055492" y="117475"/>
                    <a:pt x="2032886" y="96901"/>
                  </a:cubicBezTo>
                  <a:cubicBezTo>
                    <a:pt x="2020186" y="85217"/>
                    <a:pt x="2026536" y="43180"/>
                    <a:pt x="2003930" y="40767"/>
                  </a:cubicBezTo>
                  <a:cubicBezTo>
                    <a:pt x="1981323" y="38355"/>
                    <a:pt x="1979419" y="84328"/>
                    <a:pt x="1965830" y="96393"/>
                  </a:cubicBezTo>
                  <a:cubicBezTo>
                    <a:pt x="1958464" y="102997"/>
                    <a:pt x="1945129" y="98171"/>
                    <a:pt x="1939541" y="109093"/>
                  </a:cubicBezTo>
                  <a:cubicBezTo>
                    <a:pt x="1932936" y="122555"/>
                    <a:pt x="1945383" y="143129"/>
                    <a:pt x="1954908" y="151511"/>
                  </a:cubicBezTo>
                  <a:cubicBezTo>
                    <a:pt x="1940684" y="166370"/>
                    <a:pt x="1916808" y="183388"/>
                    <a:pt x="1897377" y="181356"/>
                  </a:cubicBezTo>
                  <a:cubicBezTo>
                    <a:pt x="1887979" y="180340"/>
                    <a:pt x="1877437" y="169799"/>
                    <a:pt x="1867150" y="167767"/>
                  </a:cubicBezTo>
                  <a:cubicBezTo>
                    <a:pt x="1857045" y="167067"/>
                    <a:pt x="1846903" y="167067"/>
                    <a:pt x="1836797" y="167767"/>
                  </a:cubicBezTo>
                  <a:cubicBezTo>
                    <a:pt x="1842893" y="133096"/>
                    <a:pt x="1807079" y="155067"/>
                    <a:pt x="1789934" y="145161"/>
                  </a:cubicBezTo>
                  <a:cubicBezTo>
                    <a:pt x="1782695" y="140970"/>
                    <a:pt x="1779647" y="127254"/>
                    <a:pt x="1771519" y="122174"/>
                  </a:cubicBezTo>
                  <a:cubicBezTo>
                    <a:pt x="1758155" y="117878"/>
                    <a:pt x="1744274" y="115401"/>
                    <a:pt x="1730248" y="114808"/>
                  </a:cubicBezTo>
                  <a:cubicBezTo>
                    <a:pt x="1730248" y="96266"/>
                    <a:pt x="1730248" y="75057"/>
                    <a:pt x="1719326" y="59690"/>
                  </a:cubicBezTo>
                  <a:cubicBezTo>
                    <a:pt x="1702308" y="62484"/>
                    <a:pt x="1691767" y="77978"/>
                    <a:pt x="1681226" y="90932"/>
                  </a:cubicBezTo>
                  <a:cubicBezTo>
                    <a:pt x="1710183" y="53848"/>
                    <a:pt x="1621155" y="107442"/>
                    <a:pt x="1630426" y="107696"/>
                  </a:cubicBezTo>
                  <a:cubicBezTo>
                    <a:pt x="1607566" y="107696"/>
                    <a:pt x="1584452" y="26924"/>
                    <a:pt x="1551178" y="16891"/>
                  </a:cubicBezTo>
                  <a:cubicBezTo>
                    <a:pt x="1532763" y="11557"/>
                    <a:pt x="1525778" y="24892"/>
                    <a:pt x="1510665" y="23495"/>
                  </a:cubicBezTo>
                  <a:cubicBezTo>
                    <a:pt x="1480059" y="20701"/>
                    <a:pt x="1481074" y="0"/>
                    <a:pt x="1451102" y="16764"/>
                  </a:cubicBezTo>
                  <a:cubicBezTo>
                    <a:pt x="1406525" y="42164"/>
                    <a:pt x="1413002" y="160401"/>
                    <a:pt x="1372871" y="164338"/>
                  </a:cubicBezTo>
                  <a:cubicBezTo>
                    <a:pt x="1323467" y="169291"/>
                    <a:pt x="1351789" y="122047"/>
                    <a:pt x="1347471" y="100076"/>
                  </a:cubicBezTo>
                  <a:cubicBezTo>
                    <a:pt x="1317117" y="100076"/>
                    <a:pt x="1293496" y="138176"/>
                    <a:pt x="1265810" y="148336"/>
                  </a:cubicBezTo>
                  <a:cubicBezTo>
                    <a:pt x="1263182" y="143937"/>
                    <a:pt x="1260298" y="139697"/>
                    <a:pt x="1257174" y="135636"/>
                  </a:cubicBezTo>
                  <a:cubicBezTo>
                    <a:pt x="1212089" y="173736"/>
                    <a:pt x="1230758" y="141478"/>
                    <a:pt x="1195705" y="139827"/>
                  </a:cubicBezTo>
                  <a:cubicBezTo>
                    <a:pt x="1183005" y="139827"/>
                    <a:pt x="1177037" y="132080"/>
                    <a:pt x="1165734" y="149860"/>
                  </a:cubicBezTo>
                  <a:cubicBezTo>
                    <a:pt x="1152399" y="170815"/>
                    <a:pt x="1172846" y="160401"/>
                    <a:pt x="1169416" y="177546"/>
                  </a:cubicBezTo>
                  <a:cubicBezTo>
                    <a:pt x="1160653" y="221107"/>
                    <a:pt x="1137666" y="264287"/>
                    <a:pt x="1118616" y="303276"/>
                  </a:cubicBezTo>
                  <a:cubicBezTo>
                    <a:pt x="1097788" y="345059"/>
                    <a:pt x="1088010" y="337566"/>
                    <a:pt x="1045210" y="347091"/>
                  </a:cubicBezTo>
                  <a:cubicBezTo>
                    <a:pt x="1020953" y="352552"/>
                    <a:pt x="1022985" y="368173"/>
                    <a:pt x="992378" y="368046"/>
                  </a:cubicBezTo>
                  <a:cubicBezTo>
                    <a:pt x="977520" y="368046"/>
                    <a:pt x="961136" y="356743"/>
                    <a:pt x="947293" y="350901"/>
                  </a:cubicBezTo>
                  <a:cubicBezTo>
                    <a:pt x="951612" y="338201"/>
                    <a:pt x="955802" y="324485"/>
                    <a:pt x="959231" y="311404"/>
                  </a:cubicBezTo>
                  <a:cubicBezTo>
                    <a:pt x="939674" y="310007"/>
                    <a:pt x="917829" y="307848"/>
                    <a:pt x="897510" y="305181"/>
                  </a:cubicBezTo>
                  <a:cubicBezTo>
                    <a:pt x="899796" y="292481"/>
                    <a:pt x="893700" y="280797"/>
                    <a:pt x="892684" y="268732"/>
                  </a:cubicBezTo>
                  <a:cubicBezTo>
                    <a:pt x="869315" y="276860"/>
                    <a:pt x="838327" y="299974"/>
                    <a:pt x="830453" y="260858"/>
                  </a:cubicBezTo>
                  <a:cubicBezTo>
                    <a:pt x="805053" y="263779"/>
                    <a:pt x="783717" y="306324"/>
                    <a:pt x="780542" y="326771"/>
                  </a:cubicBezTo>
                  <a:cubicBezTo>
                    <a:pt x="778256" y="342138"/>
                    <a:pt x="794639" y="365887"/>
                    <a:pt x="786130" y="380746"/>
                  </a:cubicBezTo>
                  <a:cubicBezTo>
                    <a:pt x="778764" y="393446"/>
                    <a:pt x="759587" y="386969"/>
                    <a:pt x="748030" y="396748"/>
                  </a:cubicBezTo>
                  <a:cubicBezTo>
                    <a:pt x="744093" y="400050"/>
                    <a:pt x="751333" y="417195"/>
                    <a:pt x="746125" y="423037"/>
                  </a:cubicBezTo>
                  <a:cubicBezTo>
                    <a:pt x="732260" y="438852"/>
                    <a:pt x="714853" y="451167"/>
                    <a:pt x="695325" y="458978"/>
                  </a:cubicBezTo>
                  <a:cubicBezTo>
                    <a:pt x="692023" y="460248"/>
                    <a:pt x="667385" y="461899"/>
                    <a:pt x="665988" y="462661"/>
                  </a:cubicBezTo>
                  <a:cubicBezTo>
                    <a:pt x="632587" y="480060"/>
                    <a:pt x="632460" y="496951"/>
                    <a:pt x="644779" y="532892"/>
                  </a:cubicBezTo>
                  <a:cubicBezTo>
                    <a:pt x="622047" y="527939"/>
                    <a:pt x="608458" y="535686"/>
                    <a:pt x="613029" y="559181"/>
                  </a:cubicBezTo>
                  <a:cubicBezTo>
                    <a:pt x="618490" y="587375"/>
                    <a:pt x="651129" y="580009"/>
                    <a:pt x="661924" y="608076"/>
                  </a:cubicBezTo>
                  <a:cubicBezTo>
                    <a:pt x="691261" y="568833"/>
                    <a:pt x="702945" y="635889"/>
                    <a:pt x="727075" y="636270"/>
                  </a:cubicBezTo>
                  <a:cubicBezTo>
                    <a:pt x="744474" y="636270"/>
                    <a:pt x="760857" y="604901"/>
                    <a:pt x="773811" y="595376"/>
                  </a:cubicBezTo>
                  <a:cubicBezTo>
                    <a:pt x="782302" y="607749"/>
                    <a:pt x="788099" y="621768"/>
                    <a:pt x="790829" y="636524"/>
                  </a:cubicBezTo>
                  <a:cubicBezTo>
                    <a:pt x="808090" y="631357"/>
                    <a:pt x="826543" y="631802"/>
                    <a:pt x="843535" y="637794"/>
                  </a:cubicBezTo>
                  <a:cubicBezTo>
                    <a:pt x="824358" y="705104"/>
                    <a:pt x="769748" y="672846"/>
                    <a:pt x="757175" y="732028"/>
                  </a:cubicBezTo>
                  <a:cubicBezTo>
                    <a:pt x="752603" y="753491"/>
                    <a:pt x="745237" y="771525"/>
                    <a:pt x="747523" y="796290"/>
                  </a:cubicBezTo>
                  <a:cubicBezTo>
                    <a:pt x="750952" y="832231"/>
                    <a:pt x="760223" y="845566"/>
                    <a:pt x="772923" y="880745"/>
                  </a:cubicBezTo>
                  <a:cubicBezTo>
                    <a:pt x="783679" y="872062"/>
                    <a:pt x="797208" y="867553"/>
                    <a:pt x="811023" y="868045"/>
                  </a:cubicBezTo>
                  <a:cubicBezTo>
                    <a:pt x="818370" y="897768"/>
                    <a:pt x="824094" y="927869"/>
                    <a:pt x="828167" y="958215"/>
                  </a:cubicBezTo>
                  <a:cubicBezTo>
                    <a:pt x="825754" y="976630"/>
                    <a:pt x="784861" y="1012952"/>
                    <a:pt x="832231" y="1016635"/>
                  </a:cubicBezTo>
                  <a:cubicBezTo>
                    <a:pt x="810641" y="1033145"/>
                    <a:pt x="756031" y="1023112"/>
                    <a:pt x="728853" y="1025017"/>
                  </a:cubicBezTo>
                  <a:cubicBezTo>
                    <a:pt x="713534" y="1026039"/>
                    <a:pt x="698156" y="1025785"/>
                    <a:pt x="682879" y="1024255"/>
                  </a:cubicBezTo>
                  <a:cubicBezTo>
                    <a:pt x="671068" y="1023493"/>
                    <a:pt x="665480" y="1011555"/>
                    <a:pt x="650495" y="1013460"/>
                  </a:cubicBezTo>
                  <a:cubicBezTo>
                    <a:pt x="654304" y="1057275"/>
                    <a:pt x="641986" y="1041146"/>
                    <a:pt x="618745" y="1058926"/>
                  </a:cubicBezTo>
                  <a:cubicBezTo>
                    <a:pt x="595504" y="1076707"/>
                    <a:pt x="577470" y="1119378"/>
                    <a:pt x="542545" y="1104265"/>
                  </a:cubicBezTo>
                  <a:cubicBezTo>
                    <a:pt x="537084" y="1156335"/>
                    <a:pt x="496443" y="1144778"/>
                    <a:pt x="483871" y="1186561"/>
                  </a:cubicBezTo>
                  <a:cubicBezTo>
                    <a:pt x="494866" y="1193385"/>
                    <a:pt x="503679" y="1203212"/>
                    <a:pt x="509271" y="1214882"/>
                  </a:cubicBezTo>
                  <a:cubicBezTo>
                    <a:pt x="533274" y="1212342"/>
                    <a:pt x="557912" y="1218692"/>
                    <a:pt x="550673" y="1248283"/>
                  </a:cubicBezTo>
                  <a:cubicBezTo>
                    <a:pt x="580645" y="1246124"/>
                    <a:pt x="638684" y="1224280"/>
                    <a:pt x="644779" y="1271905"/>
                  </a:cubicBezTo>
                  <a:cubicBezTo>
                    <a:pt x="617601" y="1276731"/>
                    <a:pt x="590550" y="1259205"/>
                    <a:pt x="570738" y="1257808"/>
                  </a:cubicBezTo>
                  <a:cubicBezTo>
                    <a:pt x="550926" y="1256412"/>
                    <a:pt x="545338" y="1254760"/>
                    <a:pt x="520700" y="1270508"/>
                  </a:cubicBezTo>
                  <a:cubicBezTo>
                    <a:pt x="498856" y="1240790"/>
                    <a:pt x="509905" y="1202944"/>
                    <a:pt x="462788" y="1248156"/>
                  </a:cubicBezTo>
                  <a:cubicBezTo>
                    <a:pt x="461074" y="1243298"/>
                    <a:pt x="459674" y="1238335"/>
                    <a:pt x="458597" y="1233297"/>
                  </a:cubicBezTo>
                  <a:cubicBezTo>
                    <a:pt x="434340" y="1232408"/>
                    <a:pt x="429641" y="1251839"/>
                    <a:pt x="414655" y="1265301"/>
                  </a:cubicBezTo>
                  <a:cubicBezTo>
                    <a:pt x="406019" y="1273048"/>
                    <a:pt x="402844" y="1283970"/>
                    <a:pt x="392811" y="1290701"/>
                  </a:cubicBezTo>
                  <a:cubicBezTo>
                    <a:pt x="389255" y="1293241"/>
                    <a:pt x="380111" y="1287780"/>
                    <a:pt x="376174" y="1290701"/>
                  </a:cubicBezTo>
                  <a:cubicBezTo>
                    <a:pt x="358648" y="1303401"/>
                    <a:pt x="341757" y="1335151"/>
                    <a:pt x="310896" y="1328801"/>
                  </a:cubicBezTo>
                  <a:cubicBezTo>
                    <a:pt x="295021" y="1382395"/>
                    <a:pt x="307848" y="1389126"/>
                    <a:pt x="252603" y="1403858"/>
                  </a:cubicBezTo>
                  <a:cubicBezTo>
                    <a:pt x="207645" y="1415796"/>
                    <a:pt x="185420" y="1450721"/>
                    <a:pt x="247904" y="1474343"/>
                  </a:cubicBezTo>
                  <a:cubicBezTo>
                    <a:pt x="265937" y="1481074"/>
                    <a:pt x="264668" y="1473581"/>
                    <a:pt x="276351" y="1473581"/>
                  </a:cubicBezTo>
                  <a:cubicBezTo>
                    <a:pt x="279019" y="1473581"/>
                    <a:pt x="296545" y="1460881"/>
                    <a:pt x="301751" y="1459230"/>
                  </a:cubicBezTo>
                  <a:cubicBezTo>
                    <a:pt x="306958" y="1457580"/>
                    <a:pt x="314451" y="1475867"/>
                    <a:pt x="322071" y="1472946"/>
                  </a:cubicBezTo>
                  <a:cubicBezTo>
                    <a:pt x="342391" y="1465326"/>
                    <a:pt x="338581" y="1449705"/>
                    <a:pt x="355218" y="1436878"/>
                  </a:cubicBezTo>
                  <a:cubicBezTo>
                    <a:pt x="361695" y="1431925"/>
                    <a:pt x="364362" y="1424178"/>
                    <a:pt x="371855" y="1418844"/>
                  </a:cubicBezTo>
                  <a:cubicBezTo>
                    <a:pt x="375411" y="1416431"/>
                    <a:pt x="385444" y="1428877"/>
                    <a:pt x="388238" y="1427099"/>
                  </a:cubicBezTo>
                  <a:cubicBezTo>
                    <a:pt x="407033" y="1415161"/>
                    <a:pt x="457453" y="1338199"/>
                    <a:pt x="487932" y="1390396"/>
                  </a:cubicBezTo>
                  <a:cubicBezTo>
                    <a:pt x="488657" y="1405449"/>
                    <a:pt x="486854" y="1420517"/>
                    <a:pt x="482599" y="1434973"/>
                  </a:cubicBezTo>
                  <a:cubicBezTo>
                    <a:pt x="467993" y="1460373"/>
                    <a:pt x="472566" y="1444498"/>
                    <a:pt x="454531" y="1452753"/>
                  </a:cubicBezTo>
                  <a:cubicBezTo>
                    <a:pt x="441831" y="1458722"/>
                    <a:pt x="440815" y="1441323"/>
                    <a:pt x="422019" y="1455674"/>
                  </a:cubicBezTo>
                  <a:cubicBezTo>
                    <a:pt x="412113" y="1463294"/>
                    <a:pt x="420495" y="1482217"/>
                    <a:pt x="405890" y="1490218"/>
                  </a:cubicBezTo>
                  <a:cubicBezTo>
                    <a:pt x="398270" y="1494536"/>
                    <a:pt x="375156" y="1481582"/>
                    <a:pt x="363218" y="1484757"/>
                  </a:cubicBezTo>
                  <a:cubicBezTo>
                    <a:pt x="349318" y="1489113"/>
                    <a:pt x="337314" y="1498071"/>
                    <a:pt x="329182" y="1510157"/>
                  </a:cubicBezTo>
                  <a:cubicBezTo>
                    <a:pt x="321843" y="1496363"/>
                    <a:pt x="306481" y="1488835"/>
                    <a:pt x="291082" y="1491488"/>
                  </a:cubicBezTo>
                  <a:cubicBezTo>
                    <a:pt x="257554" y="1501394"/>
                    <a:pt x="284605" y="1518031"/>
                    <a:pt x="276858" y="1531366"/>
                  </a:cubicBezTo>
                  <a:cubicBezTo>
                    <a:pt x="254379" y="1570355"/>
                    <a:pt x="254379" y="1551940"/>
                    <a:pt x="267715" y="1596898"/>
                  </a:cubicBezTo>
                  <a:cubicBezTo>
                    <a:pt x="238886" y="1593723"/>
                    <a:pt x="229615" y="1600201"/>
                    <a:pt x="210438" y="1619377"/>
                  </a:cubicBezTo>
                  <a:cubicBezTo>
                    <a:pt x="203477" y="1632457"/>
                    <a:pt x="195268" y="1644834"/>
                    <a:pt x="185927" y="1656334"/>
                  </a:cubicBezTo>
                  <a:cubicBezTo>
                    <a:pt x="180466" y="1676019"/>
                    <a:pt x="193293" y="1672463"/>
                    <a:pt x="192912" y="1692656"/>
                  </a:cubicBezTo>
                  <a:cubicBezTo>
                    <a:pt x="192912" y="1707515"/>
                    <a:pt x="175513" y="1710436"/>
                    <a:pt x="184911" y="1729359"/>
                  </a:cubicBezTo>
                  <a:cubicBezTo>
                    <a:pt x="102742" y="1734058"/>
                    <a:pt x="175258" y="1820545"/>
                    <a:pt x="205230" y="1841373"/>
                  </a:cubicBezTo>
                  <a:cubicBezTo>
                    <a:pt x="211199" y="1811147"/>
                    <a:pt x="284859" y="1808099"/>
                    <a:pt x="276858" y="1849374"/>
                  </a:cubicBezTo>
                  <a:cubicBezTo>
                    <a:pt x="312418" y="1843532"/>
                    <a:pt x="314958" y="1868932"/>
                    <a:pt x="337945" y="1885950"/>
                  </a:cubicBezTo>
                  <a:cubicBezTo>
                    <a:pt x="394333" y="1830324"/>
                    <a:pt x="379602" y="1913128"/>
                    <a:pt x="425702" y="1900301"/>
                  </a:cubicBezTo>
                  <a:cubicBezTo>
                    <a:pt x="441704" y="1895856"/>
                    <a:pt x="429893" y="1872997"/>
                    <a:pt x="438402" y="1866138"/>
                  </a:cubicBezTo>
                  <a:cubicBezTo>
                    <a:pt x="450694" y="1860765"/>
                    <a:pt x="463445" y="1856515"/>
                    <a:pt x="476502" y="1853438"/>
                  </a:cubicBezTo>
                  <a:cubicBezTo>
                    <a:pt x="494917" y="1850898"/>
                    <a:pt x="524508" y="1865122"/>
                    <a:pt x="541780" y="1850390"/>
                  </a:cubicBezTo>
                  <a:cubicBezTo>
                    <a:pt x="559053" y="1835659"/>
                    <a:pt x="553718" y="1792224"/>
                    <a:pt x="558163" y="1775968"/>
                  </a:cubicBezTo>
                  <a:cubicBezTo>
                    <a:pt x="558163" y="1776857"/>
                    <a:pt x="570863" y="1738630"/>
                    <a:pt x="570863" y="1738884"/>
                  </a:cubicBezTo>
                  <a:cubicBezTo>
                    <a:pt x="585468" y="1719580"/>
                    <a:pt x="590548" y="1728597"/>
                    <a:pt x="603375" y="1717421"/>
                  </a:cubicBezTo>
                  <a:cubicBezTo>
                    <a:pt x="616201" y="1706244"/>
                    <a:pt x="613027" y="1696974"/>
                    <a:pt x="628775" y="1688465"/>
                  </a:cubicBezTo>
                  <a:cubicBezTo>
                    <a:pt x="666875" y="1667764"/>
                    <a:pt x="650365" y="1688465"/>
                    <a:pt x="673733" y="1696339"/>
                  </a:cubicBezTo>
                  <a:cubicBezTo>
                    <a:pt x="675257" y="1696339"/>
                    <a:pt x="719072" y="1709928"/>
                    <a:pt x="718817" y="1709039"/>
                  </a:cubicBezTo>
                  <a:cubicBezTo>
                    <a:pt x="725929" y="1714500"/>
                    <a:pt x="731517" y="1742059"/>
                    <a:pt x="732279" y="1742694"/>
                  </a:cubicBezTo>
                  <a:cubicBezTo>
                    <a:pt x="765173" y="1758950"/>
                    <a:pt x="792604" y="1691894"/>
                    <a:pt x="814448" y="1755394"/>
                  </a:cubicBezTo>
                  <a:cubicBezTo>
                    <a:pt x="854580" y="1722755"/>
                    <a:pt x="860803" y="1756537"/>
                    <a:pt x="904237" y="1731518"/>
                  </a:cubicBezTo>
                  <a:cubicBezTo>
                    <a:pt x="903221" y="1765427"/>
                    <a:pt x="955037" y="1753870"/>
                    <a:pt x="951608" y="1808607"/>
                  </a:cubicBezTo>
                  <a:cubicBezTo>
                    <a:pt x="967610" y="1808607"/>
                    <a:pt x="984120" y="1808607"/>
                    <a:pt x="1000122" y="1808607"/>
                  </a:cubicBezTo>
                  <a:cubicBezTo>
                    <a:pt x="999233" y="1774190"/>
                    <a:pt x="966340" y="1747266"/>
                    <a:pt x="992375" y="1717675"/>
                  </a:cubicBezTo>
                  <a:cubicBezTo>
                    <a:pt x="988692" y="1721993"/>
                    <a:pt x="1025776" y="1713738"/>
                    <a:pt x="1026665" y="1713484"/>
                  </a:cubicBezTo>
                  <a:cubicBezTo>
                    <a:pt x="1042922" y="1708023"/>
                    <a:pt x="1039365" y="1680337"/>
                    <a:pt x="1070481" y="1705610"/>
                  </a:cubicBezTo>
                  <a:cubicBezTo>
                    <a:pt x="1072132" y="1698625"/>
                    <a:pt x="1073021" y="1691259"/>
                    <a:pt x="1074037" y="1683893"/>
                  </a:cubicBezTo>
                  <a:lnTo>
                    <a:pt x="1141474" y="1703070"/>
                  </a:lnTo>
                  <a:lnTo>
                    <a:pt x="1433195" y="1661287"/>
                  </a:lnTo>
                  <a:lnTo>
                    <a:pt x="1466469" y="1709547"/>
                  </a:lnTo>
                  <a:cubicBezTo>
                    <a:pt x="1460496" y="1716360"/>
                    <a:pt x="1453135" y="1721816"/>
                    <a:pt x="1444879" y="1725549"/>
                  </a:cubicBezTo>
                  <a:cubicBezTo>
                    <a:pt x="1442650" y="1713200"/>
                    <a:pt x="1436868" y="1701769"/>
                    <a:pt x="1428242" y="1692656"/>
                  </a:cubicBezTo>
                  <a:cubicBezTo>
                    <a:pt x="1407795" y="1714500"/>
                    <a:pt x="1408175" y="1747520"/>
                    <a:pt x="1372361" y="1744726"/>
                  </a:cubicBezTo>
                  <a:cubicBezTo>
                    <a:pt x="1377822" y="1789176"/>
                    <a:pt x="1356741" y="1784604"/>
                    <a:pt x="1330832" y="1813941"/>
                  </a:cubicBezTo>
                  <a:cubicBezTo>
                    <a:pt x="1337055" y="1817243"/>
                    <a:pt x="1343532" y="1830324"/>
                    <a:pt x="1347342" y="1833118"/>
                  </a:cubicBezTo>
                  <a:cubicBezTo>
                    <a:pt x="1340865" y="1840103"/>
                    <a:pt x="1318386" y="1849247"/>
                    <a:pt x="1315465" y="1854708"/>
                  </a:cubicBezTo>
                  <a:cubicBezTo>
                    <a:pt x="1304034" y="1875155"/>
                    <a:pt x="1326133" y="1912874"/>
                    <a:pt x="1300352" y="1922653"/>
                  </a:cubicBezTo>
                  <a:cubicBezTo>
                    <a:pt x="1300352" y="1946529"/>
                    <a:pt x="1332356" y="1958594"/>
                    <a:pt x="1331467" y="1975104"/>
                  </a:cubicBezTo>
                  <a:cubicBezTo>
                    <a:pt x="1331467" y="1984756"/>
                    <a:pt x="1300860" y="2017014"/>
                    <a:pt x="1291716" y="2018665"/>
                  </a:cubicBezTo>
                  <a:cubicBezTo>
                    <a:pt x="1263903" y="2023745"/>
                    <a:pt x="1266316" y="1995424"/>
                    <a:pt x="1247647" y="1993265"/>
                  </a:cubicBezTo>
                  <a:cubicBezTo>
                    <a:pt x="1234947" y="1992122"/>
                    <a:pt x="1202181" y="2010918"/>
                    <a:pt x="1191894" y="2017649"/>
                  </a:cubicBezTo>
                  <a:cubicBezTo>
                    <a:pt x="1170431" y="1995297"/>
                    <a:pt x="1177162" y="1978533"/>
                    <a:pt x="1179194" y="1950085"/>
                  </a:cubicBezTo>
                  <a:cubicBezTo>
                    <a:pt x="1168143" y="1945314"/>
                    <a:pt x="1156299" y="1942643"/>
                    <a:pt x="1144269" y="1942211"/>
                  </a:cubicBezTo>
                  <a:cubicBezTo>
                    <a:pt x="1136268" y="1969516"/>
                    <a:pt x="1117599" y="2033016"/>
                    <a:pt x="1077467" y="2002155"/>
                  </a:cubicBezTo>
                  <a:cubicBezTo>
                    <a:pt x="1086230" y="1983867"/>
                    <a:pt x="1100581" y="1966341"/>
                    <a:pt x="1098930" y="1945513"/>
                  </a:cubicBezTo>
                  <a:cubicBezTo>
                    <a:pt x="1065148" y="1958213"/>
                    <a:pt x="1065910" y="1949958"/>
                    <a:pt x="1042415" y="1945513"/>
                  </a:cubicBezTo>
                  <a:cubicBezTo>
                    <a:pt x="1026540" y="1942592"/>
                    <a:pt x="1029715" y="1921383"/>
                    <a:pt x="1007998" y="1937004"/>
                  </a:cubicBezTo>
                  <a:cubicBezTo>
                    <a:pt x="1003016" y="1923932"/>
                    <a:pt x="989066" y="1916630"/>
                    <a:pt x="975486" y="1919986"/>
                  </a:cubicBezTo>
                  <a:cubicBezTo>
                    <a:pt x="979804" y="1895856"/>
                    <a:pt x="962786" y="1886712"/>
                    <a:pt x="940179" y="1892935"/>
                  </a:cubicBezTo>
                  <a:cubicBezTo>
                    <a:pt x="941195" y="1886839"/>
                    <a:pt x="937131" y="1876552"/>
                    <a:pt x="938401" y="1869948"/>
                  </a:cubicBezTo>
                  <a:cubicBezTo>
                    <a:pt x="922018" y="1872234"/>
                    <a:pt x="907032" y="1882648"/>
                    <a:pt x="894078" y="1869948"/>
                  </a:cubicBezTo>
                  <a:cubicBezTo>
                    <a:pt x="877991" y="1876662"/>
                    <a:pt x="860145" y="1877911"/>
                    <a:pt x="843278" y="1873504"/>
                  </a:cubicBezTo>
                  <a:cubicBezTo>
                    <a:pt x="842135" y="1883664"/>
                    <a:pt x="832102" y="1893697"/>
                    <a:pt x="831213" y="1903603"/>
                  </a:cubicBezTo>
                  <a:cubicBezTo>
                    <a:pt x="801622" y="1907032"/>
                    <a:pt x="782191" y="1984629"/>
                    <a:pt x="758950" y="2005203"/>
                  </a:cubicBezTo>
                  <a:cubicBezTo>
                    <a:pt x="756283" y="1998345"/>
                    <a:pt x="751203" y="1992503"/>
                    <a:pt x="748917" y="1985391"/>
                  </a:cubicBezTo>
                  <a:cubicBezTo>
                    <a:pt x="740789" y="2005584"/>
                    <a:pt x="760093" y="2022729"/>
                    <a:pt x="780413" y="2033524"/>
                  </a:cubicBezTo>
                  <a:cubicBezTo>
                    <a:pt x="772539" y="2048002"/>
                    <a:pt x="781683" y="2047240"/>
                    <a:pt x="779270" y="2060575"/>
                  </a:cubicBezTo>
                  <a:cubicBezTo>
                    <a:pt x="777873" y="2068195"/>
                    <a:pt x="766570" y="2080260"/>
                    <a:pt x="765808" y="2084832"/>
                  </a:cubicBezTo>
                  <a:cubicBezTo>
                    <a:pt x="763772" y="2098480"/>
                    <a:pt x="765758" y="2112426"/>
                    <a:pt x="771523" y="2124964"/>
                  </a:cubicBezTo>
                  <a:lnTo>
                    <a:pt x="695323" y="2075942"/>
                  </a:lnTo>
                  <a:cubicBezTo>
                    <a:pt x="708023" y="2032127"/>
                    <a:pt x="665604" y="1925701"/>
                    <a:pt x="757679" y="1940560"/>
                  </a:cubicBezTo>
                  <a:cubicBezTo>
                    <a:pt x="761744" y="1872742"/>
                    <a:pt x="809876" y="1829562"/>
                    <a:pt x="734058" y="1796669"/>
                  </a:cubicBezTo>
                  <a:lnTo>
                    <a:pt x="705990" y="1780667"/>
                  </a:lnTo>
                  <a:cubicBezTo>
                    <a:pt x="676146" y="1774698"/>
                    <a:pt x="660397" y="1786763"/>
                    <a:pt x="661795" y="1812798"/>
                  </a:cubicBezTo>
                  <a:cubicBezTo>
                    <a:pt x="664208" y="1858137"/>
                    <a:pt x="688211" y="1840103"/>
                    <a:pt x="658238" y="1888109"/>
                  </a:cubicBezTo>
                  <a:cubicBezTo>
                    <a:pt x="666366" y="1893189"/>
                    <a:pt x="670938" y="1903984"/>
                    <a:pt x="680717" y="1908302"/>
                  </a:cubicBezTo>
                  <a:cubicBezTo>
                    <a:pt x="659382" y="1911604"/>
                    <a:pt x="654683" y="1921002"/>
                    <a:pt x="640839" y="1933702"/>
                  </a:cubicBezTo>
                  <a:cubicBezTo>
                    <a:pt x="634489" y="1938909"/>
                    <a:pt x="632331" y="1953514"/>
                    <a:pt x="624837" y="1961007"/>
                  </a:cubicBezTo>
                  <a:cubicBezTo>
                    <a:pt x="617344" y="1968500"/>
                    <a:pt x="603374" y="1961007"/>
                    <a:pt x="598294" y="1966468"/>
                  </a:cubicBezTo>
                  <a:cubicBezTo>
                    <a:pt x="589531" y="1974850"/>
                    <a:pt x="590293" y="1990471"/>
                    <a:pt x="581657" y="1998472"/>
                  </a:cubicBezTo>
                  <a:cubicBezTo>
                    <a:pt x="575561" y="2004060"/>
                    <a:pt x="560702" y="2002663"/>
                    <a:pt x="557400" y="2006600"/>
                  </a:cubicBezTo>
                  <a:cubicBezTo>
                    <a:pt x="551514" y="2014288"/>
                    <a:pt x="546885" y="2022861"/>
                    <a:pt x="543684" y="2032000"/>
                  </a:cubicBezTo>
                  <a:lnTo>
                    <a:pt x="484248" y="2024253"/>
                  </a:lnTo>
                  <a:cubicBezTo>
                    <a:pt x="484081" y="2021169"/>
                    <a:pt x="484425" y="2018080"/>
                    <a:pt x="485264" y="2015109"/>
                  </a:cubicBezTo>
                  <a:cubicBezTo>
                    <a:pt x="489074" y="2000631"/>
                    <a:pt x="489963" y="1991233"/>
                    <a:pt x="504949" y="1983359"/>
                  </a:cubicBezTo>
                  <a:cubicBezTo>
                    <a:pt x="490535" y="1975326"/>
                    <a:pt x="473987" y="1971954"/>
                    <a:pt x="457578" y="1973707"/>
                  </a:cubicBezTo>
                  <a:cubicBezTo>
                    <a:pt x="462289" y="1955049"/>
                    <a:pt x="451576" y="1935967"/>
                    <a:pt x="433195" y="1930273"/>
                  </a:cubicBezTo>
                  <a:lnTo>
                    <a:pt x="388999" y="1926209"/>
                  </a:lnTo>
                  <a:cubicBezTo>
                    <a:pt x="387348" y="1898523"/>
                    <a:pt x="367536" y="1921764"/>
                    <a:pt x="355979" y="1927098"/>
                  </a:cubicBezTo>
                  <a:cubicBezTo>
                    <a:pt x="344423" y="1932433"/>
                    <a:pt x="347851" y="1941322"/>
                    <a:pt x="332865" y="1946275"/>
                  </a:cubicBezTo>
                  <a:cubicBezTo>
                    <a:pt x="322560" y="1948536"/>
                    <a:pt x="312047" y="1949728"/>
                    <a:pt x="301496" y="1949831"/>
                  </a:cubicBezTo>
                  <a:cubicBezTo>
                    <a:pt x="301496" y="1941195"/>
                    <a:pt x="293623" y="1933067"/>
                    <a:pt x="292988" y="1926082"/>
                  </a:cubicBezTo>
                  <a:cubicBezTo>
                    <a:pt x="263396" y="1941449"/>
                    <a:pt x="259332" y="1941576"/>
                    <a:pt x="236473" y="1928495"/>
                  </a:cubicBezTo>
                  <a:cubicBezTo>
                    <a:pt x="217804" y="1917954"/>
                    <a:pt x="241044" y="1908048"/>
                    <a:pt x="213866" y="1904873"/>
                  </a:cubicBezTo>
                  <a:cubicBezTo>
                    <a:pt x="203071" y="1903603"/>
                    <a:pt x="189990" y="1919351"/>
                    <a:pt x="180338" y="1922780"/>
                  </a:cubicBezTo>
                  <a:cubicBezTo>
                    <a:pt x="172972" y="1925574"/>
                    <a:pt x="169543" y="1913128"/>
                    <a:pt x="154938" y="1919732"/>
                  </a:cubicBezTo>
                  <a:cubicBezTo>
                    <a:pt x="142628" y="1929337"/>
                    <a:pt x="130842" y="1939597"/>
                    <a:pt x="119632" y="1950466"/>
                  </a:cubicBezTo>
                  <a:cubicBezTo>
                    <a:pt x="108583" y="1958848"/>
                    <a:pt x="52449" y="1987804"/>
                    <a:pt x="102867" y="1997075"/>
                  </a:cubicBezTo>
                  <a:cubicBezTo>
                    <a:pt x="89151" y="2014982"/>
                    <a:pt x="36192" y="2070608"/>
                    <a:pt x="94994" y="2051304"/>
                  </a:cubicBezTo>
                  <a:cubicBezTo>
                    <a:pt x="94994" y="2072132"/>
                    <a:pt x="105408" y="2070354"/>
                    <a:pt x="115695" y="2077720"/>
                  </a:cubicBezTo>
                  <a:cubicBezTo>
                    <a:pt x="117091" y="2078736"/>
                    <a:pt x="135507" y="2072513"/>
                    <a:pt x="139951" y="2074418"/>
                  </a:cubicBezTo>
                  <a:cubicBezTo>
                    <a:pt x="148333" y="2077847"/>
                    <a:pt x="148714" y="2097405"/>
                    <a:pt x="155699" y="2099056"/>
                  </a:cubicBezTo>
                  <a:cubicBezTo>
                    <a:pt x="202562" y="2110486"/>
                    <a:pt x="189989" y="2047113"/>
                    <a:pt x="231899" y="2050034"/>
                  </a:cubicBezTo>
                  <a:cubicBezTo>
                    <a:pt x="235582" y="1986534"/>
                    <a:pt x="319910" y="2101723"/>
                    <a:pt x="333499" y="2014601"/>
                  </a:cubicBezTo>
                  <a:cubicBezTo>
                    <a:pt x="357883" y="2022348"/>
                    <a:pt x="354581" y="2062480"/>
                    <a:pt x="384299" y="2078101"/>
                  </a:cubicBezTo>
                  <a:cubicBezTo>
                    <a:pt x="375536" y="2107057"/>
                    <a:pt x="357629" y="2150110"/>
                    <a:pt x="384299" y="2177161"/>
                  </a:cubicBezTo>
                  <a:cubicBezTo>
                    <a:pt x="410967" y="2204214"/>
                    <a:pt x="424177" y="2160651"/>
                    <a:pt x="455927" y="2166620"/>
                  </a:cubicBezTo>
                  <a:cubicBezTo>
                    <a:pt x="453448" y="2131167"/>
                    <a:pt x="457319" y="2095556"/>
                    <a:pt x="467358" y="2061464"/>
                  </a:cubicBezTo>
                  <a:cubicBezTo>
                    <a:pt x="468247" y="2057400"/>
                    <a:pt x="484249" y="2056003"/>
                    <a:pt x="484757" y="2054098"/>
                  </a:cubicBezTo>
                  <a:cubicBezTo>
                    <a:pt x="485897" y="2047671"/>
                    <a:pt x="485897" y="2041094"/>
                    <a:pt x="484757" y="2034667"/>
                  </a:cubicBezTo>
                  <a:lnTo>
                    <a:pt x="536700" y="2048129"/>
                  </a:lnTo>
                  <a:cubicBezTo>
                    <a:pt x="533896" y="2055238"/>
                    <a:pt x="530089" y="2061910"/>
                    <a:pt x="525397" y="2067941"/>
                  </a:cubicBezTo>
                  <a:cubicBezTo>
                    <a:pt x="536319" y="2084197"/>
                    <a:pt x="550035" y="2095373"/>
                    <a:pt x="560067" y="2111375"/>
                  </a:cubicBezTo>
                  <a:cubicBezTo>
                    <a:pt x="570101" y="2127376"/>
                    <a:pt x="572767" y="2167255"/>
                    <a:pt x="593087" y="2135124"/>
                  </a:cubicBezTo>
                  <a:cubicBezTo>
                    <a:pt x="627250" y="2162175"/>
                    <a:pt x="648332" y="2142998"/>
                    <a:pt x="664715" y="2107946"/>
                  </a:cubicBezTo>
                  <a:lnTo>
                    <a:pt x="756409" y="2176399"/>
                  </a:lnTo>
                  <a:cubicBezTo>
                    <a:pt x="761617" y="2184939"/>
                    <a:pt x="768229" y="2192538"/>
                    <a:pt x="775967" y="2198878"/>
                  </a:cubicBezTo>
                  <a:cubicBezTo>
                    <a:pt x="753360" y="2197481"/>
                    <a:pt x="764791" y="2211578"/>
                    <a:pt x="752853" y="2219198"/>
                  </a:cubicBezTo>
                  <a:cubicBezTo>
                    <a:pt x="744155" y="2223956"/>
                    <a:pt x="735062" y="2227950"/>
                    <a:pt x="725674" y="2231136"/>
                  </a:cubicBezTo>
                  <a:cubicBezTo>
                    <a:pt x="711069" y="2238248"/>
                    <a:pt x="699512" y="2228342"/>
                    <a:pt x="686305" y="2243836"/>
                  </a:cubicBezTo>
                  <a:cubicBezTo>
                    <a:pt x="677415" y="2254250"/>
                    <a:pt x="676525" y="2278126"/>
                    <a:pt x="669033" y="2290191"/>
                  </a:cubicBezTo>
                  <a:cubicBezTo>
                    <a:pt x="651380" y="2318258"/>
                    <a:pt x="632457" y="2300224"/>
                    <a:pt x="656333" y="2339086"/>
                  </a:cubicBezTo>
                  <a:cubicBezTo>
                    <a:pt x="667593" y="2352114"/>
                    <a:pt x="680005" y="2364100"/>
                    <a:pt x="693417" y="2374900"/>
                  </a:cubicBezTo>
                  <a:cubicBezTo>
                    <a:pt x="707006" y="2383409"/>
                    <a:pt x="715515" y="2371979"/>
                    <a:pt x="729358" y="2378456"/>
                  </a:cubicBezTo>
                  <a:cubicBezTo>
                    <a:pt x="747392" y="2386965"/>
                    <a:pt x="759330" y="2403856"/>
                    <a:pt x="772665" y="2415667"/>
                  </a:cubicBezTo>
                  <a:cubicBezTo>
                    <a:pt x="779396" y="2399919"/>
                    <a:pt x="837561" y="2388362"/>
                    <a:pt x="856993" y="2387981"/>
                  </a:cubicBezTo>
                  <a:cubicBezTo>
                    <a:pt x="856732" y="2398191"/>
                    <a:pt x="855799" y="2408373"/>
                    <a:pt x="854199" y="2418461"/>
                  </a:cubicBezTo>
                  <a:cubicBezTo>
                    <a:pt x="906015" y="2400046"/>
                    <a:pt x="915032" y="2365121"/>
                    <a:pt x="926716" y="2431161"/>
                  </a:cubicBezTo>
                  <a:cubicBezTo>
                    <a:pt x="944370" y="2431161"/>
                    <a:pt x="962276" y="2431161"/>
                    <a:pt x="980057" y="2431161"/>
                  </a:cubicBezTo>
                  <a:cubicBezTo>
                    <a:pt x="975485" y="2398395"/>
                    <a:pt x="994408" y="2412492"/>
                    <a:pt x="1005457" y="2402840"/>
                  </a:cubicBezTo>
                  <a:cubicBezTo>
                    <a:pt x="1013555" y="2398316"/>
                    <a:pt x="1021321" y="2393223"/>
                    <a:pt x="1028698" y="2387600"/>
                  </a:cubicBezTo>
                  <a:cubicBezTo>
                    <a:pt x="1040128" y="2376805"/>
                    <a:pt x="1037969" y="2355723"/>
                    <a:pt x="1054098" y="2346706"/>
                  </a:cubicBezTo>
                  <a:cubicBezTo>
                    <a:pt x="1060829" y="2343023"/>
                    <a:pt x="1069973" y="2357755"/>
                    <a:pt x="1073783" y="2355850"/>
                  </a:cubicBezTo>
                  <a:cubicBezTo>
                    <a:pt x="1081605" y="2351208"/>
                    <a:pt x="1089658" y="2346969"/>
                    <a:pt x="1097913" y="2343150"/>
                  </a:cubicBezTo>
                  <a:cubicBezTo>
                    <a:pt x="1113788" y="2337943"/>
                    <a:pt x="1133473" y="2322195"/>
                    <a:pt x="1150491" y="2314956"/>
                  </a:cubicBezTo>
                  <a:cubicBezTo>
                    <a:pt x="1167666" y="2307822"/>
                    <a:pt x="1183811" y="2298426"/>
                    <a:pt x="1198498" y="2287016"/>
                  </a:cubicBezTo>
                  <a:cubicBezTo>
                    <a:pt x="1214500" y="2262632"/>
                    <a:pt x="1179448" y="2244344"/>
                    <a:pt x="1226691" y="2231644"/>
                  </a:cubicBezTo>
                  <a:cubicBezTo>
                    <a:pt x="1264791" y="2221357"/>
                    <a:pt x="1252091" y="2243201"/>
                    <a:pt x="1278507" y="2266696"/>
                  </a:cubicBezTo>
                  <a:cubicBezTo>
                    <a:pt x="1296033" y="2281936"/>
                    <a:pt x="1316607" y="2270252"/>
                    <a:pt x="1318513" y="2305685"/>
                  </a:cubicBezTo>
                  <a:cubicBezTo>
                    <a:pt x="1334357" y="2303216"/>
                    <a:pt x="1350507" y="2303474"/>
                    <a:pt x="1366265" y="2306447"/>
                  </a:cubicBezTo>
                  <a:cubicBezTo>
                    <a:pt x="1373631" y="2261997"/>
                    <a:pt x="1375282" y="2250948"/>
                    <a:pt x="1334896" y="2230247"/>
                  </a:cubicBezTo>
                  <a:cubicBezTo>
                    <a:pt x="1344929" y="2216912"/>
                    <a:pt x="1336166" y="2191512"/>
                    <a:pt x="1350517" y="2181733"/>
                  </a:cubicBezTo>
                  <a:cubicBezTo>
                    <a:pt x="1358899" y="2176018"/>
                    <a:pt x="1382902" y="2194433"/>
                    <a:pt x="1398904" y="2185162"/>
                  </a:cubicBezTo>
                  <a:cubicBezTo>
                    <a:pt x="1409572" y="2205990"/>
                    <a:pt x="1424304" y="2224278"/>
                    <a:pt x="1450593" y="2218817"/>
                  </a:cubicBezTo>
                  <a:cubicBezTo>
                    <a:pt x="1447545" y="2248916"/>
                    <a:pt x="1464944" y="2265426"/>
                    <a:pt x="1494789" y="2254758"/>
                  </a:cubicBezTo>
                  <a:cubicBezTo>
                    <a:pt x="1499742" y="2292858"/>
                    <a:pt x="1523109" y="2259584"/>
                    <a:pt x="1539112" y="2259203"/>
                  </a:cubicBezTo>
                  <a:cubicBezTo>
                    <a:pt x="1577212" y="2258187"/>
                    <a:pt x="1569465" y="2281809"/>
                    <a:pt x="1591817" y="2310003"/>
                  </a:cubicBezTo>
                  <a:cubicBezTo>
                    <a:pt x="1599835" y="2304504"/>
                    <a:pt x="1608998" y="2300899"/>
                    <a:pt x="1618614" y="2299462"/>
                  </a:cubicBezTo>
                  <a:cubicBezTo>
                    <a:pt x="1614550" y="2304288"/>
                    <a:pt x="1610232" y="2309495"/>
                    <a:pt x="1605914" y="2315464"/>
                  </a:cubicBezTo>
                  <a:cubicBezTo>
                    <a:pt x="1577084" y="2353564"/>
                    <a:pt x="1544573" y="2392680"/>
                    <a:pt x="1517014" y="2432558"/>
                  </a:cubicBezTo>
                  <a:cubicBezTo>
                    <a:pt x="1512789" y="2432949"/>
                    <a:pt x="1508538" y="2432949"/>
                    <a:pt x="1504314" y="2432558"/>
                  </a:cubicBezTo>
                  <a:cubicBezTo>
                    <a:pt x="1491614" y="2430907"/>
                    <a:pt x="1476120" y="2428113"/>
                    <a:pt x="1475612" y="2412238"/>
                  </a:cubicBezTo>
                  <a:lnTo>
                    <a:pt x="1444624" y="2400935"/>
                  </a:lnTo>
                  <a:cubicBezTo>
                    <a:pt x="1444624" y="2393950"/>
                    <a:pt x="1439670" y="2372106"/>
                    <a:pt x="1433575" y="2369058"/>
                  </a:cubicBezTo>
                  <a:cubicBezTo>
                    <a:pt x="1411095" y="2358136"/>
                    <a:pt x="1416938" y="2378837"/>
                    <a:pt x="1408175" y="2390013"/>
                  </a:cubicBezTo>
                  <a:cubicBezTo>
                    <a:pt x="1404492" y="2395093"/>
                    <a:pt x="1395475" y="2399665"/>
                    <a:pt x="1392681" y="2404364"/>
                  </a:cubicBezTo>
                  <a:cubicBezTo>
                    <a:pt x="1387347" y="2414016"/>
                    <a:pt x="1385823" y="2426335"/>
                    <a:pt x="1379981" y="2435479"/>
                  </a:cubicBezTo>
                  <a:cubicBezTo>
                    <a:pt x="1377314" y="2439924"/>
                    <a:pt x="1369821" y="2435479"/>
                    <a:pt x="1367281" y="2439797"/>
                  </a:cubicBezTo>
                  <a:cubicBezTo>
                    <a:pt x="1359280" y="2453894"/>
                    <a:pt x="1364360" y="2486787"/>
                    <a:pt x="1353565" y="2496312"/>
                  </a:cubicBezTo>
                  <a:cubicBezTo>
                    <a:pt x="1347850" y="2501265"/>
                    <a:pt x="1329054" y="2495042"/>
                    <a:pt x="1321433" y="2496947"/>
                  </a:cubicBezTo>
                  <a:cubicBezTo>
                    <a:pt x="1302765" y="2501519"/>
                    <a:pt x="1291842" y="2515616"/>
                    <a:pt x="1274570" y="2522347"/>
                  </a:cubicBezTo>
                  <a:cubicBezTo>
                    <a:pt x="1271916" y="2508717"/>
                    <a:pt x="1271063" y="2494797"/>
                    <a:pt x="1272030" y="2480945"/>
                  </a:cubicBezTo>
                  <a:cubicBezTo>
                    <a:pt x="1263469" y="2481824"/>
                    <a:pt x="1254981" y="2483309"/>
                    <a:pt x="1246630" y="2485390"/>
                  </a:cubicBezTo>
                  <a:cubicBezTo>
                    <a:pt x="1247392" y="2473452"/>
                    <a:pt x="1253362" y="2461133"/>
                    <a:pt x="1249551" y="2449830"/>
                  </a:cubicBezTo>
                  <a:cubicBezTo>
                    <a:pt x="1233299" y="2453502"/>
                    <a:pt x="1216406" y="2453241"/>
                    <a:pt x="1200275" y="2449068"/>
                  </a:cubicBezTo>
                  <a:cubicBezTo>
                    <a:pt x="1183765" y="2446528"/>
                    <a:pt x="1186686" y="2438146"/>
                    <a:pt x="1167255" y="2457450"/>
                  </a:cubicBezTo>
                  <a:cubicBezTo>
                    <a:pt x="1160778" y="2463927"/>
                    <a:pt x="1159254" y="2472563"/>
                    <a:pt x="1151126" y="2478024"/>
                  </a:cubicBezTo>
                  <a:cubicBezTo>
                    <a:pt x="1147189" y="2480691"/>
                    <a:pt x="1138426" y="2478024"/>
                    <a:pt x="1135759" y="2480437"/>
                  </a:cubicBezTo>
                  <a:cubicBezTo>
                    <a:pt x="1127123" y="2488946"/>
                    <a:pt x="1128012" y="2500503"/>
                    <a:pt x="1122297" y="2506472"/>
                  </a:cubicBezTo>
                  <a:cubicBezTo>
                    <a:pt x="1116581" y="2512441"/>
                    <a:pt x="1124075" y="2514854"/>
                    <a:pt x="1116836" y="2519172"/>
                  </a:cubicBezTo>
                  <a:cubicBezTo>
                    <a:pt x="1109597" y="2523491"/>
                    <a:pt x="1102992" y="2509520"/>
                    <a:pt x="1096897" y="2510282"/>
                  </a:cubicBezTo>
                  <a:cubicBezTo>
                    <a:pt x="1090801" y="2511045"/>
                    <a:pt x="1085340" y="2518283"/>
                    <a:pt x="1079878" y="2519045"/>
                  </a:cubicBezTo>
                  <a:cubicBezTo>
                    <a:pt x="1063807" y="2521988"/>
                    <a:pt x="1047557" y="2523855"/>
                    <a:pt x="1031237" y="2524633"/>
                  </a:cubicBezTo>
                  <a:cubicBezTo>
                    <a:pt x="1002789" y="2524633"/>
                    <a:pt x="988565" y="2524633"/>
                    <a:pt x="987676" y="2493645"/>
                  </a:cubicBezTo>
                  <a:cubicBezTo>
                    <a:pt x="959356" y="2502916"/>
                    <a:pt x="948814" y="2507996"/>
                    <a:pt x="925065" y="2499360"/>
                  </a:cubicBezTo>
                  <a:cubicBezTo>
                    <a:pt x="921763" y="2498217"/>
                    <a:pt x="909317" y="2490724"/>
                    <a:pt x="902713" y="2488057"/>
                  </a:cubicBezTo>
                  <a:cubicBezTo>
                    <a:pt x="892263" y="2485485"/>
                    <a:pt x="881962" y="2482348"/>
                    <a:pt x="871852" y="2478659"/>
                  </a:cubicBezTo>
                  <a:cubicBezTo>
                    <a:pt x="901571" y="2444496"/>
                    <a:pt x="815084" y="2465959"/>
                    <a:pt x="804415" y="2462784"/>
                  </a:cubicBezTo>
                  <a:cubicBezTo>
                    <a:pt x="791715" y="2459228"/>
                    <a:pt x="800097" y="2445893"/>
                    <a:pt x="779015" y="2450084"/>
                  </a:cubicBezTo>
                  <a:cubicBezTo>
                    <a:pt x="763267" y="2453640"/>
                    <a:pt x="755266" y="2474468"/>
                    <a:pt x="747392" y="2485263"/>
                  </a:cubicBezTo>
                  <a:cubicBezTo>
                    <a:pt x="739773" y="2453386"/>
                    <a:pt x="739899" y="2440432"/>
                    <a:pt x="713357" y="2425319"/>
                  </a:cubicBezTo>
                  <a:cubicBezTo>
                    <a:pt x="709038" y="2422906"/>
                    <a:pt x="691132" y="2415413"/>
                    <a:pt x="685416" y="2413381"/>
                  </a:cubicBezTo>
                  <a:cubicBezTo>
                    <a:pt x="676146" y="2410079"/>
                    <a:pt x="667256" y="2409952"/>
                    <a:pt x="659254" y="2406396"/>
                  </a:cubicBezTo>
                  <a:cubicBezTo>
                    <a:pt x="651253" y="2402840"/>
                    <a:pt x="650364" y="2390521"/>
                    <a:pt x="634616" y="2391283"/>
                  </a:cubicBezTo>
                  <a:cubicBezTo>
                    <a:pt x="644579" y="2378699"/>
                    <a:pt x="649472" y="2362843"/>
                    <a:pt x="648333" y="2346833"/>
                  </a:cubicBezTo>
                  <a:cubicBezTo>
                    <a:pt x="630552" y="2348865"/>
                    <a:pt x="611249" y="2370963"/>
                    <a:pt x="593088" y="2375408"/>
                  </a:cubicBezTo>
                  <a:cubicBezTo>
                    <a:pt x="568577" y="2381377"/>
                    <a:pt x="575181" y="2377948"/>
                    <a:pt x="559433" y="2394458"/>
                  </a:cubicBezTo>
                  <a:cubicBezTo>
                    <a:pt x="541145" y="2413762"/>
                    <a:pt x="523111" y="2413381"/>
                    <a:pt x="507363" y="2434336"/>
                  </a:cubicBezTo>
                  <a:cubicBezTo>
                    <a:pt x="500124" y="2443861"/>
                    <a:pt x="496949" y="2456434"/>
                    <a:pt x="487678" y="2462276"/>
                  </a:cubicBezTo>
                  <a:cubicBezTo>
                    <a:pt x="478407" y="2468118"/>
                    <a:pt x="468882" y="2458212"/>
                    <a:pt x="459484" y="2468372"/>
                  </a:cubicBezTo>
                  <a:cubicBezTo>
                    <a:pt x="445006" y="2483739"/>
                    <a:pt x="459484" y="2495042"/>
                    <a:pt x="435863" y="2506472"/>
                  </a:cubicBezTo>
                  <a:cubicBezTo>
                    <a:pt x="424814" y="2511806"/>
                    <a:pt x="411859" y="2508123"/>
                    <a:pt x="401319" y="2515108"/>
                  </a:cubicBezTo>
                  <a:cubicBezTo>
                    <a:pt x="388619" y="2523744"/>
                    <a:pt x="386968" y="2537206"/>
                    <a:pt x="378967" y="2551303"/>
                  </a:cubicBezTo>
                  <a:cubicBezTo>
                    <a:pt x="365505" y="2545080"/>
                    <a:pt x="353567" y="2551303"/>
                    <a:pt x="356107" y="2566924"/>
                  </a:cubicBezTo>
                  <a:cubicBezTo>
                    <a:pt x="358393" y="2584958"/>
                    <a:pt x="369696" y="2575052"/>
                    <a:pt x="377951" y="2583942"/>
                  </a:cubicBezTo>
                  <a:cubicBezTo>
                    <a:pt x="382269" y="2588641"/>
                    <a:pt x="380491" y="2595118"/>
                    <a:pt x="385063" y="2600325"/>
                  </a:cubicBezTo>
                  <a:cubicBezTo>
                    <a:pt x="393571" y="2610231"/>
                    <a:pt x="400556" y="2620645"/>
                    <a:pt x="409193" y="2630678"/>
                  </a:cubicBezTo>
                  <a:cubicBezTo>
                    <a:pt x="421893" y="2644902"/>
                    <a:pt x="425703" y="2640203"/>
                    <a:pt x="437260" y="2648458"/>
                  </a:cubicBezTo>
                  <a:cubicBezTo>
                    <a:pt x="448817" y="2656713"/>
                    <a:pt x="462660" y="2681986"/>
                    <a:pt x="479043" y="2679192"/>
                  </a:cubicBezTo>
                  <a:cubicBezTo>
                    <a:pt x="489584" y="2677540"/>
                    <a:pt x="487806" y="2666492"/>
                    <a:pt x="496696" y="2662046"/>
                  </a:cubicBezTo>
                  <a:cubicBezTo>
                    <a:pt x="499109" y="2660776"/>
                    <a:pt x="517016" y="2657601"/>
                    <a:pt x="514984" y="2659252"/>
                  </a:cubicBezTo>
                  <a:cubicBezTo>
                    <a:pt x="526033" y="2650743"/>
                    <a:pt x="531367" y="2637789"/>
                    <a:pt x="544703" y="2633852"/>
                  </a:cubicBezTo>
                  <a:cubicBezTo>
                    <a:pt x="565718" y="2632155"/>
                    <a:pt x="586868" y="2633914"/>
                    <a:pt x="607313" y="2639059"/>
                  </a:cubicBezTo>
                  <a:cubicBezTo>
                    <a:pt x="602360" y="2650540"/>
                    <a:pt x="593740" y="2660053"/>
                    <a:pt x="582803" y="2666111"/>
                  </a:cubicBezTo>
                  <a:cubicBezTo>
                    <a:pt x="605811" y="2663523"/>
                    <a:pt x="628604" y="2659279"/>
                    <a:pt x="651001" y="2653411"/>
                  </a:cubicBezTo>
                  <a:cubicBezTo>
                    <a:pt x="656612" y="2668760"/>
                    <a:pt x="659949" y="2684848"/>
                    <a:pt x="660908" y="2701162"/>
                  </a:cubicBezTo>
                  <a:cubicBezTo>
                    <a:pt x="658749" y="2716656"/>
                    <a:pt x="641476" y="2730245"/>
                    <a:pt x="652272" y="2748661"/>
                  </a:cubicBezTo>
                  <a:cubicBezTo>
                    <a:pt x="653669" y="2746375"/>
                    <a:pt x="658368" y="2741549"/>
                    <a:pt x="660019" y="2738501"/>
                  </a:cubicBezTo>
                  <a:cubicBezTo>
                    <a:pt x="668655" y="2768473"/>
                    <a:pt x="685419" y="2773933"/>
                    <a:pt x="705104" y="2757677"/>
                  </a:cubicBezTo>
                  <a:cubicBezTo>
                    <a:pt x="712088" y="2751962"/>
                    <a:pt x="705104" y="2737865"/>
                    <a:pt x="720979" y="2732277"/>
                  </a:cubicBezTo>
                  <a:cubicBezTo>
                    <a:pt x="726312" y="2730245"/>
                    <a:pt x="732790" y="2734945"/>
                    <a:pt x="736854" y="2734309"/>
                  </a:cubicBezTo>
                  <a:cubicBezTo>
                    <a:pt x="748665" y="2732405"/>
                    <a:pt x="753998" y="2741802"/>
                    <a:pt x="764285" y="2732277"/>
                  </a:cubicBezTo>
                  <a:cubicBezTo>
                    <a:pt x="776985" y="2757677"/>
                    <a:pt x="790829" y="2752979"/>
                    <a:pt x="803020" y="2732277"/>
                  </a:cubicBezTo>
                  <a:cubicBezTo>
                    <a:pt x="804601" y="2734779"/>
                    <a:pt x="805962" y="2737413"/>
                    <a:pt x="807084" y="2740151"/>
                  </a:cubicBezTo>
                  <a:cubicBezTo>
                    <a:pt x="821943" y="2733293"/>
                    <a:pt x="832484" y="2744215"/>
                    <a:pt x="837437" y="2758693"/>
                  </a:cubicBezTo>
                  <a:cubicBezTo>
                    <a:pt x="841756" y="2753867"/>
                    <a:pt x="852550" y="2750946"/>
                    <a:pt x="856869" y="2745993"/>
                  </a:cubicBezTo>
                  <a:cubicBezTo>
                    <a:pt x="859164" y="2757399"/>
                    <a:pt x="864271" y="2768051"/>
                    <a:pt x="871728" y="2776981"/>
                  </a:cubicBezTo>
                  <a:cubicBezTo>
                    <a:pt x="854329" y="2789681"/>
                    <a:pt x="874013" y="2801239"/>
                    <a:pt x="868553" y="2816605"/>
                  </a:cubicBezTo>
                  <a:cubicBezTo>
                    <a:pt x="863092" y="2831973"/>
                    <a:pt x="845693" y="2831591"/>
                    <a:pt x="832231" y="2836545"/>
                  </a:cubicBezTo>
                  <a:cubicBezTo>
                    <a:pt x="834136" y="2845434"/>
                    <a:pt x="835913" y="2855340"/>
                    <a:pt x="837184" y="2863977"/>
                  </a:cubicBezTo>
                  <a:cubicBezTo>
                    <a:pt x="798195" y="2883154"/>
                    <a:pt x="776605" y="2889377"/>
                    <a:pt x="750697" y="2923540"/>
                  </a:cubicBezTo>
                  <a:cubicBezTo>
                    <a:pt x="740156" y="2901569"/>
                    <a:pt x="721106" y="2929001"/>
                    <a:pt x="728472" y="2947289"/>
                  </a:cubicBezTo>
                  <a:cubicBezTo>
                    <a:pt x="728472" y="2947289"/>
                    <a:pt x="749046" y="2977134"/>
                    <a:pt x="749935" y="2977896"/>
                  </a:cubicBezTo>
                  <a:cubicBezTo>
                    <a:pt x="761568" y="2985163"/>
                    <a:pt x="774512" y="2990082"/>
                    <a:pt x="788035" y="2992374"/>
                  </a:cubicBezTo>
                  <a:cubicBezTo>
                    <a:pt x="776351" y="3022219"/>
                    <a:pt x="810006" y="3012440"/>
                    <a:pt x="819785" y="3030474"/>
                  </a:cubicBezTo>
                  <a:cubicBezTo>
                    <a:pt x="826897" y="3013583"/>
                    <a:pt x="841121" y="3012313"/>
                    <a:pt x="856742" y="3016250"/>
                  </a:cubicBezTo>
                  <a:cubicBezTo>
                    <a:pt x="856817" y="3007155"/>
                    <a:pt x="858054" y="2998107"/>
                    <a:pt x="860424" y="2989326"/>
                  </a:cubicBezTo>
                  <a:cubicBezTo>
                    <a:pt x="878331" y="2994533"/>
                    <a:pt x="884808" y="2971546"/>
                    <a:pt x="902334" y="2968244"/>
                  </a:cubicBezTo>
                  <a:cubicBezTo>
                    <a:pt x="915034" y="2965958"/>
                    <a:pt x="922019" y="2974721"/>
                    <a:pt x="935228" y="2969006"/>
                  </a:cubicBezTo>
                  <a:cubicBezTo>
                    <a:pt x="948436" y="2963290"/>
                    <a:pt x="975486" y="2937383"/>
                    <a:pt x="973328" y="2921127"/>
                  </a:cubicBezTo>
                  <a:cubicBezTo>
                    <a:pt x="996060" y="2921127"/>
                    <a:pt x="986028" y="2895727"/>
                    <a:pt x="1001141" y="2887091"/>
                  </a:cubicBezTo>
                  <a:cubicBezTo>
                    <a:pt x="1004570" y="2892171"/>
                    <a:pt x="1011809" y="2894203"/>
                    <a:pt x="1015237" y="2898521"/>
                  </a:cubicBezTo>
                  <a:cubicBezTo>
                    <a:pt x="1035557" y="2870327"/>
                    <a:pt x="1045463" y="2885821"/>
                    <a:pt x="1073911" y="2884170"/>
                  </a:cubicBezTo>
                  <a:cubicBezTo>
                    <a:pt x="1078230" y="2899664"/>
                    <a:pt x="1027810" y="2964815"/>
                    <a:pt x="1073911" y="2966084"/>
                  </a:cubicBezTo>
                  <a:cubicBezTo>
                    <a:pt x="1086611" y="2966084"/>
                    <a:pt x="1089279" y="2949067"/>
                    <a:pt x="1099311" y="2946527"/>
                  </a:cubicBezTo>
                  <a:cubicBezTo>
                    <a:pt x="1109344" y="2943986"/>
                    <a:pt x="1115313" y="2957322"/>
                    <a:pt x="1123949" y="2955162"/>
                  </a:cubicBezTo>
                  <a:cubicBezTo>
                    <a:pt x="1129410" y="2953765"/>
                    <a:pt x="1139697" y="2940939"/>
                    <a:pt x="1144016" y="2937636"/>
                  </a:cubicBezTo>
                  <a:cubicBezTo>
                    <a:pt x="1148334" y="2934335"/>
                    <a:pt x="1160398" y="2936239"/>
                    <a:pt x="1166622" y="2932302"/>
                  </a:cubicBezTo>
                  <a:cubicBezTo>
                    <a:pt x="1165733" y="2916173"/>
                    <a:pt x="1151001" y="2909315"/>
                    <a:pt x="1147826" y="2895218"/>
                  </a:cubicBezTo>
                  <a:cubicBezTo>
                    <a:pt x="1146937" y="2891408"/>
                    <a:pt x="1161288" y="2885312"/>
                    <a:pt x="1157986" y="2876295"/>
                  </a:cubicBezTo>
                  <a:cubicBezTo>
                    <a:pt x="1149350" y="2852165"/>
                    <a:pt x="1138428" y="2868548"/>
                    <a:pt x="1147572" y="2844926"/>
                  </a:cubicBezTo>
                  <a:cubicBezTo>
                    <a:pt x="1149477" y="2840100"/>
                    <a:pt x="1160272" y="2833750"/>
                    <a:pt x="1164209" y="2828035"/>
                  </a:cubicBezTo>
                  <a:cubicBezTo>
                    <a:pt x="1165809" y="2820496"/>
                    <a:pt x="1166912" y="2812859"/>
                    <a:pt x="1167511" y="2805175"/>
                  </a:cubicBezTo>
                  <a:cubicBezTo>
                    <a:pt x="1171702" y="2791459"/>
                    <a:pt x="1178433" y="2774060"/>
                    <a:pt x="1184275" y="2760344"/>
                  </a:cubicBezTo>
                  <a:cubicBezTo>
                    <a:pt x="1191260" y="2761106"/>
                    <a:pt x="1196975" y="2756661"/>
                    <a:pt x="1203071" y="2756788"/>
                  </a:cubicBezTo>
                  <a:cubicBezTo>
                    <a:pt x="1199388" y="2738373"/>
                    <a:pt x="1181100" y="2727070"/>
                    <a:pt x="1206500" y="2711957"/>
                  </a:cubicBezTo>
                  <a:cubicBezTo>
                    <a:pt x="1208426" y="2710864"/>
                    <a:pt x="1210535" y="2710133"/>
                    <a:pt x="1212723" y="2709798"/>
                  </a:cubicBezTo>
                  <a:cubicBezTo>
                    <a:pt x="1227638" y="2714505"/>
                    <a:pt x="1242196" y="2720278"/>
                    <a:pt x="1256284" y="2727070"/>
                  </a:cubicBezTo>
                  <a:cubicBezTo>
                    <a:pt x="1377823" y="2786252"/>
                    <a:pt x="1429893" y="3030473"/>
                    <a:pt x="1429893" y="3030473"/>
                  </a:cubicBezTo>
                  <a:lnTo>
                    <a:pt x="1666240" y="3132073"/>
                  </a:lnTo>
                  <a:lnTo>
                    <a:pt x="1666240" y="3159887"/>
                  </a:lnTo>
                  <a:cubicBezTo>
                    <a:pt x="1559559" y="3216402"/>
                    <a:pt x="1392428" y="3188335"/>
                    <a:pt x="1315973" y="3170936"/>
                  </a:cubicBezTo>
                  <a:cubicBezTo>
                    <a:pt x="1321065" y="3164634"/>
                    <a:pt x="1328483" y="3160651"/>
                    <a:pt x="1336548" y="3159887"/>
                  </a:cubicBezTo>
                  <a:cubicBezTo>
                    <a:pt x="1307084" y="3118866"/>
                    <a:pt x="1363218" y="3101467"/>
                    <a:pt x="1393444" y="3112389"/>
                  </a:cubicBezTo>
                  <a:cubicBezTo>
                    <a:pt x="1409954" y="3118358"/>
                    <a:pt x="1407795" y="3133217"/>
                    <a:pt x="1423924" y="3137789"/>
                  </a:cubicBezTo>
                  <a:cubicBezTo>
                    <a:pt x="1435227" y="3140964"/>
                    <a:pt x="1446022" y="3127883"/>
                    <a:pt x="1459992" y="3137027"/>
                  </a:cubicBezTo>
                  <a:cubicBezTo>
                    <a:pt x="1472692" y="3119628"/>
                    <a:pt x="1433703" y="3079369"/>
                    <a:pt x="1418336" y="3095117"/>
                  </a:cubicBezTo>
                  <a:lnTo>
                    <a:pt x="1407033" y="3078226"/>
                  </a:lnTo>
                  <a:cubicBezTo>
                    <a:pt x="1436624" y="3063875"/>
                    <a:pt x="1423035" y="3052826"/>
                    <a:pt x="1407033" y="3033014"/>
                  </a:cubicBezTo>
                  <a:cubicBezTo>
                    <a:pt x="1399540" y="3023489"/>
                    <a:pt x="1406271" y="3019044"/>
                    <a:pt x="1395476" y="3011170"/>
                  </a:cubicBezTo>
                  <a:cubicBezTo>
                    <a:pt x="1384681" y="3003296"/>
                    <a:pt x="1367409" y="3006090"/>
                    <a:pt x="1356360" y="2999359"/>
                  </a:cubicBezTo>
                  <a:cubicBezTo>
                    <a:pt x="1356360" y="3013583"/>
                    <a:pt x="1351280" y="3025775"/>
                    <a:pt x="1336421" y="3028442"/>
                  </a:cubicBezTo>
                  <a:cubicBezTo>
                    <a:pt x="1337184" y="3042073"/>
                    <a:pt x="1336929" y="3055743"/>
                    <a:pt x="1335659" y="3069336"/>
                  </a:cubicBezTo>
                  <a:cubicBezTo>
                    <a:pt x="1333881" y="3077845"/>
                    <a:pt x="1321308" y="3080512"/>
                    <a:pt x="1323975" y="3097403"/>
                  </a:cubicBezTo>
                  <a:cubicBezTo>
                    <a:pt x="1308789" y="3092034"/>
                    <a:pt x="1298620" y="3077696"/>
                    <a:pt x="1298575" y="3061589"/>
                  </a:cubicBezTo>
                  <a:cubicBezTo>
                    <a:pt x="1289483" y="3063835"/>
                    <a:pt x="1280119" y="3064776"/>
                    <a:pt x="1270762" y="3064383"/>
                  </a:cubicBezTo>
                  <a:cubicBezTo>
                    <a:pt x="1261491" y="3062224"/>
                    <a:pt x="1265809" y="3051683"/>
                    <a:pt x="1253236" y="3050159"/>
                  </a:cubicBezTo>
                  <a:cubicBezTo>
                    <a:pt x="1233424" y="3048508"/>
                    <a:pt x="1226566" y="3090545"/>
                    <a:pt x="1216660" y="3067177"/>
                  </a:cubicBezTo>
                  <a:cubicBezTo>
                    <a:pt x="1208405" y="3074924"/>
                    <a:pt x="1204722" y="3088386"/>
                    <a:pt x="1194689" y="3097530"/>
                  </a:cubicBezTo>
                  <a:cubicBezTo>
                    <a:pt x="1184657" y="3106675"/>
                    <a:pt x="1177163" y="3090672"/>
                    <a:pt x="1172337" y="3108325"/>
                  </a:cubicBezTo>
                  <a:cubicBezTo>
                    <a:pt x="1167511" y="3125978"/>
                    <a:pt x="1193292" y="3144520"/>
                    <a:pt x="1194435" y="3165475"/>
                  </a:cubicBezTo>
                  <a:lnTo>
                    <a:pt x="997712" y="3178175"/>
                  </a:lnTo>
                  <a:lnTo>
                    <a:pt x="997712" y="3178175"/>
                  </a:lnTo>
                  <a:cubicBezTo>
                    <a:pt x="1012444" y="3170174"/>
                    <a:pt x="1007237" y="3167634"/>
                    <a:pt x="1009396" y="3149092"/>
                  </a:cubicBezTo>
                  <a:cubicBezTo>
                    <a:pt x="1011740" y="3136212"/>
                    <a:pt x="1013182" y="3123184"/>
                    <a:pt x="1013714" y="3110103"/>
                  </a:cubicBezTo>
                  <a:cubicBezTo>
                    <a:pt x="1012445" y="3092196"/>
                    <a:pt x="1004189" y="3096641"/>
                    <a:pt x="997331" y="3081274"/>
                  </a:cubicBezTo>
                  <a:cubicBezTo>
                    <a:pt x="993281" y="3070631"/>
                    <a:pt x="991048" y="3059383"/>
                    <a:pt x="990727" y="3048000"/>
                  </a:cubicBezTo>
                  <a:cubicBezTo>
                    <a:pt x="960121" y="3041396"/>
                    <a:pt x="916178" y="2995930"/>
                    <a:pt x="909955" y="3041777"/>
                  </a:cubicBezTo>
                  <a:cubicBezTo>
                    <a:pt x="909193" y="3047365"/>
                    <a:pt x="918337" y="3054477"/>
                    <a:pt x="916813" y="3060446"/>
                  </a:cubicBezTo>
                  <a:cubicBezTo>
                    <a:pt x="915289" y="3066415"/>
                    <a:pt x="906780" y="3068828"/>
                    <a:pt x="906399" y="3070606"/>
                  </a:cubicBezTo>
                  <a:cubicBezTo>
                    <a:pt x="903859" y="3083306"/>
                    <a:pt x="900557" y="3075686"/>
                    <a:pt x="900811" y="3091180"/>
                  </a:cubicBezTo>
                  <a:cubicBezTo>
                    <a:pt x="900811" y="3111627"/>
                    <a:pt x="915543" y="3124581"/>
                    <a:pt x="906653" y="3148711"/>
                  </a:cubicBezTo>
                  <a:cubicBezTo>
                    <a:pt x="882142" y="3153537"/>
                    <a:pt x="881253" y="3131312"/>
                    <a:pt x="870839" y="3124200"/>
                  </a:cubicBezTo>
                  <a:cubicBezTo>
                    <a:pt x="859536" y="3118147"/>
                    <a:pt x="847231" y="3114188"/>
                    <a:pt x="834517" y="3112516"/>
                  </a:cubicBezTo>
                  <a:cubicBezTo>
                    <a:pt x="830453" y="3127248"/>
                    <a:pt x="808228" y="3131185"/>
                    <a:pt x="806324" y="3137916"/>
                  </a:cubicBezTo>
                  <a:cubicBezTo>
                    <a:pt x="801117" y="3157601"/>
                    <a:pt x="820167" y="3159125"/>
                    <a:pt x="808610" y="3179699"/>
                  </a:cubicBezTo>
                  <a:cubicBezTo>
                    <a:pt x="803911" y="3188081"/>
                    <a:pt x="761747" y="3231642"/>
                    <a:pt x="752222" y="3230499"/>
                  </a:cubicBezTo>
                  <a:lnTo>
                    <a:pt x="733045" y="3252343"/>
                  </a:lnTo>
                  <a:cubicBezTo>
                    <a:pt x="692786" y="3233801"/>
                    <a:pt x="692277" y="3261233"/>
                    <a:pt x="678308" y="3292729"/>
                  </a:cubicBezTo>
                  <a:cubicBezTo>
                    <a:pt x="662433" y="3293872"/>
                    <a:pt x="663956" y="3283331"/>
                    <a:pt x="652908" y="3278251"/>
                  </a:cubicBezTo>
                  <a:cubicBezTo>
                    <a:pt x="629539" y="3267329"/>
                    <a:pt x="642493" y="3275584"/>
                    <a:pt x="620268" y="3275584"/>
                  </a:cubicBezTo>
                  <a:cubicBezTo>
                    <a:pt x="598043" y="3275584"/>
                    <a:pt x="606679" y="3274060"/>
                    <a:pt x="585089" y="3260598"/>
                  </a:cubicBezTo>
                  <a:cubicBezTo>
                    <a:pt x="575946" y="3254756"/>
                    <a:pt x="571120" y="3247898"/>
                    <a:pt x="558546" y="3250819"/>
                  </a:cubicBezTo>
                  <a:cubicBezTo>
                    <a:pt x="564363" y="3238124"/>
                    <a:pt x="565576" y="3223798"/>
                    <a:pt x="561975" y="3210306"/>
                  </a:cubicBezTo>
                  <a:cubicBezTo>
                    <a:pt x="542665" y="3211057"/>
                    <a:pt x="523362" y="3208655"/>
                    <a:pt x="504825" y="3203194"/>
                  </a:cubicBezTo>
                  <a:cubicBezTo>
                    <a:pt x="503682" y="3214878"/>
                    <a:pt x="504825" y="3228594"/>
                    <a:pt x="503809" y="3241294"/>
                  </a:cubicBezTo>
                  <a:cubicBezTo>
                    <a:pt x="495113" y="3241080"/>
                    <a:pt x="486518" y="3239361"/>
                    <a:pt x="478409" y="3236214"/>
                  </a:cubicBezTo>
                  <a:cubicBezTo>
                    <a:pt x="473329" y="3247898"/>
                    <a:pt x="484886" y="3271901"/>
                    <a:pt x="477520" y="3280664"/>
                  </a:cubicBezTo>
                  <a:cubicBezTo>
                    <a:pt x="464820" y="3296285"/>
                    <a:pt x="436372" y="3265043"/>
                    <a:pt x="436118" y="3252851"/>
                  </a:cubicBezTo>
                  <a:cubicBezTo>
                    <a:pt x="435864" y="3240659"/>
                    <a:pt x="468503" y="3214751"/>
                    <a:pt x="431165" y="3205099"/>
                  </a:cubicBezTo>
                  <a:cubicBezTo>
                    <a:pt x="411733" y="3199892"/>
                    <a:pt x="419481" y="3215005"/>
                    <a:pt x="405765" y="3226816"/>
                  </a:cubicBezTo>
                  <a:cubicBezTo>
                    <a:pt x="397509" y="3233928"/>
                    <a:pt x="393065" y="3228086"/>
                    <a:pt x="385445" y="3232912"/>
                  </a:cubicBezTo>
                  <a:cubicBezTo>
                    <a:pt x="363093" y="3248152"/>
                    <a:pt x="335915" y="3271012"/>
                    <a:pt x="309245" y="3244342"/>
                  </a:cubicBezTo>
                  <a:cubicBezTo>
                    <a:pt x="282575" y="3217672"/>
                    <a:pt x="330073" y="3168142"/>
                    <a:pt x="267716" y="3171444"/>
                  </a:cubicBezTo>
                  <a:cubicBezTo>
                    <a:pt x="266954" y="3180969"/>
                    <a:pt x="266572" y="3191383"/>
                    <a:pt x="266699" y="3201289"/>
                  </a:cubicBezTo>
                  <a:cubicBezTo>
                    <a:pt x="242061" y="3201289"/>
                    <a:pt x="257682" y="3234309"/>
                    <a:pt x="255905" y="3247771"/>
                  </a:cubicBezTo>
                  <a:cubicBezTo>
                    <a:pt x="255143" y="3253740"/>
                    <a:pt x="243205" y="3258566"/>
                    <a:pt x="244094" y="3266948"/>
                  </a:cubicBezTo>
                  <a:cubicBezTo>
                    <a:pt x="246634" y="3284728"/>
                    <a:pt x="272415" y="3285617"/>
                    <a:pt x="280543" y="3297682"/>
                  </a:cubicBezTo>
                  <a:cubicBezTo>
                    <a:pt x="290195" y="3312034"/>
                    <a:pt x="292608" y="3323082"/>
                    <a:pt x="269874" y="3328290"/>
                  </a:cubicBezTo>
                  <a:cubicBezTo>
                    <a:pt x="234568" y="3336036"/>
                    <a:pt x="235966" y="3298572"/>
                    <a:pt x="235711" y="3275457"/>
                  </a:cubicBezTo>
                  <a:cubicBezTo>
                    <a:pt x="222066" y="3273187"/>
                    <a:pt x="208728" y="3269352"/>
                    <a:pt x="195960" y="3264028"/>
                  </a:cubicBezTo>
                  <a:cubicBezTo>
                    <a:pt x="190483" y="3274463"/>
                    <a:pt x="186669" y="3285689"/>
                    <a:pt x="184657" y="3297301"/>
                  </a:cubicBezTo>
                  <a:cubicBezTo>
                    <a:pt x="171068" y="3300095"/>
                    <a:pt x="159257" y="3289047"/>
                    <a:pt x="151764" y="3278251"/>
                  </a:cubicBezTo>
                  <a:cubicBezTo>
                    <a:pt x="140842" y="3285363"/>
                    <a:pt x="136143" y="3297555"/>
                    <a:pt x="123951" y="3304286"/>
                  </a:cubicBezTo>
                  <a:cubicBezTo>
                    <a:pt x="106932" y="3313557"/>
                    <a:pt x="93598" y="3298444"/>
                    <a:pt x="78739" y="3305937"/>
                  </a:cubicBezTo>
                  <a:cubicBezTo>
                    <a:pt x="68579" y="3311144"/>
                    <a:pt x="63118" y="3335528"/>
                    <a:pt x="56259" y="3345816"/>
                  </a:cubicBezTo>
                  <a:cubicBezTo>
                    <a:pt x="43559" y="3364993"/>
                    <a:pt x="33653" y="3359531"/>
                    <a:pt x="16763" y="3373375"/>
                  </a:cubicBezTo>
                  <a:cubicBezTo>
                    <a:pt x="7366" y="3382264"/>
                    <a:pt x="0" y="3389757"/>
                    <a:pt x="20066" y="3403219"/>
                  </a:cubicBezTo>
                  <a:close/>
                </a:path>
              </a:pathLst>
            </a:custGeom>
            <a:blipFill dpi="0" rotWithShape="0">
              <a:blip r:embed="rId5"/>
              <a:stretch>
                <a:fillRect l="-222000" r="-21000" b="-31000"/>
              </a:stretch>
            </a:blip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3" name="PA-任意多边形 82"/>
            <p:cNvSpPr/>
            <p:nvPr>
              <p:custDataLst>
                <p:tags r:id="rId8"/>
              </p:custDataLst>
            </p:nvPr>
          </p:nvSpPr>
          <p:spPr>
            <a:xfrm>
              <a:off x="515153" y="4061530"/>
              <a:ext cx="5380382" cy="2469446"/>
            </a:xfrm>
            <a:custGeom>
              <a:rect l="0" t="0" r="0" b="0"/>
              <a:pathLst>
                <a:path w="11537442" h="5295138">
                  <a:moveTo>
                    <a:pt x="11394948" y="2254636"/>
                  </a:moveTo>
                  <a:cubicBezTo>
                    <a:pt x="11399647" y="2270384"/>
                    <a:pt x="11406632" y="2258065"/>
                    <a:pt x="11414887" y="2257684"/>
                  </a:cubicBezTo>
                  <a:cubicBezTo>
                    <a:pt x="11425615" y="2258704"/>
                    <a:pt x="11436417" y="2258704"/>
                    <a:pt x="11447145" y="2257684"/>
                  </a:cubicBezTo>
                  <a:cubicBezTo>
                    <a:pt x="11452225" y="2271019"/>
                    <a:pt x="11452478" y="2274321"/>
                    <a:pt x="11461750" y="2281306"/>
                  </a:cubicBezTo>
                  <a:cubicBezTo>
                    <a:pt x="11469002" y="2284069"/>
                    <a:pt x="11476426" y="2286360"/>
                    <a:pt x="11483975" y="2288164"/>
                  </a:cubicBezTo>
                  <a:cubicBezTo>
                    <a:pt x="11488674" y="2288164"/>
                    <a:pt x="11492738" y="2277877"/>
                    <a:pt x="11499596" y="2278004"/>
                  </a:cubicBezTo>
                  <a:cubicBezTo>
                    <a:pt x="11503405" y="2278004"/>
                    <a:pt x="11505946" y="2286894"/>
                    <a:pt x="11507215" y="2286767"/>
                  </a:cubicBezTo>
                  <a:cubicBezTo>
                    <a:pt x="11515978" y="2285624"/>
                    <a:pt x="11521821" y="2278766"/>
                    <a:pt x="11530964" y="2274067"/>
                  </a:cubicBezTo>
                  <a:cubicBezTo>
                    <a:pt x="11521175" y="2258994"/>
                    <a:pt x="11507422" y="2246909"/>
                    <a:pt x="11491213" y="2239142"/>
                  </a:cubicBezTo>
                  <a:cubicBezTo>
                    <a:pt x="11500738" y="2226442"/>
                    <a:pt x="11487149" y="2225680"/>
                    <a:pt x="11476735" y="2226442"/>
                  </a:cubicBezTo>
                  <a:cubicBezTo>
                    <a:pt x="11480672" y="2206503"/>
                    <a:pt x="11497690" y="2215520"/>
                    <a:pt x="11511152" y="2213742"/>
                  </a:cubicBezTo>
                  <a:cubicBezTo>
                    <a:pt x="11533123" y="2210694"/>
                    <a:pt x="11523852" y="2199772"/>
                    <a:pt x="11532996" y="2186564"/>
                  </a:cubicBezTo>
                  <a:cubicBezTo>
                    <a:pt x="11526773" y="2178309"/>
                    <a:pt x="11518518" y="2169419"/>
                    <a:pt x="11507596" y="2170816"/>
                  </a:cubicBezTo>
                  <a:cubicBezTo>
                    <a:pt x="11507447" y="2171844"/>
                    <a:pt x="11507235" y="2172862"/>
                    <a:pt x="11506961" y="2173864"/>
                  </a:cubicBezTo>
                  <a:cubicBezTo>
                    <a:pt x="11500611" y="2169927"/>
                    <a:pt x="11494261" y="2161164"/>
                    <a:pt x="11483847" y="2161164"/>
                  </a:cubicBezTo>
                  <a:cubicBezTo>
                    <a:pt x="11471147" y="2162434"/>
                    <a:pt x="11471147" y="2176658"/>
                    <a:pt x="11457685" y="2172975"/>
                  </a:cubicBezTo>
                  <a:cubicBezTo>
                    <a:pt x="11446509" y="2170181"/>
                    <a:pt x="11454129" y="2155957"/>
                    <a:pt x="11436603" y="2162688"/>
                  </a:cubicBezTo>
                  <a:cubicBezTo>
                    <a:pt x="11426571" y="2166625"/>
                    <a:pt x="11423903" y="2175388"/>
                    <a:pt x="11412854" y="2177293"/>
                  </a:cubicBezTo>
                  <a:cubicBezTo>
                    <a:pt x="11405997" y="2178182"/>
                    <a:pt x="11400789" y="2172467"/>
                    <a:pt x="11392661" y="2173864"/>
                  </a:cubicBezTo>
                  <a:cubicBezTo>
                    <a:pt x="11387835" y="2174626"/>
                    <a:pt x="11383644" y="2182627"/>
                    <a:pt x="11378437" y="2182500"/>
                  </a:cubicBezTo>
                  <a:cubicBezTo>
                    <a:pt x="11373230" y="2182373"/>
                    <a:pt x="11373738" y="2175261"/>
                    <a:pt x="11369294" y="2173864"/>
                  </a:cubicBezTo>
                  <a:cubicBezTo>
                    <a:pt x="11353926" y="2169292"/>
                    <a:pt x="11313922" y="2169419"/>
                    <a:pt x="11320652" y="2146559"/>
                  </a:cubicBezTo>
                  <a:cubicBezTo>
                    <a:pt x="11327624" y="2148722"/>
                    <a:pt x="11334830" y="2150044"/>
                    <a:pt x="11342115" y="2150496"/>
                  </a:cubicBezTo>
                  <a:cubicBezTo>
                    <a:pt x="11348338" y="2151893"/>
                    <a:pt x="11355959" y="2153163"/>
                    <a:pt x="11364213" y="2155576"/>
                  </a:cubicBezTo>
                  <a:cubicBezTo>
                    <a:pt x="11385295" y="2161545"/>
                    <a:pt x="11402313" y="2150242"/>
                    <a:pt x="11416283" y="2137288"/>
                  </a:cubicBezTo>
                  <a:cubicBezTo>
                    <a:pt x="11418442" y="2135256"/>
                    <a:pt x="11417680" y="2126112"/>
                    <a:pt x="11420220" y="2122810"/>
                  </a:cubicBezTo>
                  <a:cubicBezTo>
                    <a:pt x="11422760" y="2119507"/>
                    <a:pt x="11437365" y="2110110"/>
                    <a:pt x="11439651" y="2108078"/>
                  </a:cubicBezTo>
                  <a:cubicBezTo>
                    <a:pt x="11448414" y="2102617"/>
                    <a:pt x="11467845" y="2102362"/>
                    <a:pt x="11465813" y="2086615"/>
                  </a:cubicBezTo>
                  <a:cubicBezTo>
                    <a:pt x="11461063" y="2077222"/>
                    <a:pt x="11452344" y="2070461"/>
                    <a:pt x="11442064" y="2068199"/>
                  </a:cubicBezTo>
                  <a:cubicBezTo>
                    <a:pt x="11435714" y="2068199"/>
                    <a:pt x="11434825" y="2076962"/>
                    <a:pt x="11429364" y="2079375"/>
                  </a:cubicBezTo>
                  <a:cubicBezTo>
                    <a:pt x="11416664" y="2084582"/>
                    <a:pt x="11419839" y="2080265"/>
                    <a:pt x="11407647" y="2079375"/>
                  </a:cubicBezTo>
                  <a:cubicBezTo>
                    <a:pt x="11399265" y="2078741"/>
                    <a:pt x="11401297" y="2076835"/>
                    <a:pt x="11393550" y="2078741"/>
                  </a:cubicBezTo>
                  <a:cubicBezTo>
                    <a:pt x="11385803" y="2080646"/>
                    <a:pt x="11382120" y="2092075"/>
                    <a:pt x="11373230" y="2093727"/>
                  </a:cubicBezTo>
                  <a:cubicBezTo>
                    <a:pt x="11373230" y="2093727"/>
                    <a:pt x="11352022" y="2088773"/>
                    <a:pt x="11351640" y="2088392"/>
                  </a:cubicBezTo>
                  <a:cubicBezTo>
                    <a:pt x="11341480" y="2082550"/>
                    <a:pt x="11338051" y="2071121"/>
                    <a:pt x="11328526" y="2062992"/>
                  </a:cubicBezTo>
                  <a:cubicBezTo>
                    <a:pt x="11316715" y="2053086"/>
                    <a:pt x="11319001" y="2059182"/>
                    <a:pt x="11303126" y="2057404"/>
                  </a:cubicBezTo>
                  <a:cubicBezTo>
                    <a:pt x="11291823" y="2056261"/>
                    <a:pt x="11282045" y="2048260"/>
                    <a:pt x="11270487" y="2047117"/>
                  </a:cubicBezTo>
                  <a:cubicBezTo>
                    <a:pt x="11268328" y="2047117"/>
                    <a:pt x="11252834" y="2048260"/>
                    <a:pt x="11250294" y="2048641"/>
                  </a:cubicBezTo>
                  <a:cubicBezTo>
                    <a:pt x="11247754" y="2049022"/>
                    <a:pt x="11244071" y="2046863"/>
                    <a:pt x="11241658" y="2046990"/>
                  </a:cubicBezTo>
                  <a:cubicBezTo>
                    <a:pt x="11239245" y="2047117"/>
                    <a:pt x="11237975" y="2053975"/>
                    <a:pt x="11233784" y="2054356"/>
                  </a:cubicBezTo>
                  <a:cubicBezTo>
                    <a:pt x="11220322" y="2055753"/>
                    <a:pt x="11207368" y="2053594"/>
                    <a:pt x="11192636" y="2055880"/>
                  </a:cubicBezTo>
                  <a:cubicBezTo>
                    <a:pt x="11175999" y="2058547"/>
                    <a:pt x="11165077" y="2053848"/>
                    <a:pt x="11148440" y="2054229"/>
                  </a:cubicBezTo>
                  <a:cubicBezTo>
                    <a:pt x="11145847" y="2060952"/>
                    <a:pt x="11144554" y="2068106"/>
                    <a:pt x="11144630" y="2075311"/>
                  </a:cubicBezTo>
                  <a:cubicBezTo>
                    <a:pt x="11119230" y="2057531"/>
                    <a:pt x="11108054" y="2084455"/>
                    <a:pt x="11082400" y="2080010"/>
                  </a:cubicBezTo>
                  <a:cubicBezTo>
                    <a:pt x="11056746" y="2075565"/>
                    <a:pt x="11057000" y="2061849"/>
                    <a:pt x="11071097" y="2041910"/>
                  </a:cubicBezTo>
                  <a:cubicBezTo>
                    <a:pt x="11081384" y="2049276"/>
                    <a:pt x="11087734" y="2037973"/>
                    <a:pt x="11098402" y="2037592"/>
                  </a:cubicBezTo>
                  <a:cubicBezTo>
                    <a:pt x="11111102" y="2037592"/>
                    <a:pt x="11122533" y="2055626"/>
                    <a:pt x="11133582" y="2040640"/>
                  </a:cubicBezTo>
                  <a:cubicBezTo>
                    <a:pt x="11142472" y="2045720"/>
                    <a:pt x="11169903" y="2045847"/>
                    <a:pt x="11172698" y="2032131"/>
                  </a:cubicBezTo>
                  <a:lnTo>
                    <a:pt x="11177651" y="2034925"/>
                  </a:lnTo>
                  <a:cubicBezTo>
                    <a:pt x="11180318" y="2023240"/>
                    <a:pt x="11194796" y="2026543"/>
                    <a:pt x="11191367" y="2012573"/>
                  </a:cubicBezTo>
                  <a:cubicBezTo>
                    <a:pt x="11187049" y="1995301"/>
                    <a:pt x="11163046" y="2002539"/>
                    <a:pt x="11150854" y="1999873"/>
                  </a:cubicBezTo>
                  <a:cubicBezTo>
                    <a:pt x="11140948" y="1997840"/>
                    <a:pt x="11129645" y="1989967"/>
                    <a:pt x="11119739" y="1988062"/>
                  </a:cubicBezTo>
                  <a:cubicBezTo>
                    <a:pt x="11113304" y="1987781"/>
                    <a:pt x="11106897" y="1987060"/>
                    <a:pt x="11100562" y="1985902"/>
                  </a:cubicBezTo>
                  <a:cubicBezTo>
                    <a:pt x="11093830" y="1983108"/>
                    <a:pt x="11094339" y="1976886"/>
                    <a:pt x="11087862" y="1972187"/>
                  </a:cubicBezTo>
                  <a:cubicBezTo>
                    <a:pt x="11077955" y="1964821"/>
                    <a:pt x="11064113" y="1964313"/>
                    <a:pt x="11053064" y="1957836"/>
                  </a:cubicBezTo>
                  <a:cubicBezTo>
                    <a:pt x="11041731" y="1951588"/>
                    <a:pt x="11031161" y="1944044"/>
                    <a:pt x="11021568" y="1935357"/>
                  </a:cubicBezTo>
                  <a:cubicBezTo>
                    <a:pt x="11002996" y="1915600"/>
                    <a:pt x="10978624" y="1902258"/>
                    <a:pt x="10951972" y="1897257"/>
                  </a:cubicBezTo>
                  <a:cubicBezTo>
                    <a:pt x="10972768" y="1888067"/>
                    <a:pt x="10995277" y="1883392"/>
                    <a:pt x="11018013" y="1883541"/>
                  </a:cubicBezTo>
                  <a:cubicBezTo>
                    <a:pt x="11035284" y="1884684"/>
                    <a:pt x="11051159" y="1892431"/>
                    <a:pt x="11068813" y="1892304"/>
                  </a:cubicBezTo>
                  <a:cubicBezTo>
                    <a:pt x="11068813" y="1912243"/>
                    <a:pt x="11068813" y="1917704"/>
                    <a:pt x="11084560" y="1927356"/>
                  </a:cubicBezTo>
                  <a:cubicBezTo>
                    <a:pt x="11089767" y="1930531"/>
                    <a:pt x="11095102" y="1933325"/>
                    <a:pt x="11100054" y="1936119"/>
                  </a:cubicBezTo>
                  <a:cubicBezTo>
                    <a:pt x="11100943" y="1936119"/>
                    <a:pt x="11100054" y="1941072"/>
                    <a:pt x="11102340" y="1942342"/>
                  </a:cubicBezTo>
                  <a:cubicBezTo>
                    <a:pt x="11104626" y="1943612"/>
                    <a:pt x="11109706" y="1941072"/>
                    <a:pt x="11112881" y="1943358"/>
                  </a:cubicBezTo>
                  <a:cubicBezTo>
                    <a:pt x="11121771" y="1949962"/>
                    <a:pt x="11118215" y="1952375"/>
                    <a:pt x="11130153" y="1955042"/>
                  </a:cubicBezTo>
                  <a:cubicBezTo>
                    <a:pt x="11142091" y="1957708"/>
                    <a:pt x="11148060" y="1950978"/>
                    <a:pt x="11157839" y="1960122"/>
                  </a:cubicBezTo>
                  <a:cubicBezTo>
                    <a:pt x="11163173" y="1965202"/>
                    <a:pt x="11162538" y="1972187"/>
                    <a:pt x="11168253" y="1977521"/>
                  </a:cubicBezTo>
                  <a:cubicBezTo>
                    <a:pt x="11173968" y="1982854"/>
                    <a:pt x="11179556" y="1974346"/>
                    <a:pt x="11183112" y="1986411"/>
                  </a:cubicBezTo>
                  <a:cubicBezTo>
                    <a:pt x="11191253" y="1980411"/>
                    <a:pt x="11202177" y="1979813"/>
                    <a:pt x="11210925" y="1984887"/>
                  </a:cubicBezTo>
                  <a:cubicBezTo>
                    <a:pt x="11212463" y="1977513"/>
                    <a:pt x="11210648" y="1969837"/>
                    <a:pt x="11205972" y="1963932"/>
                  </a:cubicBezTo>
                  <a:cubicBezTo>
                    <a:pt x="11213719" y="1963932"/>
                    <a:pt x="11221847" y="1963932"/>
                    <a:pt x="11229721" y="1963932"/>
                  </a:cubicBezTo>
                  <a:cubicBezTo>
                    <a:pt x="11229721" y="1984252"/>
                    <a:pt x="11239753" y="1970790"/>
                    <a:pt x="11247501" y="1975870"/>
                  </a:cubicBezTo>
                  <a:cubicBezTo>
                    <a:pt x="11251438" y="1978410"/>
                    <a:pt x="11253470" y="1985395"/>
                    <a:pt x="11257153" y="1987681"/>
                  </a:cubicBezTo>
                  <a:cubicBezTo>
                    <a:pt x="11260837" y="1989967"/>
                    <a:pt x="11267059" y="1991364"/>
                    <a:pt x="11269853" y="1993650"/>
                  </a:cubicBezTo>
                  <a:cubicBezTo>
                    <a:pt x="11272647" y="1995936"/>
                    <a:pt x="11275695" y="1989840"/>
                    <a:pt x="11278108" y="1992126"/>
                  </a:cubicBezTo>
                  <a:cubicBezTo>
                    <a:pt x="11280521" y="1994412"/>
                    <a:pt x="11278108" y="2000889"/>
                    <a:pt x="11280140" y="2004826"/>
                  </a:cubicBezTo>
                  <a:cubicBezTo>
                    <a:pt x="11289665" y="2017526"/>
                    <a:pt x="11290173" y="2025400"/>
                    <a:pt x="11308715" y="2006477"/>
                  </a:cubicBezTo>
                  <a:lnTo>
                    <a:pt x="11313160" y="2007493"/>
                  </a:lnTo>
                  <a:cubicBezTo>
                    <a:pt x="11315351" y="2000914"/>
                    <a:pt x="11316173" y="1993955"/>
                    <a:pt x="11315573" y="1987046"/>
                  </a:cubicBezTo>
                  <a:cubicBezTo>
                    <a:pt x="11324209" y="1989459"/>
                    <a:pt x="11333226" y="1994793"/>
                    <a:pt x="11334877" y="1983744"/>
                  </a:cubicBezTo>
                  <a:cubicBezTo>
                    <a:pt x="11337743" y="1984122"/>
                    <a:pt x="11340646" y="1984122"/>
                    <a:pt x="11343513" y="1983744"/>
                  </a:cubicBezTo>
                  <a:cubicBezTo>
                    <a:pt x="11345438" y="1978199"/>
                    <a:pt x="11345919" y="1972255"/>
                    <a:pt x="11344910" y="1966472"/>
                  </a:cubicBezTo>
                  <a:cubicBezTo>
                    <a:pt x="11326835" y="1964063"/>
                    <a:pt x="11309156" y="1959280"/>
                    <a:pt x="11292332" y="1952248"/>
                  </a:cubicBezTo>
                  <a:cubicBezTo>
                    <a:pt x="11285347" y="1946279"/>
                    <a:pt x="11287378" y="1939548"/>
                    <a:pt x="11288775" y="1929769"/>
                  </a:cubicBezTo>
                  <a:cubicBezTo>
                    <a:pt x="11282171" y="1929769"/>
                    <a:pt x="11265788" y="1932563"/>
                    <a:pt x="11262613" y="1925832"/>
                  </a:cubicBezTo>
                  <a:cubicBezTo>
                    <a:pt x="11254485" y="1908179"/>
                    <a:pt x="11279504" y="1918848"/>
                    <a:pt x="11283695" y="1918974"/>
                  </a:cubicBezTo>
                  <a:cubicBezTo>
                    <a:pt x="11290934" y="1918974"/>
                    <a:pt x="11292966" y="1923928"/>
                    <a:pt x="11300205" y="1921387"/>
                  </a:cubicBezTo>
                  <a:cubicBezTo>
                    <a:pt x="11307444" y="1918847"/>
                    <a:pt x="11312905" y="1907417"/>
                    <a:pt x="11317349" y="1902972"/>
                  </a:cubicBezTo>
                  <a:cubicBezTo>
                    <a:pt x="11323318" y="1931547"/>
                    <a:pt x="11333224" y="1913894"/>
                    <a:pt x="11350369" y="1910084"/>
                  </a:cubicBezTo>
                  <a:cubicBezTo>
                    <a:pt x="11361926" y="1907417"/>
                    <a:pt x="11379198" y="1920117"/>
                    <a:pt x="11391898" y="1910084"/>
                  </a:cubicBezTo>
                  <a:cubicBezTo>
                    <a:pt x="11413869" y="1892812"/>
                    <a:pt x="11389740" y="1892558"/>
                    <a:pt x="11414758" y="1901194"/>
                  </a:cubicBezTo>
                  <a:cubicBezTo>
                    <a:pt x="11422617" y="1905731"/>
                    <a:pt x="11432300" y="1905731"/>
                    <a:pt x="11440158" y="1901194"/>
                  </a:cubicBezTo>
                  <a:cubicBezTo>
                    <a:pt x="11457684" y="1890907"/>
                    <a:pt x="11454509" y="1870206"/>
                    <a:pt x="11433046" y="1878715"/>
                  </a:cubicBezTo>
                  <a:cubicBezTo>
                    <a:pt x="11429744" y="1860808"/>
                    <a:pt x="11408916" y="1860300"/>
                    <a:pt x="11408662" y="1845060"/>
                  </a:cubicBezTo>
                  <a:cubicBezTo>
                    <a:pt x="11408662" y="1834646"/>
                    <a:pt x="11418060" y="1837440"/>
                    <a:pt x="11418949" y="1829439"/>
                  </a:cubicBezTo>
                  <a:cubicBezTo>
                    <a:pt x="11419838" y="1821438"/>
                    <a:pt x="11412472" y="1814961"/>
                    <a:pt x="11408408" y="1808992"/>
                  </a:cubicBezTo>
                  <a:cubicBezTo>
                    <a:pt x="11417552" y="1800864"/>
                    <a:pt x="11437237" y="1789688"/>
                    <a:pt x="11428093" y="1774067"/>
                  </a:cubicBezTo>
                  <a:cubicBezTo>
                    <a:pt x="11420869" y="1766405"/>
                    <a:pt x="11410261" y="1762916"/>
                    <a:pt x="11399899" y="1764796"/>
                  </a:cubicBezTo>
                  <a:cubicBezTo>
                    <a:pt x="11387199" y="1767463"/>
                    <a:pt x="11376531" y="1781814"/>
                    <a:pt x="11365736" y="1787783"/>
                  </a:cubicBezTo>
                  <a:cubicBezTo>
                    <a:pt x="11354942" y="1793752"/>
                    <a:pt x="11341098" y="1799594"/>
                    <a:pt x="11328780" y="1805182"/>
                  </a:cubicBezTo>
                  <a:cubicBezTo>
                    <a:pt x="11296775" y="1819533"/>
                    <a:pt x="11261978" y="1828423"/>
                    <a:pt x="11229720" y="1841885"/>
                  </a:cubicBezTo>
                  <a:cubicBezTo>
                    <a:pt x="11197461" y="1855346"/>
                    <a:pt x="11165204" y="1867285"/>
                    <a:pt x="11131422" y="1864745"/>
                  </a:cubicBezTo>
                  <a:cubicBezTo>
                    <a:pt x="11104879" y="1862840"/>
                    <a:pt x="11080622" y="1857125"/>
                    <a:pt x="11053444" y="1855982"/>
                  </a:cubicBezTo>
                  <a:cubicBezTo>
                    <a:pt x="11025830" y="1856798"/>
                    <a:pt x="10998193" y="1856205"/>
                    <a:pt x="10970640" y="1854204"/>
                  </a:cubicBezTo>
                  <a:cubicBezTo>
                    <a:pt x="10924158" y="1847600"/>
                    <a:pt x="10873866" y="1859030"/>
                    <a:pt x="10827257" y="1851791"/>
                  </a:cubicBezTo>
                  <a:cubicBezTo>
                    <a:pt x="10830813" y="1844933"/>
                    <a:pt x="10840719" y="1828550"/>
                    <a:pt x="10848338" y="1826391"/>
                  </a:cubicBezTo>
                  <a:cubicBezTo>
                    <a:pt x="10855958" y="1824232"/>
                    <a:pt x="10856340" y="1827153"/>
                    <a:pt x="10860404" y="1826391"/>
                  </a:cubicBezTo>
                  <a:cubicBezTo>
                    <a:pt x="10861928" y="1826391"/>
                    <a:pt x="10867770" y="1830963"/>
                    <a:pt x="10871072" y="1830709"/>
                  </a:cubicBezTo>
                  <a:cubicBezTo>
                    <a:pt x="10878184" y="1830709"/>
                    <a:pt x="10884915" y="1819914"/>
                    <a:pt x="10890503" y="1816358"/>
                  </a:cubicBezTo>
                  <a:cubicBezTo>
                    <a:pt x="10890503" y="1827153"/>
                    <a:pt x="10897235" y="1830074"/>
                    <a:pt x="10905489" y="1834392"/>
                  </a:cubicBezTo>
                  <a:cubicBezTo>
                    <a:pt x="10919713" y="1841631"/>
                    <a:pt x="10925555" y="1832487"/>
                    <a:pt x="10940541" y="1834392"/>
                  </a:cubicBezTo>
                  <a:cubicBezTo>
                    <a:pt x="10938255" y="1830201"/>
                    <a:pt x="10938510" y="1825121"/>
                    <a:pt x="10935842" y="1821692"/>
                  </a:cubicBezTo>
                  <a:cubicBezTo>
                    <a:pt x="10944024" y="1824525"/>
                    <a:pt x="10952861" y="1824879"/>
                    <a:pt x="10961242" y="1822708"/>
                  </a:cubicBezTo>
                  <a:cubicBezTo>
                    <a:pt x="10962894" y="1838583"/>
                    <a:pt x="10973053" y="1832360"/>
                    <a:pt x="10982705" y="1836551"/>
                  </a:cubicBezTo>
                  <a:cubicBezTo>
                    <a:pt x="10988900" y="1839849"/>
                    <a:pt x="10995307" y="1842734"/>
                    <a:pt x="11001883" y="1845187"/>
                  </a:cubicBezTo>
                  <a:cubicBezTo>
                    <a:pt x="11016741" y="1849124"/>
                    <a:pt x="11027283" y="1840742"/>
                    <a:pt x="11019409" y="1822581"/>
                  </a:cubicBezTo>
                  <a:lnTo>
                    <a:pt x="11025504" y="1824105"/>
                  </a:lnTo>
                  <a:cubicBezTo>
                    <a:pt x="11021065" y="1821635"/>
                    <a:pt x="11016820" y="1818833"/>
                    <a:pt x="11012804" y="1815723"/>
                  </a:cubicBezTo>
                  <a:cubicBezTo>
                    <a:pt x="11021060" y="1811405"/>
                    <a:pt x="11030330" y="1808738"/>
                    <a:pt x="11038204" y="1805055"/>
                  </a:cubicBezTo>
                  <a:cubicBezTo>
                    <a:pt x="11037442" y="1814199"/>
                    <a:pt x="11041252" y="1816739"/>
                    <a:pt x="11048364" y="1818770"/>
                  </a:cubicBezTo>
                  <a:cubicBezTo>
                    <a:pt x="11052428" y="1820040"/>
                    <a:pt x="11056746" y="1813563"/>
                    <a:pt x="11061064" y="1814199"/>
                  </a:cubicBezTo>
                  <a:cubicBezTo>
                    <a:pt x="11061826" y="1814199"/>
                    <a:pt x="11072240" y="1818263"/>
                    <a:pt x="11069320" y="1818644"/>
                  </a:cubicBezTo>
                  <a:cubicBezTo>
                    <a:pt x="11077066" y="1817755"/>
                    <a:pt x="11071987" y="1823597"/>
                    <a:pt x="11080750" y="1816993"/>
                  </a:cubicBezTo>
                  <a:cubicBezTo>
                    <a:pt x="11089514" y="1810389"/>
                    <a:pt x="11084941" y="1798451"/>
                    <a:pt x="11090783" y="1794260"/>
                  </a:cubicBezTo>
                  <a:cubicBezTo>
                    <a:pt x="11100180" y="1787529"/>
                    <a:pt x="11098657" y="1797054"/>
                    <a:pt x="11109198" y="1800863"/>
                  </a:cubicBezTo>
                  <a:cubicBezTo>
                    <a:pt x="11122660" y="1805562"/>
                    <a:pt x="11127232" y="1798196"/>
                    <a:pt x="11140566" y="1799085"/>
                  </a:cubicBezTo>
                  <a:cubicBezTo>
                    <a:pt x="11162157" y="1800355"/>
                    <a:pt x="11145520" y="1802387"/>
                    <a:pt x="11158092" y="1815595"/>
                  </a:cubicBezTo>
                  <a:cubicBezTo>
                    <a:pt x="11162293" y="1820462"/>
                    <a:pt x="11168863" y="1822570"/>
                    <a:pt x="11175111" y="1821056"/>
                  </a:cubicBezTo>
                  <a:cubicBezTo>
                    <a:pt x="11175111" y="1840487"/>
                    <a:pt x="11217402" y="1813182"/>
                    <a:pt x="11185905" y="1799212"/>
                  </a:cubicBezTo>
                  <a:cubicBezTo>
                    <a:pt x="11192797" y="1795383"/>
                    <a:pt x="11200258" y="1792682"/>
                    <a:pt x="11208003" y="1791211"/>
                  </a:cubicBezTo>
                  <a:cubicBezTo>
                    <a:pt x="11208765" y="1792862"/>
                    <a:pt x="11210035" y="1794386"/>
                    <a:pt x="11210797" y="1796164"/>
                  </a:cubicBezTo>
                  <a:cubicBezTo>
                    <a:pt x="11214988" y="1785369"/>
                    <a:pt x="11222735" y="1794132"/>
                    <a:pt x="11229212" y="1791465"/>
                  </a:cubicBezTo>
                  <a:cubicBezTo>
                    <a:pt x="11240007" y="1786893"/>
                    <a:pt x="11233530" y="1773558"/>
                    <a:pt x="11244452" y="1766700"/>
                  </a:cubicBezTo>
                  <a:cubicBezTo>
                    <a:pt x="11253342" y="1761239"/>
                    <a:pt x="11268583" y="1772034"/>
                    <a:pt x="11276837" y="1769875"/>
                  </a:cubicBezTo>
                  <a:cubicBezTo>
                    <a:pt x="11281282" y="1768859"/>
                    <a:pt x="11281663" y="1760985"/>
                    <a:pt x="11285981" y="1759842"/>
                  </a:cubicBezTo>
                  <a:cubicBezTo>
                    <a:pt x="11290298" y="1758699"/>
                    <a:pt x="11297157" y="1763398"/>
                    <a:pt x="11301348" y="1761493"/>
                  </a:cubicBezTo>
                  <a:cubicBezTo>
                    <a:pt x="11307571" y="1758699"/>
                    <a:pt x="11310365" y="1751079"/>
                    <a:pt x="11315318" y="1747015"/>
                  </a:cubicBezTo>
                  <a:cubicBezTo>
                    <a:pt x="11320270" y="1742951"/>
                    <a:pt x="11325605" y="1747015"/>
                    <a:pt x="11329669" y="1743459"/>
                  </a:cubicBezTo>
                  <a:cubicBezTo>
                    <a:pt x="11331482" y="1738009"/>
                    <a:pt x="11333603" y="1732667"/>
                    <a:pt x="11336019" y="1727457"/>
                  </a:cubicBezTo>
                  <a:cubicBezTo>
                    <a:pt x="11339067" y="1723139"/>
                    <a:pt x="11345798" y="1727457"/>
                    <a:pt x="11348719" y="1720726"/>
                  </a:cubicBezTo>
                  <a:cubicBezTo>
                    <a:pt x="11351640" y="1713995"/>
                    <a:pt x="11336019" y="1707391"/>
                    <a:pt x="11338559" y="1700152"/>
                  </a:cubicBezTo>
                  <a:cubicBezTo>
                    <a:pt x="11341100" y="1692913"/>
                    <a:pt x="11348973" y="1697612"/>
                    <a:pt x="11351259" y="1692913"/>
                  </a:cubicBezTo>
                  <a:cubicBezTo>
                    <a:pt x="11356680" y="1683647"/>
                    <a:pt x="11353619" y="1671744"/>
                    <a:pt x="11344401" y="1666243"/>
                  </a:cubicBezTo>
                  <a:cubicBezTo>
                    <a:pt x="11330939" y="1660782"/>
                    <a:pt x="11320779" y="1677419"/>
                    <a:pt x="11310746" y="1684531"/>
                  </a:cubicBezTo>
                  <a:cubicBezTo>
                    <a:pt x="11299532" y="1691828"/>
                    <a:pt x="11287461" y="1697715"/>
                    <a:pt x="11274805" y="1702057"/>
                  </a:cubicBezTo>
                  <a:cubicBezTo>
                    <a:pt x="11249405" y="1712597"/>
                    <a:pt x="11229720" y="1724535"/>
                    <a:pt x="11202161" y="1722758"/>
                  </a:cubicBezTo>
                  <a:cubicBezTo>
                    <a:pt x="11172189" y="1720726"/>
                    <a:pt x="11154917" y="1738633"/>
                    <a:pt x="11126850" y="1743459"/>
                  </a:cubicBezTo>
                  <a:cubicBezTo>
                    <a:pt x="11094338" y="1749047"/>
                    <a:pt x="11050650" y="1740538"/>
                    <a:pt x="11017630" y="1736347"/>
                  </a:cubicBezTo>
                  <a:cubicBezTo>
                    <a:pt x="11003910" y="1734080"/>
                    <a:pt x="10990002" y="1733144"/>
                    <a:pt x="10976101" y="1733553"/>
                  </a:cubicBezTo>
                  <a:cubicBezTo>
                    <a:pt x="10956035" y="1734569"/>
                    <a:pt x="10953495" y="1729489"/>
                    <a:pt x="10934319" y="1719329"/>
                  </a:cubicBezTo>
                  <a:cubicBezTo>
                    <a:pt x="10928350" y="1716154"/>
                    <a:pt x="10903585" y="1710312"/>
                    <a:pt x="10911204" y="1699517"/>
                  </a:cubicBezTo>
                  <a:cubicBezTo>
                    <a:pt x="10923904" y="1681864"/>
                    <a:pt x="10943716" y="1728727"/>
                    <a:pt x="10955527" y="1702311"/>
                  </a:cubicBezTo>
                  <a:cubicBezTo>
                    <a:pt x="10961573" y="1707637"/>
                    <a:pt x="10969648" y="1710050"/>
                    <a:pt x="10977625" y="1708915"/>
                  </a:cubicBezTo>
                  <a:cubicBezTo>
                    <a:pt x="10977625" y="1711074"/>
                    <a:pt x="10977625" y="1713360"/>
                    <a:pt x="10977625" y="1715392"/>
                  </a:cubicBezTo>
                  <a:cubicBezTo>
                    <a:pt x="10987023" y="1715392"/>
                    <a:pt x="10994389" y="1708026"/>
                    <a:pt x="11003025" y="1707518"/>
                  </a:cubicBezTo>
                  <a:cubicBezTo>
                    <a:pt x="11004166" y="1708935"/>
                    <a:pt x="11004989" y="1710581"/>
                    <a:pt x="11005438" y="1712344"/>
                  </a:cubicBezTo>
                  <a:cubicBezTo>
                    <a:pt x="11016741" y="1699644"/>
                    <a:pt x="11000866" y="1688468"/>
                    <a:pt x="10989563" y="1683896"/>
                  </a:cubicBezTo>
                  <a:cubicBezTo>
                    <a:pt x="10992357" y="1680467"/>
                    <a:pt x="10998326" y="1673990"/>
                    <a:pt x="11003152" y="1673990"/>
                  </a:cubicBezTo>
                  <a:cubicBezTo>
                    <a:pt x="11011280" y="1673990"/>
                    <a:pt x="11004930" y="1680340"/>
                    <a:pt x="11009884" y="1682118"/>
                  </a:cubicBezTo>
                  <a:cubicBezTo>
                    <a:pt x="11011789" y="1682118"/>
                    <a:pt x="11024870" y="1685420"/>
                    <a:pt x="11025632" y="1686182"/>
                  </a:cubicBezTo>
                  <a:cubicBezTo>
                    <a:pt x="11028679" y="1689230"/>
                    <a:pt x="11027537" y="1697993"/>
                    <a:pt x="11030712" y="1700025"/>
                  </a:cubicBezTo>
                  <a:cubicBezTo>
                    <a:pt x="11039094" y="1705360"/>
                    <a:pt x="11043412" y="1700025"/>
                    <a:pt x="11051921" y="1702057"/>
                  </a:cubicBezTo>
                  <a:cubicBezTo>
                    <a:pt x="11060429" y="1704089"/>
                    <a:pt x="11059922" y="1716662"/>
                    <a:pt x="11073002" y="1710567"/>
                  </a:cubicBezTo>
                  <a:cubicBezTo>
                    <a:pt x="11073002" y="1712726"/>
                    <a:pt x="11073002" y="1715138"/>
                    <a:pt x="11073002" y="1717170"/>
                  </a:cubicBezTo>
                  <a:cubicBezTo>
                    <a:pt x="11083924" y="1717170"/>
                    <a:pt x="11092941" y="1707518"/>
                    <a:pt x="11104245" y="1712217"/>
                  </a:cubicBezTo>
                  <a:cubicBezTo>
                    <a:pt x="11102848" y="1709169"/>
                    <a:pt x="11103483" y="1704089"/>
                    <a:pt x="11101451" y="1700406"/>
                  </a:cubicBezTo>
                  <a:cubicBezTo>
                    <a:pt x="11111865" y="1701422"/>
                    <a:pt x="11123295" y="1699263"/>
                    <a:pt x="11122152" y="1686182"/>
                  </a:cubicBezTo>
                  <a:cubicBezTo>
                    <a:pt x="11128565" y="1683166"/>
                    <a:pt x="11135772" y="1682276"/>
                    <a:pt x="11142726" y="1683642"/>
                  </a:cubicBezTo>
                  <a:cubicBezTo>
                    <a:pt x="11139424" y="1665989"/>
                    <a:pt x="11160252" y="1681229"/>
                    <a:pt x="11169269" y="1666370"/>
                  </a:cubicBezTo>
                  <a:cubicBezTo>
                    <a:pt x="11177270" y="1686436"/>
                    <a:pt x="11185526" y="1676785"/>
                    <a:pt x="11200765" y="1666370"/>
                  </a:cubicBezTo>
                  <a:cubicBezTo>
                    <a:pt x="11212322" y="1658750"/>
                    <a:pt x="11243437" y="1652274"/>
                    <a:pt x="11236198" y="1635129"/>
                  </a:cubicBezTo>
                  <a:cubicBezTo>
                    <a:pt x="11262741" y="1639065"/>
                    <a:pt x="11256517" y="1613793"/>
                    <a:pt x="11236198" y="1613665"/>
                  </a:cubicBezTo>
                  <a:cubicBezTo>
                    <a:pt x="11234547" y="1604649"/>
                    <a:pt x="11225149" y="1603379"/>
                    <a:pt x="11216766" y="1605030"/>
                  </a:cubicBezTo>
                  <a:cubicBezTo>
                    <a:pt x="11215601" y="1598296"/>
                    <a:pt x="11213506" y="1591757"/>
                    <a:pt x="11210544" y="1585599"/>
                  </a:cubicBezTo>
                  <a:cubicBezTo>
                    <a:pt x="11221720" y="1587885"/>
                    <a:pt x="11221465" y="1576708"/>
                    <a:pt x="11228959" y="1571502"/>
                  </a:cubicBezTo>
                  <a:cubicBezTo>
                    <a:pt x="11232769" y="1568835"/>
                    <a:pt x="11237595" y="1571502"/>
                    <a:pt x="11241659" y="1570232"/>
                  </a:cubicBezTo>
                  <a:cubicBezTo>
                    <a:pt x="11258803" y="1560707"/>
                    <a:pt x="11287252" y="1543943"/>
                    <a:pt x="11284077" y="1521083"/>
                  </a:cubicBezTo>
                  <a:cubicBezTo>
                    <a:pt x="11299444" y="1530100"/>
                    <a:pt x="11311128" y="1494413"/>
                    <a:pt x="11309477" y="1482983"/>
                  </a:cubicBezTo>
                  <a:cubicBezTo>
                    <a:pt x="11300587" y="1486158"/>
                    <a:pt x="11296777" y="1491238"/>
                    <a:pt x="11286744" y="1486666"/>
                  </a:cubicBezTo>
                  <a:cubicBezTo>
                    <a:pt x="11274044" y="1480316"/>
                    <a:pt x="11280776" y="1480316"/>
                    <a:pt x="11285220" y="1470156"/>
                  </a:cubicBezTo>
                  <a:cubicBezTo>
                    <a:pt x="11292332" y="1454154"/>
                    <a:pt x="11310620" y="1415038"/>
                    <a:pt x="11277474" y="1432056"/>
                  </a:cubicBezTo>
                  <a:cubicBezTo>
                    <a:pt x="11254105" y="1444121"/>
                    <a:pt x="11240643" y="1466854"/>
                    <a:pt x="11220069" y="1482856"/>
                  </a:cubicBezTo>
                  <a:cubicBezTo>
                    <a:pt x="11200805" y="1498639"/>
                    <a:pt x="11178233" y="1509882"/>
                    <a:pt x="11154029" y="1515749"/>
                  </a:cubicBezTo>
                  <a:cubicBezTo>
                    <a:pt x="11136503" y="1519813"/>
                    <a:pt x="11112881" y="1526417"/>
                    <a:pt x="11094847" y="1522480"/>
                  </a:cubicBezTo>
                  <a:cubicBezTo>
                    <a:pt x="11076814" y="1518541"/>
                    <a:pt x="11062081" y="1506859"/>
                    <a:pt x="11044047" y="1508764"/>
                  </a:cubicBezTo>
                  <a:cubicBezTo>
                    <a:pt x="11018647" y="1511431"/>
                    <a:pt x="10998581" y="1535561"/>
                    <a:pt x="10972292" y="1538609"/>
                  </a:cubicBezTo>
                  <a:cubicBezTo>
                    <a:pt x="10945762" y="1539626"/>
                    <a:pt x="10919198" y="1537838"/>
                    <a:pt x="10893044" y="1533275"/>
                  </a:cubicBezTo>
                  <a:cubicBezTo>
                    <a:pt x="10868658" y="1531584"/>
                    <a:pt x="10844167" y="1532179"/>
                    <a:pt x="10819892" y="1535053"/>
                  </a:cubicBezTo>
                  <a:cubicBezTo>
                    <a:pt x="10801731" y="1536704"/>
                    <a:pt x="10774045" y="1544324"/>
                    <a:pt x="10760075" y="1529846"/>
                  </a:cubicBezTo>
                  <a:cubicBezTo>
                    <a:pt x="10768584" y="1524385"/>
                    <a:pt x="10796143" y="1511558"/>
                    <a:pt x="10805922" y="1519305"/>
                  </a:cubicBezTo>
                  <a:cubicBezTo>
                    <a:pt x="10807446" y="1517019"/>
                    <a:pt x="10813415" y="1514098"/>
                    <a:pt x="10814812" y="1511940"/>
                  </a:cubicBezTo>
                  <a:cubicBezTo>
                    <a:pt x="10815828" y="1514353"/>
                    <a:pt x="10819892" y="1517147"/>
                    <a:pt x="10821162" y="1519686"/>
                  </a:cubicBezTo>
                  <a:cubicBezTo>
                    <a:pt x="10830687" y="1516384"/>
                    <a:pt x="10841482" y="1505843"/>
                    <a:pt x="10849355" y="1511685"/>
                  </a:cubicBezTo>
                  <a:cubicBezTo>
                    <a:pt x="10847577" y="1498985"/>
                    <a:pt x="10868024" y="1498985"/>
                    <a:pt x="10875645" y="1488063"/>
                  </a:cubicBezTo>
                  <a:cubicBezTo>
                    <a:pt x="10881995" y="1504573"/>
                    <a:pt x="10896726" y="1480824"/>
                    <a:pt x="10905236" y="1498223"/>
                  </a:cubicBezTo>
                  <a:cubicBezTo>
                    <a:pt x="10907658" y="1493001"/>
                    <a:pt x="10911539" y="1488590"/>
                    <a:pt x="10916412" y="1485523"/>
                  </a:cubicBezTo>
                  <a:cubicBezTo>
                    <a:pt x="10917258" y="1494308"/>
                    <a:pt x="10923249" y="1501748"/>
                    <a:pt x="10931652" y="1504446"/>
                  </a:cubicBezTo>
                  <a:cubicBezTo>
                    <a:pt x="10939653" y="1508002"/>
                    <a:pt x="10948035" y="1500001"/>
                    <a:pt x="10949686" y="1511558"/>
                  </a:cubicBezTo>
                  <a:cubicBezTo>
                    <a:pt x="10964466" y="1507541"/>
                    <a:pt x="10977421" y="1498575"/>
                    <a:pt x="10986389" y="1486158"/>
                  </a:cubicBezTo>
                  <a:cubicBezTo>
                    <a:pt x="10973689" y="1480316"/>
                    <a:pt x="10950321" y="1468632"/>
                    <a:pt x="10939526" y="1477141"/>
                  </a:cubicBezTo>
                  <a:cubicBezTo>
                    <a:pt x="10922508" y="1451741"/>
                    <a:pt x="10961116" y="1466219"/>
                    <a:pt x="10966958" y="1448693"/>
                  </a:cubicBezTo>
                  <a:cubicBezTo>
                    <a:pt x="10977117" y="1452757"/>
                    <a:pt x="10984991" y="1439549"/>
                    <a:pt x="10996676" y="1446407"/>
                  </a:cubicBezTo>
                  <a:cubicBezTo>
                    <a:pt x="10996196" y="1452632"/>
                    <a:pt x="10995133" y="1458797"/>
                    <a:pt x="10993501" y="1464823"/>
                  </a:cubicBezTo>
                  <a:cubicBezTo>
                    <a:pt x="11002518" y="1462537"/>
                    <a:pt x="11029696" y="1444757"/>
                    <a:pt x="11030204" y="1435359"/>
                  </a:cubicBezTo>
                  <a:cubicBezTo>
                    <a:pt x="11044555" y="1436374"/>
                    <a:pt x="11042904" y="1421262"/>
                    <a:pt x="11030204" y="1419356"/>
                  </a:cubicBezTo>
                  <a:cubicBezTo>
                    <a:pt x="11040981" y="1417529"/>
                    <a:pt x="11051931" y="1416933"/>
                    <a:pt x="11062843" y="1417578"/>
                  </a:cubicBezTo>
                  <a:cubicBezTo>
                    <a:pt x="11066653" y="1417578"/>
                    <a:pt x="11082655" y="1424944"/>
                    <a:pt x="11085830" y="1424309"/>
                  </a:cubicBezTo>
                  <a:cubicBezTo>
                    <a:pt x="11089005" y="1423674"/>
                    <a:pt x="11095228" y="1419356"/>
                    <a:pt x="11096371" y="1419356"/>
                  </a:cubicBezTo>
                  <a:cubicBezTo>
                    <a:pt x="11097515" y="1419356"/>
                    <a:pt x="11099546" y="1414657"/>
                    <a:pt x="11101578" y="1414276"/>
                  </a:cubicBezTo>
                  <a:cubicBezTo>
                    <a:pt x="11103610" y="1413895"/>
                    <a:pt x="11109198" y="1419991"/>
                    <a:pt x="11111738" y="1419102"/>
                  </a:cubicBezTo>
                  <a:cubicBezTo>
                    <a:pt x="11120882" y="1415800"/>
                    <a:pt x="11132312" y="1409323"/>
                    <a:pt x="11119612" y="1396750"/>
                  </a:cubicBezTo>
                  <a:cubicBezTo>
                    <a:pt x="11123345" y="1395525"/>
                    <a:pt x="11126301" y="1392641"/>
                    <a:pt x="11127618" y="1388939"/>
                  </a:cubicBezTo>
                  <a:cubicBezTo>
                    <a:pt x="11128935" y="1385238"/>
                    <a:pt x="11128464" y="1381135"/>
                    <a:pt x="11126343" y="1377827"/>
                  </a:cubicBezTo>
                  <a:cubicBezTo>
                    <a:pt x="11150219" y="1374652"/>
                    <a:pt x="11148314" y="1365127"/>
                    <a:pt x="11162919" y="1351030"/>
                  </a:cubicBezTo>
                  <a:cubicBezTo>
                    <a:pt x="11171428" y="1343029"/>
                    <a:pt x="11190097" y="1342267"/>
                    <a:pt x="11171809" y="1326392"/>
                  </a:cubicBezTo>
                  <a:cubicBezTo>
                    <a:pt x="11184509" y="1320296"/>
                    <a:pt x="11176890" y="1313692"/>
                    <a:pt x="11180445" y="1305564"/>
                  </a:cubicBezTo>
                  <a:cubicBezTo>
                    <a:pt x="11184002" y="1297436"/>
                    <a:pt x="11189716" y="1296420"/>
                    <a:pt x="11190732" y="1288292"/>
                  </a:cubicBezTo>
                  <a:cubicBezTo>
                    <a:pt x="11174730" y="1283721"/>
                    <a:pt x="11175112" y="1267972"/>
                    <a:pt x="11161014" y="1270385"/>
                  </a:cubicBezTo>
                  <a:cubicBezTo>
                    <a:pt x="11149330" y="1272417"/>
                    <a:pt x="11130153" y="1298198"/>
                    <a:pt x="11121898" y="1305818"/>
                  </a:cubicBezTo>
                  <a:cubicBezTo>
                    <a:pt x="11096498" y="1329694"/>
                    <a:pt x="11073511" y="1352809"/>
                    <a:pt x="11038204" y="1359412"/>
                  </a:cubicBezTo>
                  <a:cubicBezTo>
                    <a:pt x="11020044" y="1362715"/>
                    <a:pt x="10997819" y="1356618"/>
                    <a:pt x="10980673" y="1363096"/>
                  </a:cubicBezTo>
                  <a:cubicBezTo>
                    <a:pt x="10967084" y="1368303"/>
                    <a:pt x="10958956" y="1382907"/>
                    <a:pt x="10945748" y="1388496"/>
                  </a:cubicBezTo>
                  <a:cubicBezTo>
                    <a:pt x="10922888" y="1397767"/>
                    <a:pt x="10896726" y="1383161"/>
                    <a:pt x="10874120" y="1378971"/>
                  </a:cubicBezTo>
                  <a:cubicBezTo>
                    <a:pt x="10884915" y="1362715"/>
                    <a:pt x="10905362" y="1373129"/>
                    <a:pt x="10913871" y="1356618"/>
                  </a:cubicBezTo>
                  <a:cubicBezTo>
                    <a:pt x="10923523" y="1390781"/>
                    <a:pt x="10981308" y="1350141"/>
                    <a:pt x="10952860" y="1342013"/>
                  </a:cubicBezTo>
                  <a:cubicBezTo>
                    <a:pt x="10958829" y="1333378"/>
                    <a:pt x="10968481" y="1339347"/>
                    <a:pt x="10977371" y="1340743"/>
                  </a:cubicBezTo>
                  <a:cubicBezTo>
                    <a:pt x="10995024" y="1343537"/>
                    <a:pt x="10995913" y="1337441"/>
                    <a:pt x="11014074" y="1331980"/>
                  </a:cubicBezTo>
                  <a:cubicBezTo>
                    <a:pt x="11013058" y="1354713"/>
                    <a:pt x="11039474" y="1335155"/>
                    <a:pt x="11019281" y="1319280"/>
                  </a:cubicBezTo>
                  <a:cubicBezTo>
                    <a:pt x="11030203" y="1306580"/>
                    <a:pt x="11047221" y="1309121"/>
                    <a:pt x="11061445" y="1312041"/>
                  </a:cubicBezTo>
                  <a:cubicBezTo>
                    <a:pt x="11070522" y="1315318"/>
                    <a:pt x="11079872" y="1317783"/>
                    <a:pt x="11089385" y="1319407"/>
                  </a:cubicBezTo>
                  <a:cubicBezTo>
                    <a:pt x="11094723" y="1318802"/>
                    <a:pt x="11099338" y="1315409"/>
                    <a:pt x="11101508" y="1310494"/>
                  </a:cubicBezTo>
                  <a:cubicBezTo>
                    <a:pt x="11103677" y="1305580"/>
                    <a:pt x="11103076" y="1299883"/>
                    <a:pt x="11099926" y="1295531"/>
                  </a:cubicBezTo>
                  <a:cubicBezTo>
                    <a:pt x="11094592" y="1288419"/>
                    <a:pt x="11090783" y="1295531"/>
                    <a:pt x="11087226" y="1293118"/>
                  </a:cubicBezTo>
                  <a:cubicBezTo>
                    <a:pt x="11079908" y="1287462"/>
                    <a:pt x="11074898" y="1279337"/>
                    <a:pt x="11073129" y="1270258"/>
                  </a:cubicBezTo>
                  <a:cubicBezTo>
                    <a:pt x="11079479" y="1270258"/>
                    <a:pt x="11091925" y="1273306"/>
                    <a:pt x="11097005" y="1270258"/>
                  </a:cubicBezTo>
                  <a:cubicBezTo>
                    <a:pt x="11105514" y="1265051"/>
                    <a:pt x="11098911" y="1262511"/>
                    <a:pt x="11103228" y="1256161"/>
                  </a:cubicBezTo>
                  <a:cubicBezTo>
                    <a:pt x="11111610" y="1243461"/>
                    <a:pt x="11119992" y="1237873"/>
                    <a:pt x="11118849" y="1221363"/>
                  </a:cubicBezTo>
                  <a:cubicBezTo>
                    <a:pt x="11123802" y="1220093"/>
                    <a:pt x="11134216" y="1217046"/>
                    <a:pt x="11136502" y="1212219"/>
                  </a:cubicBezTo>
                  <a:cubicBezTo>
                    <a:pt x="11138787" y="1207393"/>
                    <a:pt x="11132820" y="1206504"/>
                    <a:pt x="11133962" y="1199519"/>
                  </a:cubicBezTo>
                  <a:cubicBezTo>
                    <a:pt x="11135613" y="1190248"/>
                    <a:pt x="11133962" y="1184534"/>
                    <a:pt x="11139677" y="1175009"/>
                  </a:cubicBezTo>
                  <a:cubicBezTo>
                    <a:pt x="11144644" y="1168890"/>
                    <a:pt x="11148161" y="1161726"/>
                    <a:pt x="11149964" y="1154054"/>
                  </a:cubicBezTo>
                  <a:cubicBezTo>
                    <a:pt x="11147948" y="1142577"/>
                    <a:pt x="11138962" y="1133591"/>
                    <a:pt x="11127485" y="1131575"/>
                  </a:cubicBezTo>
                  <a:cubicBezTo>
                    <a:pt x="11116182" y="1131575"/>
                    <a:pt x="11103736" y="1150371"/>
                    <a:pt x="11096878" y="1157737"/>
                  </a:cubicBezTo>
                  <a:cubicBezTo>
                    <a:pt x="11084178" y="1171961"/>
                    <a:pt x="11069954" y="1184661"/>
                    <a:pt x="11055858" y="1197869"/>
                  </a:cubicBezTo>
                  <a:cubicBezTo>
                    <a:pt x="11035715" y="1217482"/>
                    <a:pt x="11013236" y="1234543"/>
                    <a:pt x="10988928" y="1248669"/>
                  </a:cubicBezTo>
                  <a:cubicBezTo>
                    <a:pt x="10965849" y="1259969"/>
                    <a:pt x="10940956" y="1267106"/>
                    <a:pt x="10915396" y="1269751"/>
                  </a:cubicBezTo>
                  <a:cubicBezTo>
                    <a:pt x="10879836" y="1274704"/>
                    <a:pt x="10868533" y="1256289"/>
                    <a:pt x="10839196" y="1242954"/>
                  </a:cubicBezTo>
                  <a:cubicBezTo>
                    <a:pt x="10809858" y="1229621"/>
                    <a:pt x="10784459" y="1244478"/>
                    <a:pt x="10757789" y="1259591"/>
                  </a:cubicBezTo>
                  <a:cubicBezTo>
                    <a:pt x="10746359" y="1266068"/>
                    <a:pt x="10718673" y="1286769"/>
                    <a:pt x="10706989" y="1279022"/>
                  </a:cubicBezTo>
                  <a:cubicBezTo>
                    <a:pt x="10704322" y="1277244"/>
                    <a:pt x="10701147" y="1264163"/>
                    <a:pt x="10699623" y="1261242"/>
                  </a:cubicBezTo>
                  <a:cubicBezTo>
                    <a:pt x="10707242" y="1257432"/>
                    <a:pt x="10718673" y="1245494"/>
                    <a:pt x="10720959" y="1258956"/>
                  </a:cubicBezTo>
                  <a:cubicBezTo>
                    <a:pt x="10726547" y="1257432"/>
                    <a:pt x="10729340" y="1258194"/>
                    <a:pt x="10733659" y="1252352"/>
                  </a:cubicBezTo>
                  <a:cubicBezTo>
                    <a:pt x="10746359" y="1257178"/>
                    <a:pt x="10749279" y="1242065"/>
                    <a:pt x="10742422" y="1234445"/>
                  </a:cubicBezTo>
                  <a:cubicBezTo>
                    <a:pt x="10758932" y="1214760"/>
                    <a:pt x="10777220" y="1226063"/>
                    <a:pt x="10798810" y="1224539"/>
                  </a:cubicBezTo>
                  <a:cubicBezTo>
                    <a:pt x="10800841" y="1224539"/>
                    <a:pt x="10809604" y="1224539"/>
                    <a:pt x="10811510" y="1224539"/>
                  </a:cubicBezTo>
                  <a:cubicBezTo>
                    <a:pt x="10813415" y="1224539"/>
                    <a:pt x="10818114" y="1219205"/>
                    <a:pt x="10822051" y="1219078"/>
                  </a:cubicBezTo>
                  <a:cubicBezTo>
                    <a:pt x="10823448" y="1219078"/>
                    <a:pt x="10829671" y="1225809"/>
                    <a:pt x="10833862" y="1225936"/>
                  </a:cubicBezTo>
                  <a:cubicBezTo>
                    <a:pt x="10842371" y="1225936"/>
                    <a:pt x="10849483" y="1217173"/>
                    <a:pt x="10857484" y="1215141"/>
                  </a:cubicBezTo>
                  <a:cubicBezTo>
                    <a:pt x="10861421" y="1225936"/>
                    <a:pt x="10856087" y="1233683"/>
                    <a:pt x="10865739" y="1239907"/>
                  </a:cubicBezTo>
                  <a:lnTo>
                    <a:pt x="10885043" y="1243843"/>
                  </a:lnTo>
                  <a:cubicBezTo>
                    <a:pt x="10895965" y="1245748"/>
                    <a:pt x="10931271" y="1252226"/>
                    <a:pt x="10927715" y="1231143"/>
                  </a:cubicBezTo>
                  <a:cubicBezTo>
                    <a:pt x="10939272" y="1232159"/>
                    <a:pt x="10956798" y="1227079"/>
                    <a:pt x="10943463" y="1215522"/>
                  </a:cubicBezTo>
                  <a:cubicBezTo>
                    <a:pt x="10953369" y="1216284"/>
                    <a:pt x="10962767" y="1218951"/>
                    <a:pt x="10970260" y="1210061"/>
                  </a:cubicBezTo>
                  <a:cubicBezTo>
                    <a:pt x="10976864" y="1215396"/>
                    <a:pt x="10986770" y="1208665"/>
                    <a:pt x="10992230" y="1202568"/>
                  </a:cubicBezTo>
                  <a:cubicBezTo>
                    <a:pt x="10997691" y="1196472"/>
                    <a:pt x="10995533" y="1189868"/>
                    <a:pt x="11001628" y="1185932"/>
                  </a:cubicBezTo>
                  <a:cubicBezTo>
                    <a:pt x="11004930" y="1183772"/>
                    <a:pt x="11010010" y="1187202"/>
                    <a:pt x="11013059" y="1185932"/>
                  </a:cubicBezTo>
                  <a:cubicBezTo>
                    <a:pt x="11018392" y="1182629"/>
                    <a:pt x="11021695" y="1183138"/>
                    <a:pt x="11026902" y="1177549"/>
                  </a:cubicBezTo>
                  <a:cubicBezTo>
                    <a:pt x="11032109" y="1171961"/>
                    <a:pt x="11023219" y="1169803"/>
                    <a:pt x="11025505" y="1166501"/>
                  </a:cubicBezTo>
                  <a:cubicBezTo>
                    <a:pt x="11031474" y="1158118"/>
                    <a:pt x="11050143" y="1155705"/>
                    <a:pt x="11042142" y="1144276"/>
                  </a:cubicBezTo>
                  <a:cubicBezTo>
                    <a:pt x="11029442" y="1127385"/>
                    <a:pt x="11009249" y="1153039"/>
                    <a:pt x="10997565" y="1157865"/>
                  </a:cubicBezTo>
                  <a:cubicBezTo>
                    <a:pt x="10982526" y="1163637"/>
                    <a:pt x="10966557" y="1166607"/>
                    <a:pt x="10950448" y="1166628"/>
                  </a:cubicBezTo>
                  <a:cubicBezTo>
                    <a:pt x="10935787" y="1166853"/>
                    <a:pt x="10921341" y="1163077"/>
                    <a:pt x="10908665" y="1155706"/>
                  </a:cubicBezTo>
                  <a:cubicBezTo>
                    <a:pt x="10884134" y="1144002"/>
                    <a:pt x="10857228" y="1138134"/>
                    <a:pt x="10830052" y="1138561"/>
                  </a:cubicBezTo>
                  <a:cubicBezTo>
                    <a:pt x="10814449" y="1139440"/>
                    <a:pt x="10798921" y="1141349"/>
                    <a:pt x="10783570" y="1144276"/>
                  </a:cubicBezTo>
                  <a:cubicBezTo>
                    <a:pt x="10770108" y="1146562"/>
                    <a:pt x="10755630" y="1158246"/>
                    <a:pt x="10743819" y="1159262"/>
                  </a:cubicBezTo>
                  <a:cubicBezTo>
                    <a:pt x="10737406" y="1160523"/>
                    <a:pt x="10730806" y="1158265"/>
                    <a:pt x="10726509" y="1153340"/>
                  </a:cubicBezTo>
                  <a:cubicBezTo>
                    <a:pt x="10722213" y="1148414"/>
                    <a:pt x="10720871" y="1141569"/>
                    <a:pt x="10722991" y="1135386"/>
                  </a:cubicBezTo>
                  <a:cubicBezTo>
                    <a:pt x="10737342" y="1136910"/>
                    <a:pt x="10758043" y="1113796"/>
                    <a:pt x="10757916" y="1140212"/>
                  </a:cubicBezTo>
                  <a:cubicBezTo>
                    <a:pt x="10770616" y="1141355"/>
                    <a:pt x="10774553" y="1128401"/>
                    <a:pt x="10785729" y="1124972"/>
                  </a:cubicBezTo>
                  <a:cubicBezTo>
                    <a:pt x="10785511" y="1126316"/>
                    <a:pt x="10786109" y="1127661"/>
                    <a:pt x="10787253" y="1128401"/>
                  </a:cubicBezTo>
                  <a:cubicBezTo>
                    <a:pt x="10797413" y="1124972"/>
                    <a:pt x="10800588" y="1111510"/>
                    <a:pt x="10788269" y="1108716"/>
                  </a:cubicBezTo>
                  <a:cubicBezTo>
                    <a:pt x="10803128" y="1110494"/>
                    <a:pt x="10838180" y="1104525"/>
                    <a:pt x="10846816" y="1121416"/>
                  </a:cubicBezTo>
                  <a:cubicBezTo>
                    <a:pt x="10855960" y="1115447"/>
                    <a:pt x="10866882" y="1097794"/>
                    <a:pt x="10879328" y="1100588"/>
                  </a:cubicBezTo>
                  <a:cubicBezTo>
                    <a:pt x="10886694" y="1102239"/>
                    <a:pt x="10888472" y="1114303"/>
                    <a:pt x="10892917" y="1115954"/>
                  </a:cubicBezTo>
                  <a:cubicBezTo>
                    <a:pt x="10904220" y="1120018"/>
                    <a:pt x="10913237" y="1106429"/>
                    <a:pt x="10924667" y="1108461"/>
                  </a:cubicBezTo>
                  <a:cubicBezTo>
                    <a:pt x="10930255" y="1109477"/>
                    <a:pt x="10927461" y="1116716"/>
                    <a:pt x="10930636" y="1117733"/>
                  </a:cubicBezTo>
                  <a:cubicBezTo>
                    <a:pt x="10933811" y="1118749"/>
                    <a:pt x="10941304" y="1117098"/>
                    <a:pt x="10941685" y="1117733"/>
                  </a:cubicBezTo>
                  <a:cubicBezTo>
                    <a:pt x="10952099" y="1123193"/>
                    <a:pt x="10964545" y="1132973"/>
                    <a:pt x="10975721" y="1128273"/>
                  </a:cubicBezTo>
                  <a:cubicBezTo>
                    <a:pt x="10988210" y="1119035"/>
                    <a:pt x="10999626" y="1108428"/>
                    <a:pt x="11009757" y="1096651"/>
                  </a:cubicBezTo>
                  <a:cubicBezTo>
                    <a:pt x="11011026" y="1099572"/>
                    <a:pt x="11014455" y="1101349"/>
                    <a:pt x="11015472" y="1105414"/>
                  </a:cubicBezTo>
                  <a:cubicBezTo>
                    <a:pt x="11028172" y="1106303"/>
                    <a:pt x="11032490" y="1088015"/>
                    <a:pt x="11045190" y="1091824"/>
                  </a:cubicBezTo>
                  <a:cubicBezTo>
                    <a:pt x="11048288" y="1083812"/>
                    <a:pt x="11046988" y="1074765"/>
                    <a:pt x="11041761" y="1067948"/>
                  </a:cubicBezTo>
                  <a:cubicBezTo>
                    <a:pt x="11056239" y="1062488"/>
                    <a:pt x="11064621" y="1053216"/>
                    <a:pt x="11055604" y="1039627"/>
                  </a:cubicBezTo>
                  <a:cubicBezTo>
                    <a:pt x="11074400" y="1025403"/>
                    <a:pt x="11081004" y="1022355"/>
                    <a:pt x="11059287" y="1011306"/>
                  </a:cubicBezTo>
                  <a:cubicBezTo>
                    <a:pt x="11075416" y="999622"/>
                    <a:pt x="11057509" y="985906"/>
                    <a:pt x="11045444" y="983239"/>
                  </a:cubicBezTo>
                  <a:cubicBezTo>
                    <a:pt x="11032744" y="1021339"/>
                    <a:pt x="10965179" y="1056264"/>
                    <a:pt x="10929365" y="1065027"/>
                  </a:cubicBezTo>
                  <a:cubicBezTo>
                    <a:pt x="10911812" y="1068935"/>
                    <a:pt x="10893976" y="1071440"/>
                    <a:pt x="10876025" y="1072520"/>
                  </a:cubicBezTo>
                  <a:cubicBezTo>
                    <a:pt x="10856975" y="1074044"/>
                    <a:pt x="10846561" y="1065535"/>
                    <a:pt x="10829924" y="1062233"/>
                  </a:cubicBezTo>
                  <a:cubicBezTo>
                    <a:pt x="10813287" y="1058930"/>
                    <a:pt x="10794364" y="1066805"/>
                    <a:pt x="10777346" y="1064900"/>
                  </a:cubicBezTo>
                  <a:cubicBezTo>
                    <a:pt x="10781853" y="1056524"/>
                    <a:pt x="10787686" y="1048933"/>
                    <a:pt x="10794618" y="1042421"/>
                  </a:cubicBezTo>
                  <a:cubicBezTo>
                    <a:pt x="10808207" y="1034293"/>
                    <a:pt x="10807318" y="1043056"/>
                    <a:pt x="10817224" y="1044580"/>
                  </a:cubicBezTo>
                  <a:cubicBezTo>
                    <a:pt x="10826503" y="1046410"/>
                    <a:pt x="10835972" y="1047093"/>
                    <a:pt x="10845418" y="1046613"/>
                  </a:cubicBezTo>
                  <a:cubicBezTo>
                    <a:pt x="10855423" y="1045549"/>
                    <a:pt x="10865512" y="1045549"/>
                    <a:pt x="10875517" y="1046613"/>
                  </a:cubicBezTo>
                  <a:cubicBezTo>
                    <a:pt x="10878184" y="1046613"/>
                    <a:pt x="10879073" y="1054741"/>
                    <a:pt x="10882502" y="1055122"/>
                  </a:cubicBezTo>
                  <a:cubicBezTo>
                    <a:pt x="10892534" y="1056265"/>
                    <a:pt x="10897995" y="1040517"/>
                    <a:pt x="10900155" y="1032770"/>
                  </a:cubicBezTo>
                  <a:cubicBezTo>
                    <a:pt x="10912855" y="1035945"/>
                    <a:pt x="10921491" y="1027563"/>
                    <a:pt x="10915522" y="1015371"/>
                  </a:cubicBezTo>
                  <a:cubicBezTo>
                    <a:pt x="10923142" y="1014355"/>
                    <a:pt x="10930762" y="1012323"/>
                    <a:pt x="10938382" y="1010545"/>
                  </a:cubicBezTo>
                  <a:cubicBezTo>
                    <a:pt x="10943843" y="1035310"/>
                    <a:pt x="10964925" y="1003052"/>
                    <a:pt x="10969750" y="997845"/>
                  </a:cubicBezTo>
                  <a:cubicBezTo>
                    <a:pt x="10971020" y="998988"/>
                    <a:pt x="10973560" y="1000511"/>
                    <a:pt x="10974831" y="1001782"/>
                  </a:cubicBezTo>
                  <a:cubicBezTo>
                    <a:pt x="10977371" y="998607"/>
                    <a:pt x="10980927" y="989716"/>
                    <a:pt x="10984102" y="987430"/>
                  </a:cubicBezTo>
                  <a:cubicBezTo>
                    <a:pt x="10987277" y="985145"/>
                    <a:pt x="10993372" y="986668"/>
                    <a:pt x="10995658" y="984383"/>
                  </a:cubicBezTo>
                  <a:cubicBezTo>
                    <a:pt x="11002390" y="977398"/>
                    <a:pt x="11010136" y="978033"/>
                    <a:pt x="10999977" y="965079"/>
                  </a:cubicBezTo>
                  <a:cubicBezTo>
                    <a:pt x="11008994" y="963809"/>
                    <a:pt x="11010518" y="953268"/>
                    <a:pt x="11014962" y="947172"/>
                  </a:cubicBezTo>
                  <a:cubicBezTo>
                    <a:pt x="11024869" y="933710"/>
                    <a:pt x="11033378" y="931551"/>
                    <a:pt x="11020931" y="910468"/>
                  </a:cubicBezTo>
                  <a:cubicBezTo>
                    <a:pt x="11039092" y="898911"/>
                    <a:pt x="11020931" y="887101"/>
                    <a:pt x="11008231" y="894466"/>
                  </a:cubicBezTo>
                  <a:cubicBezTo>
                    <a:pt x="11007469" y="894466"/>
                    <a:pt x="11008231" y="901578"/>
                    <a:pt x="11006834" y="903229"/>
                  </a:cubicBezTo>
                  <a:cubicBezTo>
                    <a:pt x="11002390" y="907420"/>
                    <a:pt x="10996293" y="909960"/>
                    <a:pt x="10991721" y="913770"/>
                  </a:cubicBezTo>
                  <a:cubicBezTo>
                    <a:pt x="10984228" y="919993"/>
                    <a:pt x="10977370" y="926470"/>
                    <a:pt x="10970512" y="932820"/>
                  </a:cubicBezTo>
                  <a:cubicBezTo>
                    <a:pt x="10963655" y="939170"/>
                    <a:pt x="10867388" y="1002543"/>
                    <a:pt x="10873611" y="957585"/>
                  </a:cubicBezTo>
                  <a:cubicBezTo>
                    <a:pt x="10889868" y="968761"/>
                    <a:pt x="10916283" y="933074"/>
                    <a:pt x="10919205" y="919485"/>
                  </a:cubicBezTo>
                  <a:cubicBezTo>
                    <a:pt x="10930127" y="917707"/>
                    <a:pt x="10970005" y="903229"/>
                    <a:pt x="10942446" y="891545"/>
                  </a:cubicBezTo>
                  <a:cubicBezTo>
                    <a:pt x="10949685" y="888243"/>
                    <a:pt x="10971529" y="885195"/>
                    <a:pt x="10973307" y="875543"/>
                  </a:cubicBezTo>
                  <a:cubicBezTo>
                    <a:pt x="10975720" y="862843"/>
                    <a:pt x="10960607" y="861954"/>
                    <a:pt x="10953622" y="854334"/>
                  </a:cubicBezTo>
                  <a:cubicBezTo>
                    <a:pt x="10957051" y="851667"/>
                    <a:pt x="10959337" y="845190"/>
                    <a:pt x="10962639" y="842523"/>
                  </a:cubicBezTo>
                  <a:cubicBezTo>
                    <a:pt x="10958829" y="842523"/>
                    <a:pt x="10956544" y="838967"/>
                    <a:pt x="10952479" y="838459"/>
                  </a:cubicBezTo>
                  <a:cubicBezTo>
                    <a:pt x="10951586" y="834929"/>
                    <a:pt x="10951118" y="831305"/>
                    <a:pt x="10951083" y="827664"/>
                  </a:cubicBezTo>
                  <a:cubicBezTo>
                    <a:pt x="10955384" y="823369"/>
                    <a:pt x="10960361" y="819808"/>
                    <a:pt x="10965814" y="817123"/>
                  </a:cubicBezTo>
                  <a:cubicBezTo>
                    <a:pt x="10954130" y="812170"/>
                    <a:pt x="10951463" y="796803"/>
                    <a:pt x="10939779" y="790580"/>
                  </a:cubicBezTo>
                  <a:cubicBezTo>
                    <a:pt x="10919967" y="780293"/>
                    <a:pt x="10922761" y="797946"/>
                    <a:pt x="10910188" y="813948"/>
                  </a:cubicBezTo>
                  <a:cubicBezTo>
                    <a:pt x="10903479" y="811052"/>
                    <a:pt x="10898342" y="805406"/>
                    <a:pt x="10896091" y="798454"/>
                  </a:cubicBezTo>
                  <a:cubicBezTo>
                    <a:pt x="10903711" y="790580"/>
                    <a:pt x="10911712" y="782960"/>
                    <a:pt x="10919840" y="775594"/>
                  </a:cubicBezTo>
                  <a:cubicBezTo>
                    <a:pt x="10914760" y="768355"/>
                    <a:pt x="10900028" y="771530"/>
                    <a:pt x="10897742" y="765180"/>
                  </a:cubicBezTo>
                  <a:cubicBezTo>
                    <a:pt x="10893678" y="753496"/>
                    <a:pt x="10909173" y="754893"/>
                    <a:pt x="10912348" y="749432"/>
                  </a:cubicBezTo>
                  <a:cubicBezTo>
                    <a:pt x="10915523" y="743971"/>
                    <a:pt x="10913617" y="740288"/>
                    <a:pt x="10915396" y="736732"/>
                  </a:cubicBezTo>
                  <a:cubicBezTo>
                    <a:pt x="10917174" y="733176"/>
                    <a:pt x="10915396" y="729366"/>
                    <a:pt x="10917174" y="725937"/>
                  </a:cubicBezTo>
                  <a:cubicBezTo>
                    <a:pt x="10918952" y="722508"/>
                    <a:pt x="10927334" y="720095"/>
                    <a:pt x="10929874" y="715269"/>
                  </a:cubicBezTo>
                  <a:cubicBezTo>
                    <a:pt x="10935408" y="706538"/>
                    <a:pt x="10933795" y="695082"/>
                    <a:pt x="10926064" y="688218"/>
                  </a:cubicBezTo>
                  <a:cubicBezTo>
                    <a:pt x="10956163" y="681741"/>
                    <a:pt x="10916920" y="640974"/>
                    <a:pt x="10920603" y="684535"/>
                  </a:cubicBezTo>
                  <a:cubicBezTo>
                    <a:pt x="10901172" y="674502"/>
                    <a:pt x="10894060" y="680344"/>
                    <a:pt x="10894314" y="701807"/>
                  </a:cubicBezTo>
                  <a:cubicBezTo>
                    <a:pt x="10875082" y="691639"/>
                    <a:pt x="10851449" y="695363"/>
                    <a:pt x="10836275" y="710951"/>
                  </a:cubicBezTo>
                  <a:cubicBezTo>
                    <a:pt x="10833100" y="713491"/>
                    <a:pt x="10827893" y="712983"/>
                    <a:pt x="10824972" y="715650"/>
                  </a:cubicBezTo>
                  <a:cubicBezTo>
                    <a:pt x="10822050" y="718317"/>
                    <a:pt x="10824972" y="725937"/>
                    <a:pt x="10820908" y="730128"/>
                  </a:cubicBezTo>
                  <a:cubicBezTo>
                    <a:pt x="10815893" y="733923"/>
                    <a:pt x="10809903" y="736214"/>
                    <a:pt x="10803636" y="736732"/>
                  </a:cubicBezTo>
                  <a:cubicBezTo>
                    <a:pt x="10807827" y="707649"/>
                    <a:pt x="10778871" y="744098"/>
                    <a:pt x="10775315" y="745622"/>
                  </a:cubicBezTo>
                  <a:cubicBezTo>
                    <a:pt x="10764266" y="750575"/>
                    <a:pt x="10743057" y="745622"/>
                    <a:pt x="10730865" y="747781"/>
                  </a:cubicBezTo>
                  <a:cubicBezTo>
                    <a:pt x="10713212" y="751083"/>
                    <a:pt x="10715879" y="755655"/>
                    <a:pt x="10700639" y="741939"/>
                  </a:cubicBezTo>
                  <a:cubicBezTo>
                    <a:pt x="10719562" y="741939"/>
                    <a:pt x="10767441" y="728477"/>
                    <a:pt x="10775569" y="705236"/>
                  </a:cubicBezTo>
                  <a:cubicBezTo>
                    <a:pt x="10778744" y="696092"/>
                    <a:pt x="10765917" y="678312"/>
                    <a:pt x="10783951" y="680598"/>
                  </a:cubicBezTo>
                  <a:cubicBezTo>
                    <a:pt x="10782808" y="670438"/>
                    <a:pt x="10772267" y="664596"/>
                    <a:pt x="10769727" y="655198"/>
                  </a:cubicBezTo>
                  <a:cubicBezTo>
                    <a:pt x="10763123" y="631703"/>
                    <a:pt x="10777220" y="641101"/>
                    <a:pt x="10789539" y="631830"/>
                  </a:cubicBezTo>
                  <a:cubicBezTo>
                    <a:pt x="10777728" y="621797"/>
                    <a:pt x="10752328" y="617606"/>
                    <a:pt x="10736834" y="615955"/>
                  </a:cubicBezTo>
                  <a:cubicBezTo>
                    <a:pt x="10750296" y="611129"/>
                    <a:pt x="10758424" y="595127"/>
                    <a:pt x="10772266" y="591825"/>
                  </a:cubicBezTo>
                  <a:cubicBezTo>
                    <a:pt x="10786109" y="588522"/>
                    <a:pt x="10795126" y="599572"/>
                    <a:pt x="10803382" y="580141"/>
                  </a:cubicBezTo>
                  <a:cubicBezTo>
                    <a:pt x="10823321" y="591063"/>
                    <a:pt x="10840085" y="560583"/>
                    <a:pt x="10859515" y="562361"/>
                  </a:cubicBezTo>
                  <a:cubicBezTo>
                    <a:pt x="10872215" y="536961"/>
                    <a:pt x="10808715" y="550296"/>
                    <a:pt x="10798174" y="554233"/>
                  </a:cubicBezTo>
                  <a:cubicBezTo>
                    <a:pt x="10783950" y="559948"/>
                    <a:pt x="10767948" y="565155"/>
                    <a:pt x="10757280" y="558551"/>
                  </a:cubicBezTo>
                  <a:cubicBezTo>
                    <a:pt x="10742675" y="549407"/>
                    <a:pt x="10747628" y="545851"/>
                    <a:pt x="10728071" y="549280"/>
                  </a:cubicBezTo>
                  <a:cubicBezTo>
                    <a:pt x="10734802" y="541533"/>
                    <a:pt x="10794491" y="530357"/>
                    <a:pt x="10758297" y="507370"/>
                  </a:cubicBezTo>
                  <a:cubicBezTo>
                    <a:pt x="10767187" y="499750"/>
                    <a:pt x="10779378" y="506100"/>
                    <a:pt x="10787253" y="498734"/>
                  </a:cubicBezTo>
                  <a:cubicBezTo>
                    <a:pt x="10791382" y="493302"/>
                    <a:pt x="10792701" y="486239"/>
                    <a:pt x="10790809" y="479684"/>
                  </a:cubicBezTo>
                  <a:cubicBezTo>
                    <a:pt x="10785476" y="469778"/>
                    <a:pt x="10785094" y="478287"/>
                    <a:pt x="10778871" y="475493"/>
                  </a:cubicBezTo>
                  <a:cubicBezTo>
                    <a:pt x="10777855" y="475493"/>
                    <a:pt x="10768839" y="469016"/>
                    <a:pt x="10768203" y="469016"/>
                  </a:cubicBezTo>
                  <a:cubicBezTo>
                    <a:pt x="10761345" y="469016"/>
                    <a:pt x="10752836" y="476890"/>
                    <a:pt x="10746359" y="475493"/>
                  </a:cubicBezTo>
                  <a:cubicBezTo>
                    <a:pt x="10735438" y="473207"/>
                    <a:pt x="10736072" y="455300"/>
                    <a:pt x="10719563" y="461142"/>
                  </a:cubicBezTo>
                  <a:cubicBezTo>
                    <a:pt x="10721721" y="460380"/>
                    <a:pt x="10702926" y="447045"/>
                    <a:pt x="10702418" y="446283"/>
                  </a:cubicBezTo>
                  <a:cubicBezTo>
                    <a:pt x="10694925" y="436377"/>
                    <a:pt x="10698354" y="433583"/>
                    <a:pt x="10699116" y="423296"/>
                  </a:cubicBezTo>
                  <a:cubicBezTo>
                    <a:pt x="10699116" y="415422"/>
                    <a:pt x="10703180" y="416057"/>
                    <a:pt x="10700513" y="406532"/>
                  </a:cubicBezTo>
                  <a:cubicBezTo>
                    <a:pt x="10695495" y="396554"/>
                    <a:pt x="10689175" y="387286"/>
                    <a:pt x="10681717" y="378973"/>
                  </a:cubicBezTo>
                  <a:cubicBezTo>
                    <a:pt x="10678415" y="374019"/>
                    <a:pt x="10660635" y="340873"/>
                    <a:pt x="10652380" y="344937"/>
                  </a:cubicBezTo>
                  <a:cubicBezTo>
                    <a:pt x="10644125" y="349001"/>
                    <a:pt x="10650475" y="408437"/>
                    <a:pt x="10646919" y="419486"/>
                  </a:cubicBezTo>
                  <a:cubicBezTo>
                    <a:pt x="10637174" y="400721"/>
                    <a:pt x="10625513" y="383016"/>
                    <a:pt x="10612121" y="366654"/>
                  </a:cubicBezTo>
                  <a:cubicBezTo>
                    <a:pt x="10609285" y="385563"/>
                    <a:pt x="10612861" y="404878"/>
                    <a:pt x="10622281" y="421518"/>
                  </a:cubicBezTo>
                  <a:cubicBezTo>
                    <a:pt x="10616947" y="420375"/>
                    <a:pt x="10596881" y="425201"/>
                    <a:pt x="10586721" y="421518"/>
                  </a:cubicBezTo>
                  <a:cubicBezTo>
                    <a:pt x="10582149" y="448950"/>
                    <a:pt x="10590658" y="495305"/>
                    <a:pt x="10595357" y="520959"/>
                  </a:cubicBezTo>
                  <a:cubicBezTo>
                    <a:pt x="10578834" y="518859"/>
                    <a:pt x="10562058" y="521641"/>
                    <a:pt x="10547097" y="528960"/>
                  </a:cubicBezTo>
                  <a:cubicBezTo>
                    <a:pt x="10601834" y="580903"/>
                    <a:pt x="10517887" y="574680"/>
                    <a:pt x="10485756" y="579760"/>
                  </a:cubicBezTo>
                  <a:cubicBezTo>
                    <a:pt x="10474453" y="627385"/>
                    <a:pt x="10544811" y="612399"/>
                    <a:pt x="10570211" y="629417"/>
                  </a:cubicBezTo>
                  <a:cubicBezTo>
                    <a:pt x="10564877" y="633988"/>
                    <a:pt x="10559797" y="648213"/>
                    <a:pt x="10552431" y="653928"/>
                  </a:cubicBezTo>
                  <a:cubicBezTo>
                    <a:pt x="10559035" y="655832"/>
                    <a:pt x="10567417" y="662310"/>
                    <a:pt x="10571608" y="663706"/>
                  </a:cubicBezTo>
                  <a:cubicBezTo>
                    <a:pt x="10562745" y="665483"/>
                    <a:pt x="10554953" y="670712"/>
                    <a:pt x="10549949" y="678241"/>
                  </a:cubicBezTo>
                  <a:cubicBezTo>
                    <a:pt x="10544946" y="685769"/>
                    <a:pt x="10543143" y="694979"/>
                    <a:pt x="10544938" y="703838"/>
                  </a:cubicBezTo>
                  <a:cubicBezTo>
                    <a:pt x="10535772" y="700373"/>
                    <a:pt x="10527395" y="695105"/>
                    <a:pt x="10520300" y="688344"/>
                  </a:cubicBezTo>
                  <a:cubicBezTo>
                    <a:pt x="10514839" y="689741"/>
                    <a:pt x="10515347" y="697235"/>
                    <a:pt x="10510268" y="697742"/>
                  </a:cubicBezTo>
                  <a:cubicBezTo>
                    <a:pt x="10502394" y="666500"/>
                    <a:pt x="10461373" y="667516"/>
                    <a:pt x="10434830" y="654054"/>
                  </a:cubicBezTo>
                  <a:cubicBezTo>
                    <a:pt x="10436481" y="686439"/>
                    <a:pt x="10487535" y="694059"/>
                    <a:pt x="10444862" y="724158"/>
                  </a:cubicBezTo>
                  <a:cubicBezTo>
                    <a:pt x="10480549" y="753241"/>
                    <a:pt x="10511030" y="810010"/>
                    <a:pt x="10563988" y="800358"/>
                  </a:cubicBezTo>
                  <a:cubicBezTo>
                    <a:pt x="10568545" y="809626"/>
                    <a:pt x="10572409" y="819220"/>
                    <a:pt x="10575545" y="829060"/>
                  </a:cubicBezTo>
                  <a:cubicBezTo>
                    <a:pt x="10570822" y="829310"/>
                    <a:pt x="10566115" y="829819"/>
                    <a:pt x="10561448" y="830584"/>
                  </a:cubicBezTo>
                  <a:cubicBezTo>
                    <a:pt x="10566529" y="841125"/>
                    <a:pt x="10566147" y="858524"/>
                    <a:pt x="10575418" y="869446"/>
                  </a:cubicBezTo>
                  <a:cubicBezTo>
                    <a:pt x="10549256" y="863985"/>
                    <a:pt x="10503663" y="868176"/>
                    <a:pt x="10504425" y="831346"/>
                  </a:cubicBezTo>
                  <a:cubicBezTo>
                    <a:pt x="10482834" y="831981"/>
                    <a:pt x="10472929" y="811915"/>
                    <a:pt x="10460609" y="800866"/>
                  </a:cubicBezTo>
                  <a:cubicBezTo>
                    <a:pt x="10456672" y="828425"/>
                    <a:pt x="10428732" y="822837"/>
                    <a:pt x="10404603" y="821186"/>
                  </a:cubicBezTo>
                  <a:cubicBezTo>
                    <a:pt x="10410064" y="825758"/>
                    <a:pt x="10415525" y="836299"/>
                    <a:pt x="10423907" y="841760"/>
                  </a:cubicBezTo>
                  <a:cubicBezTo>
                    <a:pt x="10411207" y="870970"/>
                    <a:pt x="10436607" y="879860"/>
                    <a:pt x="10464293" y="876812"/>
                  </a:cubicBezTo>
                  <a:cubicBezTo>
                    <a:pt x="10467341" y="897641"/>
                    <a:pt x="10471659" y="915928"/>
                    <a:pt x="10464293" y="935867"/>
                  </a:cubicBezTo>
                  <a:cubicBezTo>
                    <a:pt x="10511410" y="939042"/>
                    <a:pt x="10519665" y="933708"/>
                    <a:pt x="10544811" y="976127"/>
                  </a:cubicBezTo>
                  <a:cubicBezTo>
                    <a:pt x="10509379" y="976127"/>
                    <a:pt x="10474834" y="995557"/>
                    <a:pt x="10439401" y="992255"/>
                  </a:cubicBezTo>
                  <a:cubicBezTo>
                    <a:pt x="10419717" y="990350"/>
                    <a:pt x="10393808" y="970030"/>
                    <a:pt x="10374123" y="966221"/>
                  </a:cubicBezTo>
                  <a:lnTo>
                    <a:pt x="10374123" y="966221"/>
                  </a:lnTo>
                  <a:cubicBezTo>
                    <a:pt x="10370313" y="966221"/>
                    <a:pt x="10368155" y="962665"/>
                    <a:pt x="10364091" y="962156"/>
                  </a:cubicBezTo>
                  <a:cubicBezTo>
                    <a:pt x="10363149" y="958676"/>
                    <a:pt x="10362638" y="955093"/>
                    <a:pt x="10362567" y="951488"/>
                  </a:cubicBezTo>
                  <a:cubicBezTo>
                    <a:pt x="10366916" y="947250"/>
                    <a:pt x="10371883" y="943696"/>
                    <a:pt x="10377298" y="940948"/>
                  </a:cubicBezTo>
                  <a:cubicBezTo>
                    <a:pt x="10365614" y="935868"/>
                    <a:pt x="10363074" y="920501"/>
                    <a:pt x="10351898" y="914405"/>
                  </a:cubicBezTo>
                  <a:cubicBezTo>
                    <a:pt x="10332086" y="903991"/>
                    <a:pt x="10335007" y="921771"/>
                    <a:pt x="10322434" y="937773"/>
                  </a:cubicBezTo>
                  <a:cubicBezTo>
                    <a:pt x="10315725" y="934876"/>
                    <a:pt x="10310588" y="929231"/>
                    <a:pt x="10308337" y="922279"/>
                  </a:cubicBezTo>
                  <a:cubicBezTo>
                    <a:pt x="10315957" y="914405"/>
                    <a:pt x="10323831" y="906657"/>
                    <a:pt x="10331959" y="899419"/>
                  </a:cubicBezTo>
                  <a:cubicBezTo>
                    <a:pt x="10327006" y="892053"/>
                    <a:pt x="10312147" y="895228"/>
                    <a:pt x="10309988" y="889005"/>
                  </a:cubicBezTo>
                  <a:cubicBezTo>
                    <a:pt x="10305797" y="877194"/>
                    <a:pt x="10321292" y="878591"/>
                    <a:pt x="10324594" y="873257"/>
                  </a:cubicBezTo>
                  <a:cubicBezTo>
                    <a:pt x="10327896" y="867923"/>
                    <a:pt x="10325737" y="864113"/>
                    <a:pt x="10327642" y="860557"/>
                  </a:cubicBezTo>
                  <a:cubicBezTo>
                    <a:pt x="10329546" y="857001"/>
                    <a:pt x="10327642" y="853318"/>
                    <a:pt x="10329420" y="849889"/>
                  </a:cubicBezTo>
                  <a:cubicBezTo>
                    <a:pt x="10331198" y="846460"/>
                    <a:pt x="10339580" y="844047"/>
                    <a:pt x="10342120" y="839221"/>
                  </a:cubicBezTo>
                  <a:cubicBezTo>
                    <a:pt x="10347685" y="830519"/>
                    <a:pt x="10346126" y="819067"/>
                    <a:pt x="10338437" y="812170"/>
                  </a:cubicBezTo>
                  <a:cubicBezTo>
                    <a:pt x="10368409" y="805566"/>
                    <a:pt x="10329166" y="764926"/>
                    <a:pt x="10332849" y="808360"/>
                  </a:cubicBezTo>
                  <a:cubicBezTo>
                    <a:pt x="10313418" y="798327"/>
                    <a:pt x="10306306" y="804169"/>
                    <a:pt x="10306560" y="825632"/>
                  </a:cubicBezTo>
                  <a:cubicBezTo>
                    <a:pt x="10287286" y="815583"/>
                    <a:pt x="10263705" y="819350"/>
                    <a:pt x="10248521" y="834903"/>
                  </a:cubicBezTo>
                  <a:cubicBezTo>
                    <a:pt x="10245473" y="837316"/>
                    <a:pt x="10240139" y="836935"/>
                    <a:pt x="10237345" y="839602"/>
                  </a:cubicBezTo>
                  <a:cubicBezTo>
                    <a:pt x="10234550" y="842269"/>
                    <a:pt x="10237345" y="849889"/>
                    <a:pt x="10233281" y="853953"/>
                  </a:cubicBezTo>
                  <a:cubicBezTo>
                    <a:pt x="10228284" y="857800"/>
                    <a:pt x="10222291" y="860136"/>
                    <a:pt x="10216009" y="860684"/>
                  </a:cubicBezTo>
                  <a:cubicBezTo>
                    <a:pt x="10220073" y="831601"/>
                    <a:pt x="10190609" y="868050"/>
                    <a:pt x="10187688" y="869574"/>
                  </a:cubicBezTo>
                  <a:cubicBezTo>
                    <a:pt x="10176512" y="874527"/>
                    <a:pt x="10155303" y="869574"/>
                    <a:pt x="10143238" y="871733"/>
                  </a:cubicBezTo>
                  <a:cubicBezTo>
                    <a:pt x="10125458" y="874908"/>
                    <a:pt x="10128125" y="879607"/>
                    <a:pt x="10112885" y="865891"/>
                  </a:cubicBezTo>
                  <a:cubicBezTo>
                    <a:pt x="10131935" y="865891"/>
                    <a:pt x="10179687" y="852429"/>
                    <a:pt x="10187815" y="829188"/>
                  </a:cubicBezTo>
                  <a:cubicBezTo>
                    <a:pt x="10191117" y="820044"/>
                    <a:pt x="10178163" y="802264"/>
                    <a:pt x="10196197" y="804550"/>
                  </a:cubicBezTo>
                  <a:cubicBezTo>
                    <a:pt x="10195054" y="794390"/>
                    <a:pt x="10184640" y="788548"/>
                    <a:pt x="10181973" y="779150"/>
                  </a:cubicBezTo>
                  <a:cubicBezTo>
                    <a:pt x="10175496" y="755655"/>
                    <a:pt x="10189466" y="764926"/>
                    <a:pt x="10201912" y="755782"/>
                  </a:cubicBezTo>
                  <a:cubicBezTo>
                    <a:pt x="10189974" y="745622"/>
                    <a:pt x="10164701" y="741558"/>
                    <a:pt x="10149080" y="739780"/>
                  </a:cubicBezTo>
                  <a:cubicBezTo>
                    <a:pt x="10162542" y="735081"/>
                    <a:pt x="10170671" y="719079"/>
                    <a:pt x="10184513" y="715777"/>
                  </a:cubicBezTo>
                  <a:cubicBezTo>
                    <a:pt x="10198356" y="712474"/>
                    <a:pt x="10207373" y="723524"/>
                    <a:pt x="10215628" y="703966"/>
                  </a:cubicBezTo>
                  <a:cubicBezTo>
                    <a:pt x="10235694" y="714888"/>
                    <a:pt x="10252331" y="684408"/>
                    <a:pt x="10271889" y="686313"/>
                  </a:cubicBezTo>
                  <a:cubicBezTo>
                    <a:pt x="10284589" y="660913"/>
                    <a:pt x="10221089" y="673613"/>
                    <a:pt x="10210421" y="678185"/>
                  </a:cubicBezTo>
                  <a:cubicBezTo>
                    <a:pt x="10196324" y="683900"/>
                    <a:pt x="10180195" y="688980"/>
                    <a:pt x="10169654" y="682503"/>
                  </a:cubicBezTo>
                  <a:cubicBezTo>
                    <a:pt x="10154922" y="673359"/>
                    <a:pt x="10160001" y="669803"/>
                    <a:pt x="10140317" y="673105"/>
                  </a:cubicBezTo>
                  <a:cubicBezTo>
                    <a:pt x="10147048" y="665485"/>
                    <a:pt x="10206737" y="654182"/>
                    <a:pt x="10170543" y="631195"/>
                  </a:cubicBezTo>
                  <a:cubicBezTo>
                    <a:pt x="10179560" y="623702"/>
                    <a:pt x="10191624" y="630052"/>
                    <a:pt x="10199499" y="622686"/>
                  </a:cubicBezTo>
                  <a:cubicBezTo>
                    <a:pt x="10203732" y="617254"/>
                    <a:pt x="10205102" y="610122"/>
                    <a:pt x="10203182" y="603509"/>
                  </a:cubicBezTo>
                  <a:cubicBezTo>
                    <a:pt x="10197721" y="593730"/>
                    <a:pt x="10197339" y="602238"/>
                    <a:pt x="10191117" y="599318"/>
                  </a:cubicBezTo>
                  <a:cubicBezTo>
                    <a:pt x="10190100" y="599318"/>
                    <a:pt x="10181084" y="592841"/>
                    <a:pt x="10180448" y="592841"/>
                  </a:cubicBezTo>
                  <a:cubicBezTo>
                    <a:pt x="10173591" y="592841"/>
                    <a:pt x="10165081" y="600715"/>
                    <a:pt x="10158605" y="599444"/>
                  </a:cubicBezTo>
                  <a:cubicBezTo>
                    <a:pt x="10147683" y="597159"/>
                    <a:pt x="10148318" y="579252"/>
                    <a:pt x="10131935" y="585093"/>
                  </a:cubicBezTo>
                  <a:cubicBezTo>
                    <a:pt x="10134094" y="584331"/>
                    <a:pt x="10115171" y="570869"/>
                    <a:pt x="10114663" y="570234"/>
                  </a:cubicBezTo>
                  <a:cubicBezTo>
                    <a:pt x="10107170" y="560201"/>
                    <a:pt x="10110599" y="557534"/>
                    <a:pt x="10111361" y="547120"/>
                  </a:cubicBezTo>
                  <a:cubicBezTo>
                    <a:pt x="10111996" y="539246"/>
                    <a:pt x="10115425" y="540008"/>
                    <a:pt x="10112758" y="530356"/>
                  </a:cubicBezTo>
                  <a:cubicBezTo>
                    <a:pt x="10107814" y="520404"/>
                    <a:pt x="10101533" y="511175"/>
                    <a:pt x="10094089" y="502924"/>
                  </a:cubicBezTo>
                  <a:cubicBezTo>
                    <a:pt x="10090787" y="497971"/>
                    <a:pt x="10073008" y="464824"/>
                    <a:pt x="10064625" y="468888"/>
                  </a:cubicBezTo>
                  <a:cubicBezTo>
                    <a:pt x="10056243" y="472953"/>
                    <a:pt x="10062720" y="532388"/>
                    <a:pt x="10059164" y="543310"/>
                  </a:cubicBezTo>
                  <a:cubicBezTo>
                    <a:pt x="10049386" y="524634"/>
                    <a:pt x="10037772" y="506979"/>
                    <a:pt x="10024493" y="490605"/>
                  </a:cubicBezTo>
                  <a:cubicBezTo>
                    <a:pt x="10021549" y="509501"/>
                    <a:pt x="10025085" y="528838"/>
                    <a:pt x="10034526" y="545469"/>
                  </a:cubicBezTo>
                  <a:cubicBezTo>
                    <a:pt x="10029192" y="544326"/>
                    <a:pt x="10009126" y="549025"/>
                    <a:pt x="9999093" y="545469"/>
                  </a:cubicBezTo>
                  <a:cubicBezTo>
                    <a:pt x="9994522" y="572901"/>
                    <a:pt x="10002903" y="619129"/>
                    <a:pt x="10007602" y="644910"/>
                  </a:cubicBezTo>
                  <a:cubicBezTo>
                    <a:pt x="9991078" y="642758"/>
                    <a:pt x="9974287" y="645541"/>
                    <a:pt x="9959342" y="652911"/>
                  </a:cubicBezTo>
                  <a:cubicBezTo>
                    <a:pt x="10014079" y="704854"/>
                    <a:pt x="9930260" y="698631"/>
                    <a:pt x="9898001" y="703711"/>
                  </a:cubicBezTo>
                  <a:cubicBezTo>
                    <a:pt x="9886698" y="751209"/>
                    <a:pt x="9957056" y="736350"/>
                    <a:pt x="9982456" y="753368"/>
                  </a:cubicBezTo>
                  <a:cubicBezTo>
                    <a:pt x="9977123" y="757813"/>
                    <a:pt x="9972042" y="772164"/>
                    <a:pt x="9964676" y="777752"/>
                  </a:cubicBezTo>
                  <a:cubicBezTo>
                    <a:pt x="9971280" y="779784"/>
                    <a:pt x="9979662" y="786261"/>
                    <a:pt x="9983853" y="787658"/>
                  </a:cubicBezTo>
                  <a:cubicBezTo>
                    <a:pt x="9974996" y="789432"/>
                    <a:pt x="9967213" y="794667"/>
                    <a:pt x="9962231" y="802201"/>
                  </a:cubicBezTo>
                  <a:cubicBezTo>
                    <a:pt x="9957248" y="809735"/>
                    <a:pt x="9955476" y="818945"/>
                    <a:pt x="9957310" y="827790"/>
                  </a:cubicBezTo>
                  <a:cubicBezTo>
                    <a:pt x="9948138" y="824337"/>
                    <a:pt x="9939758" y="819067"/>
                    <a:pt x="9932672" y="812296"/>
                  </a:cubicBezTo>
                  <a:cubicBezTo>
                    <a:pt x="9927211" y="813566"/>
                    <a:pt x="9927592" y="821186"/>
                    <a:pt x="9922512" y="821694"/>
                  </a:cubicBezTo>
                  <a:cubicBezTo>
                    <a:pt x="9914765" y="790452"/>
                    <a:pt x="9873617" y="791468"/>
                    <a:pt x="9847201" y="778006"/>
                  </a:cubicBezTo>
                  <a:cubicBezTo>
                    <a:pt x="9848852" y="810264"/>
                    <a:pt x="9899779" y="818011"/>
                    <a:pt x="9857108" y="847983"/>
                  </a:cubicBezTo>
                  <a:cubicBezTo>
                    <a:pt x="9892794" y="877066"/>
                    <a:pt x="9923275" y="933835"/>
                    <a:pt x="9976234" y="924183"/>
                  </a:cubicBezTo>
                  <a:cubicBezTo>
                    <a:pt x="9980867" y="933417"/>
                    <a:pt x="9984732" y="943017"/>
                    <a:pt x="9987790" y="952885"/>
                  </a:cubicBezTo>
                  <a:cubicBezTo>
                    <a:pt x="9983063" y="953079"/>
                    <a:pt x="9978353" y="953588"/>
                    <a:pt x="9973693" y="954409"/>
                  </a:cubicBezTo>
                  <a:cubicBezTo>
                    <a:pt x="9978774" y="964950"/>
                    <a:pt x="9978392" y="982349"/>
                    <a:pt x="9987663" y="993144"/>
                  </a:cubicBezTo>
                  <a:cubicBezTo>
                    <a:pt x="9961501" y="987683"/>
                    <a:pt x="9915908" y="991874"/>
                    <a:pt x="9916797" y="955044"/>
                  </a:cubicBezTo>
                  <a:cubicBezTo>
                    <a:pt x="9895080" y="955044"/>
                    <a:pt x="9885301" y="935613"/>
                    <a:pt x="9872855" y="924564"/>
                  </a:cubicBezTo>
                  <a:cubicBezTo>
                    <a:pt x="9869045" y="952123"/>
                    <a:pt x="9841105" y="946408"/>
                    <a:pt x="9816848" y="944884"/>
                  </a:cubicBezTo>
                  <a:cubicBezTo>
                    <a:pt x="9822436" y="949329"/>
                    <a:pt x="9827770" y="959870"/>
                    <a:pt x="9836152" y="965458"/>
                  </a:cubicBezTo>
                  <a:cubicBezTo>
                    <a:pt x="9823452" y="994668"/>
                    <a:pt x="9848852" y="1003558"/>
                    <a:pt x="9876538" y="1000510"/>
                  </a:cubicBezTo>
                  <a:cubicBezTo>
                    <a:pt x="9879586" y="1021338"/>
                    <a:pt x="9883904" y="1039626"/>
                    <a:pt x="9876538" y="1059565"/>
                  </a:cubicBezTo>
                  <a:cubicBezTo>
                    <a:pt x="9923655" y="1062740"/>
                    <a:pt x="9931910" y="1057406"/>
                    <a:pt x="9957056" y="1099697"/>
                  </a:cubicBezTo>
                  <a:cubicBezTo>
                    <a:pt x="9921624" y="1099697"/>
                    <a:pt x="9887206" y="1119255"/>
                    <a:pt x="9851647" y="1115826"/>
                  </a:cubicBezTo>
                  <a:cubicBezTo>
                    <a:pt x="9820786" y="1112905"/>
                    <a:pt x="9774558" y="1065026"/>
                    <a:pt x="9761096" y="1105793"/>
                  </a:cubicBezTo>
                  <a:cubicBezTo>
                    <a:pt x="9783193" y="1113032"/>
                    <a:pt x="9794497" y="1129034"/>
                    <a:pt x="9786496" y="1150497"/>
                  </a:cubicBezTo>
                  <a:cubicBezTo>
                    <a:pt x="9793862" y="1150497"/>
                    <a:pt x="9802878" y="1152656"/>
                    <a:pt x="9810244" y="1152021"/>
                  </a:cubicBezTo>
                  <a:cubicBezTo>
                    <a:pt x="9812150" y="1188089"/>
                    <a:pt x="9841487" y="1178056"/>
                    <a:pt x="9861806" y="1155196"/>
                  </a:cubicBezTo>
                  <a:cubicBezTo>
                    <a:pt x="9865489" y="1162308"/>
                    <a:pt x="9883015" y="1173865"/>
                    <a:pt x="9887206" y="1182247"/>
                  </a:cubicBezTo>
                  <a:cubicBezTo>
                    <a:pt x="9905240" y="1163324"/>
                    <a:pt x="9930260" y="1164721"/>
                    <a:pt x="9952485" y="1177421"/>
                  </a:cubicBezTo>
                  <a:cubicBezTo>
                    <a:pt x="9943467" y="1228221"/>
                    <a:pt x="9742427" y="1187200"/>
                    <a:pt x="9701533" y="1177421"/>
                  </a:cubicBezTo>
                  <a:cubicBezTo>
                    <a:pt x="9677784" y="1222760"/>
                    <a:pt x="9817611" y="1233301"/>
                    <a:pt x="9827771" y="1272417"/>
                  </a:cubicBezTo>
                  <a:cubicBezTo>
                    <a:pt x="9831835" y="1267972"/>
                    <a:pt x="9848217" y="1262257"/>
                    <a:pt x="9852154" y="1258193"/>
                  </a:cubicBezTo>
                  <a:cubicBezTo>
                    <a:pt x="9869808" y="1282577"/>
                    <a:pt x="9901430" y="1267845"/>
                    <a:pt x="9927085" y="1272417"/>
                  </a:cubicBezTo>
                  <a:cubicBezTo>
                    <a:pt x="9922513" y="1359158"/>
                    <a:pt x="9695310" y="1224792"/>
                    <a:pt x="9670544" y="1269242"/>
                  </a:cubicBezTo>
                  <a:cubicBezTo>
                    <a:pt x="9676387" y="1271147"/>
                    <a:pt x="9690611" y="1286133"/>
                    <a:pt x="9696579" y="1288038"/>
                  </a:cubicBezTo>
                  <a:cubicBezTo>
                    <a:pt x="9692642" y="1293118"/>
                    <a:pt x="9689086" y="1299341"/>
                    <a:pt x="9685276" y="1303659"/>
                  </a:cubicBezTo>
                  <a:cubicBezTo>
                    <a:pt x="9693062" y="1307063"/>
                    <a:pt x="9701422" y="1308959"/>
                    <a:pt x="9709914" y="1309247"/>
                  </a:cubicBezTo>
                  <a:cubicBezTo>
                    <a:pt x="9726933" y="1341124"/>
                    <a:pt x="9765540" y="1299214"/>
                    <a:pt x="9772144" y="1348109"/>
                  </a:cubicBezTo>
                  <a:cubicBezTo>
                    <a:pt x="9791194" y="1340870"/>
                    <a:pt x="9883397" y="1335409"/>
                    <a:pt x="9891651" y="1359920"/>
                  </a:cubicBezTo>
                  <a:cubicBezTo>
                    <a:pt x="9906002" y="1401322"/>
                    <a:pt x="9804529" y="1385320"/>
                    <a:pt x="9785860" y="1375922"/>
                  </a:cubicBezTo>
                  <a:cubicBezTo>
                    <a:pt x="9792210" y="1381637"/>
                    <a:pt x="9796147" y="1393321"/>
                    <a:pt x="9802370" y="1399671"/>
                  </a:cubicBezTo>
                  <a:cubicBezTo>
                    <a:pt x="9798179" y="1402338"/>
                    <a:pt x="9790813" y="1411101"/>
                    <a:pt x="9787002" y="1413387"/>
                  </a:cubicBezTo>
                  <a:cubicBezTo>
                    <a:pt x="9819642" y="1449074"/>
                    <a:pt x="9757538" y="1441835"/>
                    <a:pt x="9736202" y="1435866"/>
                  </a:cubicBezTo>
                  <a:cubicBezTo>
                    <a:pt x="9702039" y="1426468"/>
                    <a:pt x="9672702" y="1400306"/>
                    <a:pt x="9640063" y="1394972"/>
                  </a:cubicBezTo>
                  <a:cubicBezTo>
                    <a:pt x="9633958" y="1403775"/>
                    <a:pt x="9630679" y="1414230"/>
                    <a:pt x="9630666" y="1424944"/>
                  </a:cubicBezTo>
                  <a:cubicBezTo>
                    <a:pt x="9668766" y="1424944"/>
                    <a:pt x="9660764" y="1460631"/>
                    <a:pt x="9661272" y="1489460"/>
                  </a:cubicBezTo>
                  <a:cubicBezTo>
                    <a:pt x="9672321" y="1486665"/>
                    <a:pt x="9689212" y="1493777"/>
                    <a:pt x="9700388" y="1490983"/>
                  </a:cubicBezTo>
                  <a:cubicBezTo>
                    <a:pt x="9697721" y="1502413"/>
                    <a:pt x="9704580" y="1518796"/>
                    <a:pt x="9701785" y="1530099"/>
                  </a:cubicBezTo>
                  <a:cubicBezTo>
                    <a:pt x="9709325" y="1533997"/>
                    <a:pt x="9717135" y="1537350"/>
                    <a:pt x="9725154" y="1540132"/>
                  </a:cubicBezTo>
                  <a:cubicBezTo>
                    <a:pt x="9730742" y="1518288"/>
                    <a:pt x="9745727" y="1508636"/>
                    <a:pt x="9766810" y="1521463"/>
                  </a:cubicBezTo>
                  <a:cubicBezTo>
                    <a:pt x="9770776" y="1516374"/>
                    <a:pt x="9774464" y="1511075"/>
                    <a:pt x="9777859" y="1505588"/>
                  </a:cubicBezTo>
                  <a:cubicBezTo>
                    <a:pt x="9798941" y="1516764"/>
                    <a:pt x="9800338" y="1515240"/>
                    <a:pt x="9821420" y="1505588"/>
                  </a:cubicBezTo>
                  <a:cubicBezTo>
                    <a:pt x="9821420" y="1508636"/>
                    <a:pt x="9822563" y="1511557"/>
                    <a:pt x="9823071" y="1514479"/>
                  </a:cubicBezTo>
                  <a:cubicBezTo>
                    <a:pt x="9938641" y="1519305"/>
                    <a:pt x="9857869" y="1584710"/>
                    <a:pt x="9791956" y="1590679"/>
                  </a:cubicBezTo>
                  <a:cubicBezTo>
                    <a:pt x="9735187" y="1596139"/>
                    <a:pt x="9692007" y="1569469"/>
                    <a:pt x="9646413" y="1551308"/>
                  </a:cubicBezTo>
                  <a:lnTo>
                    <a:pt x="9646413" y="1550419"/>
                  </a:lnTo>
                  <a:cubicBezTo>
                    <a:pt x="9664447" y="1538989"/>
                    <a:pt x="9646413" y="1527051"/>
                    <a:pt x="9633713" y="1534417"/>
                  </a:cubicBezTo>
                  <a:cubicBezTo>
                    <a:pt x="9633079" y="1534417"/>
                    <a:pt x="9633713" y="1541656"/>
                    <a:pt x="9632317" y="1543307"/>
                  </a:cubicBezTo>
                  <a:lnTo>
                    <a:pt x="9629904" y="1545086"/>
                  </a:lnTo>
                  <a:cubicBezTo>
                    <a:pt x="9615705" y="1540134"/>
                    <a:pt x="9600943" y="1536978"/>
                    <a:pt x="9585961" y="1535688"/>
                  </a:cubicBezTo>
                  <a:cubicBezTo>
                    <a:pt x="9589239" y="1546976"/>
                    <a:pt x="9595831" y="1557019"/>
                    <a:pt x="9604884" y="1564517"/>
                  </a:cubicBezTo>
                  <a:lnTo>
                    <a:pt x="9595994" y="1572771"/>
                  </a:lnTo>
                  <a:cubicBezTo>
                    <a:pt x="9587866" y="1580773"/>
                    <a:pt x="9492997" y="1642494"/>
                    <a:pt x="9499220" y="1598171"/>
                  </a:cubicBezTo>
                  <a:cubicBezTo>
                    <a:pt x="9515476" y="1609220"/>
                    <a:pt x="9541892" y="1573661"/>
                    <a:pt x="9544686" y="1560071"/>
                  </a:cubicBezTo>
                  <a:cubicBezTo>
                    <a:pt x="9555608" y="1558293"/>
                    <a:pt x="9595486" y="1543815"/>
                    <a:pt x="9568055" y="1532131"/>
                  </a:cubicBezTo>
                  <a:cubicBezTo>
                    <a:pt x="9575167" y="1528829"/>
                    <a:pt x="9597137" y="1525781"/>
                    <a:pt x="9598916" y="1516002"/>
                  </a:cubicBezTo>
                  <a:cubicBezTo>
                    <a:pt x="9601201" y="1503302"/>
                    <a:pt x="9586216" y="1502413"/>
                    <a:pt x="9579104" y="1494920"/>
                  </a:cubicBezTo>
                  <a:cubicBezTo>
                    <a:pt x="9582533" y="1492126"/>
                    <a:pt x="9584819" y="1485649"/>
                    <a:pt x="9588121" y="1482982"/>
                  </a:cubicBezTo>
                  <a:cubicBezTo>
                    <a:pt x="9584311" y="1482982"/>
                    <a:pt x="9582152" y="1479426"/>
                    <a:pt x="9578088" y="1478918"/>
                  </a:cubicBezTo>
                  <a:cubicBezTo>
                    <a:pt x="9577147" y="1475438"/>
                    <a:pt x="9576635" y="1471855"/>
                    <a:pt x="9576564" y="1468250"/>
                  </a:cubicBezTo>
                  <a:cubicBezTo>
                    <a:pt x="9580880" y="1463973"/>
                    <a:pt x="9585854" y="1460414"/>
                    <a:pt x="9591296" y="1457710"/>
                  </a:cubicBezTo>
                  <a:cubicBezTo>
                    <a:pt x="9579612" y="1452630"/>
                    <a:pt x="9577072" y="1437263"/>
                    <a:pt x="9565261" y="1431167"/>
                  </a:cubicBezTo>
                  <a:cubicBezTo>
                    <a:pt x="9545576" y="1420752"/>
                    <a:pt x="9548370" y="1438532"/>
                    <a:pt x="9535797" y="1454535"/>
                  </a:cubicBezTo>
                  <a:cubicBezTo>
                    <a:pt x="9529088" y="1451638"/>
                    <a:pt x="9523951" y="1445992"/>
                    <a:pt x="9521700" y="1439040"/>
                  </a:cubicBezTo>
                  <a:cubicBezTo>
                    <a:pt x="9529320" y="1431167"/>
                    <a:pt x="9537194" y="1423419"/>
                    <a:pt x="9545449" y="1416181"/>
                  </a:cubicBezTo>
                  <a:cubicBezTo>
                    <a:pt x="9540369" y="1408815"/>
                    <a:pt x="9525510" y="1411990"/>
                    <a:pt x="9523351" y="1405767"/>
                  </a:cubicBezTo>
                  <a:cubicBezTo>
                    <a:pt x="9519160" y="1393956"/>
                    <a:pt x="9534781" y="1395352"/>
                    <a:pt x="9537956" y="1390019"/>
                  </a:cubicBezTo>
                  <a:cubicBezTo>
                    <a:pt x="9541131" y="1384685"/>
                    <a:pt x="9539100" y="1380875"/>
                    <a:pt x="9541004" y="1377319"/>
                  </a:cubicBezTo>
                  <a:cubicBezTo>
                    <a:pt x="9542909" y="1373763"/>
                    <a:pt x="9541004" y="1369953"/>
                    <a:pt x="9542783" y="1366651"/>
                  </a:cubicBezTo>
                  <a:cubicBezTo>
                    <a:pt x="9544561" y="1363349"/>
                    <a:pt x="9552942" y="1360809"/>
                    <a:pt x="9555483" y="1355983"/>
                  </a:cubicBezTo>
                  <a:cubicBezTo>
                    <a:pt x="9561103" y="1347293"/>
                    <a:pt x="9559539" y="1335802"/>
                    <a:pt x="9551800" y="1328932"/>
                  </a:cubicBezTo>
                  <a:cubicBezTo>
                    <a:pt x="9581772" y="1322328"/>
                    <a:pt x="9542529" y="1281688"/>
                    <a:pt x="9546212" y="1325122"/>
                  </a:cubicBezTo>
                  <a:cubicBezTo>
                    <a:pt x="9526780" y="1315089"/>
                    <a:pt x="9519668" y="1320931"/>
                    <a:pt x="9519923" y="1342394"/>
                  </a:cubicBezTo>
                  <a:cubicBezTo>
                    <a:pt x="9500649" y="1332345"/>
                    <a:pt x="9477068" y="1336112"/>
                    <a:pt x="9461884" y="1351665"/>
                  </a:cubicBezTo>
                  <a:cubicBezTo>
                    <a:pt x="9458836" y="1354078"/>
                    <a:pt x="9453502" y="1353697"/>
                    <a:pt x="9450708" y="1356364"/>
                  </a:cubicBezTo>
                  <a:cubicBezTo>
                    <a:pt x="9447913" y="1359031"/>
                    <a:pt x="9450708" y="1366651"/>
                    <a:pt x="9446643" y="1370715"/>
                  </a:cubicBezTo>
                  <a:cubicBezTo>
                    <a:pt x="9441647" y="1374561"/>
                    <a:pt x="9435653" y="1376897"/>
                    <a:pt x="9429372" y="1377446"/>
                  </a:cubicBezTo>
                  <a:cubicBezTo>
                    <a:pt x="9433436" y="1348363"/>
                    <a:pt x="9403972" y="1384812"/>
                    <a:pt x="9401051" y="1386336"/>
                  </a:cubicBezTo>
                  <a:cubicBezTo>
                    <a:pt x="9389875" y="1391289"/>
                    <a:pt x="9368666" y="1386336"/>
                    <a:pt x="9356601" y="1388368"/>
                  </a:cubicBezTo>
                  <a:cubicBezTo>
                    <a:pt x="9338821" y="1391670"/>
                    <a:pt x="9341488" y="1396369"/>
                    <a:pt x="9326248" y="1382653"/>
                  </a:cubicBezTo>
                  <a:cubicBezTo>
                    <a:pt x="9345298" y="1382653"/>
                    <a:pt x="9393050" y="1369191"/>
                    <a:pt x="9401304" y="1345823"/>
                  </a:cubicBezTo>
                  <a:cubicBezTo>
                    <a:pt x="9404479" y="1336806"/>
                    <a:pt x="9391525" y="1319026"/>
                    <a:pt x="9409560" y="1321312"/>
                  </a:cubicBezTo>
                  <a:cubicBezTo>
                    <a:pt x="9408416" y="1311152"/>
                    <a:pt x="9398003" y="1305183"/>
                    <a:pt x="9395336" y="1295912"/>
                  </a:cubicBezTo>
                  <a:cubicBezTo>
                    <a:pt x="9388859" y="1272290"/>
                    <a:pt x="9402829" y="1281688"/>
                    <a:pt x="9415275" y="1272544"/>
                  </a:cubicBezTo>
                  <a:cubicBezTo>
                    <a:pt x="9403464" y="1262384"/>
                    <a:pt x="9378064" y="1258193"/>
                    <a:pt x="9362443" y="1256542"/>
                  </a:cubicBezTo>
                  <a:cubicBezTo>
                    <a:pt x="9375905" y="1251843"/>
                    <a:pt x="9384033" y="1235841"/>
                    <a:pt x="9397876" y="1232412"/>
                  </a:cubicBezTo>
                  <a:cubicBezTo>
                    <a:pt x="9411718" y="1228984"/>
                    <a:pt x="9420736" y="1240286"/>
                    <a:pt x="9428991" y="1220728"/>
                  </a:cubicBezTo>
                  <a:cubicBezTo>
                    <a:pt x="9449057" y="1231650"/>
                    <a:pt x="9465694" y="1201170"/>
                    <a:pt x="9485252" y="1202948"/>
                  </a:cubicBezTo>
                  <a:cubicBezTo>
                    <a:pt x="9497952" y="1177548"/>
                    <a:pt x="9434452" y="1190883"/>
                    <a:pt x="9423784" y="1194947"/>
                  </a:cubicBezTo>
                  <a:cubicBezTo>
                    <a:pt x="9409687" y="1200662"/>
                    <a:pt x="9393558" y="1205742"/>
                    <a:pt x="9383016" y="1199265"/>
                  </a:cubicBezTo>
                  <a:cubicBezTo>
                    <a:pt x="9368285" y="1190121"/>
                    <a:pt x="9373364" y="1186565"/>
                    <a:pt x="9353806" y="1189867"/>
                  </a:cubicBezTo>
                  <a:cubicBezTo>
                    <a:pt x="9360538" y="1182247"/>
                    <a:pt x="9420100" y="1170944"/>
                    <a:pt x="9383905" y="1147957"/>
                  </a:cubicBezTo>
                  <a:cubicBezTo>
                    <a:pt x="9392923" y="1140464"/>
                    <a:pt x="9405114" y="1146814"/>
                    <a:pt x="9412988" y="1139448"/>
                  </a:cubicBezTo>
                  <a:cubicBezTo>
                    <a:pt x="9417120" y="1133969"/>
                    <a:pt x="9418437" y="1126867"/>
                    <a:pt x="9416544" y="1120271"/>
                  </a:cubicBezTo>
                  <a:cubicBezTo>
                    <a:pt x="9411211" y="1110492"/>
                    <a:pt x="9410702" y="1119001"/>
                    <a:pt x="9403844" y="1116080"/>
                  </a:cubicBezTo>
                  <a:cubicBezTo>
                    <a:pt x="9402955" y="1116080"/>
                    <a:pt x="9393812" y="1109603"/>
                    <a:pt x="9393176" y="1109603"/>
                  </a:cubicBezTo>
                  <a:cubicBezTo>
                    <a:pt x="9386318" y="1109603"/>
                    <a:pt x="9377809" y="1117477"/>
                    <a:pt x="9371333" y="1116207"/>
                  </a:cubicBezTo>
                  <a:cubicBezTo>
                    <a:pt x="9360411" y="1113921"/>
                    <a:pt x="9361046" y="1095887"/>
                    <a:pt x="9344663" y="1101856"/>
                  </a:cubicBezTo>
                  <a:cubicBezTo>
                    <a:pt x="9346822" y="1101094"/>
                    <a:pt x="9327899" y="1087632"/>
                    <a:pt x="9327391" y="1086996"/>
                  </a:cubicBezTo>
                  <a:cubicBezTo>
                    <a:pt x="9319898" y="1076963"/>
                    <a:pt x="9323327" y="1074296"/>
                    <a:pt x="9324089" y="1063882"/>
                  </a:cubicBezTo>
                  <a:cubicBezTo>
                    <a:pt x="9324089" y="1056008"/>
                    <a:pt x="9328153" y="1056770"/>
                    <a:pt x="9325613" y="1047118"/>
                  </a:cubicBezTo>
                  <a:cubicBezTo>
                    <a:pt x="9320577" y="1037190"/>
                    <a:pt x="9314258" y="1027967"/>
                    <a:pt x="9306817" y="1019686"/>
                  </a:cubicBezTo>
                  <a:cubicBezTo>
                    <a:pt x="9303515" y="1014733"/>
                    <a:pt x="9285735" y="981586"/>
                    <a:pt x="9277353" y="985650"/>
                  </a:cubicBezTo>
                  <a:cubicBezTo>
                    <a:pt x="9268971" y="989715"/>
                    <a:pt x="9275448" y="1049150"/>
                    <a:pt x="9271892" y="1060072"/>
                  </a:cubicBezTo>
                  <a:cubicBezTo>
                    <a:pt x="9262145" y="1041378"/>
                    <a:pt x="9250528" y="1023720"/>
                    <a:pt x="9237221" y="1007367"/>
                  </a:cubicBezTo>
                  <a:cubicBezTo>
                    <a:pt x="9234287" y="1026263"/>
                    <a:pt x="9237822" y="1045597"/>
                    <a:pt x="9247254" y="1062231"/>
                  </a:cubicBezTo>
                  <a:cubicBezTo>
                    <a:pt x="9241920" y="1061088"/>
                    <a:pt x="9221854" y="1065787"/>
                    <a:pt x="9211821" y="1062231"/>
                  </a:cubicBezTo>
                  <a:cubicBezTo>
                    <a:pt x="9207250" y="1089663"/>
                    <a:pt x="9215631" y="1136018"/>
                    <a:pt x="9220330" y="1161799"/>
                  </a:cubicBezTo>
                  <a:cubicBezTo>
                    <a:pt x="9203847" y="1159649"/>
                    <a:pt x="9187098" y="1162434"/>
                    <a:pt x="9172197" y="1169800"/>
                  </a:cubicBezTo>
                  <a:cubicBezTo>
                    <a:pt x="9201661" y="1197740"/>
                    <a:pt x="9190740" y="1208916"/>
                    <a:pt x="9169530" y="1213869"/>
                  </a:cubicBezTo>
                  <a:cubicBezTo>
                    <a:pt x="9168889" y="1208065"/>
                    <a:pt x="9166792" y="1202518"/>
                    <a:pt x="9163434" y="1197740"/>
                  </a:cubicBezTo>
                  <a:cubicBezTo>
                    <a:pt x="9181595" y="1186311"/>
                    <a:pt x="9163434" y="1174373"/>
                    <a:pt x="9150734" y="1181738"/>
                  </a:cubicBezTo>
                  <a:cubicBezTo>
                    <a:pt x="9149972" y="1181738"/>
                    <a:pt x="9150734" y="1188977"/>
                    <a:pt x="9149338" y="1190629"/>
                  </a:cubicBezTo>
                  <a:cubicBezTo>
                    <a:pt x="9144893" y="1194819"/>
                    <a:pt x="9138796" y="1197232"/>
                    <a:pt x="9134225" y="1201043"/>
                  </a:cubicBezTo>
                  <a:cubicBezTo>
                    <a:pt x="9126858" y="1207139"/>
                    <a:pt x="9120255" y="1213743"/>
                    <a:pt x="9113523" y="1219712"/>
                  </a:cubicBezTo>
                  <a:lnTo>
                    <a:pt x="9110856" y="1219712"/>
                  </a:lnTo>
                  <a:cubicBezTo>
                    <a:pt x="9110856" y="1220474"/>
                    <a:pt x="9110856" y="1221108"/>
                    <a:pt x="9110856" y="1221871"/>
                  </a:cubicBezTo>
                  <a:cubicBezTo>
                    <a:pt x="9093965" y="1234571"/>
                    <a:pt x="9010526" y="1286895"/>
                    <a:pt x="9016495" y="1244731"/>
                  </a:cubicBezTo>
                  <a:cubicBezTo>
                    <a:pt x="9032752" y="1255780"/>
                    <a:pt x="9059167" y="1220220"/>
                    <a:pt x="9061961" y="1206631"/>
                  </a:cubicBezTo>
                  <a:cubicBezTo>
                    <a:pt x="9072883" y="1204852"/>
                    <a:pt x="9112761" y="1190375"/>
                    <a:pt x="9085330" y="1178690"/>
                  </a:cubicBezTo>
                  <a:cubicBezTo>
                    <a:pt x="9092442" y="1175388"/>
                    <a:pt x="9114286" y="1172340"/>
                    <a:pt x="9116191" y="1162562"/>
                  </a:cubicBezTo>
                  <a:cubicBezTo>
                    <a:pt x="9118477" y="1149862"/>
                    <a:pt x="9102856" y="1148973"/>
                    <a:pt x="9096379" y="1141480"/>
                  </a:cubicBezTo>
                  <a:cubicBezTo>
                    <a:pt x="9099808" y="1138686"/>
                    <a:pt x="9102094" y="1132208"/>
                    <a:pt x="9105396" y="1129542"/>
                  </a:cubicBezTo>
                  <a:cubicBezTo>
                    <a:pt x="9101586" y="1129542"/>
                    <a:pt x="9099427" y="1125986"/>
                    <a:pt x="9095236" y="1125477"/>
                  </a:cubicBezTo>
                  <a:cubicBezTo>
                    <a:pt x="9094394" y="1121981"/>
                    <a:pt x="9093926" y="1118405"/>
                    <a:pt x="9093839" y="1114810"/>
                  </a:cubicBezTo>
                  <a:cubicBezTo>
                    <a:pt x="9098189" y="1110571"/>
                    <a:pt x="9103156" y="1107017"/>
                    <a:pt x="9108571" y="1104269"/>
                  </a:cubicBezTo>
                  <a:cubicBezTo>
                    <a:pt x="9096887" y="1099189"/>
                    <a:pt x="9094220" y="1083822"/>
                    <a:pt x="9082536" y="1077726"/>
                  </a:cubicBezTo>
                  <a:cubicBezTo>
                    <a:pt x="9062724" y="1067312"/>
                    <a:pt x="9065645" y="1085092"/>
                    <a:pt x="9052945" y="1101094"/>
                  </a:cubicBezTo>
                  <a:cubicBezTo>
                    <a:pt x="9046236" y="1098197"/>
                    <a:pt x="9041099" y="1092552"/>
                    <a:pt x="9038848" y="1085600"/>
                  </a:cubicBezTo>
                  <a:cubicBezTo>
                    <a:pt x="9046595" y="1077726"/>
                    <a:pt x="9054469" y="1069979"/>
                    <a:pt x="9062597" y="1062740"/>
                  </a:cubicBezTo>
                  <a:cubicBezTo>
                    <a:pt x="9057644" y="1055374"/>
                    <a:pt x="9042785" y="1058549"/>
                    <a:pt x="9040626" y="1052326"/>
                  </a:cubicBezTo>
                  <a:cubicBezTo>
                    <a:pt x="9036435" y="1040515"/>
                    <a:pt x="9051930" y="1041912"/>
                    <a:pt x="9055105" y="1036578"/>
                  </a:cubicBezTo>
                  <a:cubicBezTo>
                    <a:pt x="9058280" y="1031244"/>
                    <a:pt x="9056374" y="1027434"/>
                    <a:pt x="9058280" y="1023878"/>
                  </a:cubicBezTo>
                  <a:cubicBezTo>
                    <a:pt x="9060185" y="1020322"/>
                    <a:pt x="9058280" y="1016512"/>
                    <a:pt x="9060058" y="1013210"/>
                  </a:cubicBezTo>
                  <a:cubicBezTo>
                    <a:pt x="9061836" y="1009908"/>
                    <a:pt x="9070090" y="1007368"/>
                    <a:pt x="9072758" y="1002542"/>
                  </a:cubicBezTo>
                  <a:cubicBezTo>
                    <a:pt x="9078268" y="993829"/>
                    <a:pt x="9076714" y="982414"/>
                    <a:pt x="9069075" y="975491"/>
                  </a:cubicBezTo>
                  <a:cubicBezTo>
                    <a:pt x="9099047" y="968887"/>
                    <a:pt x="9059804" y="928247"/>
                    <a:pt x="9063487" y="971681"/>
                  </a:cubicBezTo>
                  <a:cubicBezTo>
                    <a:pt x="9044056" y="961648"/>
                    <a:pt x="9036944" y="967490"/>
                    <a:pt x="9037198" y="988953"/>
                  </a:cubicBezTo>
                  <a:cubicBezTo>
                    <a:pt x="9017924" y="978904"/>
                    <a:pt x="8994343" y="982671"/>
                    <a:pt x="8979159" y="998224"/>
                  </a:cubicBezTo>
                  <a:cubicBezTo>
                    <a:pt x="8976111" y="1000637"/>
                    <a:pt x="8970777" y="1000256"/>
                    <a:pt x="8967983" y="1002923"/>
                  </a:cubicBezTo>
                  <a:cubicBezTo>
                    <a:pt x="8965188" y="1005590"/>
                    <a:pt x="8967983" y="1013210"/>
                    <a:pt x="8963791" y="1017274"/>
                  </a:cubicBezTo>
                  <a:cubicBezTo>
                    <a:pt x="8958817" y="1021159"/>
                    <a:pt x="8952812" y="1023500"/>
                    <a:pt x="8946520" y="1024005"/>
                  </a:cubicBezTo>
                  <a:cubicBezTo>
                    <a:pt x="8950711" y="994922"/>
                    <a:pt x="8921120" y="1031371"/>
                    <a:pt x="8918199" y="1032895"/>
                  </a:cubicBezTo>
                  <a:cubicBezTo>
                    <a:pt x="8907150" y="1037848"/>
                    <a:pt x="8885941" y="1032895"/>
                    <a:pt x="8873749" y="1034927"/>
                  </a:cubicBezTo>
                  <a:cubicBezTo>
                    <a:pt x="8856096" y="1038229"/>
                    <a:pt x="8858763" y="1042928"/>
                    <a:pt x="8843523" y="1029212"/>
                  </a:cubicBezTo>
                  <a:cubicBezTo>
                    <a:pt x="8862573" y="1029212"/>
                    <a:pt x="8910325" y="1015750"/>
                    <a:pt x="8918453" y="992509"/>
                  </a:cubicBezTo>
                  <a:cubicBezTo>
                    <a:pt x="8921755" y="983365"/>
                    <a:pt x="8908801" y="965585"/>
                    <a:pt x="8926835" y="967871"/>
                  </a:cubicBezTo>
                  <a:cubicBezTo>
                    <a:pt x="8925691" y="957711"/>
                    <a:pt x="8915151" y="951869"/>
                    <a:pt x="8912611" y="942471"/>
                  </a:cubicBezTo>
                  <a:cubicBezTo>
                    <a:pt x="8906134" y="918976"/>
                    <a:pt x="8920104" y="928247"/>
                    <a:pt x="8932550" y="919103"/>
                  </a:cubicBezTo>
                  <a:cubicBezTo>
                    <a:pt x="8920612" y="908943"/>
                    <a:pt x="8895339" y="904752"/>
                    <a:pt x="8879718" y="903101"/>
                  </a:cubicBezTo>
                  <a:cubicBezTo>
                    <a:pt x="8893180" y="898402"/>
                    <a:pt x="8901308" y="882400"/>
                    <a:pt x="8915151" y="879098"/>
                  </a:cubicBezTo>
                  <a:cubicBezTo>
                    <a:pt x="8928994" y="875795"/>
                    <a:pt x="8938011" y="886844"/>
                    <a:pt x="8946266" y="867287"/>
                  </a:cubicBezTo>
                  <a:cubicBezTo>
                    <a:pt x="8966332" y="878208"/>
                    <a:pt x="8982969" y="847729"/>
                    <a:pt x="9002400" y="849507"/>
                  </a:cubicBezTo>
                  <a:cubicBezTo>
                    <a:pt x="9015100" y="824107"/>
                    <a:pt x="8951600" y="837442"/>
                    <a:pt x="8941059" y="841506"/>
                  </a:cubicBezTo>
                  <a:cubicBezTo>
                    <a:pt x="8926962" y="847221"/>
                    <a:pt x="8910833" y="852301"/>
                    <a:pt x="8900291" y="845824"/>
                  </a:cubicBezTo>
                  <a:cubicBezTo>
                    <a:pt x="8885560" y="836680"/>
                    <a:pt x="8890639" y="833124"/>
                    <a:pt x="8870955" y="836426"/>
                  </a:cubicBezTo>
                  <a:cubicBezTo>
                    <a:pt x="8877686" y="828806"/>
                    <a:pt x="8937375" y="817503"/>
                    <a:pt x="8901181" y="794516"/>
                  </a:cubicBezTo>
                  <a:cubicBezTo>
                    <a:pt x="8910198" y="787023"/>
                    <a:pt x="8922262" y="793373"/>
                    <a:pt x="8930137" y="786007"/>
                  </a:cubicBezTo>
                  <a:cubicBezTo>
                    <a:pt x="8934313" y="780549"/>
                    <a:pt x="8935677" y="773445"/>
                    <a:pt x="8933820" y="766830"/>
                  </a:cubicBezTo>
                  <a:cubicBezTo>
                    <a:pt x="8928359" y="757051"/>
                    <a:pt x="8927977" y="765560"/>
                    <a:pt x="8921120" y="762639"/>
                  </a:cubicBezTo>
                  <a:cubicBezTo>
                    <a:pt x="8920103" y="762639"/>
                    <a:pt x="8911087" y="756162"/>
                    <a:pt x="8910451" y="756162"/>
                  </a:cubicBezTo>
                  <a:cubicBezTo>
                    <a:pt x="8903594" y="756162"/>
                    <a:pt x="8895084" y="764036"/>
                    <a:pt x="8888608" y="762765"/>
                  </a:cubicBezTo>
                  <a:cubicBezTo>
                    <a:pt x="8877686" y="760480"/>
                    <a:pt x="8878321" y="742445"/>
                    <a:pt x="8861811" y="748414"/>
                  </a:cubicBezTo>
                  <a:cubicBezTo>
                    <a:pt x="8864097" y="747652"/>
                    <a:pt x="8845174" y="734190"/>
                    <a:pt x="8844666" y="733555"/>
                  </a:cubicBezTo>
                  <a:cubicBezTo>
                    <a:pt x="8837173" y="723522"/>
                    <a:pt x="8840602" y="720855"/>
                    <a:pt x="8841364" y="710441"/>
                  </a:cubicBezTo>
                  <a:cubicBezTo>
                    <a:pt x="8841364" y="702567"/>
                    <a:pt x="8845428" y="703329"/>
                    <a:pt x="8842761" y="693677"/>
                  </a:cubicBezTo>
                  <a:cubicBezTo>
                    <a:pt x="8837817" y="683725"/>
                    <a:pt x="8831536" y="674496"/>
                    <a:pt x="8824092" y="666245"/>
                  </a:cubicBezTo>
                  <a:cubicBezTo>
                    <a:pt x="8820663" y="661292"/>
                    <a:pt x="8802883" y="628145"/>
                    <a:pt x="8794628" y="632209"/>
                  </a:cubicBezTo>
                  <a:cubicBezTo>
                    <a:pt x="8786373" y="636273"/>
                    <a:pt x="8792723" y="695709"/>
                    <a:pt x="8789167" y="706631"/>
                  </a:cubicBezTo>
                  <a:cubicBezTo>
                    <a:pt x="8779420" y="687937"/>
                    <a:pt x="8767803" y="670279"/>
                    <a:pt x="8754497" y="653926"/>
                  </a:cubicBezTo>
                  <a:cubicBezTo>
                    <a:pt x="8751562" y="672822"/>
                    <a:pt x="8755097" y="692155"/>
                    <a:pt x="8764529" y="708790"/>
                  </a:cubicBezTo>
                  <a:cubicBezTo>
                    <a:pt x="8759195" y="707647"/>
                    <a:pt x="8739129" y="712346"/>
                    <a:pt x="8729097" y="708790"/>
                  </a:cubicBezTo>
                  <a:cubicBezTo>
                    <a:pt x="8724398" y="736095"/>
                    <a:pt x="8732906" y="782450"/>
                    <a:pt x="8737605" y="808231"/>
                  </a:cubicBezTo>
                  <a:cubicBezTo>
                    <a:pt x="8721082" y="806071"/>
                    <a:pt x="8704288" y="808855"/>
                    <a:pt x="8689345" y="816232"/>
                  </a:cubicBezTo>
                  <a:cubicBezTo>
                    <a:pt x="8744082" y="868175"/>
                    <a:pt x="8660263" y="861825"/>
                    <a:pt x="8628004" y="867032"/>
                  </a:cubicBezTo>
                  <a:cubicBezTo>
                    <a:pt x="8616701" y="914657"/>
                    <a:pt x="8687060" y="899798"/>
                    <a:pt x="8712460" y="916689"/>
                  </a:cubicBezTo>
                  <a:cubicBezTo>
                    <a:pt x="8707126" y="921261"/>
                    <a:pt x="8702045" y="935485"/>
                    <a:pt x="8694679" y="941200"/>
                  </a:cubicBezTo>
                  <a:cubicBezTo>
                    <a:pt x="8701283" y="943232"/>
                    <a:pt x="8709665" y="949709"/>
                    <a:pt x="8713856" y="951106"/>
                  </a:cubicBezTo>
                  <a:cubicBezTo>
                    <a:pt x="8704982" y="952848"/>
                    <a:pt x="8697178" y="958076"/>
                    <a:pt x="8692189" y="965619"/>
                  </a:cubicBezTo>
                  <a:cubicBezTo>
                    <a:pt x="8687200" y="973162"/>
                    <a:pt x="8685443" y="982390"/>
                    <a:pt x="8687313" y="991238"/>
                  </a:cubicBezTo>
                  <a:cubicBezTo>
                    <a:pt x="8677891" y="987832"/>
                    <a:pt x="8669253" y="982563"/>
                    <a:pt x="8661913" y="975744"/>
                  </a:cubicBezTo>
                  <a:cubicBezTo>
                    <a:pt x="8656579" y="977014"/>
                    <a:pt x="8656960" y="984634"/>
                    <a:pt x="8651880" y="985142"/>
                  </a:cubicBezTo>
                  <a:cubicBezTo>
                    <a:pt x="8644006" y="953900"/>
                    <a:pt x="8602986" y="954789"/>
                    <a:pt x="8576569" y="941454"/>
                  </a:cubicBezTo>
                  <a:cubicBezTo>
                    <a:pt x="8578220" y="973712"/>
                    <a:pt x="8629148" y="981459"/>
                    <a:pt x="8586476" y="1011431"/>
                  </a:cubicBezTo>
                  <a:cubicBezTo>
                    <a:pt x="8622163" y="1040514"/>
                    <a:pt x="8652643" y="1097283"/>
                    <a:pt x="8705602" y="1087631"/>
                  </a:cubicBezTo>
                  <a:cubicBezTo>
                    <a:pt x="8710157" y="1096856"/>
                    <a:pt x="8714021" y="1106407"/>
                    <a:pt x="8717158" y="1116206"/>
                  </a:cubicBezTo>
                  <a:cubicBezTo>
                    <a:pt x="8712433" y="1116506"/>
                    <a:pt x="8707728" y="1117057"/>
                    <a:pt x="8703062" y="1117857"/>
                  </a:cubicBezTo>
                  <a:cubicBezTo>
                    <a:pt x="8708142" y="1128398"/>
                    <a:pt x="8707761" y="1145797"/>
                    <a:pt x="8717031" y="1156592"/>
                  </a:cubicBezTo>
                  <a:cubicBezTo>
                    <a:pt x="8690869" y="1151131"/>
                    <a:pt x="8645276" y="1155322"/>
                    <a:pt x="8646038" y="1118492"/>
                  </a:cubicBezTo>
                  <a:cubicBezTo>
                    <a:pt x="8624448" y="1118492"/>
                    <a:pt x="8614542" y="1099061"/>
                    <a:pt x="8602223" y="1088012"/>
                  </a:cubicBezTo>
                  <a:cubicBezTo>
                    <a:pt x="8598413" y="1115571"/>
                    <a:pt x="8570346" y="1109856"/>
                    <a:pt x="8546216" y="1108332"/>
                  </a:cubicBezTo>
                  <a:cubicBezTo>
                    <a:pt x="8551677" y="1112777"/>
                    <a:pt x="8557138" y="1123318"/>
                    <a:pt x="8565520" y="1128906"/>
                  </a:cubicBezTo>
                  <a:cubicBezTo>
                    <a:pt x="8552820" y="1157989"/>
                    <a:pt x="8578220" y="1167006"/>
                    <a:pt x="8605906" y="1163831"/>
                  </a:cubicBezTo>
                  <a:cubicBezTo>
                    <a:pt x="8608954" y="1184659"/>
                    <a:pt x="8613273" y="1203074"/>
                    <a:pt x="8605906" y="1223013"/>
                  </a:cubicBezTo>
                  <a:cubicBezTo>
                    <a:pt x="8653024" y="1226188"/>
                    <a:pt x="8661278" y="1220854"/>
                    <a:pt x="8686425" y="1263145"/>
                  </a:cubicBezTo>
                  <a:cubicBezTo>
                    <a:pt x="8650992" y="1263145"/>
                    <a:pt x="8616448" y="1282703"/>
                    <a:pt x="8581015" y="1279274"/>
                  </a:cubicBezTo>
                  <a:cubicBezTo>
                    <a:pt x="8550154" y="1276353"/>
                    <a:pt x="8503799" y="1228474"/>
                    <a:pt x="8490464" y="1269241"/>
                  </a:cubicBezTo>
                  <a:cubicBezTo>
                    <a:pt x="8512562" y="1276480"/>
                    <a:pt x="8523865" y="1292482"/>
                    <a:pt x="8515864" y="1313945"/>
                  </a:cubicBezTo>
                  <a:cubicBezTo>
                    <a:pt x="8523230" y="1313945"/>
                    <a:pt x="8532247" y="1316104"/>
                    <a:pt x="8539613" y="1315469"/>
                  </a:cubicBezTo>
                  <a:cubicBezTo>
                    <a:pt x="8541518" y="1351537"/>
                    <a:pt x="8570855" y="1341503"/>
                    <a:pt x="8591175" y="1318644"/>
                  </a:cubicBezTo>
                  <a:cubicBezTo>
                    <a:pt x="8594857" y="1325756"/>
                    <a:pt x="8612256" y="1337185"/>
                    <a:pt x="8615940" y="1345695"/>
                  </a:cubicBezTo>
                  <a:cubicBezTo>
                    <a:pt x="8633974" y="1326772"/>
                    <a:pt x="8658993" y="1328169"/>
                    <a:pt x="8681091" y="1340869"/>
                  </a:cubicBezTo>
                  <a:cubicBezTo>
                    <a:pt x="8672201" y="1390653"/>
                    <a:pt x="8475097" y="1351409"/>
                    <a:pt x="8431536" y="1340869"/>
                  </a:cubicBezTo>
                  <a:cubicBezTo>
                    <a:pt x="8430334" y="1336696"/>
                    <a:pt x="8428537" y="1332718"/>
                    <a:pt x="8426202" y="1329058"/>
                  </a:cubicBezTo>
                  <a:cubicBezTo>
                    <a:pt x="8444363" y="1317628"/>
                    <a:pt x="8426202" y="1305690"/>
                    <a:pt x="8413502" y="1313056"/>
                  </a:cubicBezTo>
                  <a:cubicBezTo>
                    <a:pt x="8412740" y="1313056"/>
                    <a:pt x="8413502" y="1320168"/>
                    <a:pt x="8412105" y="1321946"/>
                  </a:cubicBezTo>
                  <a:cubicBezTo>
                    <a:pt x="8407660" y="1326137"/>
                    <a:pt x="8401564" y="1328550"/>
                    <a:pt x="8396992" y="1332360"/>
                  </a:cubicBezTo>
                  <a:cubicBezTo>
                    <a:pt x="8389499" y="1338583"/>
                    <a:pt x="8382641" y="1345060"/>
                    <a:pt x="8375783" y="1351410"/>
                  </a:cubicBezTo>
                  <a:cubicBezTo>
                    <a:pt x="8368925" y="1357760"/>
                    <a:pt x="8272659" y="1421133"/>
                    <a:pt x="8279009" y="1376810"/>
                  </a:cubicBezTo>
                  <a:cubicBezTo>
                    <a:pt x="8295266" y="1387859"/>
                    <a:pt x="8321681" y="1352299"/>
                    <a:pt x="8324475" y="1338710"/>
                  </a:cubicBezTo>
                  <a:cubicBezTo>
                    <a:pt x="8335397" y="1336932"/>
                    <a:pt x="8375275" y="1322454"/>
                    <a:pt x="8347844" y="1310770"/>
                  </a:cubicBezTo>
                  <a:cubicBezTo>
                    <a:pt x="8354956" y="1307468"/>
                    <a:pt x="8376800" y="1304420"/>
                    <a:pt x="8378705" y="1294641"/>
                  </a:cubicBezTo>
                  <a:cubicBezTo>
                    <a:pt x="8380991" y="1281941"/>
                    <a:pt x="8366005" y="1281052"/>
                    <a:pt x="8358893" y="1273559"/>
                  </a:cubicBezTo>
                  <a:cubicBezTo>
                    <a:pt x="8362322" y="1270765"/>
                    <a:pt x="8364608" y="1264288"/>
                    <a:pt x="8367910" y="1261621"/>
                  </a:cubicBezTo>
                  <a:cubicBezTo>
                    <a:pt x="8364100" y="1260986"/>
                    <a:pt x="8361941" y="1258065"/>
                    <a:pt x="8357750" y="1257557"/>
                  </a:cubicBezTo>
                  <a:cubicBezTo>
                    <a:pt x="8356908" y="1254060"/>
                    <a:pt x="8356440" y="1250484"/>
                    <a:pt x="8356353" y="1246889"/>
                  </a:cubicBezTo>
                  <a:cubicBezTo>
                    <a:pt x="8360669" y="1242611"/>
                    <a:pt x="8365643" y="1239052"/>
                    <a:pt x="8371085" y="1236348"/>
                  </a:cubicBezTo>
                  <a:cubicBezTo>
                    <a:pt x="8359401" y="1231268"/>
                    <a:pt x="8356734" y="1215901"/>
                    <a:pt x="8345685" y="1209805"/>
                  </a:cubicBezTo>
                  <a:cubicBezTo>
                    <a:pt x="8325873" y="1199391"/>
                    <a:pt x="8328794" y="1217171"/>
                    <a:pt x="8316094" y="1233173"/>
                  </a:cubicBezTo>
                  <a:cubicBezTo>
                    <a:pt x="8309385" y="1230276"/>
                    <a:pt x="8304248" y="1224631"/>
                    <a:pt x="8301997" y="1217679"/>
                  </a:cubicBezTo>
                  <a:cubicBezTo>
                    <a:pt x="8309744" y="1209805"/>
                    <a:pt x="8317618" y="1202058"/>
                    <a:pt x="8325746" y="1194819"/>
                  </a:cubicBezTo>
                  <a:cubicBezTo>
                    <a:pt x="8320793" y="1187453"/>
                    <a:pt x="8305934" y="1190628"/>
                    <a:pt x="8303775" y="1184278"/>
                  </a:cubicBezTo>
                  <a:cubicBezTo>
                    <a:pt x="8299584" y="1172594"/>
                    <a:pt x="8315078" y="1173991"/>
                    <a:pt x="8318253" y="1168657"/>
                  </a:cubicBezTo>
                  <a:cubicBezTo>
                    <a:pt x="8321428" y="1163323"/>
                    <a:pt x="8319523" y="1159386"/>
                    <a:pt x="8321428" y="1155957"/>
                  </a:cubicBezTo>
                  <a:cubicBezTo>
                    <a:pt x="8323334" y="1152528"/>
                    <a:pt x="8321428" y="1148591"/>
                    <a:pt x="8323207" y="1145289"/>
                  </a:cubicBezTo>
                  <a:cubicBezTo>
                    <a:pt x="8324985" y="1141987"/>
                    <a:pt x="8333239" y="1139320"/>
                    <a:pt x="8335907" y="1134621"/>
                  </a:cubicBezTo>
                  <a:cubicBezTo>
                    <a:pt x="8341417" y="1125908"/>
                    <a:pt x="8339863" y="1114494"/>
                    <a:pt x="8332224" y="1107570"/>
                  </a:cubicBezTo>
                  <a:cubicBezTo>
                    <a:pt x="8362196" y="1100966"/>
                    <a:pt x="8322953" y="1060326"/>
                    <a:pt x="8326636" y="1103760"/>
                  </a:cubicBezTo>
                  <a:cubicBezTo>
                    <a:pt x="8307204" y="1093727"/>
                    <a:pt x="8300092" y="1099569"/>
                    <a:pt x="8300347" y="1121032"/>
                  </a:cubicBezTo>
                  <a:cubicBezTo>
                    <a:pt x="8281073" y="1110983"/>
                    <a:pt x="8257492" y="1114750"/>
                    <a:pt x="8242308" y="1130303"/>
                  </a:cubicBezTo>
                  <a:cubicBezTo>
                    <a:pt x="8239260" y="1132716"/>
                    <a:pt x="8233926" y="1132335"/>
                    <a:pt x="8231132" y="1135002"/>
                  </a:cubicBezTo>
                  <a:cubicBezTo>
                    <a:pt x="8228337" y="1137669"/>
                    <a:pt x="8231132" y="1145162"/>
                    <a:pt x="8226940" y="1149353"/>
                  </a:cubicBezTo>
                  <a:cubicBezTo>
                    <a:pt x="8221965" y="1153238"/>
                    <a:pt x="8215960" y="1155579"/>
                    <a:pt x="8209669" y="1156084"/>
                  </a:cubicBezTo>
                  <a:cubicBezTo>
                    <a:pt x="8213860" y="1127001"/>
                    <a:pt x="8184269" y="1163450"/>
                    <a:pt x="8181348" y="1164974"/>
                  </a:cubicBezTo>
                  <a:cubicBezTo>
                    <a:pt x="8170299" y="1169927"/>
                    <a:pt x="8149090" y="1164974"/>
                    <a:pt x="8136898" y="1167006"/>
                  </a:cubicBezTo>
                  <a:cubicBezTo>
                    <a:pt x="8119245" y="1170308"/>
                    <a:pt x="8121912" y="1175007"/>
                    <a:pt x="8106672" y="1161291"/>
                  </a:cubicBezTo>
                  <a:cubicBezTo>
                    <a:pt x="8125722" y="1161291"/>
                    <a:pt x="8173474" y="1147829"/>
                    <a:pt x="8181602" y="1124461"/>
                  </a:cubicBezTo>
                  <a:cubicBezTo>
                    <a:pt x="8184904" y="1115444"/>
                    <a:pt x="8171950" y="1097664"/>
                    <a:pt x="8189984" y="1099950"/>
                  </a:cubicBezTo>
                  <a:cubicBezTo>
                    <a:pt x="8188840" y="1089790"/>
                    <a:pt x="8178300" y="1083821"/>
                    <a:pt x="8175760" y="1074550"/>
                  </a:cubicBezTo>
                  <a:cubicBezTo>
                    <a:pt x="8169283" y="1050929"/>
                    <a:pt x="8183253" y="1060326"/>
                    <a:pt x="8195699" y="1051182"/>
                  </a:cubicBezTo>
                  <a:cubicBezTo>
                    <a:pt x="8183761" y="1041023"/>
                    <a:pt x="8158488" y="1036831"/>
                    <a:pt x="8142867" y="1035180"/>
                  </a:cubicBezTo>
                  <a:cubicBezTo>
                    <a:pt x="8156329" y="1030481"/>
                    <a:pt x="8164457" y="1014479"/>
                    <a:pt x="8178300" y="1011050"/>
                  </a:cubicBezTo>
                  <a:cubicBezTo>
                    <a:pt x="8192142" y="1007622"/>
                    <a:pt x="8201160" y="1018924"/>
                    <a:pt x="8209415" y="999366"/>
                  </a:cubicBezTo>
                  <a:cubicBezTo>
                    <a:pt x="8229481" y="1010288"/>
                    <a:pt x="8246118" y="979808"/>
                    <a:pt x="8265549" y="981586"/>
                  </a:cubicBezTo>
                  <a:cubicBezTo>
                    <a:pt x="8278249" y="956186"/>
                    <a:pt x="8214749" y="969521"/>
                    <a:pt x="8204208" y="973585"/>
                  </a:cubicBezTo>
                  <a:cubicBezTo>
                    <a:pt x="8190111" y="979300"/>
                    <a:pt x="8173982" y="984380"/>
                    <a:pt x="8163440" y="977776"/>
                  </a:cubicBezTo>
                  <a:cubicBezTo>
                    <a:pt x="8148709" y="968759"/>
                    <a:pt x="8153788" y="965076"/>
                    <a:pt x="8134103" y="968505"/>
                  </a:cubicBezTo>
                  <a:cubicBezTo>
                    <a:pt x="8140835" y="960885"/>
                    <a:pt x="8200524" y="949582"/>
                    <a:pt x="8164329" y="926595"/>
                  </a:cubicBezTo>
                  <a:cubicBezTo>
                    <a:pt x="8173347" y="919102"/>
                    <a:pt x="8185411" y="925452"/>
                    <a:pt x="8193286" y="918086"/>
                  </a:cubicBezTo>
                  <a:cubicBezTo>
                    <a:pt x="8197462" y="912628"/>
                    <a:pt x="8198826" y="905525"/>
                    <a:pt x="8196969" y="898909"/>
                  </a:cubicBezTo>
                  <a:cubicBezTo>
                    <a:pt x="8191508" y="889130"/>
                    <a:pt x="8191126" y="897639"/>
                    <a:pt x="8184269" y="894718"/>
                  </a:cubicBezTo>
                  <a:cubicBezTo>
                    <a:pt x="8183252" y="894718"/>
                    <a:pt x="8174236" y="888241"/>
                    <a:pt x="8173600" y="888241"/>
                  </a:cubicBezTo>
                  <a:cubicBezTo>
                    <a:pt x="8166742" y="888241"/>
                    <a:pt x="8158233" y="896115"/>
                    <a:pt x="8151757" y="894845"/>
                  </a:cubicBezTo>
                  <a:cubicBezTo>
                    <a:pt x="8140835" y="892559"/>
                    <a:pt x="8141470" y="874525"/>
                    <a:pt x="8124960" y="880494"/>
                  </a:cubicBezTo>
                  <a:cubicBezTo>
                    <a:pt x="8127246" y="879732"/>
                    <a:pt x="8108323" y="866270"/>
                    <a:pt x="8107815" y="865634"/>
                  </a:cubicBezTo>
                  <a:cubicBezTo>
                    <a:pt x="8100322" y="855601"/>
                    <a:pt x="8103751" y="852934"/>
                    <a:pt x="8104513" y="842520"/>
                  </a:cubicBezTo>
                  <a:cubicBezTo>
                    <a:pt x="8105148" y="834646"/>
                    <a:pt x="8108577" y="835408"/>
                    <a:pt x="8105910" y="825756"/>
                  </a:cubicBezTo>
                  <a:cubicBezTo>
                    <a:pt x="8101176" y="814399"/>
                    <a:pt x="8094751" y="803824"/>
                    <a:pt x="8086852" y="794390"/>
                  </a:cubicBezTo>
                  <a:cubicBezTo>
                    <a:pt x="8083423" y="789437"/>
                    <a:pt x="8065643" y="756290"/>
                    <a:pt x="8057388" y="760354"/>
                  </a:cubicBezTo>
                  <a:cubicBezTo>
                    <a:pt x="8049133" y="764418"/>
                    <a:pt x="8055483" y="823854"/>
                    <a:pt x="8051927" y="834776"/>
                  </a:cubicBezTo>
                  <a:cubicBezTo>
                    <a:pt x="8042180" y="816082"/>
                    <a:pt x="8030563" y="798423"/>
                    <a:pt x="8017256" y="782071"/>
                  </a:cubicBezTo>
                  <a:cubicBezTo>
                    <a:pt x="8014322" y="800967"/>
                    <a:pt x="8017857" y="820300"/>
                    <a:pt x="8027289" y="836935"/>
                  </a:cubicBezTo>
                  <a:cubicBezTo>
                    <a:pt x="8021955" y="835792"/>
                    <a:pt x="8001889" y="840491"/>
                    <a:pt x="7991856" y="836935"/>
                  </a:cubicBezTo>
                  <a:cubicBezTo>
                    <a:pt x="7987157" y="864367"/>
                    <a:pt x="7995666" y="910722"/>
                    <a:pt x="8000365" y="936503"/>
                  </a:cubicBezTo>
                  <a:cubicBezTo>
                    <a:pt x="7983841" y="934343"/>
                    <a:pt x="7967048" y="937127"/>
                    <a:pt x="7952105" y="944504"/>
                  </a:cubicBezTo>
                  <a:cubicBezTo>
                    <a:pt x="7984490" y="975111"/>
                    <a:pt x="7968362" y="985525"/>
                    <a:pt x="7943215" y="989843"/>
                  </a:cubicBezTo>
                  <a:cubicBezTo>
                    <a:pt x="7940421" y="982604"/>
                    <a:pt x="7929372" y="980699"/>
                    <a:pt x="7924038" y="974476"/>
                  </a:cubicBezTo>
                  <a:cubicBezTo>
                    <a:pt x="7927467" y="971682"/>
                    <a:pt x="7929753" y="965205"/>
                    <a:pt x="7933055" y="962538"/>
                  </a:cubicBezTo>
                  <a:cubicBezTo>
                    <a:pt x="7929245" y="962538"/>
                    <a:pt x="7926959" y="958982"/>
                    <a:pt x="7922895" y="958474"/>
                  </a:cubicBezTo>
                  <a:cubicBezTo>
                    <a:pt x="7921995" y="954989"/>
                    <a:pt x="7921526" y="951406"/>
                    <a:pt x="7921499" y="947806"/>
                  </a:cubicBezTo>
                  <a:cubicBezTo>
                    <a:pt x="7925800" y="943511"/>
                    <a:pt x="7930777" y="939950"/>
                    <a:pt x="7936230" y="937265"/>
                  </a:cubicBezTo>
                  <a:cubicBezTo>
                    <a:pt x="7924546" y="932185"/>
                    <a:pt x="7921879" y="916818"/>
                    <a:pt x="7910830" y="910722"/>
                  </a:cubicBezTo>
                  <a:cubicBezTo>
                    <a:pt x="7891018" y="900308"/>
                    <a:pt x="7893812" y="918088"/>
                    <a:pt x="7881239" y="934090"/>
                  </a:cubicBezTo>
                  <a:cubicBezTo>
                    <a:pt x="7874530" y="931194"/>
                    <a:pt x="7869393" y="925548"/>
                    <a:pt x="7867142" y="918596"/>
                  </a:cubicBezTo>
                  <a:cubicBezTo>
                    <a:pt x="7874762" y="910722"/>
                    <a:pt x="7882763" y="902975"/>
                    <a:pt x="7890891" y="895736"/>
                  </a:cubicBezTo>
                  <a:cubicBezTo>
                    <a:pt x="7885811" y="888371"/>
                    <a:pt x="7871079" y="891546"/>
                    <a:pt x="7868793" y="885322"/>
                  </a:cubicBezTo>
                  <a:cubicBezTo>
                    <a:pt x="7864729" y="873511"/>
                    <a:pt x="7880224" y="874908"/>
                    <a:pt x="7883399" y="869574"/>
                  </a:cubicBezTo>
                  <a:cubicBezTo>
                    <a:pt x="7886574" y="864240"/>
                    <a:pt x="7884668" y="860430"/>
                    <a:pt x="7886446" y="856874"/>
                  </a:cubicBezTo>
                  <a:cubicBezTo>
                    <a:pt x="7888225" y="853318"/>
                    <a:pt x="7886446" y="849635"/>
                    <a:pt x="7888225" y="846207"/>
                  </a:cubicBezTo>
                  <a:cubicBezTo>
                    <a:pt x="7890003" y="842778"/>
                    <a:pt x="7898384" y="840365"/>
                    <a:pt x="7900925" y="835539"/>
                  </a:cubicBezTo>
                  <a:cubicBezTo>
                    <a:pt x="7906458" y="826807"/>
                    <a:pt x="7904845" y="815351"/>
                    <a:pt x="7897115" y="808488"/>
                  </a:cubicBezTo>
                  <a:cubicBezTo>
                    <a:pt x="7927214" y="801884"/>
                    <a:pt x="7887971" y="761243"/>
                    <a:pt x="7891527" y="804678"/>
                  </a:cubicBezTo>
                  <a:cubicBezTo>
                    <a:pt x="7872222" y="794645"/>
                    <a:pt x="7864983" y="800487"/>
                    <a:pt x="7865365" y="821949"/>
                  </a:cubicBezTo>
                  <a:cubicBezTo>
                    <a:pt x="7846091" y="811901"/>
                    <a:pt x="7822510" y="815668"/>
                    <a:pt x="7807326" y="831221"/>
                  </a:cubicBezTo>
                  <a:cubicBezTo>
                    <a:pt x="7804151" y="833634"/>
                    <a:pt x="7798944" y="833253"/>
                    <a:pt x="7796022" y="835920"/>
                  </a:cubicBezTo>
                  <a:cubicBezTo>
                    <a:pt x="7793101" y="838586"/>
                    <a:pt x="7796022" y="846207"/>
                    <a:pt x="7791958" y="850271"/>
                  </a:cubicBezTo>
                  <a:cubicBezTo>
                    <a:pt x="7786983" y="854156"/>
                    <a:pt x="7780978" y="856496"/>
                    <a:pt x="7774687" y="857002"/>
                  </a:cubicBezTo>
                  <a:cubicBezTo>
                    <a:pt x="7778878" y="827918"/>
                    <a:pt x="7749287" y="864367"/>
                    <a:pt x="7746366" y="865892"/>
                  </a:cubicBezTo>
                  <a:cubicBezTo>
                    <a:pt x="7735317" y="870845"/>
                    <a:pt x="7714108" y="865892"/>
                    <a:pt x="7701916" y="868051"/>
                  </a:cubicBezTo>
                  <a:cubicBezTo>
                    <a:pt x="7684263" y="871226"/>
                    <a:pt x="7686930" y="875925"/>
                    <a:pt x="7671690" y="862209"/>
                  </a:cubicBezTo>
                  <a:cubicBezTo>
                    <a:pt x="7690613" y="862209"/>
                    <a:pt x="7738492" y="848747"/>
                    <a:pt x="7746620" y="825506"/>
                  </a:cubicBezTo>
                  <a:cubicBezTo>
                    <a:pt x="7749795" y="816362"/>
                    <a:pt x="7736968" y="798582"/>
                    <a:pt x="7754875" y="800868"/>
                  </a:cubicBezTo>
                  <a:cubicBezTo>
                    <a:pt x="7753859" y="790708"/>
                    <a:pt x="7743319" y="784866"/>
                    <a:pt x="7740779" y="775468"/>
                  </a:cubicBezTo>
                  <a:cubicBezTo>
                    <a:pt x="7734174" y="751973"/>
                    <a:pt x="7748272" y="761244"/>
                    <a:pt x="7760591" y="752100"/>
                  </a:cubicBezTo>
                  <a:cubicBezTo>
                    <a:pt x="7748780" y="741940"/>
                    <a:pt x="7723380" y="737876"/>
                    <a:pt x="7707885" y="736098"/>
                  </a:cubicBezTo>
                  <a:cubicBezTo>
                    <a:pt x="7721347" y="731399"/>
                    <a:pt x="7729475" y="715397"/>
                    <a:pt x="7743318" y="712095"/>
                  </a:cubicBezTo>
                  <a:cubicBezTo>
                    <a:pt x="7757160" y="708792"/>
                    <a:pt x="7766178" y="719841"/>
                    <a:pt x="7774433" y="700284"/>
                  </a:cubicBezTo>
                  <a:cubicBezTo>
                    <a:pt x="7794372" y="711205"/>
                    <a:pt x="7811009" y="680726"/>
                    <a:pt x="7830567" y="682630"/>
                  </a:cubicBezTo>
                  <a:cubicBezTo>
                    <a:pt x="7843267" y="657230"/>
                    <a:pt x="7779767" y="669930"/>
                    <a:pt x="7769226" y="674502"/>
                  </a:cubicBezTo>
                  <a:cubicBezTo>
                    <a:pt x="7755002" y="680217"/>
                    <a:pt x="7739000" y="685297"/>
                    <a:pt x="7728332" y="678820"/>
                  </a:cubicBezTo>
                  <a:cubicBezTo>
                    <a:pt x="7713600" y="669676"/>
                    <a:pt x="7718680" y="666120"/>
                    <a:pt x="7699122" y="669422"/>
                  </a:cubicBezTo>
                  <a:cubicBezTo>
                    <a:pt x="7705854" y="661802"/>
                    <a:pt x="7765543" y="650499"/>
                    <a:pt x="7729348" y="627513"/>
                  </a:cubicBezTo>
                  <a:cubicBezTo>
                    <a:pt x="7738238" y="620020"/>
                    <a:pt x="7750430" y="626370"/>
                    <a:pt x="7758305" y="619003"/>
                  </a:cubicBezTo>
                  <a:cubicBezTo>
                    <a:pt x="7762436" y="613525"/>
                    <a:pt x="7763754" y="606422"/>
                    <a:pt x="7761861" y="599826"/>
                  </a:cubicBezTo>
                  <a:cubicBezTo>
                    <a:pt x="7756527" y="590047"/>
                    <a:pt x="7756146" y="598556"/>
                    <a:pt x="7749923" y="595635"/>
                  </a:cubicBezTo>
                  <a:cubicBezTo>
                    <a:pt x="7748907" y="595635"/>
                    <a:pt x="7739890" y="589158"/>
                    <a:pt x="7739255" y="589158"/>
                  </a:cubicBezTo>
                  <a:cubicBezTo>
                    <a:pt x="7732397" y="589158"/>
                    <a:pt x="7723887" y="597032"/>
                    <a:pt x="7717411" y="595762"/>
                  </a:cubicBezTo>
                  <a:cubicBezTo>
                    <a:pt x="7706362" y="593476"/>
                    <a:pt x="7707124" y="575569"/>
                    <a:pt x="7690614" y="581411"/>
                  </a:cubicBezTo>
                  <a:cubicBezTo>
                    <a:pt x="7692773" y="580649"/>
                    <a:pt x="7673977" y="567187"/>
                    <a:pt x="7673469" y="566552"/>
                  </a:cubicBezTo>
                  <a:cubicBezTo>
                    <a:pt x="7665976" y="556519"/>
                    <a:pt x="7669405" y="553852"/>
                    <a:pt x="7670167" y="543438"/>
                  </a:cubicBezTo>
                  <a:cubicBezTo>
                    <a:pt x="7670167" y="535564"/>
                    <a:pt x="7674231" y="536326"/>
                    <a:pt x="7671564" y="526674"/>
                  </a:cubicBezTo>
                  <a:cubicBezTo>
                    <a:pt x="7666575" y="516718"/>
                    <a:pt x="7660251" y="507489"/>
                    <a:pt x="7652768" y="499242"/>
                  </a:cubicBezTo>
                  <a:cubicBezTo>
                    <a:pt x="7649466" y="494288"/>
                    <a:pt x="7631687" y="461142"/>
                    <a:pt x="7623431" y="465206"/>
                  </a:cubicBezTo>
                  <a:cubicBezTo>
                    <a:pt x="7615176" y="469270"/>
                    <a:pt x="7621526" y="528706"/>
                    <a:pt x="7617971" y="539628"/>
                  </a:cubicBezTo>
                  <a:cubicBezTo>
                    <a:pt x="7608152" y="520947"/>
                    <a:pt x="7596495" y="503291"/>
                    <a:pt x="7583173" y="486923"/>
                  </a:cubicBezTo>
                  <a:cubicBezTo>
                    <a:pt x="7580336" y="505832"/>
                    <a:pt x="7583913" y="525147"/>
                    <a:pt x="7593333" y="541787"/>
                  </a:cubicBezTo>
                  <a:cubicBezTo>
                    <a:pt x="7587999" y="540644"/>
                    <a:pt x="7567933" y="545343"/>
                    <a:pt x="7557773" y="541787"/>
                  </a:cubicBezTo>
                  <a:cubicBezTo>
                    <a:pt x="7553201" y="569219"/>
                    <a:pt x="7561710" y="615447"/>
                    <a:pt x="7566409" y="641228"/>
                  </a:cubicBezTo>
                  <a:cubicBezTo>
                    <a:pt x="7549885" y="639068"/>
                    <a:pt x="7533091" y="641852"/>
                    <a:pt x="7518149" y="649229"/>
                  </a:cubicBezTo>
                  <a:cubicBezTo>
                    <a:pt x="7572886" y="701172"/>
                    <a:pt x="7488939" y="694949"/>
                    <a:pt x="7456808" y="700029"/>
                  </a:cubicBezTo>
                  <a:cubicBezTo>
                    <a:pt x="7445504" y="747527"/>
                    <a:pt x="7515863" y="732668"/>
                    <a:pt x="7541263" y="749686"/>
                  </a:cubicBezTo>
                  <a:cubicBezTo>
                    <a:pt x="7535929" y="754131"/>
                    <a:pt x="7530849" y="768482"/>
                    <a:pt x="7523483" y="774070"/>
                  </a:cubicBezTo>
                  <a:cubicBezTo>
                    <a:pt x="7530087" y="776102"/>
                    <a:pt x="7538468" y="782579"/>
                    <a:pt x="7542660" y="783976"/>
                  </a:cubicBezTo>
                  <a:cubicBezTo>
                    <a:pt x="7533780" y="785721"/>
                    <a:pt x="7525965" y="790943"/>
                    <a:pt x="7520956" y="798481"/>
                  </a:cubicBezTo>
                  <a:cubicBezTo>
                    <a:pt x="7515947" y="806018"/>
                    <a:pt x="7514159" y="815245"/>
                    <a:pt x="7515990" y="824108"/>
                  </a:cubicBezTo>
                  <a:cubicBezTo>
                    <a:pt x="7506848" y="820595"/>
                    <a:pt x="7498479" y="815331"/>
                    <a:pt x="7491352" y="808614"/>
                  </a:cubicBezTo>
                  <a:cubicBezTo>
                    <a:pt x="7485891" y="809884"/>
                    <a:pt x="7486399" y="817504"/>
                    <a:pt x="7481319" y="818012"/>
                  </a:cubicBezTo>
                  <a:cubicBezTo>
                    <a:pt x="7473445" y="786770"/>
                    <a:pt x="7432425" y="787786"/>
                    <a:pt x="7405881" y="774324"/>
                  </a:cubicBezTo>
                  <a:cubicBezTo>
                    <a:pt x="7407532" y="806582"/>
                    <a:pt x="7458586" y="814329"/>
                    <a:pt x="7415914" y="844301"/>
                  </a:cubicBezTo>
                  <a:cubicBezTo>
                    <a:pt x="7451601" y="873384"/>
                    <a:pt x="7482081" y="930153"/>
                    <a:pt x="7535040" y="920501"/>
                  </a:cubicBezTo>
                  <a:cubicBezTo>
                    <a:pt x="7539619" y="929759"/>
                    <a:pt x="7543482" y="939355"/>
                    <a:pt x="7546597" y="949203"/>
                  </a:cubicBezTo>
                  <a:cubicBezTo>
                    <a:pt x="7541868" y="949390"/>
                    <a:pt x="7537158" y="949899"/>
                    <a:pt x="7532500" y="950727"/>
                  </a:cubicBezTo>
                  <a:cubicBezTo>
                    <a:pt x="7537580" y="961268"/>
                    <a:pt x="7537199" y="978667"/>
                    <a:pt x="7546469" y="989462"/>
                  </a:cubicBezTo>
                  <a:cubicBezTo>
                    <a:pt x="7520180" y="984001"/>
                    <a:pt x="7474714" y="988192"/>
                    <a:pt x="7475476" y="951362"/>
                  </a:cubicBezTo>
                  <a:cubicBezTo>
                    <a:pt x="7453886" y="951362"/>
                    <a:pt x="7443980" y="931931"/>
                    <a:pt x="7431661" y="920882"/>
                  </a:cubicBezTo>
                  <a:cubicBezTo>
                    <a:pt x="7427724" y="948441"/>
                    <a:pt x="7399784" y="942726"/>
                    <a:pt x="7375654" y="941202"/>
                  </a:cubicBezTo>
                  <a:cubicBezTo>
                    <a:pt x="7381115" y="945647"/>
                    <a:pt x="7386576" y="956188"/>
                    <a:pt x="7394959" y="961776"/>
                  </a:cubicBezTo>
                  <a:cubicBezTo>
                    <a:pt x="7382259" y="990986"/>
                    <a:pt x="7407659" y="999876"/>
                    <a:pt x="7435344" y="996828"/>
                  </a:cubicBezTo>
                  <a:cubicBezTo>
                    <a:pt x="7438392" y="1017656"/>
                    <a:pt x="7442711" y="1035944"/>
                    <a:pt x="7435344" y="1055883"/>
                  </a:cubicBezTo>
                  <a:cubicBezTo>
                    <a:pt x="7482462" y="1059058"/>
                    <a:pt x="7490716" y="1053724"/>
                    <a:pt x="7515863" y="1096015"/>
                  </a:cubicBezTo>
                  <a:cubicBezTo>
                    <a:pt x="7480430" y="1096015"/>
                    <a:pt x="7445886" y="1115573"/>
                    <a:pt x="7410453" y="1112144"/>
                  </a:cubicBezTo>
                  <a:cubicBezTo>
                    <a:pt x="7379592" y="1109223"/>
                    <a:pt x="7333237" y="1061344"/>
                    <a:pt x="7319902" y="1102111"/>
                  </a:cubicBezTo>
                  <a:cubicBezTo>
                    <a:pt x="7341873" y="1109350"/>
                    <a:pt x="7353303" y="1125352"/>
                    <a:pt x="7345302" y="1146815"/>
                  </a:cubicBezTo>
                  <a:cubicBezTo>
                    <a:pt x="7352668" y="1146815"/>
                    <a:pt x="7361685" y="1148974"/>
                    <a:pt x="7369051" y="1148338"/>
                  </a:cubicBezTo>
                  <a:cubicBezTo>
                    <a:pt x="7370956" y="1184406"/>
                    <a:pt x="7400166" y="1174373"/>
                    <a:pt x="7419851" y="1151513"/>
                  </a:cubicBezTo>
                  <a:cubicBezTo>
                    <a:pt x="7423661" y="1158625"/>
                    <a:pt x="7441060" y="1170182"/>
                    <a:pt x="7445251" y="1178565"/>
                  </a:cubicBezTo>
                  <a:cubicBezTo>
                    <a:pt x="7463412" y="1159642"/>
                    <a:pt x="7488431" y="1161038"/>
                    <a:pt x="7510529" y="1173738"/>
                  </a:cubicBezTo>
                  <a:cubicBezTo>
                    <a:pt x="7501512" y="1224538"/>
                    <a:pt x="7300471" y="1183517"/>
                    <a:pt x="7259704" y="1173738"/>
                  </a:cubicBezTo>
                  <a:cubicBezTo>
                    <a:pt x="7235828" y="1219078"/>
                    <a:pt x="7375655" y="1229618"/>
                    <a:pt x="7385942" y="1268735"/>
                  </a:cubicBezTo>
                  <a:cubicBezTo>
                    <a:pt x="7390006" y="1264290"/>
                    <a:pt x="7406389" y="1258575"/>
                    <a:pt x="7410326" y="1254511"/>
                  </a:cubicBezTo>
                  <a:cubicBezTo>
                    <a:pt x="7427852" y="1278895"/>
                    <a:pt x="7459602" y="1264163"/>
                    <a:pt x="7485129" y="1268735"/>
                  </a:cubicBezTo>
                  <a:cubicBezTo>
                    <a:pt x="7480684" y="1355475"/>
                    <a:pt x="7253481" y="1221110"/>
                    <a:pt x="7228716" y="1265560"/>
                  </a:cubicBezTo>
                  <a:cubicBezTo>
                    <a:pt x="7234431" y="1267465"/>
                    <a:pt x="7248655" y="1282450"/>
                    <a:pt x="7254116" y="1284356"/>
                  </a:cubicBezTo>
                  <a:cubicBezTo>
                    <a:pt x="7250179" y="1289436"/>
                    <a:pt x="7246623" y="1295659"/>
                    <a:pt x="7242813" y="1299977"/>
                  </a:cubicBezTo>
                  <a:cubicBezTo>
                    <a:pt x="7250553" y="1303383"/>
                    <a:pt x="7258872" y="1305280"/>
                    <a:pt x="7267324" y="1305565"/>
                  </a:cubicBezTo>
                  <a:cubicBezTo>
                    <a:pt x="7284342" y="1337442"/>
                    <a:pt x="7322950" y="1295532"/>
                    <a:pt x="7329554" y="1344427"/>
                  </a:cubicBezTo>
                  <a:cubicBezTo>
                    <a:pt x="7348604" y="1337188"/>
                    <a:pt x="7440933" y="1331727"/>
                    <a:pt x="7449188" y="1356238"/>
                  </a:cubicBezTo>
                  <a:cubicBezTo>
                    <a:pt x="7463539" y="1397640"/>
                    <a:pt x="7362066" y="1381638"/>
                    <a:pt x="7343269" y="1372240"/>
                  </a:cubicBezTo>
                  <a:cubicBezTo>
                    <a:pt x="7349619" y="1377955"/>
                    <a:pt x="7353684" y="1389639"/>
                    <a:pt x="7359906" y="1395989"/>
                  </a:cubicBezTo>
                  <a:cubicBezTo>
                    <a:pt x="7355588" y="1398656"/>
                    <a:pt x="7348223" y="1407419"/>
                    <a:pt x="7344539" y="1409705"/>
                  </a:cubicBezTo>
                  <a:cubicBezTo>
                    <a:pt x="7374130" y="1442217"/>
                    <a:pt x="7325362" y="1439042"/>
                    <a:pt x="7299962" y="1433708"/>
                  </a:cubicBezTo>
                  <a:cubicBezTo>
                    <a:pt x="7296660" y="1429644"/>
                    <a:pt x="7293358" y="1425707"/>
                    <a:pt x="7291199" y="1422405"/>
                  </a:cubicBezTo>
                  <a:cubicBezTo>
                    <a:pt x="7289040" y="1419103"/>
                    <a:pt x="7269990" y="1384305"/>
                    <a:pt x="7261735" y="1388369"/>
                  </a:cubicBezTo>
                  <a:cubicBezTo>
                    <a:pt x="7258179" y="1390147"/>
                    <a:pt x="7257417" y="1402593"/>
                    <a:pt x="7257290" y="1417071"/>
                  </a:cubicBezTo>
                  <a:cubicBezTo>
                    <a:pt x="7238636" y="1405585"/>
                    <a:pt x="7218336" y="1397020"/>
                    <a:pt x="7197092" y="1391671"/>
                  </a:cubicBezTo>
                  <a:cubicBezTo>
                    <a:pt x="7190934" y="1400449"/>
                    <a:pt x="7187650" y="1410921"/>
                    <a:pt x="7187694" y="1421643"/>
                  </a:cubicBezTo>
                  <a:cubicBezTo>
                    <a:pt x="7217666" y="1421643"/>
                    <a:pt x="7219190" y="1442979"/>
                    <a:pt x="7218683" y="1466093"/>
                  </a:cubicBezTo>
                  <a:cubicBezTo>
                    <a:pt x="7211251" y="1467455"/>
                    <a:pt x="7203635" y="1467455"/>
                    <a:pt x="7196203" y="1466093"/>
                  </a:cubicBezTo>
                  <a:cubicBezTo>
                    <a:pt x="7194091" y="1493645"/>
                    <a:pt x="7195930" y="1521358"/>
                    <a:pt x="7201664" y="1548389"/>
                  </a:cubicBezTo>
                  <a:cubicBezTo>
                    <a:pt x="7182782" y="1540377"/>
                    <a:pt x="7162777" y="1535322"/>
                    <a:pt x="7142355" y="1533403"/>
                  </a:cubicBezTo>
                  <a:cubicBezTo>
                    <a:pt x="7144603" y="1541819"/>
                    <a:pt x="7148976" y="1549516"/>
                    <a:pt x="7155055" y="1555755"/>
                  </a:cubicBezTo>
                  <a:cubicBezTo>
                    <a:pt x="7155055" y="1555755"/>
                    <a:pt x="7155055" y="1555755"/>
                    <a:pt x="7155055" y="1555755"/>
                  </a:cubicBezTo>
                  <a:cubicBezTo>
                    <a:pt x="7143372" y="1557787"/>
                    <a:pt x="7124194" y="1583568"/>
                    <a:pt x="7115939" y="1591315"/>
                  </a:cubicBezTo>
                  <a:cubicBezTo>
                    <a:pt x="7090539" y="1615191"/>
                    <a:pt x="7067552" y="1638305"/>
                    <a:pt x="7032246" y="1644782"/>
                  </a:cubicBezTo>
                  <a:cubicBezTo>
                    <a:pt x="7014085" y="1648211"/>
                    <a:pt x="6991860" y="1642115"/>
                    <a:pt x="6974714" y="1648592"/>
                  </a:cubicBezTo>
                  <a:cubicBezTo>
                    <a:pt x="6961125" y="1653799"/>
                    <a:pt x="6952997" y="1668404"/>
                    <a:pt x="6939789" y="1673992"/>
                  </a:cubicBezTo>
                  <a:cubicBezTo>
                    <a:pt x="6916930" y="1683263"/>
                    <a:pt x="6890768" y="1668657"/>
                    <a:pt x="6868161" y="1664467"/>
                  </a:cubicBezTo>
                  <a:cubicBezTo>
                    <a:pt x="6878956" y="1648211"/>
                    <a:pt x="6899276" y="1658498"/>
                    <a:pt x="6907912" y="1641988"/>
                  </a:cubicBezTo>
                  <a:cubicBezTo>
                    <a:pt x="6917564" y="1676151"/>
                    <a:pt x="6975349" y="1635638"/>
                    <a:pt x="6946901" y="1627510"/>
                  </a:cubicBezTo>
                  <a:cubicBezTo>
                    <a:pt x="6952870" y="1618747"/>
                    <a:pt x="6962522" y="1624843"/>
                    <a:pt x="6971412" y="1626113"/>
                  </a:cubicBezTo>
                  <a:cubicBezTo>
                    <a:pt x="6989066" y="1628907"/>
                    <a:pt x="6989955" y="1622938"/>
                    <a:pt x="7008116" y="1617477"/>
                  </a:cubicBezTo>
                  <a:cubicBezTo>
                    <a:pt x="7007099" y="1640210"/>
                    <a:pt x="7033516" y="1620525"/>
                    <a:pt x="7013322" y="1604777"/>
                  </a:cubicBezTo>
                  <a:cubicBezTo>
                    <a:pt x="7024244" y="1592077"/>
                    <a:pt x="7041262" y="1594617"/>
                    <a:pt x="7055486" y="1597538"/>
                  </a:cubicBezTo>
                  <a:cubicBezTo>
                    <a:pt x="7064545" y="1600872"/>
                    <a:pt x="7073901" y="1603339"/>
                    <a:pt x="7083426" y="1604904"/>
                  </a:cubicBezTo>
                  <a:cubicBezTo>
                    <a:pt x="7088764" y="1604298"/>
                    <a:pt x="7093379" y="1600905"/>
                    <a:pt x="7095549" y="1595991"/>
                  </a:cubicBezTo>
                  <a:cubicBezTo>
                    <a:pt x="7097719" y="1591076"/>
                    <a:pt x="7097117" y="1585380"/>
                    <a:pt x="7093968" y="1581028"/>
                  </a:cubicBezTo>
                  <a:cubicBezTo>
                    <a:pt x="7088634" y="1574043"/>
                    <a:pt x="7084824" y="1581028"/>
                    <a:pt x="7081268" y="1578615"/>
                  </a:cubicBezTo>
                  <a:cubicBezTo>
                    <a:pt x="7073868" y="1573032"/>
                    <a:pt x="7068837" y="1564873"/>
                    <a:pt x="7067171" y="1555755"/>
                  </a:cubicBezTo>
                  <a:cubicBezTo>
                    <a:pt x="7073521" y="1555755"/>
                    <a:pt x="7085967" y="1558803"/>
                    <a:pt x="7091047" y="1555755"/>
                  </a:cubicBezTo>
                  <a:cubicBezTo>
                    <a:pt x="7099556" y="1550675"/>
                    <a:pt x="7092952" y="1548135"/>
                    <a:pt x="7097270" y="1541785"/>
                  </a:cubicBezTo>
                  <a:cubicBezTo>
                    <a:pt x="7105651" y="1529085"/>
                    <a:pt x="7114034" y="1523369"/>
                    <a:pt x="7112891" y="1506987"/>
                  </a:cubicBezTo>
                  <a:cubicBezTo>
                    <a:pt x="7117844" y="1505717"/>
                    <a:pt x="7128258" y="1502669"/>
                    <a:pt x="7130544" y="1497716"/>
                  </a:cubicBezTo>
                  <a:cubicBezTo>
                    <a:pt x="7132830" y="1492762"/>
                    <a:pt x="7126861" y="1492128"/>
                    <a:pt x="7128004" y="1485016"/>
                  </a:cubicBezTo>
                  <a:cubicBezTo>
                    <a:pt x="7129655" y="1475744"/>
                    <a:pt x="7128004" y="1469903"/>
                    <a:pt x="7133719" y="1460378"/>
                  </a:cubicBezTo>
                  <a:cubicBezTo>
                    <a:pt x="7138728" y="1454286"/>
                    <a:pt x="7142250" y="1447111"/>
                    <a:pt x="7144006" y="1439423"/>
                  </a:cubicBezTo>
                  <a:cubicBezTo>
                    <a:pt x="7141955" y="1427964"/>
                    <a:pt x="7132985" y="1418994"/>
                    <a:pt x="7121526" y="1416944"/>
                  </a:cubicBezTo>
                  <a:cubicBezTo>
                    <a:pt x="7110223" y="1416944"/>
                    <a:pt x="7097777" y="1435867"/>
                    <a:pt x="7090920" y="1443233"/>
                  </a:cubicBezTo>
                  <a:cubicBezTo>
                    <a:pt x="7078220" y="1457330"/>
                    <a:pt x="7063996" y="1470030"/>
                    <a:pt x="7049899" y="1483365"/>
                  </a:cubicBezTo>
                  <a:cubicBezTo>
                    <a:pt x="7029756" y="1502978"/>
                    <a:pt x="7007278" y="1520039"/>
                    <a:pt x="6982970" y="1534165"/>
                  </a:cubicBezTo>
                  <a:cubicBezTo>
                    <a:pt x="6959862" y="1545367"/>
                    <a:pt x="6934979" y="1552458"/>
                    <a:pt x="6909437" y="1555120"/>
                  </a:cubicBezTo>
                  <a:cubicBezTo>
                    <a:pt x="6873877" y="1560073"/>
                    <a:pt x="6862574" y="1541785"/>
                    <a:pt x="6833237" y="1528450"/>
                  </a:cubicBezTo>
                  <a:cubicBezTo>
                    <a:pt x="6803899" y="1515117"/>
                    <a:pt x="6778500" y="1529974"/>
                    <a:pt x="6751830" y="1544960"/>
                  </a:cubicBezTo>
                  <a:cubicBezTo>
                    <a:pt x="6740400" y="1551563"/>
                    <a:pt x="6712714" y="1572265"/>
                    <a:pt x="6701030" y="1564518"/>
                  </a:cubicBezTo>
                  <a:cubicBezTo>
                    <a:pt x="6698363" y="1562740"/>
                    <a:pt x="6695188" y="1549532"/>
                    <a:pt x="6693664" y="1546611"/>
                  </a:cubicBezTo>
                  <a:cubicBezTo>
                    <a:pt x="6701284" y="1542928"/>
                    <a:pt x="6712714" y="1530863"/>
                    <a:pt x="6715000" y="1544325"/>
                  </a:cubicBezTo>
                  <a:cubicBezTo>
                    <a:pt x="6720588" y="1542928"/>
                    <a:pt x="6723382" y="1543563"/>
                    <a:pt x="6727700" y="1537848"/>
                  </a:cubicBezTo>
                  <a:cubicBezTo>
                    <a:pt x="6740400" y="1542674"/>
                    <a:pt x="6743321" y="1527561"/>
                    <a:pt x="6736463" y="1519941"/>
                  </a:cubicBezTo>
                  <a:cubicBezTo>
                    <a:pt x="6752973" y="1500129"/>
                    <a:pt x="6771261" y="1511431"/>
                    <a:pt x="6792851" y="1510035"/>
                  </a:cubicBezTo>
                  <a:cubicBezTo>
                    <a:pt x="6794883" y="1510035"/>
                    <a:pt x="6803646" y="1510035"/>
                    <a:pt x="6805551" y="1510035"/>
                  </a:cubicBezTo>
                  <a:cubicBezTo>
                    <a:pt x="6807456" y="1510035"/>
                    <a:pt x="6812155" y="1504700"/>
                    <a:pt x="6816092" y="1504447"/>
                  </a:cubicBezTo>
                  <a:cubicBezTo>
                    <a:pt x="6817489" y="1504447"/>
                    <a:pt x="6823712" y="1511305"/>
                    <a:pt x="6827903" y="1511431"/>
                  </a:cubicBezTo>
                  <a:cubicBezTo>
                    <a:pt x="6836412" y="1511431"/>
                    <a:pt x="6843524" y="1502668"/>
                    <a:pt x="6851525" y="1500636"/>
                  </a:cubicBezTo>
                  <a:cubicBezTo>
                    <a:pt x="6855462" y="1511304"/>
                    <a:pt x="6850128" y="1519178"/>
                    <a:pt x="6859780" y="1525402"/>
                  </a:cubicBezTo>
                  <a:lnTo>
                    <a:pt x="6879085" y="1529211"/>
                  </a:lnTo>
                  <a:cubicBezTo>
                    <a:pt x="6890006" y="1531116"/>
                    <a:pt x="6925313" y="1537721"/>
                    <a:pt x="6921756" y="1516511"/>
                  </a:cubicBezTo>
                  <a:cubicBezTo>
                    <a:pt x="6933313" y="1517654"/>
                    <a:pt x="6950839" y="1512574"/>
                    <a:pt x="6937504" y="1500890"/>
                  </a:cubicBezTo>
                  <a:cubicBezTo>
                    <a:pt x="6947411" y="1501779"/>
                    <a:pt x="6956809" y="1504446"/>
                    <a:pt x="6964301" y="1495556"/>
                  </a:cubicBezTo>
                  <a:cubicBezTo>
                    <a:pt x="6970905" y="1500890"/>
                    <a:pt x="6980811" y="1494032"/>
                    <a:pt x="6986272" y="1487936"/>
                  </a:cubicBezTo>
                  <a:cubicBezTo>
                    <a:pt x="6991732" y="1481839"/>
                    <a:pt x="6989574" y="1475236"/>
                    <a:pt x="6995670" y="1471299"/>
                  </a:cubicBezTo>
                  <a:cubicBezTo>
                    <a:pt x="6998972" y="1469140"/>
                    <a:pt x="7004051" y="1472696"/>
                    <a:pt x="7007100" y="1471299"/>
                  </a:cubicBezTo>
                  <a:cubicBezTo>
                    <a:pt x="7012434" y="1468124"/>
                    <a:pt x="7015736" y="1468505"/>
                    <a:pt x="7020943" y="1462917"/>
                  </a:cubicBezTo>
                  <a:cubicBezTo>
                    <a:pt x="7026151" y="1457329"/>
                    <a:pt x="7017261" y="1455297"/>
                    <a:pt x="7019547" y="1451995"/>
                  </a:cubicBezTo>
                  <a:cubicBezTo>
                    <a:pt x="7025515" y="1443613"/>
                    <a:pt x="7044185" y="1441200"/>
                    <a:pt x="7036184" y="1429770"/>
                  </a:cubicBezTo>
                  <a:cubicBezTo>
                    <a:pt x="7023484" y="1412879"/>
                    <a:pt x="7003290" y="1438533"/>
                    <a:pt x="6991606" y="1443359"/>
                  </a:cubicBezTo>
                  <a:cubicBezTo>
                    <a:pt x="6976567" y="1449132"/>
                    <a:pt x="6960598" y="1452102"/>
                    <a:pt x="6944489" y="1452122"/>
                  </a:cubicBezTo>
                  <a:cubicBezTo>
                    <a:pt x="6929828" y="1452348"/>
                    <a:pt x="6915382" y="1448572"/>
                    <a:pt x="6902706" y="1441200"/>
                  </a:cubicBezTo>
                  <a:cubicBezTo>
                    <a:pt x="6878196" y="1429440"/>
                    <a:pt x="6851275" y="1423569"/>
                    <a:pt x="6824093" y="1424055"/>
                  </a:cubicBezTo>
                  <a:cubicBezTo>
                    <a:pt x="6808485" y="1424872"/>
                    <a:pt x="6792953" y="1426782"/>
                    <a:pt x="6777612" y="1429771"/>
                  </a:cubicBezTo>
                  <a:cubicBezTo>
                    <a:pt x="6764150" y="1432056"/>
                    <a:pt x="6749672" y="1443741"/>
                    <a:pt x="6737734" y="1444630"/>
                  </a:cubicBezTo>
                  <a:cubicBezTo>
                    <a:pt x="6731339" y="1445837"/>
                    <a:pt x="6724786" y="1443556"/>
                    <a:pt x="6720523" y="1438639"/>
                  </a:cubicBezTo>
                  <a:cubicBezTo>
                    <a:pt x="6716260" y="1433723"/>
                    <a:pt x="6714931" y="1426912"/>
                    <a:pt x="6717033" y="1420754"/>
                  </a:cubicBezTo>
                  <a:cubicBezTo>
                    <a:pt x="6731384" y="1422278"/>
                    <a:pt x="6752085" y="1399291"/>
                    <a:pt x="6751958" y="1425707"/>
                  </a:cubicBezTo>
                  <a:cubicBezTo>
                    <a:pt x="6764658" y="1426723"/>
                    <a:pt x="6768594" y="1413769"/>
                    <a:pt x="6779771" y="1410467"/>
                  </a:cubicBezTo>
                  <a:cubicBezTo>
                    <a:pt x="6779615" y="1411802"/>
                    <a:pt x="6780198" y="1413116"/>
                    <a:pt x="6781294" y="1413896"/>
                  </a:cubicBezTo>
                  <a:cubicBezTo>
                    <a:pt x="6791454" y="1410467"/>
                    <a:pt x="6794629" y="1397005"/>
                    <a:pt x="6782311" y="1394084"/>
                  </a:cubicBezTo>
                  <a:cubicBezTo>
                    <a:pt x="6797169" y="1395862"/>
                    <a:pt x="6832222" y="1389893"/>
                    <a:pt x="6840858" y="1406784"/>
                  </a:cubicBezTo>
                  <a:cubicBezTo>
                    <a:pt x="6850001" y="1400687"/>
                    <a:pt x="6860924" y="1383162"/>
                    <a:pt x="6873369" y="1385829"/>
                  </a:cubicBezTo>
                  <a:cubicBezTo>
                    <a:pt x="6880736" y="1387480"/>
                    <a:pt x="6882513" y="1399672"/>
                    <a:pt x="6886959" y="1401196"/>
                  </a:cubicBezTo>
                  <a:cubicBezTo>
                    <a:pt x="6898262" y="1405386"/>
                    <a:pt x="6907278" y="1391671"/>
                    <a:pt x="6918709" y="1393703"/>
                  </a:cubicBezTo>
                  <a:cubicBezTo>
                    <a:pt x="6924297" y="1394718"/>
                    <a:pt x="6921502" y="1402085"/>
                    <a:pt x="6924677" y="1402974"/>
                  </a:cubicBezTo>
                  <a:cubicBezTo>
                    <a:pt x="6927852" y="1403862"/>
                    <a:pt x="6935346" y="1402974"/>
                    <a:pt x="6935726" y="1402974"/>
                  </a:cubicBezTo>
                  <a:cubicBezTo>
                    <a:pt x="6946140" y="1408308"/>
                    <a:pt x="6958586" y="1418214"/>
                    <a:pt x="6969762" y="1413515"/>
                  </a:cubicBezTo>
                  <a:cubicBezTo>
                    <a:pt x="6982286" y="1404270"/>
                    <a:pt x="6993706" y="1393617"/>
                    <a:pt x="7003798" y="1381765"/>
                  </a:cubicBezTo>
                  <a:cubicBezTo>
                    <a:pt x="7005068" y="1384686"/>
                    <a:pt x="7008497" y="1386463"/>
                    <a:pt x="7009513" y="1390655"/>
                  </a:cubicBezTo>
                  <a:cubicBezTo>
                    <a:pt x="7022213" y="1391417"/>
                    <a:pt x="7026531" y="1373129"/>
                    <a:pt x="7039231" y="1376939"/>
                  </a:cubicBezTo>
                  <a:cubicBezTo>
                    <a:pt x="7042329" y="1368927"/>
                    <a:pt x="7041029" y="1359879"/>
                    <a:pt x="7035802" y="1353063"/>
                  </a:cubicBezTo>
                  <a:cubicBezTo>
                    <a:pt x="7050280" y="1347602"/>
                    <a:pt x="7058662" y="1338458"/>
                    <a:pt x="7049646" y="1324869"/>
                  </a:cubicBezTo>
                  <a:cubicBezTo>
                    <a:pt x="7068441" y="1310645"/>
                    <a:pt x="7075046" y="1307470"/>
                    <a:pt x="7053328" y="1296548"/>
                  </a:cubicBezTo>
                  <a:cubicBezTo>
                    <a:pt x="7069458" y="1284737"/>
                    <a:pt x="7051550" y="1271148"/>
                    <a:pt x="7039359" y="1268481"/>
                  </a:cubicBezTo>
                  <a:cubicBezTo>
                    <a:pt x="7027421" y="1306581"/>
                    <a:pt x="6959222" y="1341379"/>
                    <a:pt x="6923408" y="1350142"/>
                  </a:cubicBezTo>
                  <a:cubicBezTo>
                    <a:pt x="6905846" y="1354027"/>
                    <a:pt x="6888014" y="1356574"/>
                    <a:pt x="6870067" y="1357762"/>
                  </a:cubicBezTo>
                  <a:cubicBezTo>
                    <a:pt x="6851017" y="1359159"/>
                    <a:pt x="6840603" y="1350777"/>
                    <a:pt x="6823966" y="1347475"/>
                  </a:cubicBezTo>
                  <a:cubicBezTo>
                    <a:pt x="6807329" y="1344171"/>
                    <a:pt x="6788406" y="1351920"/>
                    <a:pt x="6771388" y="1350015"/>
                  </a:cubicBezTo>
                  <a:cubicBezTo>
                    <a:pt x="6775961" y="1341682"/>
                    <a:pt x="6781786" y="1334101"/>
                    <a:pt x="6788660" y="1327536"/>
                  </a:cubicBezTo>
                  <a:cubicBezTo>
                    <a:pt x="6802249" y="1319408"/>
                    <a:pt x="6801360" y="1328298"/>
                    <a:pt x="6811266" y="1329695"/>
                  </a:cubicBezTo>
                  <a:cubicBezTo>
                    <a:pt x="6820540" y="1331568"/>
                    <a:pt x="6830009" y="1332293"/>
                    <a:pt x="6839460" y="1331854"/>
                  </a:cubicBezTo>
                  <a:cubicBezTo>
                    <a:pt x="6849461" y="1330727"/>
                    <a:pt x="6859558" y="1330727"/>
                    <a:pt x="6869559" y="1331854"/>
                  </a:cubicBezTo>
                  <a:cubicBezTo>
                    <a:pt x="6872226" y="1331854"/>
                    <a:pt x="6873115" y="1339855"/>
                    <a:pt x="6876544" y="1340236"/>
                  </a:cubicBezTo>
                  <a:cubicBezTo>
                    <a:pt x="6886576" y="1341379"/>
                    <a:pt x="6892037" y="1325758"/>
                    <a:pt x="6894197" y="1318011"/>
                  </a:cubicBezTo>
                  <a:cubicBezTo>
                    <a:pt x="6906897" y="1321186"/>
                    <a:pt x="6915533" y="1312677"/>
                    <a:pt x="6909564" y="1300613"/>
                  </a:cubicBezTo>
                  <a:cubicBezTo>
                    <a:pt x="6917184" y="1299597"/>
                    <a:pt x="6924804" y="1297438"/>
                    <a:pt x="6932424" y="1295786"/>
                  </a:cubicBezTo>
                  <a:cubicBezTo>
                    <a:pt x="6937885" y="1320424"/>
                    <a:pt x="6958967" y="1288293"/>
                    <a:pt x="6963793" y="1283086"/>
                  </a:cubicBezTo>
                  <a:cubicBezTo>
                    <a:pt x="6965062" y="1284229"/>
                    <a:pt x="6967602" y="1285627"/>
                    <a:pt x="6968873" y="1286896"/>
                  </a:cubicBezTo>
                  <a:cubicBezTo>
                    <a:pt x="6971413" y="1283721"/>
                    <a:pt x="6974969" y="1274831"/>
                    <a:pt x="6978144" y="1272672"/>
                  </a:cubicBezTo>
                  <a:cubicBezTo>
                    <a:pt x="6981319" y="1270514"/>
                    <a:pt x="6987414" y="1271910"/>
                    <a:pt x="6989700" y="1269497"/>
                  </a:cubicBezTo>
                  <a:cubicBezTo>
                    <a:pt x="6996432" y="1262639"/>
                    <a:pt x="7004179" y="1263147"/>
                    <a:pt x="6994019" y="1250320"/>
                  </a:cubicBezTo>
                  <a:cubicBezTo>
                    <a:pt x="7003036" y="1249050"/>
                    <a:pt x="7004560" y="1238382"/>
                    <a:pt x="7009005" y="1232286"/>
                  </a:cubicBezTo>
                  <a:cubicBezTo>
                    <a:pt x="7018911" y="1218824"/>
                    <a:pt x="7027420" y="1216792"/>
                    <a:pt x="7014973" y="1195583"/>
                  </a:cubicBezTo>
                  <a:cubicBezTo>
                    <a:pt x="7033134" y="1184153"/>
                    <a:pt x="7014973" y="1172215"/>
                    <a:pt x="7002273" y="1179581"/>
                  </a:cubicBezTo>
                  <a:cubicBezTo>
                    <a:pt x="7001511" y="1179581"/>
                    <a:pt x="7002273" y="1186820"/>
                    <a:pt x="7000876" y="1188471"/>
                  </a:cubicBezTo>
                  <a:cubicBezTo>
                    <a:pt x="6996432" y="1192662"/>
                    <a:pt x="6990335" y="1195075"/>
                    <a:pt x="6985763" y="1198885"/>
                  </a:cubicBezTo>
                  <a:cubicBezTo>
                    <a:pt x="6978369" y="1204909"/>
                    <a:pt x="6971290" y="1211310"/>
                    <a:pt x="6964555" y="1218062"/>
                  </a:cubicBezTo>
                  <a:cubicBezTo>
                    <a:pt x="6956299" y="1225936"/>
                    <a:pt x="6861431" y="1287658"/>
                    <a:pt x="6867654" y="1242827"/>
                  </a:cubicBezTo>
                  <a:cubicBezTo>
                    <a:pt x="6883910" y="1253876"/>
                    <a:pt x="6910325" y="1218316"/>
                    <a:pt x="6913247" y="1204727"/>
                  </a:cubicBezTo>
                  <a:cubicBezTo>
                    <a:pt x="6924169" y="1202949"/>
                    <a:pt x="6964047" y="1188471"/>
                    <a:pt x="6936488" y="1176787"/>
                  </a:cubicBezTo>
                  <a:cubicBezTo>
                    <a:pt x="6943727" y="1173485"/>
                    <a:pt x="6965571" y="1170437"/>
                    <a:pt x="6967349" y="1160658"/>
                  </a:cubicBezTo>
                  <a:cubicBezTo>
                    <a:pt x="6969635" y="1147958"/>
                    <a:pt x="6954649" y="1147069"/>
                    <a:pt x="6947664" y="1139576"/>
                  </a:cubicBezTo>
                  <a:cubicBezTo>
                    <a:pt x="6951093" y="1136782"/>
                    <a:pt x="6953379" y="1130305"/>
                    <a:pt x="6956681" y="1127638"/>
                  </a:cubicBezTo>
                  <a:cubicBezTo>
                    <a:pt x="6952872" y="1127638"/>
                    <a:pt x="6950586" y="1124082"/>
                    <a:pt x="6946522" y="1123574"/>
                  </a:cubicBezTo>
                  <a:cubicBezTo>
                    <a:pt x="6945621" y="1120089"/>
                    <a:pt x="6945152" y="1116506"/>
                    <a:pt x="6945125" y="1112906"/>
                  </a:cubicBezTo>
                  <a:cubicBezTo>
                    <a:pt x="6949426" y="1108611"/>
                    <a:pt x="6954403" y="1105050"/>
                    <a:pt x="6959856" y="1102365"/>
                  </a:cubicBezTo>
                  <a:cubicBezTo>
                    <a:pt x="6948173" y="1097285"/>
                    <a:pt x="6945505" y="1081918"/>
                    <a:pt x="6933822" y="1075822"/>
                  </a:cubicBezTo>
                  <a:cubicBezTo>
                    <a:pt x="6914010" y="1065408"/>
                    <a:pt x="6916803" y="1083188"/>
                    <a:pt x="6904230" y="1099190"/>
                  </a:cubicBezTo>
                  <a:cubicBezTo>
                    <a:pt x="6897521" y="1096294"/>
                    <a:pt x="6892385" y="1090648"/>
                    <a:pt x="6890134" y="1083696"/>
                  </a:cubicBezTo>
                  <a:cubicBezTo>
                    <a:pt x="6897753" y="1075822"/>
                    <a:pt x="6905754" y="1068075"/>
                    <a:pt x="6913883" y="1060836"/>
                  </a:cubicBezTo>
                  <a:cubicBezTo>
                    <a:pt x="6908802" y="1053471"/>
                    <a:pt x="6894071" y="1056646"/>
                    <a:pt x="6891785" y="1050422"/>
                  </a:cubicBezTo>
                  <a:cubicBezTo>
                    <a:pt x="6887721" y="1038611"/>
                    <a:pt x="6903215" y="1040008"/>
                    <a:pt x="6906390" y="1034674"/>
                  </a:cubicBezTo>
                  <a:cubicBezTo>
                    <a:pt x="6909565" y="1029340"/>
                    <a:pt x="6907660" y="1025530"/>
                    <a:pt x="6909438" y="1021974"/>
                  </a:cubicBezTo>
                  <a:cubicBezTo>
                    <a:pt x="6911216" y="1018418"/>
                    <a:pt x="6909438" y="1014609"/>
                    <a:pt x="6911216" y="1011307"/>
                  </a:cubicBezTo>
                  <a:cubicBezTo>
                    <a:pt x="6912994" y="1008004"/>
                    <a:pt x="6921376" y="1005465"/>
                    <a:pt x="6923916" y="1000639"/>
                  </a:cubicBezTo>
                  <a:cubicBezTo>
                    <a:pt x="6929450" y="991907"/>
                    <a:pt x="6927837" y="980451"/>
                    <a:pt x="6920106" y="973588"/>
                  </a:cubicBezTo>
                  <a:cubicBezTo>
                    <a:pt x="6950205" y="966984"/>
                    <a:pt x="6910963" y="926343"/>
                    <a:pt x="6914645" y="969778"/>
                  </a:cubicBezTo>
                  <a:cubicBezTo>
                    <a:pt x="6895214" y="959745"/>
                    <a:pt x="6888102" y="965587"/>
                    <a:pt x="6888356" y="987049"/>
                  </a:cubicBezTo>
                  <a:cubicBezTo>
                    <a:pt x="6869082" y="977001"/>
                    <a:pt x="6845501" y="980768"/>
                    <a:pt x="6830317" y="996321"/>
                  </a:cubicBezTo>
                  <a:cubicBezTo>
                    <a:pt x="6827142" y="998734"/>
                    <a:pt x="6821935" y="998353"/>
                    <a:pt x="6819014" y="1001020"/>
                  </a:cubicBezTo>
                  <a:cubicBezTo>
                    <a:pt x="6816092" y="1003686"/>
                    <a:pt x="6819014" y="1011307"/>
                    <a:pt x="6814950" y="1015371"/>
                  </a:cubicBezTo>
                  <a:cubicBezTo>
                    <a:pt x="6809975" y="1019256"/>
                    <a:pt x="6803970" y="1021596"/>
                    <a:pt x="6797678" y="1022102"/>
                  </a:cubicBezTo>
                  <a:cubicBezTo>
                    <a:pt x="6801869" y="993018"/>
                    <a:pt x="6772278" y="1029467"/>
                    <a:pt x="6769357" y="1030992"/>
                  </a:cubicBezTo>
                  <a:cubicBezTo>
                    <a:pt x="6758308" y="1035945"/>
                    <a:pt x="6737100" y="1030992"/>
                    <a:pt x="6724907" y="1033024"/>
                  </a:cubicBezTo>
                  <a:cubicBezTo>
                    <a:pt x="6707254" y="1036326"/>
                    <a:pt x="6709921" y="1041025"/>
                    <a:pt x="6694681" y="1027309"/>
                  </a:cubicBezTo>
                  <a:cubicBezTo>
                    <a:pt x="6713604" y="1027309"/>
                    <a:pt x="6761483" y="1013847"/>
                    <a:pt x="6769611" y="990605"/>
                  </a:cubicBezTo>
                  <a:cubicBezTo>
                    <a:pt x="6772786" y="981461"/>
                    <a:pt x="6759959" y="963682"/>
                    <a:pt x="6777993" y="965967"/>
                  </a:cubicBezTo>
                  <a:cubicBezTo>
                    <a:pt x="6776850" y="955808"/>
                    <a:pt x="6766309" y="949965"/>
                    <a:pt x="6763769" y="940567"/>
                  </a:cubicBezTo>
                  <a:cubicBezTo>
                    <a:pt x="6757165" y="917072"/>
                    <a:pt x="6771263" y="926343"/>
                    <a:pt x="6783581" y="917199"/>
                  </a:cubicBezTo>
                  <a:cubicBezTo>
                    <a:pt x="6771770" y="907040"/>
                    <a:pt x="6746370" y="902848"/>
                    <a:pt x="6730876" y="901197"/>
                  </a:cubicBezTo>
                  <a:cubicBezTo>
                    <a:pt x="6744338" y="896498"/>
                    <a:pt x="6752466" y="880496"/>
                    <a:pt x="6766309" y="877194"/>
                  </a:cubicBezTo>
                  <a:cubicBezTo>
                    <a:pt x="6780151" y="873891"/>
                    <a:pt x="6789168" y="884941"/>
                    <a:pt x="6797424" y="865383"/>
                  </a:cubicBezTo>
                  <a:cubicBezTo>
                    <a:pt x="6817363" y="876305"/>
                    <a:pt x="6834127" y="845825"/>
                    <a:pt x="6853558" y="847603"/>
                  </a:cubicBezTo>
                  <a:cubicBezTo>
                    <a:pt x="6866258" y="822203"/>
                    <a:pt x="6802758" y="835538"/>
                    <a:pt x="6792216" y="839602"/>
                  </a:cubicBezTo>
                  <a:cubicBezTo>
                    <a:pt x="6777992" y="845317"/>
                    <a:pt x="6761990" y="850397"/>
                    <a:pt x="6751323" y="843920"/>
                  </a:cubicBezTo>
                  <a:cubicBezTo>
                    <a:pt x="6736717" y="834776"/>
                    <a:pt x="6741671" y="831220"/>
                    <a:pt x="6722113" y="834522"/>
                  </a:cubicBezTo>
                  <a:cubicBezTo>
                    <a:pt x="6728844" y="826902"/>
                    <a:pt x="6788534" y="815599"/>
                    <a:pt x="6752339" y="792613"/>
                  </a:cubicBezTo>
                  <a:cubicBezTo>
                    <a:pt x="6761229" y="785120"/>
                    <a:pt x="6773421" y="791470"/>
                    <a:pt x="6781295" y="784103"/>
                  </a:cubicBezTo>
                  <a:cubicBezTo>
                    <a:pt x="6785427" y="778625"/>
                    <a:pt x="6786745" y="771522"/>
                    <a:pt x="6784852" y="764926"/>
                  </a:cubicBezTo>
                  <a:cubicBezTo>
                    <a:pt x="6779518" y="755147"/>
                    <a:pt x="6779136" y="763656"/>
                    <a:pt x="6772914" y="760735"/>
                  </a:cubicBezTo>
                  <a:cubicBezTo>
                    <a:pt x="6771897" y="760735"/>
                    <a:pt x="6762881" y="754258"/>
                    <a:pt x="6762245" y="754258"/>
                  </a:cubicBezTo>
                  <a:cubicBezTo>
                    <a:pt x="6755388" y="754258"/>
                    <a:pt x="6746878" y="762132"/>
                    <a:pt x="6740402" y="760862"/>
                  </a:cubicBezTo>
                  <a:cubicBezTo>
                    <a:pt x="6729480" y="758576"/>
                    <a:pt x="6730115" y="740542"/>
                    <a:pt x="6713605" y="746511"/>
                  </a:cubicBezTo>
                  <a:cubicBezTo>
                    <a:pt x="6715764" y="745749"/>
                    <a:pt x="6696968" y="732287"/>
                    <a:pt x="6696460" y="731652"/>
                  </a:cubicBezTo>
                  <a:cubicBezTo>
                    <a:pt x="6688967" y="721619"/>
                    <a:pt x="6692396" y="718952"/>
                    <a:pt x="6693158" y="708538"/>
                  </a:cubicBezTo>
                  <a:cubicBezTo>
                    <a:pt x="6693158" y="700664"/>
                    <a:pt x="6697222" y="701426"/>
                    <a:pt x="6694555" y="691774"/>
                  </a:cubicBezTo>
                  <a:cubicBezTo>
                    <a:pt x="6689565" y="681818"/>
                    <a:pt x="6683242" y="672589"/>
                    <a:pt x="6675759" y="664342"/>
                  </a:cubicBezTo>
                  <a:cubicBezTo>
                    <a:pt x="6672457" y="659388"/>
                    <a:pt x="6654677" y="626242"/>
                    <a:pt x="6646422" y="630306"/>
                  </a:cubicBezTo>
                  <a:cubicBezTo>
                    <a:pt x="6638167" y="634370"/>
                    <a:pt x="6644517" y="693806"/>
                    <a:pt x="6640961" y="704728"/>
                  </a:cubicBezTo>
                  <a:cubicBezTo>
                    <a:pt x="6631170" y="686030"/>
                    <a:pt x="6619511" y="668372"/>
                    <a:pt x="6606163" y="652023"/>
                  </a:cubicBezTo>
                  <a:cubicBezTo>
                    <a:pt x="6603337" y="670932"/>
                    <a:pt x="6606913" y="690244"/>
                    <a:pt x="6616323" y="706887"/>
                  </a:cubicBezTo>
                  <a:cubicBezTo>
                    <a:pt x="6610989" y="705744"/>
                    <a:pt x="6590923" y="710443"/>
                    <a:pt x="6580763" y="706887"/>
                  </a:cubicBezTo>
                  <a:cubicBezTo>
                    <a:pt x="6576191" y="734192"/>
                    <a:pt x="6584700" y="780547"/>
                    <a:pt x="6589399" y="806328"/>
                  </a:cubicBezTo>
                  <a:cubicBezTo>
                    <a:pt x="6572875" y="804168"/>
                    <a:pt x="6556082" y="806952"/>
                    <a:pt x="6541139" y="814329"/>
                  </a:cubicBezTo>
                  <a:cubicBezTo>
                    <a:pt x="6595876" y="866272"/>
                    <a:pt x="6511930" y="859922"/>
                    <a:pt x="6479799" y="865129"/>
                  </a:cubicBezTo>
                  <a:cubicBezTo>
                    <a:pt x="6468495" y="912754"/>
                    <a:pt x="6538853" y="897894"/>
                    <a:pt x="6564253" y="914786"/>
                  </a:cubicBezTo>
                  <a:cubicBezTo>
                    <a:pt x="6558920" y="919357"/>
                    <a:pt x="6553839" y="933582"/>
                    <a:pt x="6546473" y="939297"/>
                  </a:cubicBezTo>
                  <a:cubicBezTo>
                    <a:pt x="6553077" y="941329"/>
                    <a:pt x="6561459" y="947806"/>
                    <a:pt x="6565650" y="949203"/>
                  </a:cubicBezTo>
                  <a:cubicBezTo>
                    <a:pt x="6556787" y="950979"/>
                    <a:pt x="6548995" y="956208"/>
                    <a:pt x="6543991" y="963737"/>
                  </a:cubicBezTo>
                  <a:cubicBezTo>
                    <a:pt x="6538988" y="971266"/>
                    <a:pt x="6537185" y="980475"/>
                    <a:pt x="6538981" y="989335"/>
                  </a:cubicBezTo>
                  <a:cubicBezTo>
                    <a:pt x="6529839" y="985821"/>
                    <a:pt x="6521470" y="980558"/>
                    <a:pt x="6514343" y="973841"/>
                  </a:cubicBezTo>
                  <a:cubicBezTo>
                    <a:pt x="6508882" y="975111"/>
                    <a:pt x="6509389" y="982731"/>
                    <a:pt x="6504309" y="983238"/>
                  </a:cubicBezTo>
                  <a:cubicBezTo>
                    <a:pt x="6496436" y="951997"/>
                    <a:pt x="6455414" y="952885"/>
                    <a:pt x="6428871" y="939550"/>
                  </a:cubicBezTo>
                  <a:cubicBezTo>
                    <a:pt x="6430522" y="971809"/>
                    <a:pt x="6481576" y="979555"/>
                    <a:pt x="6438905" y="1009528"/>
                  </a:cubicBezTo>
                  <a:cubicBezTo>
                    <a:pt x="6474591" y="1038611"/>
                    <a:pt x="6505071" y="1095380"/>
                    <a:pt x="6558031" y="1085728"/>
                  </a:cubicBezTo>
                  <a:cubicBezTo>
                    <a:pt x="6562586" y="1094953"/>
                    <a:pt x="6566449" y="1104504"/>
                    <a:pt x="6569587" y="1114303"/>
                  </a:cubicBezTo>
                  <a:cubicBezTo>
                    <a:pt x="6564862" y="1114595"/>
                    <a:pt x="6560155" y="1115146"/>
                    <a:pt x="6555490" y="1115954"/>
                  </a:cubicBezTo>
                  <a:cubicBezTo>
                    <a:pt x="6560571" y="1126494"/>
                    <a:pt x="6560189" y="1143894"/>
                    <a:pt x="6569460" y="1154688"/>
                  </a:cubicBezTo>
                  <a:cubicBezTo>
                    <a:pt x="6543171" y="1149228"/>
                    <a:pt x="6497705" y="1153418"/>
                    <a:pt x="6498467" y="1116588"/>
                  </a:cubicBezTo>
                  <a:cubicBezTo>
                    <a:pt x="6476877" y="1116588"/>
                    <a:pt x="6466971" y="1097157"/>
                    <a:pt x="6454652" y="1086109"/>
                  </a:cubicBezTo>
                  <a:cubicBezTo>
                    <a:pt x="6450715" y="1113668"/>
                    <a:pt x="6422775" y="1107953"/>
                    <a:pt x="6398645" y="1106429"/>
                  </a:cubicBezTo>
                  <a:cubicBezTo>
                    <a:pt x="6404106" y="1110874"/>
                    <a:pt x="6409567" y="1121415"/>
                    <a:pt x="6417949" y="1127003"/>
                  </a:cubicBezTo>
                  <a:cubicBezTo>
                    <a:pt x="6405249" y="1156086"/>
                    <a:pt x="6430649" y="1165103"/>
                    <a:pt x="6458335" y="1161928"/>
                  </a:cubicBezTo>
                  <a:cubicBezTo>
                    <a:pt x="6461383" y="1182756"/>
                    <a:pt x="6465701" y="1201171"/>
                    <a:pt x="6458335" y="1221110"/>
                  </a:cubicBezTo>
                  <a:cubicBezTo>
                    <a:pt x="6505452" y="1224285"/>
                    <a:pt x="6513707" y="1218950"/>
                    <a:pt x="6538853" y="1261242"/>
                  </a:cubicBezTo>
                  <a:cubicBezTo>
                    <a:pt x="6503420" y="1261242"/>
                    <a:pt x="6468876" y="1280800"/>
                    <a:pt x="6433443" y="1277371"/>
                  </a:cubicBezTo>
                  <a:cubicBezTo>
                    <a:pt x="6402582" y="1274449"/>
                    <a:pt x="6356227" y="1226571"/>
                    <a:pt x="6342892" y="1267337"/>
                  </a:cubicBezTo>
                  <a:cubicBezTo>
                    <a:pt x="6364990" y="1274577"/>
                    <a:pt x="6376293" y="1290578"/>
                    <a:pt x="6368292" y="1312041"/>
                  </a:cubicBezTo>
                  <a:cubicBezTo>
                    <a:pt x="6375658" y="1312041"/>
                    <a:pt x="6384675" y="1314200"/>
                    <a:pt x="6392041" y="1313565"/>
                  </a:cubicBezTo>
                  <a:cubicBezTo>
                    <a:pt x="6393946" y="1349633"/>
                    <a:pt x="6423156" y="1339600"/>
                    <a:pt x="6443476" y="1316740"/>
                  </a:cubicBezTo>
                  <a:cubicBezTo>
                    <a:pt x="6447285" y="1323852"/>
                    <a:pt x="6464685" y="1335282"/>
                    <a:pt x="6468241" y="1343791"/>
                  </a:cubicBezTo>
                  <a:cubicBezTo>
                    <a:pt x="6486402" y="1324868"/>
                    <a:pt x="6511421" y="1326265"/>
                    <a:pt x="6533519" y="1338965"/>
                  </a:cubicBezTo>
                  <a:cubicBezTo>
                    <a:pt x="6524502" y="1389765"/>
                    <a:pt x="6323461" y="1348744"/>
                    <a:pt x="6282694" y="1338965"/>
                  </a:cubicBezTo>
                  <a:cubicBezTo>
                    <a:pt x="6258818" y="1384304"/>
                    <a:pt x="6398645" y="1394845"/>
                    <a:pt x="6408932" y="1433961"/>
                  </a:cubicBezTo>
                  <a:cubicBezTo>
                    <a:pt x="6412996" y="1429516"/>
                    <a:pt x="6429379" y="1423802"/>
                    <a:pt x="6433316" y="1419737"/>
                  </a:cubicBezTo>
                  <a:cubicBezTo>
                    <a:pt x="6450842" y="1444122"/>
                    <a:pt x="6482592" y="1429390"/>
                    <a:pt x="6508119" y="1433961"/>
                  </a:cubicBezTo>
                  <a:cubicBezTo>
                    <a:pt x="6504436" y="1506097"/>
                    <a:pt x="6346702" y="1425452"/>
                    <a:pt x="6279519" y="1421261"/>
                  </a:cubicBezTo>
                  <a:cubicBezTo>
                    <a:pt x="6273931" y="1412244"/>
                    <a:pt x="6259072" y="1386209"/>
                    <a:pt x="6251579" y="1389765"/>
                  </a:cubicBezTo>
                  <a:cubicBezTo>
                    <a:pt x="6244086" y="1393322"/>
                    <a:pt x="6249674" y="1453265"/>
                    <a:pt x="6246118" y="1464314"/>
                  </a:cubicBezTo>
                  <a:cubicBezTo>
                    <a:pt x="6236372" y="1445580"/>
                    <a:pt x="6224756" y="1427879"/>
                    <a:pt x="6211447" y="1411482"/>
                  </a:cubicBezTo>
                  <a:cubicBezTo>
                    <a:pt x="6208503" y="1430419"/>
                    <a:pt x="6212039" y="1449796"/>
                    <a:pt x="6221480" y="1466473"/>
                  </a:cubicBezTo>
                  <a:cubicBezTo>
                    <a:pt x="6216146" y="1465203"/>
                    <a:pt x="6196080" y="1470029"/>
                    <a:pt x="6186047" y="1466473"/>
                  </a:cubicBezTo>
                  <a:cubicBezTo>
                    <a:pt x="6181475" y="1493905"/>
                    <a:pt x="6189857" y="1540260"/>
                    <a:pt x="6194556" y="1565914"/>
                  </a:cubicBezTo>
                  <a:lnTo>
                    <a:pt x="6194552" y="1565914"/>
                  </a:lnTo>
                  <a:cubicBezTo>
                    <a:pt x="6189472" y="1560326"/>
                    <a:pt x="6186297" y="1554738"/>
                    <a:pt x="6177534" y="1556135"/>
                  </a:cubicBezTo>
                  <a:cubicBezTo>
                    <a:pt x="6170429" y="1558759"/>
                    <a:pt x="6164096" y="1563126"/>
                    <a:pt x="6159119" y="1568835"/>
                  </a:cubicBezTo>
                  <a:cubicBezTo>
                    <a:pt x="6155239" y="1570115"/>
                    <a:pt x="6151460" y="1571686"/>
                    <a:pt x="6147816" y="1573534"/>
                  </a:cubicBezTo>
                  <a:lnTo>
                    <a:pt x="6151372" y="1577090"/>
                  </a:lnTo>
                  <a:cubicBezTo>
                    <a:pt x="6146165" y="1582932"/>
                    <a:pt x="6141466" y="1588393"/>
                    <a:pt x="6138672" y="1591314"/>
                  </a:cubicBezTo>
                  <a:cubicBezTo>
                    <a:pt x="6127467" y="1602268"/>
                    <a:pt x="6115681" y="1612612"/>
                    <a:pt x="6103366" y="1622302"/>
                  </a:cubicBezTo>
                  <a:cubicBezTo>
                    <a:pt x="6097143" y="1622302"/>
                    <a:pt x="6091428" y="1623191"/>
                    <a:pt x="6086729" y="1623826"/>
                  </a:cubicBezTo>
                  <a:cubicBezTo>
                    <a:pt x="6085983" y="1627073"/>
                    <a:pt x="6085642" y="1630401"/>
                    <a:pt x="6085713" y="1633732"/>
                  </a:cubicBezTo>
                  <a:cubicBezTo>
                    <a:pt x="6076123" y="1639030"/>
                    <a:pt x="6065747" y="1642760"/>
                    <a:pt x="6054979" y="1644781"/>
                  </a:cubicBezTo>
                  <a:cubicBezTo>
                    <a:pt x="6036945" y="1648210"/>
                    <a:pt x="6014593" y="1642114"/>
                    <a:pt x="5997575" y="1648590"/>
                  </a:cubicBezTo>
                  <a:cubicBezTo>
                    <a:pt x="5983986" y="1653798"/>
                    <a:pt x="5975731" y="1668402"/>
                    <a:pt x="5962650" y="1673990"/>
                  </a:cubicBezTo>
                  <a:cubicBezTo>
                    <a:pt x="5947654" y="1678316"/>
                    <a:pt x="5931638" y="1677466"/>
                    <a:pt x="5917184" y="1671577"/>
                  </a:cubicBezTo>
                  <a:cubicBezTo>
                    <a:pt x="5915533" y="1667768"/>
                    <a:pt x="5910961" y="1665862"/>
                    <a:pt x="5903722" y="1667640"/>
                  </a:cubicBezTo>
                  <a:lnTo>
                    <a:pt x="5898896" y="1666244"/>
                  </a:lnTo>
                  <a:cubicBezTo>
                    <a:pt x="5898107" y="1663797"/>
                    <a:pt x="5896950" y="1661485"/>
                    <a:pt x="5895467" y="1659386"/>
                  </a:cubicBezTo>
                  <a:cubicBezTo>
                    <a:pt x="5906770" y="1650369"/>
                    <a:pt x="5923280" y="1656464"/>
                    <a:pt x="5930646" y="1641987"/>
                  </a:cubicBezTo>
                  <a:cubicBezTo>
                    <a:pt x="5940425" y="1676150"/>
                    <a:pt x="5998083" y="1635637"/>
                    <a:pt x="5969635" y="1627508"/>
                  </a:cubicBezTo>
                  <a:cubicBezTo>
                    <a:pt x="5975604" y="1618745"/>
                    <a:pt x="5985383" y="1624842"/>
                    <a:pt x="5994146" y="1626112"/>
                  </a:cubicBezTo>
                  <a:cubicBezTo>
                    <a:pt x="6011799" y="1628906"/>
                    <a:pt x="6012815" y="1622937"/>
                    <a:pt x="6030849" y="1617476"/>
                  </a:cubicBezTo>
                  <a:cubicBezTo>
                    <a:pt x="6029833" y="1640209"/>
                    <a:pt x="6056884" y="1620524"/>
                    <a:pt x="6036056" y="1604776"/>
                  </a:cubicBezTo>
                  <a:cubicBezTo>
                    <a:pt x="6047105" y="1592076"/>
                    <a:pt x="6064123" y="1594616"/>
                    <a:pt x="6078347" y="1597537"/>
                  </a:cubicBezTo>
                  <a:cubicBezTo>
                    <a:pt x="6087363" y="1600871"/>
                    <a:pt x="6096676" y="1603337"/>
                    <a:pt x="6106160" y="1604902"/>
                  </a:cubicBezTo>
                  <a:cubicBezTo>
                    <a:pt x="6111521" y="1604337"/>
                    <a:pt x="6116174" y="1600959"/>
                    <a:pt x="6118373" y="1596038"/>
                  </a:cubicBezTo>
                  <a:cubicBezTo>
                    <a:pt x="6120572" y="1591116"/>
                    <a:pt x="6119983" y="1585397"/>
                    <a:pt x="6116828" y="1581026"/>
                  </a:cubicBezTo>
                  <a:cubicBezTo>
                    <a:pt x="6111494" y="1574042"/>
                    <a:pt x="6107684" y="1581026"/>
                    <a:pt x="6104128" y="1578613"/>
                  </a:cubicBezTo>
                  <a:cubicBezTo>
                    <a:pt x="6096767" y="1573017"/>
                    <a:pt x="6091780" y="1564857"/>
                    <a:pt x="6090158" y="1555754"/>
                  </a:cubicBezTo>
                  <a:cubicBezTo>
                    <a:pt x="6096508" y="1555754"/>
                    <a:pt x="6108827" y="1558801"/>
                    <a:pt x="6114034" y="1555754"/>
                  </a:cubicBezTo>
                  <a:cubicBezTo>
                    <a:pt x="6122543" y="1550674"/>
                    <a:pt x="6115939" y="1548133"/>
                    <a:pt x="6120130" y="1541783"/>
                  </a:cubicBezTo>
                  <a:cubicBezTo>
                    <a:pt x="6128639" y="1529083"/>
                    <a:pt x="6136894" y="1523368"/>
                    <a:pt x="6135751" y="1506986"/>
                  </a:cubicBezTo>
                  <a:cubicBezTo>
                    <a:pt x="6140705" y="1505715"/>
                    <a:pt x="6151118" y="1502668"/>
                    <a:pt x="6153405" y="1497714"/>
                  </a:cubicBezTo>
                  <a:cubicBezTo>
                    <a:pt x="6155691" y="1492761"/>
                    <a:pt x="6149721" y="1492126"/>
                    <a:pt x="6150991" y="1485014"/>
                  </a:cubicBezTo>
                  <a:cubicBezTo>
                    <a:pt x="6152643" y="1475743"/>
                    <a:pt x="6150357" y="1469901"/>
                    <a:pt x="6156580" y="1460376"/>
                  </a:cubicBezTo>
                  <a:cubicBezTo>
                    <a:pt x="6161589" y="1454285"/>
                    <a:pt x="6165111" y="1447110"/>
                    <a:pt x="6166866" y="1439421"/>
                  </a:cubicBezTo>
                  <a:cubicBezTo>
                    <a:pt x="6164851" y="1427945"/>
                    <a:pt x="6155864" y="1418958"/>
                    <a:pt x="6144388" y="1416943"/>
                  </a:cubicBezTo>
                  <a:cubicBezTo>
                    <a:pt x="6133084" y="1416943"/>
                    <a:pt x="6120639" y="1435865"/>
                    <a:pt x="6113781" y="1443232"/>
                  </a:cubicBezTo>
                  <a:cubicBezTo>
                    <a:pt x="6101081" y="1457329"/>
                    <a:pt x="6086857" y="1470029"/>
                    <a:pt x="6072759" y="1483364"/>
                  </a:cubicBezTo>
                  <a:cubicBezTo>
                    <a:pt x="6052639" y="1502948"/>
                    <a:pt x="6030206" y="1520007"/>
                    <a:pt x="6005957" y="1534164"/>
                  </a:cubicBezTo>
                  <a:cubicBezTo>
                    <a:pt x="5982843" y="1545349"/>
                    <a:pt x="5957963" y="1552439"/>
                    <a:pt x="5932424" y="1555119"/>
                  </a:cubicBezTo>
                  <a:cubicBezTo>
                    <a:pt x="5896864" y="1560072"/>
                    <a:pt x="5885561" y="1541784"/>
                    <a:pt x="5856224" y="1528449"/>
                  </a:cubicBezTo>
                  <a:cubicBezTo>
                    <a:pt x="5826886" y="1515116"/>
                    <a:pt x="5801360" y="1529973"/>
                    <a:pt x="5774817" y="1544958"/>
                  </a:cubicBezTo>
                  <a:cubicBezTo>
                    <a:pt x="5763387" y="1551562"/>
                    <a:pt x="5735701" y="1572263"/>
                    <a:pt x="5724017" y="1564517"/>
                  </a:cubicBezTo>
                  <a:cubicBezTo>
                    <a:pt x="5721485" y="1560966"/>
                    <a:pt x="5719673" y="1556953"/>
                    <a:pt x="5718683" y="1552706"/>
                  </a:cubicBezTo>
                  <a:cubicBezTo>
                    <a:pt x="5727065" y="1553468"/>
                    <a:pt x="5736971" y="1558929"/>
                    <a:pt x="5743067" y="1557405"/>
                  </a:cubicBezTo>
                  <a:cubicBezTo>
                    <a:pt x="5749163" y="1555880"/>
                    <a:pt x="5747893" y="1548514"/>
                    <a:pt x="5752211" y="1547371"/>
                  </a:cubicBezTo>
                  <a:cubicBezTo>
                    <a:pt x="5756529" y="1546228"/>
                    <a:pt x="5763387" y="1550800"/>
                    <a:pt x="5767578" y="1548895"/>
                  </a:cubicBezTo>
                  <a:cubicBezTo>
                    <a:pt x="5773801" y="1546101"/>
                    <a:pt x="5776595" y="1538481"/>
                    <a:pt x="5781548" y="1534544"/>
                  </a:cubicBezTo>
                  <a:cubicBezTo>
                    <a:pt x="5786501" y="1530607"/>
                    <a:pt x="5791835" y="1534544"/>
                    <a:pt x="5795899" y="1530988"/>
                  </a:cubicBezTo>
                  <a:cubicBezTo>
                    <a:pt x="5797710" y="1525496"/>
                    <a:pt x="5799830" y="1520112"/>
                    <a:pt x="5802249" y="1514860"/>
                  </a:cubicBezTo>
                  <a:cubicBezTo>
                    <a:pt x="5804916" y="1511050"/>
                    <a:pt x="5810504" y="1514098"/>
                    <a:pt x="5813425" y="1510161"/>
                  </a:cubicBezTo>
                  <a:lnTo>
                    <a:pt x="5815457" y="1510161"/>
                  </a:lnTo>
                  <a:cubicBezTo>
                    <a:pt x="5817489" y="1510161"/>
                    <a:pt x="5826379" y="1510161"/>
                    <a:pt x="5828157" y="1510161"/>
                  </a:cubicBezTo>
                  <a:cubicBezTo>
                    <a:pt x="5829935" y="1510161"/>
                    <a:pt x="5834761" y="1504826"/>
                    <a:pt x="5838571" y="1504573"/>
                  </a:cubicBezTo>
                  <a:cubicBezTo>
                    <a:pt x="5840095" y="1504573"/>
                    <a:pt x="5846191" y="1511431"/>
                    <a:pt x="5850509" y="1511557"/>
                  </a:cubicBezTo>
                  <a:cubicBezTo>
                    <a:pt x="5858891" y="1511557"/>
                    <a:pt x="5866131" y="1502794"/>
                    <a:pt x="5874131" y="1500762"/>
                  </a:cubicBezTo>
                  <a:cubicBezTo>
                    <a:pt x="5878068" y="1511430"/>
                    <a:pt x="5872734" y="1519304"/>
                    <a:pt x="5882386" y="1525527"/>
                  </a:cubicBezTo>
                  <a:lnTo>
                    <a:pt x="5901690" y="1529337"/>
                  </a:lnTo>
                  <a:cubicBezTo>
                    <a:pt x="5912485" y="1531242"/>
                    <a:pt x="5947791" y="1537846"/>
                    <a:pt x="5944235" y="1516637"/>
                  </a:cubicBezTo>
                  <a:cubicBezTo>
                    <a:pt x="5955919" y="1517780"/>
                    <a:pt x="5973318" y="1512700"/>
                    <a:pt x="5960110" y="1501016"/>
                  </a:cubicBezTo>
                  <a:cubicBezTo>
                    <a:pt x="5969889" y="1501905"/>
                    <a:pt x="5979414" y="1504572"/>
                    <a:pt x="5986780" y="1495682"/>
                  </a:cubicBezTo>
                  <a:cubicBezTo>
                    <a:pt x="5993384" y="1501016"/>
                    <a:pt x="6003290" y="1494158"/>
                    <a:pt x="6008878" y="1488062"/>
                  </a:cubicBezTo>
                  <a:cubicBezTo>
                    <a:pt x="6014466" y="1481966"/>
                    <a:pt x="6012180" y="1475362"/>
                    <a:pt x="6018276" y="1471425"/>
                  </a:cubicBezTo>
                  <a:cubicBezTo>
                    <a:pt x="6021451" y="1469266"/>
                    <a:pt x="6026531" y="1472822"/>
                    <a:pt x="6029579" y="1471425"/>
                  </a:cubicBezTo>
                  <a:cubicBezTo>
                    <a:pt x="6034913" y="1468250"/>
                    <a:pt x="6038215" y="1468631"/>
                    <a:pt x="6043549" y="1463043"/>
                  </a:cubicBezTo>
                  <a:cubicBezTo>
                    <a:pt x="6048883" y="1457455"/>
                    <a:pt x="6039866" y="1455423"/>
                    <a:pt x="6042152" y="1452121"/>
                  </a:cubicBezTo>
                  <a:cubicBezTo>
                    <a:pt x="6047994" y="1443739"/>
                    <a:pt x="6066790" y="1441326"/>
                    <a:pt x="6058662" y="1429896"/>
                  </a:cubicBezTo>
                  <a:cubicBezTo>
                    <a:pt x="6046724" y="1413005"/>
                    <a:pt x="6025769" y="1438659"/>
                    <a:pt x="6014212" y="1443485"/>
                  </a:cubicBezTo>
                  <a:cubicBezTo>
                    <a:pt x="5999170" y="1449247"/>
                    <a:pt x="5983203" y="1452216"/>
                    <a:pt x="5967095" y="1452248"/>
                  </a:cubicBezTo>
                  <a:cubicBezTo>
                    <a:pt x="5952432" y="1452493"/>
                    <a:pt x="5937980" y="1448716"/>
                    <a:pt x="5925312" y="1441326"/>
                  </a:cubicBezTo>
                  <a:cubicBezTo>
                    <a:pt x="5900752" y="1429578"/>
                    <a:pt x="5873794" y="1423707"/>
                    <a:pt x="5846572" y="1424181"/>
                  </a:cubicBezTo>
                  <a:cubicBezTo>
                    <a:pt x="5830965" y="1425013"/>
                    <a:pt x="5815434" y="1426923"/>
                    <a:pt x="5800090" y="1429896"/>
                  </a:cubicBezTo>
                  <a:cubicBezTo>
                    <a:pt x="5787390" y="1432182"/>
                    <a:pt x="5772277" y="1443867"/>
                    <a:pt x="5760339" y="1444756"/>
                  </a:cubicBezTo>
                  <a:cubicBezTo>
                    <a:pt x="5753925" y="1446017"/>
                    <a:pt x="5747326" y="1443759"/>
                    <a:pt x="5743029" y="1438834"/>
                  </a:cubicBezTo>
                  <a:cubicBezTo>
                    <a:pt x="5738732" y="1433908"/>
                    <a:pt x="5737391" y="1427063"/>
                    <a:pt x="5739511" y="1420880"/>
                  </a:cubicBezTo>
                  <a:cubicBezTo>
                    <a:pt x="5753862" y="1422404"/>
                    <a:pt x="5774690" y="1399417"/>
                    <a:pt x="5774563" y="1425833"/>
                  </a:cubicBezTo>
                  <a:cubicBezTo>
                    <a:pt x="5787263" y="1426849"/>
                    <a:pt x="5791073" y="1413895"/>
                    <a:pt x="5802249" y="1410593"/>
                  </a:cubicBezTo>
                  <a:cubicBezTo>
                    <a:pt x="5802197" y="1411939"/>
                    <a:pt x="5802815" y="1413223"/>
                    <a:pt x="5803900" y="1414021"/>
                  </a:cubicBezTo>
                  <a:cubicBezTo>
                    <a:pt x="5813933" y="1410593"/>
                    <a:pt x="5817235" y="1397131"/>
                    <a:pt x="5804916" y="1394210"/>
                  </a:cubicBezTo>
                  <a:cubicBezTo>
                    <a:pt x="5819775" y="1395988"/>
                    <a:pt x="5854700" y="1390019"/>
                    <a:pt x="5863463" y="1406910"/>
                  </a:cubicBezTo>
                  <a:cubicBezTo>
                    <a:pt x="5872607" y="1400813"/>
                    <a:pt x="5883402" y="1383288"/>
                    <a:pt x="5895847" y="1385955"/>
                  </a:cubicBezTo>
                  <a:cubicBezTo>
                    <a:pt x="5903213" y="1387606"/>
                    <a:pt x="5905119" y="1399798"/>
                    <a:pt x="5909436" y="1401321"/>
                  </a:cubicBezTo>
                  <a:cubicBezTo>
                    <a:pt x="5920866" y="1405512"/>
                    <a:pt x="5929883" y="1391796"/>
                    <a:pt x="5941186" y="1393829"/>
                  </a:cubicBezTo>
                  <a:cubicBezTo>
                    <a:pt x="5946902" y="1394844"/>
                    <a:pt x="5943980" y="1402211"/>
                    <a:pt x="5947155" y="1403100"/>
                  </a:cubicBezTo>
                  <a:cubicBezTo>
                    <a:pt x="5950330" y="1403988"/>
                    <a:pt x="5957823" y="1403100"/>
                    <a:pt x="5958204" y="1403100"/>
                  </a:cubicBezTo>
                  <a:cubicBezTo>
                    <a:pt x="5968619" y="1408434"/>
                    <a:pt x="5981191" y="1418340"/>
                    <a:pt x="5992367" y="1413640"/>
                  </a:cubicBezTo>
                  <a:cubicBezTo>
                    <a:pt x="6004860" y="1404358"/>
                    <a:pt x="6016276" y="1393709"/>
                    <a:pt x="6026403" y="1381890"/>
                  </a:cubicBezTo>
                  <a:cubicBezTo>
                    <a:pt x="6027673" y="1384812"/>
                    <a:pt x="6031102" y="1386589"/>
                    <a:pt x="6031991" y="1390781"/>
                  </a:cubicBezTo>
                  <a:cubicBezTo>
                    <a:pt x="6044691" y="1391543"/>
                    <a:pt x="6049136" y="1373255"/>
                    <a:pt x="6061709" y="1377065"/>
                  </a:cubicBezTo>
                  <a:cubicBezTo>
                    <a:pt x="6064807" y="1369053"/>
                    <a:pt x="6063508" y="1360005"/>
                    <a:pt x="6058280" y="1353189"/>
                  </a:cubicBezTo>
                  <a:cubicBezTo>
                    <a:pt x="6072759" y="1347728"/>
                    <a:pt x="6081140" y="1338584"/>
                    <a:pt x="6072251" y="1324995"/>
                  </a:cubicBezTo>
                  <a:cubicBezTo>
                    <a:pt x="6090920" y="1310771"/>
                    <a:pt x="6097016" y="1307596"/>
                    <a:pt x="6075934" y="1296674"/>
                  </a:cubicBezTo>
                  <a:cubicBezTo>
                    <a:pt x="6092063" y="1284863"/>
                    <a:pt x="6074029" y="1271274"/>
                    <a:pt x="6061964" y="1268607"/>
                  </a:cubicBezTo>
                  <a:cubicBezTo>
                    <a:pt x="6049898" y="1306707"/>
                    <a:pt x="5981699" y="1341505"/>
                    <a:pt x="5945885" y="1350268"/>
                  </a:cubicBezTo>
                  <a:cubicBezTo>
                    <a:pt x="5928324" y="1354153"/>
                    <a:pt x="5910493" y="1356700"/>
                    <a:pt x="5892545" y="1357888"/>
                  </a:cubicBezTo>
                  <a:cubicBezTo>
                    <a:pt x="5873495" y="1359285"/>
                    <a:pt x="5863081" y="1350903"/>
                    <a:pt x="5846444" y="1347601"/>
                  </a:cubicBezTo>
                  <a:cubicBezTo>
                    <a:pt x="5829808" y="1344297"/>
                    <a:pt x="5811011" y="1352046"/>
                    <a:pt x="5793993" y="1350141"/>
                  </a:cubicBezTo>
                  <a:cubicBezTo>
                    <a:pt x="5798481" y="1341753"/>
                    <a:pt x="5804316" y="1334159"/>
                    <a:pt x="5811265" y="1327662"/>
                  </a:cubicBezTo>
                  <a:cubicBezTo>
                    <a:pt x="5824727" y="1319534"/>
                    <a:pt x="5823965" y="1328424"/>
                    <a:pt x="5833871" y="1329821"/>
                  </a:cubicBezTo>
                  <a:cubicBezTo>
                    <a:pt x="5843102" y="1331695"/>
                    <a:pt x="5852529" y="1332420"/>
                    <a:pt x="5861938" y="1331980"/>
                  </a:cubicBezTo>
                  <a:cubicBezTo>
                    <a:pt x="5871982" y="1330853"/>
                    <a:pt x="5882120" y="1330853"/>
                    <a:pt x="5892164" y="1331980"/>
                  </a:cubicBezTo>
                  <a:cubicBezTo>
                    <a:pt x="5894831" y="1331980"/>
                    <a:pt x="5895593" y="1339981"/>
                    <a:pt x="5899022" y="1340362"/>
                  </a:cubicBezTo>
                  <a:cubicBezTo>
                    <a:pt x="5909182" y="1341505"/>
                    <a:pt x="5914643" y="1325884"/>
                    <a:pt x="5916675" y="1318137"/>
                  </a:cubicBezTo>
                  <a:cubicBezTo>
                    <a:pt x="5929375" y="1321312"/>
                    <a:pt x="5938011" y="1312803"/>
                    <a:pt x="5932042" y="1300738"/>
                  </a:cubicBezTo>
                  <a:cubicBezTo>
                    <a:pt x="5939662" y="1299723"/>
                    <a:pt x="5947409" y="1297563"/>
                    <a:pt x="5954902" y="1295912"/>
                  </a:cubicBezTo>
                  <a:cubicBezTo>
                    <a:pt x="5960363" y="1320550"/>
                    <a:pt x="5981445" y="1288419"/>
                    <a:pt x="5986398" y="1283212"/>
                  </a:cubicBezTo>
                  <a:cubicBezTo>
                    <a:pt x="5987541" y="1284355"/>
                    <a:pt x="5990208" y="1285753"/>
                    <a:pt x="5991478" y="1287022"/>
                  </a:cubicBezTo>
                  <a:cubicBezTo>
                    <a:pt x="5993891" y="1283847"/>
                    <a:pt x="5997574" y="1274957"/>
                    <a:pt x="6000749" y="1272798"/>
                  </a:cubicBezTo>
                  <a:cubicBezTo>
                    <a:pt x="6003924" y="1270640"/>
                    <a:pt x="6009893" y="1272036"/>
                    <a:pt x="6012179" y="1269623"/>
                  </a:cubicBezTo>
                  <a:cubicBezTo>
                    <a:pt x="6019037" y="1262765"/>
                    <a:pt x="6026784" y="1263273"/>
                    <a:pt x="6016497" y="1250446"/>
                  </a:cubicBezTo>
                  <a:cubicBezTo>
                    <a:pt x="6025514" y="1249176"/>
                    <a:pt x="6027165" y="1238508"/>
                    <a:pt x="6031610" y="1232412"/>
                  </a:cubicBezTo>
                  <a:cubicBezTo>
                    <a:pt x="6041389" y="1218950"/>
                    <a:pt x="6050025" y="1216918"/>
                    <a:pt x="6037579" y="1195709"/>
                  </a:cubicBezTo>
                  <a:cubicBezTo>
                    <a:pt x="6055613" y="1184279"/>
                    <a:pt x="6037579" y="1172341"/>
                    <a:pt x="6024879" y="1179707"/>
                  </a:cubicBezTo>
                  <a:cubicBezTo>
                    <a:pt x="6024244" y="1179707"/>
                    <a:pt x="6024879" y="1186946"/>
                    <a:pt x="6023482" y="1188597"/>
                  </a:cubicBezTo>
                  <a:cubicBezTo>
                    <a:pt x="6019037" y="1192788"/>
                    <a:pt x="6013068" y="1195201"/>
                    <a:pt x="6008369" y="1199011"/>
                  </a:cubicBezTo>
                  <a:cubicBezTo>
                    <a:pt x="6000876" y="1205234"/>
                    <a:pt x="5994145" y="1211711"/>
                    <a:pt x="5987160" y="1218188"/>
                  </a:cubicBezTo>
                  <a:cubicBezTo>
                    <a:pt x="5980175" y="1224665"/>
                    <a:pt x="5884163" y="1287784"/>
                    <a:pt x="5890386" y="1242953"/>
                  </a:cubicBezTo>
                  <a:cubicBezTo>
                    <a:pt x="5906642" y="1254002"/>
                    <a:pt x="5933058" y="1218442"/>
                    <a:pt x="5935852" y="1204853"/>
                  </a:cubicBezTo>
                  <a:cubicBezTo>
                    <a:pt x="5946774" y="1203075"/>
                    <a:pt x="5986652" y="1188597"/>
                    <a:pt x="5959220" y="1176913"/>
                  </a:cubicBezTo>
                  <a:cubicBezTo>
                    <a:pt x="5966332" y="1173611"/>
                    <a:pt x="5988303" y="1170563"/>
                    <a:pt x="5990081" y="1160784"/>
                  </a:cubicBezTo>
                  <a:cubicBezTo>
                    <a:pt x="5992367" y="1148084"/>
                    <a:pt x="5977381" y="1147195"/>
                    <a:pt x="5970269" y="1139702"/>
                  </a:cubicBezTo>
                  <a:cubicBezTo>
                    <a:pt x="5973698" y="1136908"/>
                    <a:pt x="5976111" y="1130431"/>
                    <a:pt x="5979286" y="1127764"/>
                  </a:cubicBezTo>
                  <a:cubicBezTo>
                    <a:pt x="5975476" y="1127764"/>
                    <a:pt x="5973317" y="1124208"/>
                    <a:pt x="5969253" y="1123700"/>
                  </a:cubicBezTo>
                  <a:cubicBezTo>
                    <a:pt x="5968311" y="1120220"/>
                    <a:pt x="5967800" y="1116637"/>
                    <a:pt x="5967729" y="1113032"/>
                  </a:cubicBezTo>
                  <a:cubicBezTo>
                    <a:pt x="5972078" y="1108794"/>
                    <a:pt x="5977046" y="1105240"/>
                    <a:pt x="5982461" y="1102491"/>
                  </a:cubicBezTo>
                  <a:cubicBezTo>
                    <a:pt x="5970904" y="1097411"/>
                    <a:pt x="5968237" y="1082044"/>
                    <a:pt x="5956426" y="1075948"/>
                  </a:cubicBezTo>
                  <a:cubicBezTo>
                    <a:pt x="5936614" y="1065534"/>
                    <a:pt x="5939535" y="1083314"/>
                    <a:pt x="5926962" y="1099316"/>
                  </a:cubicBezTo>
                  <a:cubicBezTo>
                    <a:pt x="5920253" y="1096420"/>
                    <a:pt x="5915116" y="1090774"/>
                    <a:pt x="5912865" y="1083822"/>
                  </a:cubicBezTo>
                  <a:cubicBezTo>
                    <a:pt x="5920485" y="1075948"/>
                    <a:pt x="5928359" y="1068201"/>
                    <a:pt x="5936487" y="1060962"/>
                  </a:cubicBezTo>
                  <a:cubicBezTo>
                    <a:pt x="5931534" y="1053597"/>
                    <a:pt x="5916675" y="1056772"/>
                    <a:pt x="5914516" y="1050548"/>
                  </a:cubicBezTo>
                  <a:cubicBezTo>
                    <a:pt x="5910325" y="1038737"/>
                    <a:pt x="5925819" y="1040134"/>
                    <a:pt x="5929121" y="1034800"/>
                  </a:cubicBezTo>
                  <a:cubicBezTo>
                    <a:pt x="5932422" y="1029467"/>
                    <a:pt x="5930263" y="1025656"/>
                    <a:pt x="5932168" y="1022100"/>
                  </a:cubicBezTo>
                  <a:cubicBezTo>
                    <a:pt x="5934073" y="1018544"/>
                    <a:pt x="5932168" y="1014735"/>
                    <a:pt x="5933947" y="1011432"/>
                  </a:cubicBezTo>
                  <a:cubicBezTo>
                    <a:pt x="5935725" y="1008130"/>
                    <a:pt x="5944106" y="1005591"/>
                    <a:pt x="5946647" y="1000765"/>
                  </a:cubicBezTo>
                  <a:cubicBezTo>
                    <a:pt x="5952211" y="992063"/>
                    <a:pt x="5950652" y="980611"/>
                    <a:pt x="5942963" y="973713"/>
                  </a:cubicBezTo>
                  <a:cubicBezTo>
                    <a:pt x="5972935" y="967110"/>
                    <a:pt x="5933692" y="926469"/>
                    <a:pt x="5937375" y="969904"/>
                  </a:cubicBezTo>
                  <a:cubicBezTo>
                    <a:pt x="5917944" y="959871"/>
                    <a:pt x="5910832" y="965713"/>
                    <a:pt x="5911086" y="987175"/>
                  </a:cubicBezTo>
                  <a:cubicBezTo>
                    <a:pt x="5891813" y="977127"/>
                    <a:pt x="5868232" y="980894"/>
                    <a:pt x="5853047" y="996447"/>
                  </a:cubicBezTo>
                  <a:cubicBezTo>
                    <a:pt x="5849999" y="998860"/>
                    <a:pt x="5844665" y="998479"/>
                    <a:pt x="5841871" y="1001146"/>
                  </a:cubicBezTo>
                  <a:cubicBezTo>
                    <a:pt x="5839077" y="1003812"/>
                    <a:pt x="5841871" y="1011432"/>
                    <a:pt x="5837807" y="1015497"/>
                  </a:cubicBezTo>
                  <a:cubicBezTo>
                    <a:pt x="5832811" y="1019343"/>
                    <a:pt x="5826817" y="1021679"/>
                    <a:pt x="5820535" y="1022228"/>
                  </a:cubicBezTo>
                  <a:cubicBezTo>
                    <a:pt x="5824599" y="993144"/>
                    <a:pt x="5795135" y="1029593"/>
                    <a:pt x="5792214" y="1031118"/>
                  </a:cubicBezTo>
                  <a:cubicBezTo>
                    <a:pt x="5781038" y="1036071"/>
                    <a:pt x="5759829" y="1031118"/>
                    <a:pt x="5747764" y="1033150"/>
                  </a:cubicBezTo>
                  <a:cubicBezTo>
                    <a:pt x="5729984" y="1036452"/>
                    <a:pt x="5732651" y="1041151"/>
                    <a:pt x="5717411" y="1027435"/>
                  </a:cubicBezTo>
                  <a:cubicBezTo>
                    <a:pt x="5736461" y="1027435"/>
                    <a:pt x="5784213" y="1013973"/>
                    <a:pt x="5792341" y="990731"/>
                  </a:cubicBezTo>
                  <a:cubicBezTo>
                    <a:pt x="5795643" y="981587"/>
                    <a:pt x="5782689" y="963807"/>
                    <a:pt x="5800723" y="966093"/>
                  </a:cubicBezTo>
                  <a:cubicBezTo>
                    <a:pt x="5799580" y="955934"/>
                    <a:pt x="5789166" y="950091"/>
                    <a:pt x="5786499" y="940693"/>
                  </a:cubicBezTo>
                  <a:cubicBezTo>
                    <a:pt x="5780022" y="917198"/>
                    <a:pt x="5793992" y="926469"/>
                    <a:pt x="5806438" y="917325"/>
                  </a:cubicBezTo>
                  <a:cubicBezTo>
                    <a:pt x="5794627" y="907166"/>
                    <a:pt x="5769227" y="902974"/>
                    <a:pt x="5753606" y="901323"/>
                  </a:cubicBezTo>
                  <a:cubicBezTo>
                    <a:pt x="5767068" y="896624"/>
                    <a:pt x="5775196" y="880622"/>
                    <a:pt x="5789039" y="877320"/>
                  </a:cubicBezTo>
                  <a:cubicBezTo>
                    <a:pt x="5802882" y="874017"/>
                    <a:pt x="5811899" y="885067"/>
                    <a:pt x="5820154" y="865509"/>
                  </a:cubicBezTo>
                  <a:cubicBezTo>
                    <a:pt x="5840220" y="876431"/>
                    <a:pt x="5856857" y="845951"/>
                    <a:pt x="5876415" y="847729"/>
                  </a:cubicBezTo>
                  <a:cubicBezTo>
                    <a:pt x="5889115" y="822329"/>
                    <a:pt x="5824980" y="835664"/>
                    <a:pt x="5814947" y="839728"/>
                  </a:cubicBezTo>
                  <a:cubicBezTo>
                    <a:pt x="5800850" y="845443"/>
                    <a:pt x="5784721" y="850523"/>
                    <a:pt x="5774180" y="844046"/>
                  </a:cubicBezTo>
                  <a:cubicBezTo>
                    <a:pt x="5759448" y="834902"/>
                    <a:pt x="5764528" y="831346"/>
                    <a:pt x="5744971" y="834648"/>
                  </a:cubicBezTo>
                  <a:cubicBezTo>
                    <a:pt x="5751702" y="827028"/>
                    <a:pt x="5811265" y="815725"/>
                    <a:pt x="5775069" y="792738"/>
                  </a:cubicBezTo>
                  <a:cubicBezTo>
                    <a:pt x="5784086" y="785246"/>
                    <a:pt x="5796152" y="791596"/>
                    <a:pt x="5804153" y="784229"/>
                  </a:cubicBezTo>
                  <a:cubicBezTo>
                    <a:pt x="5808284" y="778750"/>
                    <a:pt x="5809601" y="771648"/>
                    <a:pt x="5807709" y="765052"/>
                  </a:cubicBezTo>
                  <a:cubicBezTo>
                    <a:pt x="5802374" y="755273"/>
                    <a:pt x="5801867" y="763782"/>
                    <a:pt x="5795643" y="760861"/>
                  </a:cubicBezTo>
                  <a:cubicBezTo>
                    <a:pt x="5794754" y="760861"/>
                    <a:pt x="5785610" y="754384"/>
                    <a:pt x="5784975" y="754384"/>
                  </a:cubicBezTo>
                  <a:cubicBezTo>
                    <a:pt x="5778117" y="754384"/>
                    <a:pt x="5769609" y="762258"/>
                    <a:pt x="5763131" y="760988"/>
                  </a:cubicBezTo>
                  <a:cubicBezTo>
                    <a:pt x="5752210" y="758702"/>
                    <a:pt x="5752844" y="740668"/>
                    <a:pt x="5736461" y="746637"/>
                  </a:cubicBezTo>
                  <a:cubicBezTo>
                    <a:pt x="5738621" y="745875"/>
                    <a:pt x="5719697" y="732413"/>
                    <a:pt x="5719190" y="731778"/>
                  </a:cubicBezTo>
                  <a:cubicBezTo>
                    <a:pt x="5711697" y="721745"/>
                    <a:pt x="5715125" y="719078"/>
                    <a:pt x="5715887" y="708664"/>
                  </a:cubicBezTo>
                  <a:cubicBezTo>
                    <a:pt x="5716522" y="700790"/>
                    <a:pt x="5719952" y="701552"/>
                    <a:pt x="5717411" y="691900"/>
                  </a:cubicBezTo>
                  <a:cubicBezTo>
                    <a:pt x="5712375" y="681971"/>
                    <a:pt x="5706056" y="672748"/>
                    <a:pt x="5698615" y="664468"/>
                  </a:cubicBezTo>
                  <a:cubicBezTo>
                    <a:pt x="5695313" y="659514"/>
                    <a:pt x="5677533" y="626368"/>
                    <a:pt x="5669151" y="630432"/>
                  </a:cubicBezTo>
                  <a:cubicBezTo>
                    <a:pt x="5660769" y="634496"/>
                    <a:pt x="5667246" y="693932"/>
                    <a:pt x="5663690" y="704854"/>
                  </a:cubicBezTo>
                  <a:cubicBezTo>
                    <a:pt x="5653943" y="686159"/>
                    <a:pt x="5642326" y="668501"/>
                    <a:pt x="5629019" y="652149"/>
                  </a:cubicBezTo>
                  <a:cubicBezTo>
                    <a:pt x="5626084" y="671045"/>
                    <a:pt x="5629620" y="690378"/>
                    <a:pt x="5639052" y="707013"/>
                  </a:cubicBezTo>
                  <a:cubicBezTo>
                    <a:pt x="5633718" y="705870"/>
                    <a:pt x="5613652" y="710569"/>
                    <a:pt x="5603619" y="707013"/>
                  </a:cubicBezTo>
                  <a:cubicBezTo>
                    <a:pt x="5599047" y="734318"/>
                    <a:pt x="5607429" y="780673"/>
                    <a:pt x="5612128" y="806454"/>
                  </a:cubicBezTo>
                  <a:cubicBezTo>
                    <a:pt x="5595646" y="804304"/>
                    <a:pt x="5578896" y="807088"/>
                    <a:pt x="5563995" y="814455"/>
                  </a:cubicBezTo>
                  <a:cubicBezTo>
                    <a:pt x="5613652" y="861699"/>
                    <a:pt x="5548882" y="860810"/>
                    <a:pt x="5512433" y="863604"/>
                  </a:cubicBezTo>
                  <a:cubicBezTo>
                    <a:pt x="5511601" y="861175"/>
                    <a:pt x="5510448" y="858869"/>
                    <a:pt x="5509004" y="856745"/>
                  </a:cubicBezTo>
                  <a:cubicBezTo>
                    <a:pt x="5523482" y="851285"/>
                    <a:pt x="5531864" y="842140"/>
                    <a:pt x="5522847" y="828551"/>
                  </a:cubicBezTo>
                  <a:cubicBezTo>
                    <a:pt x="5541643" y="814327"/>
                    <a:pt x="5547612" y="811152"/>
                    <a:pt x="5526530" y="800104"/>
                  </a:cubicBezTo>
                  <a:cubicBezTo>
                    <a:pt x="5542786" y="788419"/>
                    <a:pt x="5524752" y="774704"/>
                    <a:pt x="5512687" y="772163"/>
                  </a:cubicBezTo>
                  <a:cubicBezTo>
                    <a:pt x="5500622" y="810263"/>
                    <a:pt x="5432423" y="845061"/>
                    <a:pt x="5396609" y="853824"/>
                  </a:cubicBezTo>
                  <a:cubicBezTo>
                    <a:pt x="5379056" y="857732"/>
                    <a:pt x="5361220" y="860237"/>
                    <a:pt x="5343269" y="861317"/>
                  </a:cubicBezTo>
                  <a:cubicBezTo>
                    <a:pt x="5324219" y="862841"/>
                    <a:pt x="5313805" y="854459"/>
                    <a:pt x="5297168" y="851157"/>
                  </a:cubicBezTo>
                  <a:cubicBezTo>
                    <a:pt x="5280531" y="847857"/>
                    <a:pt x="5261608" y="855602"/>
                    <a:pt x="5244717" y="853698"/>
                  </a:cubicBezTo>
                  <a:cubicBezTo>
                    <a:pt x="5249197" y="845338"/>
                    <a:pt x="5254985" y="837749"/>
                    <a:pt x="5261862" y="831219"/>
                  </a:cubicBezTo>
                  <a:cubicBezTo>
                    <a:pt x="5275451" y="823090"/>
                    <a:pt x="5274562" y="831981"/>
                    <a:pt x="5284468" y="833378"/>
                  </a:cubicBezTo>
                  <a:cubicBezTo>
                    <a:pt x="5293742" y="835250"/>
                    <a:pt x="5303211" y="835975"/>
                    <a:pt x="5312662" y="835537"/>
                  </a:cubicBezTo>
                  <a:cubicBezTo>
                    <a:pt x="5322663" y="834410"/>
                    <a:pt x="5332760" y="834410"/>
                    <a:pt x="5342761" y="835537"/>
                  </a:cubicBezTo>
                  <a:cubicBezTo>
                    <a:pt x="5345428" y="835537"/>
                    <a:pt x="5346317" y="843538"/>
                    <a:pt x="5349746" y="843919"/>
                  </a:cubicBezTo>
                  <a:cubicBezTo>
                    <a:pt x="5359779" y="845062"/>
                    <a:pt x="5365240" y="829441"/>
                    <a:pt x="5367399" y="821567"/>
                  </a:cubicBezTo>
                  <a:cubicBezTo>
                    <a:pt x="5380099" y="824869"/>
                    <a:pt x="5388735" y="816360"/>
                    <a:pt x="5382766" y="804295"/>
                  </a:cubicBezTo>
                  <a:cubicBezTo>
                    <a:pt x="5390386" y="803279"/>
                    <a:pt x="5398006" y="801120"/>
                    <a:pt x="5405626" y="799469"/>
                  </a:cubicBezTo>
                  <a:cubicBezTo>
                    <a:pt x="5411087" y="824107"/>
                    <a:pt x="5432169" y="791849"/>
                    <a:pt x="5436995" y="786769"/>
                  </a:cubicBezTo>
                  <a:cubicBezTo>
                    <a:pt x="5438265" y="787785"/>
                    <a:pt x="5440805" y="789309"/>
                    <a:pt x="5442075" y="790579"/>
                  </a:cubicBezTo>
                  <a:cubicBezTo>
                    <a:pt x="5444615" y="787404"/>
                    <a:pt x="5448171" y="778514"/>
                    <a:pt x="5451473" y="776355"/>
                  </a:cubicBezTo>
                  <a:cubicBezTo>
                    <a:pt x="5454774" y="774196"/>
                    <a:pt x="5460617" y="775593"/>
                    <a:pt x="5462902" y="773180"/>
                  </a:cubicBezTo>
                  <a:cubicBezTo>
                    <a:pt x="5469633" y="766322"/>
                    <a:pt x="5477381" y="766830"/>
                    <a:pt x="5467220" y="754003"/>
                  </a:cubicBezTo>
                  <a:cubicBezTo>
                    <a:pt x="5476237" y="752606"/>
                    <a:pt x="5477761" y="742065"/>
                    <a:pt x="5482206" y="735969"/>
                  </a:cubicBezTo>
                  <a:cubicBezTo>
                    <a:pt x="5492112" y="722507"/>
                    <a:pt x="5500621" y="720475"/>
                    <a:pt x="5488175" y="699265"/>
                  </a:cubicBezTo>
                  <a:cubicBezTo>
                    <a:pt x="5506336" y="687836"/>
                    <a:pt x="5488175" y="675898"/>
                    <a:pt x="5475475" y="683263"/>
                  </a:cubicBezTo>
                  <a:cubicBezTo>
                    <a:pt x="5474713" y="683263"/>
                    <a:pt x="5475475" y="690375"/>
                    <a:pt x="5474079" y="692154"/>
                  </a:cubicBezTo>
                  <a:cubicBezTo>
                    <a:pt x="5469633" y="696344"/>
                    <a:pt x="5463538" y="698757"/>
                    <a:pt x="5458966" y="702568"/>
                  </a:cubicBezTo>
                  <a:cubicBezTo>
                    <a:pt x="5451473" y="708790"/>
                    <a:pt x="5444614" y="715268"/>
                    <a:pt x="5437756" y="721618"/>
                  </a:cubicBezTo>
                  <a:cubicBezTo>
                    <a:pt x="5430899" y="727968"/>
                    <a:pt x="5334632" y="791340"/>
                    <a:pt x="5340982" y="747018"/>
                  </a:cubicBezTo>
                  <a:cubicBezTo>
                    <a:pt x="5357238" y="758067"/>
                    <a:pt x="5383654" y="722507"/>
                    <a:pt x="5386448" y="708918"/>
                  </a:cubicBezTo>
                  <a:cubicBezTo>
                    <a:pt x="5397370" y="707139"/>
                    <a:pt x="5437248" y="692662"/>
                    <a:pt x="5409816" y="680977"/>
                  </a:cubicBezTo>
                  <a:cubicBezTo>
                    <a:pt x="5416928" y="677675"/>
                    <a:pt x="5438772" y="674627"/>
                    <a:pt x="5440677" y="664849"/>
                  </a:cubicBezTo>
                  <a:cubicBezTo>
                    <a:pt x="5442963" y="652149"/>
                    <a:pt x="5427342" y="651260"/>
                    <a:pt x="5420865" y="643767"/>
                  </a:cubicBezTo>
                  <a:cubicBezTo>
                    <a:pt x="5424294" y="640973"/>
                    <a:pt x="5426580" y="634495"/>
                    <a:pt x="5429882" y="631829"/>
                  </a:cubicBezTo>
                  <a:cubicBezTo>
                    <a:pt x="5426072" y="631829"/>
                    <a:pt x="5423913" y="628273"/>
                    <a:pt x="5419722" y="627764"/>
                  </a:cubicBezTo>
                  <a:cubicBezTo>
                    <a:pt x="5418880" y="624268"/>
                    <a:pt x="5418412" y="620692"/>
                    <a:pt x="5418325" y="617096"/>
                  </a:cubicBezTo>
                  <a:cubicBezTo>
                    <a:pt x="5422642" y="612819"/>
                    <a:pt x="5427615" y="609260"/>
                    <a:pt x="5433057" y="606556"/>
                  </a:cubicBezTo>
                  <a:cubicBezTo>
                    <a:pt x="5421373" y="601476"/>
                    <a:pt x="5418706" y="586109"/>
                    <a:pt x="5407657" y="580013"/>
                  </a:cubicBezTo>
                  <a:cubicBezTo>
                    <a:pt x="5387845" y="569599"/>
                    <a:pt x="5390767" y="587379"/>
                    <a:pt x="5378067" y="603381"/>
                  </a:cubicBezTo>
                  <a:cubicBezTo>
                    <a:pt x="5371358" y="600484"/>
                    <a:pt x="5366221" y="594839"/>
                    <a:pt x="5363970" y="587887"/>
                  </a:cubicBezTo>
                  <a:cubicBezTo>
                    <a:pt x="5371717" y="580013"/>
                    <a:pt x="5379591" y="572265"/>
                    <a:pt x="5387719" y="565027"/>
                  </a:cubicBezTo>
                  <a:cubicBezTo>
                    <a:pt x="5382766" y="557661"/>
                    <a:pt x="5367907" y="560836"/>
                    <a:pt x="5365748" y="554486"/>
                  </a:cubicBezTo>
                  <a:cubicBezTo>
                    <a:pt x="5361557" y="542802"/>
                    <a:pt x="5377051" y="544199"/>
                    <a:pt x="5380226" y="538865"/>
                  </a:cubicBezTo>
                  <a:cubicBezTo>
                    <a:pt x="5383401" y="533531"/>
                    <a:pt x="5381496" y="529721"/>
                    <a:pt x="5383401" y="526165"/>
                  </a:cubicBezTo>
                  <a:cubicBezTo>
                    <a:pt x="5385306" y="522609"/>
                    <a:pt x="5383401" y="518799"/>
                    <a:pt x="5385179" y="515497"/>
                  </a:cubicBezTo>
                  <a:cubicBezTo>
                    <a:pt x="5386957" y="512195"/>
                    <a:pt x="5395212" y="509528"/>
                    <a:pt x="5397879" y="504829"/>
                  </a:cubicBezTo>
                  <a:cubicBezTo>
                    <a:pt x="5403389" y="496115"/>
                    <a:pt x="5401835" y="484701"/>
                    <a:pt x="5394196" y="477778"/>
                  </a:cubicBezTo>
                  <a:cubicBezTo>
                    <a:pt x="5424168" y="471174"/>
                    <a:pt x="5384925" y="430534"/>
                    <a:pt x="5388608" y="473968"/>
                  </a:cubicBezTo>
                  <a:cubicBezTo>
                    <a:pt x="5369177" y="463935"/>
                    <a:pt x="5362065" y="469777"/>
                    <a:pt x="5362319" y="491240"/>
                  </a:cubicBezTo>
                  <a:cubicBezTo>
                    <a:pt x="5343045" y="481191"/>
                    <a:pt x="5319464" y="484958"/>
                    <a:pt x="5304280" y="500511"/>
                  </a:cubicBezTo>
                  <a:cubicBezTo>
                    <a:pt x="5301232" y="502924"/>
                    <a:pt x="5295898" y="502543"/>
                    <a:pt x="5293104" y="505210"/>
                  </a:cubicBezTo>
                  <a:cubicBezTo>
                    <a:pt x="5290310" y="507877"/>
                    <a:pt x="5293104" y="515370"/>
                    <a:pt x="5288913" y="519561"/>
                  </a:cubicBezTo>
                  <a:cubicBezTo>
                    <a:pt x="5283938" y="523446"/>
                    <a:pt x="5277933" y="525787"/>
                    <a:pt x="5271641" y="526292"/>
                  </a:cubicBezTo>
                  <a:cubicBezTo>
                    <a:pt x="5275832" y="497209"/>
                    <a:pt x="5246876" y="533658"/>
                    <a:pt x="5243320" y="535182"/>
                  </a:cubicBezTo>
                  <a:cubicBezTo>
                    <a:pt x="5232271" y="540135"/>
                    <a:pt x="5211062" y="535182"/>
                    <a:pt x="5198870" y="537214"/>
                  </a:cubicBezTo>
                  <a:cubicBezTo>
                    <a:pt x="5181217" y="540516"/>
                    <a:pt x="5183884" y="545215"/>
                    <a:pt x="5168644" y="531499"/>
                  </a:cubicBezTo>
                  <a:cubicBezTo>
                    <a:pt x="5187694" y="531499"/>
                    <a:pt x="5235446" y="518037"/>
                    <a:pt x="5243574" y="494669"/>
                  </a:cubicBezTo>
                  <a:cubicBezTo>
                    <a:pt x="5246876" y="485652"/>
                    <a:pt x="5233921" y="467872"/>
                    <a:pt x="5251956" y="470158"/>
                  </a:cubicBezTo>
                  <a:cubicBezTo>
                    <a:pt x="5250813" y="459998"/>
                    <a:pt x="5240271" y="454029"/>
                    <a:pt x="5237732" y="444758"/>
                  </a:cubicBezTo>
                  <a:cubicBezTo>
                    <a:pt x="5231255" y="421136"/>
                    <a:pt x="5245225" y="430534"/>
                    <a:pt x="5257671" y="421390"/>
                  </a:cubicBezTo>
                  <a:cubicBezTo>
                    <a:pt x="5245733" y="411230"/>
                    <a:pt x="5220460" y="407039"/>
                    <a:pt x="5204839" y="405388"/>
                  </a:cubicBezTo>
                  <a:cubicBezTo>
                    <a:pt x="5218301" y="400689"/>
                    <a:pt x="5226429" y="384687"/>
                    <a:pt x="5240272" y="381258"/>
                  </a:cubicBezTo>
                  <a:cubicBezTo>
                    <a:pt x="5254115" y="377830"/>
                    <a:pt x="5263132" y="389132"/>
                    <a:pt x="5271387" y="369574"/>
                  </a:cubicBezTo>
                  <a:cubicBezTo>
                    <a:pt x="5291453" y="380496"/>
                    <a:pt x="5308090" y="350016"/>
                    <a:pt x="5327521" y="351794"/>
                  </a:cubicBezTo>
                  <a:cubicBezTo>
                    <a:pt x="5340221" y="326394"/>
                    <a:pt x="5276721" y="339729"/>
                    <a:pt x="5266180" y="343793"/>
                  </a:cubicBezTo>
                  <a:cubicBezTo>
                    <a:pt x="5252084" y="349508"/>
                    <a:pt x="5235954" y="354588"/>
                    <a:pt x="5225413" y="347984"/>
                  </a:cubicBezTo>
                  <a:cubicBezTo>
                    <a:pt x="5210681" y="338967"/>
                    <a:pt x="5215761" y="335284"/>
                    <a:pt x="5196077" y="338713"/>
                  </a:cubicBezTo>
                  <a:cubicBezTo>
                    <a:pt x="5202807" y="331093"/>
                    <a:pt x="5262498" y="319790"/>
                    <a:pt x="5226303" y="296803"/>
                  </a:cubicBezTo>
                  <a:cubicBezTo>
                    <a:pt x="5235319" y="289310"/>
                    <a:pt x="5247385" y="295660"/>
                    <a:pt x="5255259" y="288294"/>
                  </a:cubicBezTo>
                  <a:cubicBezTo>
                    <a:pt x="5259434" y="282836"/>
                    <a:pt x="5260799" y="275732"/>
                    <a:pt x="5258942" y="269117"/>
                  </a:cubicBezTo>
                  <a:cubicBezTo>
                    <a:pt x="5253481" y="259338"/>
                    <a:pt x="5253100" y="267846"/>
                    <a:pt x="5246877" y="264926"/>
                  </a:cubicBezTo>
                  <a:cubicBezTo>
                    <a:pt x="5245861" y="264926"/>
                    <a:pt x="5236843" y="258449"/>
                    <a:pt x="5236209" y="258449"/>
                  </a:cubicBezTo>
                  <a:cubicBezTo>
                    <a:pt x="5229350" y="258449"/>
                    <a:pt x="5220842" y="266323"/>
                    <a:pt x="5214365" y="265052"/>
                  </a:cubicBezTo>
                  <a:cubicBezTo>
                    <a:pt x="5203443" y="262767"/>
                    <a:pt x="5204078" y="244732"/>
                    <a:pt x="5187568" y="250701"/>
                  </a:cubicBezTo>
                  <a:cubicBezTo>
                    <a:pt x="5189854" y="249939"/>
                    <a:pt x="5170931" y="236477"/>
                    <a:pt x="5170423" y="235842"/>
                  </a:cubicBezTo>
                  <a:cubicBezTo>
                    <a:pt x="5162930" y="225809"/>
                    <a:pt x="5166359" y="223142"/>
                    <a:pt x="5167121" y="212728"/>
                  </a:cubicBezTo>
                  <a:cubicBezTo>
                    <a:pt x="5167755" y="204854"/>
                    <a:pt x="5171185" y="205616"/>
                    <a:pt x="5168517" y="195964"/>
                  </a:cubicBezTo>
                  <a:cubicBezTo>
                    <a:pt x="5163573" y="186012"/>
                    <a:pt x="5157292" y="176783"/>
                    <a:pt x="5149848" y="168532"/>
                  </a:cubicBezTo>
                  <a:cubicBezTo>
                    <a:pt x="5146419" y="163579"/>
                    <a:pt x="5128639" y="130432"/>
                    <a:pt x="5120384" y="134496"/>
                  </a:cubicBezTo>
                  <a:cubicBezTo>
                    <a:pt x="5112129" y="138560"/>
                    <a:pt x="5118479" y="197996"/>
                    <a:pt x="5114923" y="208918"/>
                  </a:cubicBezTo>
                  <a:cubicBezTo>
                    <a:pt x="5105176" y="190224"/>
                    <a:pt x="5093560" y="172565"/>
                    <a:pt x="5080252" y="156213"/>
                  </a:cubicBezTo>
                  <a:cubicBezTo>
                    <a:pt x="5077317" y="175109"/>
                    <a:pt x="5080853" y="194442"/>
                    <a:pt x="5090285" y="211077"/>
                  </a:cubicBezTo>
                  <a:cubicBezTo>
                    <a:pt x="5084951" y="209934"/>
                    <a:pt x="5064885" y="214633"/>
                    <a:pt x="5054852" y="211077"/>
                  </a:cubicBezTo>
                  <a:cubicBezTo>
                    <a:pt x="5050153" y="238509"/>
                    <a:pt x="5058662" y="284864"/>
                    <a:pt x="5063361" y="310645"/>
                  </a:cubicBezTo>
                  <a:cubicBezTo>
                    <a:pt x="5046838" y="308485"/>
                    <a:pt x="5030044" y="311269"/>
                    <a:pt x="5015102" y="318646"/>
                  </a:cubicBezTo>
                  <a:cubicBezTo>
                    <a:pt x="5069838" y="370589"/>
                    <a:pt x="4986018" y="364239"/>
                    <a:pt x="4953761" y="369446"/>
                  </a:cubicBezTo>
                  <a:cubicBezTo>
                    <a:pt x="4942457" y="417071"/>
                    <a:pt x="5012816" y="402212"/>
                    <a:pt x="5038216" y="419103"/>
                  </a:cubicBezTo>
                  <a:cubicBezTo>
                    <a:pt x="5032881" y="423675"/>
                    <a:pt x="5027802" y="437899"/>
                    <a:pt x="5020436" y="443614"/>
                  </a:cubicBezTo>
                  <a:cubicBezTo>
                    <a:pt x="5027040" y="445646"/>
                    <a:pt x="5035422" y="452123"/>
                    <a:pt x="5039613" y="453520"/>
                  </a:cubicBezTo>
                  <a:cubicBezTo>
                    <a:pt x="5030739" y="455263"/>
                    <a:pt x="5022934" y="460490"/>
                    <a:pt x="5017946" y="468033"/>
                  </a:cubicBezTo>
                  <a:cubicBezTo>
                    <a:pt x="5012957" y="475576"/>
                    <a:pt x="5011201" y="484804"/>
                    <a:pt x="5013070" y="493652"/>
                  </a:cubicBezTo>
                  <a:cubicBezTo>
                    <a:pt x="5003893" y="490133"/>
                    <a:pt x="4995483" y="484872"/>
                    <a:pt x="4988305" y="478158"/>
                  </a:cubicBezTo>
                  <a:cubicBezTo>
                    <a:pt x="4982971" y="479428"/>
                    <a:pt x="4983352" y="487048"/>
                    <a:pt x="4978272" y="487429"/>
                  </a:cubicBezTo>
                  <a:cubicBezTo>
                    <a:pt x="4970398" y="456314"/>
                    <a:pt x="4929377" y="457203"/>
                    <a:pt x="4902961" y="443741"/>
                  </a:cubicBezTo>
                  <a:cubicBezTo>
                    <a:pt x="4904485" y="476126"/>
                    <a:pt x="4955539" y="483873"/>
                    <a:pt x="4912867" y="513845"/>
                  </a:cubicBezTo>
                  <a:cubicBezTo>
                    <a:pt x="4948554" y="542928"/>
                    <a:pt x="4979034" y="599697"/>
                    <a:pt x="5031993" y="590045"/>
                  </a:cubicBezTo>
                  <a:cubicBezTo>
                    <a:pt x="5036549" y="599270"/>
                    <a:pt x="5040412" y="608821"/>
                    <a:pt x="5043550" y="618620"/>
                  </a:cubicBezTo>
                  <a:cubicBezTo>
                    <a:pt x="5038851" y="619509"/>
                    <a:pt x="5034152" y="618620"/>
                    <a:pt x="5029453" y="620144"/>
                  </a:cubicBezTo>
                  <a:cubicBezTo>
                    <a:pt x="5034533" y="630812"/>
                    <a:pt x="5034152" y="648211"/>
                    <a:pt x="5043423" y="659006"/>
                  </a:cubicBezTo>
                  <a:cubicBezTo>
                    <a:pt x="5017261" y="653545"/>
                    <a:pt x="4971668" y="657736"/>
                    <a:pt x="4972430" y="620906"/>
                  </a:cubicBezTo>
                  <a:cubicBezTo>
                    <a:pt x="4950840" y="621541"/>
                    <a:pt x="4940934" y="601602"/>
                    <a:pt x="4928615" y="590553"/>
                  </a:cubicBezTo>
                  <a:cubicBezTo>
                    <a:pt x="4924805" y="618112"/>
                    <a:pt x="4896738" y="612397"/>
                    <a:pt x="4872608" y="610873"/>
                  </a:cubicBezTo>
                  <a:cubicBezTo>
                    <a:pt x="4878069" y="615318"/>
                    <a:pt x="4883530" y="625859"/>
                    <a:pt x="4891912" y="631447"/>
                  </a:cubicBezTo>
                  <a:cubicBezTo>
                    <a:pt x="4879212" y="660530"/>
                    <a:pt x="4904612" y="669547"/>
                    <a:pt x="4932298" y="666372"/>
                  </a:cubicBezTo>
                  <a:cubicBezTo>
                    <a:pt x="4935346" y="687200"/>
                    <a:pt x="4939663" y="705615"/>
                    <a:pt x="4932298" y="725554"/>
                  </a:cubicBezTo>
                  <a:cubicBezTo>
                    <a:pt x="4979415" y="728729"/>
                    <a:pt x="4987669" y="723268"/>
                    <a:pt x="5012816" y="765686"/>
                  </a:cubicBezTo>
                  <a:cubicBezTo>
                    <a:pt x="4977382" y="765686"/>
                    <a:pt x="4942838" y="785244"/>
                    <a:pt x="4907406" y="781815"/>
                  </a:cubicBezTo>
                  <a:cubicBezTo>
                    <a:pt x="4876545" y="778894"/>
                    <a:pt x="4830190" y="731015"/>
                    <a:pt x="4816855" y="771782"/>
                  </a:cubicBezTo>
                  <a:cubicBezTo>
                    <a:pt x="4838953" y="779021"/>
                    <a:pt x="4850256" y="795022"/>
                    <a:pt x="4842255" y="816485"/>
                  </a:cubicBezTo>
                  <a:cubicBezTo>
                    <a:pt x="4849621" y="816485"/>
                    <a:pt x="4858638" y="818645"/>
                    <a:pt x="4866004" y="818009"/>
                  </a:cubicBezTo>
                  <a:cubicBezTo>
                    <a:pt x="4867909" y="854077"/>
                    <a:pt x="4897246" y="844044"/>
                    <a:pt x="4917566" y="821184"/>
                  </a:cubicBezTo>
                  <a:cubicBezTo>
                    <a:pt x="4921249" y="828296"/>
                    <a:pt x="4938648" y="839726"/>
                    <a:pt x="4942204" y="848235"/>
                  </a:cubicBezTo>
                  <a:cubicBezTo>
                    <a:pt x="4960365" y="829313"/>
                    <a:pt x="4985384" y="830709"/>
                    <a:pt x="5007482" y="843409"/>
                  </a:cubicBezTo>
                  <a:cubicBezTo>
                    <a:pt x="4998465" y="894209"/>
                    <a:pt x="4797424" y="853188"/>
                    <a:pt x="4756657" y="843409"/>
                  </a:cubicBezTo>
                  <a:cubicBezTo>
                    <a:pt x="4732908" y="888749"/>
                    <a:pt x="4872735" y="899289"/>
                    <a:pt x="4882895" y="938278"/>
                  </a:cubicBezTo>
                  <a:cubicBezTo>
                    <a:pt x="4886959" y="933960"/>
                    <a:pt x="4903342" y="928245"/>
                    <a:pt x="4907279" y="924182"/>
                  </a:cubicBezTo>
                  <a:cubicBezTo>
                    <a:pt x="4924932" y="948439"/>
                    <a:pt x="4956555" y="933834"/>
                    <a:pt x="4982209" y="938406"/>
                  </a:cubicBezTo>
                  <a:cubicBezTo>
                    <a:pt x="4977637" y="1025146"/>
                    <a:pt x="4750434" y="890781"/>
                    <a:pt x="4725669" y="935231"/>
                  </a:cubicBezTo>
                  <a:cubicBezTo>
                    <a:pt x="4731511" y="937135"/>
                    <a:pt x="4745735" y="952121"/>
                    <a:pt x="4751069" y="954027"/>
                  </a:cubicBezTo>
                  <a:cubicBezTo>
                    <a:pt x="4747132" y="959107"/>
                    <a:pt x="4743576" y="965330"/>
                    <a:pt x="4739766" y="969648"/>
                  </a:cubicBezTo>
                  <a:cubicBezTo>
                    <a:pt x="4747506" y="973054"/>
                    <a:pt x="4755825" y="974951"/>
                    <a:pt x="4764277" y="975236"/>
                  </a:cubicBezTo>
                  <a:cubicBezTo>
                    <a:pt x="4781422" y="1007113"/>
                    <a:pt x="4820030" y="965203"/>
                    <a:pt x="4826634" y="1014098"/>
                  </a:cubicBezTo>
                  <a:cubicBezTo>
                    <a:pt x="4845684" y="1006859"/>
                    <a:pt x="4937886" y="1001398"/>
                    <a:pt x="4946141" y="1025909"/>
                  </a:cubicBezTo>
                  <a:cubicBezTo>
                    <a:pt x="4960492" y="1067311"/>
                    <a:pt x="4859019" y="1051309"/>
                    <a:pt x="4840223" y="1041911"/>
                  </a:cubicBezTo>
                  <a:cubicBezTo>
                    <a:pt x="4846573" y="1047626"/>
                    <a:pt x="4850637" y="1059310"/>
                    <a:pt x="4856860" y="1065660"/>
                  </a:cubicBezTo>
                  <a:cubicBezTo>
                    <a:pt x="4852542" y="1068327"/>
                    <a:pt x="4845303" y="1077090"/>
                    <a:pt x="4841493" y="1079376"/>
                  </a:cubicBezTo>
                  <a:cubicBezTo>
                    <a:pt x="4874132" y="1115063"/>
                    <a:pt x="4812029" y="1107824"/>
                    <a:pt x="4790693" y="1101854"/>
                  </a:cubicBezTo>
                  <a:cubicBezTo>
                    <a:pt x="4758943" y="1093091"/>
                    <a:pt x="4730876" y="1069977"/>
                    <a:pt x="4701158" y="1062484"/>
                  </a:cubicBezTo>
                  <a:cubicBezTo>
                    <a:pt x="4707254" y="1055119"/>
                    <a:pt x="4709921" y="1049784"/>
                    <a:pt x="4700523" y="1034163"/>
                  </a:cubicBezTo>
                  <a:cubicBezTo>
                    <a:pt x="4718557" y="1022606"/>
                    <a:pt x="4700523" y="1010668"/>
                    <a:pt x="4687823" y="1018161"/>
                  </a:cubicBezTo>
                  <a:cubicBezTo>
                    <a:pt x="4687061" y="1018161"/>
                    <a:pt x="4687823" y="1025273"/>
                    <a:pt x="4686426" y="1026924"/>
                  </a:cubicBezTo>
                  <a:cubicBezTo>
                    <a:pt x="4681981" y="1031115"/>
                    <a:pt x="4676012" y="1033655"/>
                    <a:pt x="4671313" y="1037338"/>
                  </a:cubicBezTo>
                  <a:cubicBezTo>
                    <a:pt x="4663820" y="1043561"/>
                    <a:pt x="4656962" y="1050038"/>
                    <a:pt x="4650104" y="1056515"/>
                  </a:cubicBezTo>
                  <a:cubicBezTo>
                    <a:pt x="4643246" y="1062992"/>
                    <a:pt x="4547107" y="1126112"/>
                    <a:pt x="4553330" y="1081281"/>
                  </a:cubicBezTo>
                  <a:cubicBezTo>
                    <a:pt x="4569586" y="1092329"/>
                    <a:pt x="4596002" y="1056770"/>
                    <a:pt x="4598796" y="1043181"/>
                  </a:cubicBezTo>
                  <a:cubicBezTo>
                    <a:pt x="4609718" y="1041402"/>
                    <a:pt x="4649596" y="1026925"/>
                    <a:pt x="4622164" y="1015240"/>
                  </a:cubicBezTo>
                  <a:cubicBezTo>
                    <a:pt x="4629276" y="1011938"/>
                    <a:pt x="4651247" y="1008890"/>
                    <a:pt x="4653025" y="999112"/>
                  </a:cubicBezTo>
                  <a:cubicBezTo>
                    <a:pt x="4655311" y="986412"/>
                    <a:pt x="4640325" y="985650"/>
                    <a:pt x="4633213" y="978029"/>
                  </a:cubicBezTo>
                  <a:cubicBezTo>
                    <a:pt x="4636642" y="975235"/>
                    <a:pt x="4638928" y="968758"/>
                    <a:pt x="4642230" y="966091"/>
                  </a:cubicBezTo>
                  <a:cubicBezTo>
                    <a:pt x="4638420" y="966091"/>
                    <a:pt x="4636261" y="962535"/>
                    <a:pt x="4632197" y="962027"/>
                  </a:cubicBezTo>
                  <a:cubicBezTo>
                    <a:pt x="4631255" y="958547"/>
                    <a:pt x="4630744" y="954964"/>
                    <a:pt x="4630673" y="951359"/>
                  </a:cubicBezTo>
                  <a:cubicBezTo>
                    <a:pt x="4635022" y="947121"/>
                    <a:pt x="4639990" y="943567"/>
                    <a:pt x="4645405" y="940819"/>
                  </a:cubicBezTo>
                  <a:cubicBezTo>
                    <a:pt x="4633721" y="935739"/>
                    <a:pt x="4631181" y="920372"/>
                    <a:pt x="4620005" y="914276"/>
                  </a:cubicBezTo>
                  <a:cubicBezTo>
                    <a:pt x="4600193" y="903862"/>
                    <a:pt x="4603114" y="921641"/>
                    <a:pt x="4590541" y="937644"/>
                  </a:cubicBezTo>
                  <a:cubicBezTo>
                    <a:pt x="4583783" y="934777"/>
                    <a:pt x="4578596" y="929127"/>
                    <a:pt x="4576317" y="922150"/>
                  </a:cubicBezTo>
                  <a:cubicBezTo>
                    <a:pt x="4584063" y="914276"/>
                    <a:pt x="4591938" y="906528"/>
                    <a:pt x="4600066" y="899290"/>
                  </a:cubicBezTo>
                  <a:cubicBezTo>
                    <a:pt x="4595112" y="891924"/>
                    <a:pt x="4580254" y="895099"/>
                    <a:pt x="4578094" y="888876"/>
                  </a:cubicBezTo>
                  <a:cubicBezTo>
                    <a:pt x="4573904" y="877065"/>
                    <a:pt x="4589398" y="878462"/>
                    <a:pt x="4592699" y="873128"/>
                  </a:cubicBezTo>
                  <a:cubicBezTo>
                    <a:pt x="4596001" y="867794"/>
                    <a:pt x="4593842" y="863984"/>
                    <a:pt x="4595747" y="860428"/>
                  </a:cubicBezTo>
                  <a:cubicBezTo>
                    <a:pt x="4597652" y="856872"/>
                    <a:pt x="4595747" y="853189"/>
                    <a:pt x="4597525" y="849760"/>
                  </a:cubicBezTo>
                  <a:cubicBezTo>
                    <a:pt x="4599304" y="846331"/>
                    <a:pt x="4607685" y="843918"/>
                    <a:pt x="4610225" y="839092"/>
                  </a:cubicBezTo>
                  <a:cubicBezTo>
                    <a:pt x="4615790" y="830390"/>
                    <a:pt x="4614231" y="818938"/>
                    <a:pt x="4606542" y="812041"/>
                  </a:cubicBezTo>
                  <a:cubicBezTo>
                    <a:pt x="4636514" y="805437"/>
                    <a:pt x="4597271" y="764797"/>
                    <a:pt x="4600954" y="808231"/>
                  </a:cubicBezTo>
                  <a:cubicBezTo>
                    <a:pt x="4581523" y="798198"/>
                    <a:pt x="4574411" y="804040"/>
                    <a:pt x="4574665" y="825503"/>
                  </a:cubicBezTo>
                  <a:cubicBezTo>
                    <a:pt x="4555392" y="815454"/>
                    <a:pt x="4531810" y="819221"/>
                    <a:pt x="4516626" y="834774"/>
                  </a:cubicBezTo>
                  <a:cubicBezTo>
                    <a:pt x="4513578" y="837187"/>
                    <a:pt x="4508244" y="836806"/>
                    <a:pt x="4505450" y="839473"/>
                  </a:cubicBezTo>
                  <a:cubicBezTo>
                    <a:pt x="4502656" y="842140"/>
                    <a:pt x="4505450" y="849760"/>
                    <a:pt x="4501259" y="853824"/>
                  </a:cubicBezTo>
                  <a:cubicBezTo>
                    <a:pt x="4496284" y="857709"/>
                    <a:pt x="4490279" y="860049"/>
                    <a:pt x="4483987" y="860555"/>
                  </a:cubicBezTo>
                  <a:cubicBezTo>
                    <a:pt x="4488178" y="831472"/>
                    <a:pt x="4459222" y="867921"/>
                    <a:pt x="4455793" y="869445"/>
                  </a:cubicBezTo>
                  <a:cubicBezTo>
                    <a:pt x="4444617" y="874398"/>
                    <a:pt x="4423409" y="869445"/>
                    <a:pt x="4411343" y="871604"/>
                  </a:cubicBezTo>
                  <a:cubicBezTo>
                    <a:pt x="4393563" y="874779"/>
                    <a:pt x="4396230" y="879478"/>
                    <a:pt x="4380990" y="865762"/>
                  </a:cubicBezTo>
                  <a:cubicBezTo>
                    <a:pt x="4400040" y="865762"/>
                    <a:pt x="4447792" y="852300"/>
                    <a:pt x="4455920" y="829059"/>
                  </a:cubicBezTo>
                  <a:cubicBezTo>
                    <a:pt x="4459222" y="819915"/>
                    <a:pt x="4446268" y="802135"/>
                    <a:pt x="4464302" y="804421"/>
                  </a:cubicBezTo>
                  <a:cubicBezTo>
                    <a:pt x="4463159" y="794261"/>
                    <a:pt x="4452745" y="788419"/>
                    <a:pt x="4450078" y="779021"/>
                  </a:cubicBezTo>
                  <a:cubicBezTo>
                    <a:pt x="4443601" y="755526"/>
                    <a:pt x="4457571" y="764797"/>
                    <a:pt x="4470017" y="755653"/>
                  </a:cubicBezTo>
                  <a:cubicBezTo>
                    <a:pt x="4458079" y="745493"/>
                    <a:pt x="4432806" y="741429"/>
                    <a:pt x="4417185" y="739651"/>
                  </a:cubicBezTo>
                  <a:cubicBezTo>
                    <a:pt x="4430647" y="734952"/>
                    <a:pt x="4438775" y="718950"/>
                    <a:pt x="4452618" y="715648"/>
                  </a:cubicBezTo>
                  <a:cubicBezTo>
                    <a:pt x="4466461" y="712345"/>
                    <a:pt x="4475478" y="723395"/>
                    <a:pt x="4483734" y="703837"/>
                  </a:cubicBezTo>
                  <a:cubicBezTo>
                    <a:pt x="4503799" y="714759"/>
                    <a:pt x="4520437" y="684279"/>
                    <a:pt x="4539994" y="686184"/>
                  </a:cubicBezTo>
                  <a:cubicBezTo>
                    <a:pt x="4552694" y="660784"/>
                    <a:pt x="4488560" y="673484"/>
                    <a:pt x="4478527" y="678056"/>
                  </a:cubicBezTo>
                  <a:cubicBezTo>
                    <a:pt x="4464430" y="683771"/>
                    <a:pt x="4448300" y="688851"/>
                    <a:pt x="4437760" y="682374"/>
                  </a:cubicBezTo>
                  <a:cubicBezTo>
                    <a:pt x="4423028" y="673229"/>
                    <a:pt x="4428107" y="669674"/>
                    <a:pt x="4408423" y="672976"/>
                  </a:cubicBezTo>
                  <a:cubicBezTo>
                    <a:pt x="4415154" y="665356"/>
                    <a:pt x="4474844" y="654053"/>
                    <a:pt x="4438649" y="631066"/>
                  </a:cubicBezTo>
                  <a:cubicBezTo>
                    <a:pt x="4447666" y="623573"/>
                    <a:pt x="4459731" y="629923"/>
                    <a:pt x="4467732" y="622557"/>
                  </a:cubicBezTo>
                  <a:cubicBezTo>
                    <a:pt x="4471809" y="617053"/>
                    <a:pt x="4473121" y="609978"/>
                    <a:pt x="4471288" y="603379"/>
                  </a:cubicBezTo>
                  <a:cubicBezTo>
                    <a:pt x="4465827" y="593601"/>
                    <a:pt x="4465446" y="602109"/>
                    <a:pt x="4459223" y="599189"/>
                  </a:cubicBezTo>
                  <a:cubicBezTo>
                    <a:pt x="4458207" y="599189"/>
                    <a:pt x="4449190" y="592712"/>
                    <a:pt x="4448555" y="592712"/>
                  </a:cubicBezTo>
                  <a:cubicBezTo>
                    <a:pt x="4441697" y="592712"/>
                    <a:pt x="4433188" y="600585"/>
                    <a:pt x="4426711" y="599315"/>
                  </a:cubicBezTo>
                  <a:cubicBezTo>
                    <a:pt x="4415789" y="597029"/>
                    <a:pt x="4416424" y="579122"/>
                    <a:pt x="4400041" y="584964"/>
                  </a:cubicBezTo>
                  <a:cubicBezTo>
                    <a:pt x="4402200" y="584202"/>
                    <a:pt x="4383277" y="570740"/>
                    <a:pt x="4382769" y="570105"/>
                  </a:cubicBezTo>
                  <a:cubicBezTo>
                    <a:pt x="4375276" y="560072"/>
                    <a:pt x="4378705" y="557405"/>
                    <a:pt x="4379467" y="546991"/>
                  </a:cubicBezTo>
                  <a:cubicBezTo>
                    <a:pt x="4380102" y="539117"/>
                    <a:pt x="4383531" y="539879"/>
                    <a:pt x="4380863" y="530227"/>
                  </a:cubicBezTo>
                  <a:cubicBezTo>
                    <a:pt x="4375920" y="520275"/>
                    <a:pt x="4369639" y="511046"/>
                    <a:pt x="4362194" y="502795"/>
                  </a:cubicBezTo>
                  <a:cubicBezTo>
                    <a:pt x="4358892" y="497842"/>
                    <a:pt x="4341112" y="464695"/>
                    <a:pt x="4332730" y="468759"/>
                  </a:cubicBezTo>
                  <a:cubicBezTo>
                    <a:pt x="4324349" y="472824"/>
                    <a:pt x="4330825" y="532259"/>
                    <a:pt x="4327269" y="543181"/>
                  </a:cubicBezTo>
                  <a:cubicBezTo>
                    <a:pt x="4317491" y="524505"/>
                    <a:pt x="4305877" y="506850"/>
                    <a:pt x="4292598" y="490476"/>
                  </a:cubicBezTo>
                  <a:cubicBezTo>
                    <a:pt x="4289654" y="509372"/>
                    <a:pt x="4293190" y="528709"/>
                    <a:pt x="4302631" y="545340"/>
                  </a:cubicBezTo>
                  <a:cubicBezTo>
                    <a:pt x="4297297" y="544197"/>
                    <a:pt x="4277231" y="548896"/>
                    <a:pt x="4267198" y="545340"/>
                  </a:cubicBezTo>
                  <a:cubicBezTo>
                    <a:pt x="4262627" y="572772"/>
                    <a:pt x="4271008" y="619000"/>
                    <a:pt x="4275707" y="644781"/>
                  </a:cubicBezTo>
                  <a:cubicBezTo>
                    <a:pt x="4259184" y="642629"/>
                    <a:pt x="4242393" y="645412"/>
                    <a:pt x="4227448" y="652782"/>
                  </a:cubicBezTo>
                  <a:cubicBezTo>
                    <a:pt x="4282185" y="704725"/>
                    <a:pt x="4198365" y="698502"/>
                    <a:pt x="4166107" y="703582"/>
                  </a:cubicBezTo>
                  <a:cubicBezTo>
                    <a:pt x="4154804" y="751080"/>
                    <a:pt x="4225289" y="736221"/>
                    <a:pt x="4250562" y="753239"/>
                  </a:cubicBezTo>
                  <a:cubicBezTo>
                    <a:pt x="4245228" y="757684"/>
                    <a:pt x="4240148" y="772035"/>
                    <a:pt x="4232782" y="777623"/>
                  </a:cubicBezTo>
                  <a:cubicBezTo>
                    <a:pt x="4239386" y="779655"/>
                    <a:pt x="4247768" y="786132"/>
                    <a:pt x="4251959" y="787529"/>
                  </a:cubicBezTo>
                  <a:cubicBezTo>
                    <a:pt x="4243102" y="789303"/>
                    <a:pt x="4235319" y="794538"/>
                    <a:pt x="4230336" y="802072"/>
                  </a:cubicBezTo>
                  <a:cubicBezTo>
                    <a:pt x="4225353" y="809606"/>
                    <a:pt x="4223582" y="818816"/>
                    <a:pt x="4225416" y="827661"/>
                  </a:cubicBezTo>
                  <a:cubicBezTo>
                    <a:pt x="4216244" y="824208"/>
                    <a:pt x="4207864" y="818938"/>
                    <a:pt x="4200778" y="812167"/>
                  </a:cubicBezTo>
                  <a:cubicBezTo>
                    <a:pt x="4195317" y="813437"/>
                    <a:pt x="4195698" y="821057"/>
                    <a:pt x="4190618" y="821565"/>
                  </a:cubicBezTo>
                  <a:cubicBezTo>
                    <a:pt x="4182871" y="790323"/>
                    <a:pt x="4141723" y="791339"/>
                    <a:pt x="4115307" y="777877"/>
                  </a:cubicBezTo>
                  <a:cubicBezTo>
                    <a:pt x="4116958" y="810135"/>
                    <a:pt x="4167885" y="817882"/>
                    <a:pt x="4125213" y="847854"/>
                  </a:cubicBezTo>
                  <a:cubicBezTo>
                    <a:pt x="4160900" y="876937"/>
                    <a:pt x="4191380" y="933706"/>
                    <a:pt x="4244339" y="924054"/>
                  </a:cubicBezTo>
                  <a:cubicBezTo>
                    <a:pt x="4248972" y="933288"/>
                    <a:pt x="4252838" y="942888"/>
                    <a:pt x="4255896" y="952756"/>
                  </a:cubicBezTo>
                  <a:cubicBezTo>
                    <a:pt x="4251169" y="952950"/>
                    <a:pt x="4246459" y="953459"/>
                    <a:pt x="4241799" y="954280"/>
                  </a:cubicBezTo>
                  <a:cubicBezTo>
                    <a:pt x="4246879" y="964821"/>
                    <a:pt x="4246498" y="982220"/>
                    <a:pt x="4255770" y="993015"/>
                  </a:cubicBezTo>
                  <a:cubicBezTo>
                    <a:pt x="4229608" y="987554"/>
                    <a:pt x="4184015" y="991745"/>
                    <a:pt x="4184904" y="954915"/>
                  </a:cubicBezTo>
                  <a:cubicBezTo>
                    <a:pt x="4163187" y="954915"/>
                    <a:pt x="4153408" y="935484"/>
                    <a:pt x="4140962" y="924435"/>
                  </a:cubicBezTo>
                  <a:cubicBezTo>
                    <a:pt x="4137152" y="951994"/>
                    <a:pt x="4109212" y="946279"/>
                    <a:pt x="4084955" y="944755"/>
                  </a:cubicBezTo>
                  <a:cubicBezTo>
                    <a:pt x="4090543" y="949200"/>
                    <a:pt x="4095877" y="959741"/>
                    <a:pt x="4104259" y="965329"/>
                  </a:cubicBezTo>
                  <a:cubicBezTo>
                    <a:pt x="4091559" y="994539"/>
                    <a:pt x="4116959" y="1003429"/>
                    <a:pt x="4144645" y="1000381"/>
                  </a:cubicBezTo>
                  <a:cubicBezTo>
                    <a:pt x="4147692" y="1021209"/>
                    <a:pt x="4152010" y="1039497"/>
                    <a:pt x="4144645" y="1059436"/>
                  </a:cubicBezTo>
                  <a:cubicBezTo>
                    <a:pt x="4191761" y="1062611"/>
                    <a:pt x="4200016" y="1057277"/>
                    <a:pt x="4225163" y="1099568"/>
                  </a:cubicBezTo>
                  <a:cubicBezTo>
                    <a:pt x="4189729" y="1099568"/>
                    <a:pt x="4155313" y="1119126"/>
                    <a:pt x="4119753" y="1115697"/>
                  </a:cubicBezTo>
                  <a:cubicBezTo>
                    <a:pt x="4088892" y="1112776"/>
                    <a:pt x="4042537" y="1064897"/>
                    <a:pt x="4029202" y="1105664"/>
                  </a:cubicBezTo>
                  <a:cubicBezTo>
                    <a:pt x="4051299" y="1112903"/>
                    <a:pt x="4062603" y="1128905"/>
                    <a:pt x="4054602" y="1150368"/>
                  </a:cubicBezTo>
                  <a:cubicBezTo>
                    <a:pt x="4061967" y="1150368"/>
                    <a:pt x="4070985" y="1152527"/>
                    <a:pt x="4078351" y="1151892"/>
                  </a:cubicBezTo>
                  <a:cubicBezTo>
                    <a:pt x="4080255" y="1187960"/>
                    <a:pt x="4109592" y="1177927"/>
                    <a:pt x="4129913" y="1155067"/>
                  </a:cubicBezTo>
                  <a:cubicBezTo>
                    <a:pt x="4133596" y="1162179"/>
                    <a:pt x="4151122" y="1173736"/>
                    <a:pt x="4155313" y="1182118"/>
                  </a:cubicBezTo>
                  <a:cubicBezTo>
                    <a:pt x="4173347" y="1163195"/>
                    <a:pt x="4198366" y="1164592"/>
                    <a:pt x="4220591" y="1177292"/>
                  </a:cubicBezTo>
                  <a:cubicBezTo>
                    <a:pt x="4212209" y="1223647"/>
                    <a:pt x="4040759" y="1192913"/>
                    <a:pt x="3982085" y="1179705"/>
                  </a:cubicBezTo>
                  <a:cubicBezTo>
                    <a:pt x="3982085" y="1171831"/>
                    <a:pt x="3994785" y="1172339"/>
                    <a:pt x="3997325" y="1167005"/>
                  </a:cubicBezTo>
                  <a:cubicBezTo>
                    <a:pt x="3999865" y="1161671"/>
                    <a:pt x="3998468" y="1157861"/>
                    <a:pt x="4000373" y="1154305"/>
                  </a:cubicBezTo>
                  <a:cubicBezTo>
                    <a:pt x="4002278" y="1150749"/>
                    <a:pt x="4000373" y="1146939"/>
                    <a:pt x="4002151" y="1143510"/>
                  </a:cubicBezTo>
                  <a:cubicBezTo>
                    <a:pt x="4003929" y="1140080"/>
                    <a:pt x="4012311" y="1137668"/>
                    <a:pt x="4014851" y="1132842"/>
                  </a:cubicBezTo>
                  <a:cubicBezTo>
                    <a:pt x="4020453" y="1124192"/>
                    <a:pt x="4018888" y="1112745"/>
                    <a:pt x="4011168" y="1105918"/>
                  </a:cubicBezTo>
                  <a:cubicBezTo>
                    <a:pt x="4041140" y="1099314"/>
                    <a:pt x="4001897" y="1058547"/>
                    <a:pt x="4005580" y="1102108"/>
                  </a:cubicBezTo>
                  <a:cubicBezTo>
                    <a:pt x="3986149" y="1092075"/>
                    <a:pt x="3979037" y="1097917"/>
                    <a:pt x="3979291" y="1119380"/>
                  </a:cubicBezTo>
                  <a:cubicBezTo>
                    <a:pt x="3960051" y="1109256"/>
                    <a:pt x="3936446" y="1112975"/>
                    <a:pt x="3921252" y="1128524"/>
                  </a:cubicBezTo>
                  <a:cubicBezTo>
                    <a:pt x="3918204" y="1131064"/>
                    <a:pt x="3912870" y="1130556"/>
                    <a:pt x="3910076" y="1133223"/>
                  </a:cubicBezTo>
                  <a:cubicBezTo>
                    <a:pt x="3907282" y="1135890"/>
                    <a:pt x="3910076" y="1143510"/>
                    <a:pt x="3906011" y="1147701"/>
                  </a:cubicBezTo>
                  <a:cubicBezTo>
                    <a:pt x="3900974" y="1151454"/>
                    <a:pt x="3894996" y="1153740"/>
                    <a:pt x="3888740" y="1154305"/>
                  </a:cubicBezTo>
                  <a:cubicBezTo>
                    <a:pt x="3892804" y="1125222"/>
                    <a:pt x="3863340" y="1161671"/>
                    <a:pt x="3860419" y="1163195"/>
                  </a:cubicBezTo>
                  <a:cubicBezTo>
                    <a:pt x="3849242" y="1168148"/>
                    <a:pt x="3828034" y="1163195"/>
                    <a:pt x="3815969" y="1165354"/>
                  </a:cubicBezTo>
                  <a:cubicBezTo>
                    <a:pt x="3798189" y="1168656"/>
                    <a:pt x="3800855" y="1173228"/>
                    <a:pt x="3785615" y="1159512"/>
                  </a:cubicBezTo>
                  <a:cubicBezTo>
                    <a:pt x="3804665" y="1159512"/>
                    <a:pt x="3852417" y="1146050"/>
                    <a:pt x="3860545" y="1122809"/>
                  </a:cubicBezTo>
                  <a:cubicBezTo>
                    <a:pt x="3863847" y="1113665"/>
                    <a:pt x="3850893" y="1096012"/>
                    <a:pt x="3868927" y="1098171"/>
                  </a:cubicBezTo>
                  <a:cubicBezTo>
                    <a:pt x="3867784" y="1088011"/>
                    <a:pt x="3857370" y="1082169"/>
                    <a:pt x="3854703" y="1072771"/>
                  </a:cubicBezTo>
                  <a:cubicBezTo>
                    <a:pt x="3848226" y="1049276"/>
                    <a:pt x="3862196" y="1058674"/>
                    <a:pt x="3874642" y="1049403"/>
                  </a:cubicBezTo>
                  <a:cubicBezTo>
                    <a:pt x="3862832" y="1039370"/>
                    <a:pt x="3837432" y="1035179"/>
                    <a:pt x="3821810" y="1033528"/>
                  </a:cubicBezTo>
                  <a:cubicBezTo>
                    <a:pt x="3835272" y="1028702"/>
                    <a:pt x="3843401" y="1012827"/>
                    <a:pt x="3857244" y="1009398"/>
                  </a:cubicBezTo>
                  <a:cubicBezTo>
                    <a:pt x="3871086" y="1005970"/>
                    <a:pt x="3880103" y="1017145"/>
                    <a:pt x="3888359" y="997714"/>
                  </a:cubicBezTo>
                  <a:cubicBezTo>
                    <a:pt x="3908424" y="1008636"/>
                    <a:pt x="3925062" y="978156"/>
                    <a:pt x="3944620" y="979934"/>
                  </a:cubicBezTo>
                  <a:cubicBezTo>
                    <a:pt x="3957320" y="954534"/>
                    <a:pt x="3893185" y="967869"/>
                    <a:pt x="3883152" y="971933"/>
                  </a:cubicBezTo>
                  <a:cubicBezTo>
                    <a:pt x="3869055" y="977521"/>
                    <a:pt x="3852926" y="982728"/>
                    <a:pt x="3842385" y="976124"/>
                  </a:cubicBezTo>
                  <a:cubicBezTo>
                    <a:pt x="3827653" y="966980"/>
                    <a:pt x="3832733" y="963424"/>
                    <a:pt x="3813175" y="966853"/>
                  </a:cubicBezTo>
                  <a:cubicBezTo>
                    <a:pt x="3819779" y="959233"/>
                    <a:pt x="3879469" y="947930"/>
                    <a:pt x="3843274" y="924943"/>
                  </a:cubicBezTo>
                  <a:cubicBezTo>
                    <a:pt x="3852291" y="917323"/>
                    <a:pt x="3864356" y="923800"/>
                    <a:pt x="3872357" y="916307"/>
                  </a:cubicBezTo>
                  <a:cubicBezTo>
                    <a:pt x="3876486" y="910875"/>
                    <a:pt x="3877804" y="903812"/>
                    <a:pt x="3875913" y="897257"/>
                  </a:cubicBezTo>
                  <a:cubicBezTo>
                    <a:pt x="3870452" y="887351"/>
                    <a:pt x="3870071" y="895860"/>
                    <a:pt x="3863848" y="893066"/>
                  </a:cubicBezTo>
                  <a:cubicBezTo>
                    <a:pt x="3862959" y="893066"/>
                    <a:pt x="3853815" y="886589"/>
                    <a:pt x="3853180" y="886589"/>
                  </a:cubicBezTo>
                  <a:cubicBezTo>
                    <a:pt x="3846322" y="886589"/>
                    <a:pt x="3837813" y="894463"/>
                    <a:pt x="3831336" y="893066"/>
                  </a:cubicBezTo>
                  <a:cubicBezTo>
                    <a:pt x="3820414" y="890780"/>
                    <a:pt x="3821049" y="872873"/>
                    <a:pt x="3804666" y="878842"/>
                  </a:cubicBezTo>
                  <a:cubicBezTo>
                    <a:pt x="3806825" y="877953"/>
                    <a:pt x="3787902" y="864618"/>
                    <a:pt x="3787394" y="863856"/>
                  </a:cubicBezTo>
                  <a:cubicBezTo>
                    <a:pt x="3779901" y="853950"/>
                    <a:pt x="3783330" y="851156"/>
                    <a:pt x="3784092" y="840869"/>
                  </a:cubicBezTo>
                  <a:cubicBezTo>
                    <a:pt x="3784727" y="832995"/>
                    <a:pt x="3788156" y="833630"/>
                    <a:pt x="3785616" y="824105"/>
                  </a:cubicBezTo>
                  <a:cubicBezTo>
                    <a:pt x="3780552" y="814154"/>
                    <a:pt x="3774235" y="804892"/>
                    <a:pt x="3766820" y="796546"/>
                  </a:cubicBezTo>
                  <a:cubicBezTo>
                    <a:pt x="3763517" y="791593"/>
                    <a:pt x="3745738" y="758446"/>
                    <a:pt x="3737355" y="762510"/>
                  </a:cubicBezTo>
                  <a:cubicBezTo>
                    <a:pt x="3728974" y="766575"/>
                    <a:pt x="3735451" y="826010"/>
                    <a:pt x="3731895" y="837059"/>
                  </a:cubicBezTo>
                  <a:cubicBezTo>
                    <a:pt x="3722148" y="818325"/>
                    <a:pt x="3710532" y="800624"/>
                    <a:pt x="3697223" y="784227"/>
                  </a:cubicBezTo>
                  <a:cubicBezTo>
                    <a:pt x="3694280" y="803164"/>
                    <a:pt x="3697815" y="822541"/>
                    <a:pt x="3707257" y="839218"/>
                  </a:cubicBezTo>
                  <a:cubicBezTo>
                    <a:pt x="3701922" y="837948"/>
                    <a:pt x="3681857" y="842774"/>
                    <a:pt x="3671823" y="839218"/>
                  </a:cubicBezTo>
                  <a:cubicBezTo>
                    <a:pt x="3667252" y="866650"/>
                    <a:pt x="3675633" y="913005"/>
                    <a:pt x="3680333" y="938659"/>
                  </a:cubicBezTo>
                  <a:cubicBezTo>
                    <a:pt x="3663851" y="936570"/>
                    <a:pt x="3647119" y="939351"/>
                    <a:pt x="3632199" y="946660"/>
                  </a:cubicBezTo>
                  <a:cubicBezTo>
                    <a:pt x="3673474" y="986030"/>
                    <a:pt x="3635628" y="991999"/>
                    <a:pt x="3600830" y="994539"/>
                  </a:cubicBezTo>
                  <a:cubicBezTo>
                    <a:pt x="3599249" y="990704"/>
                    <a:pt x="3596660" y="987369"/>
                    <a:pt x="3593338" y="984886"/>
                  </a:cubicBezTo>
                  <a:cubicBezTo>
                    <a:pt x="3606038" y="978917"/>
                    <a:pt x="3598291" y="972186"/>
                    <a:pt x="3601847" y="964058"/>
                  </a:cubicBezTo>
                  <a:cubicBezTo>
                    <a:pt x="3605403" y="955930"/>
                    <a:pt x="3611245" y="955041"/>
                    <a:pt x="3612134" y="946786"/>
                  </a:cubicBezTo>
                  <a:cubicBezTo>
                    <a:pt x="3596132" y="942341"/>
                    <a:pt x="3596640" y="926593"/>
                    <a:pt x="3582543" y="928879"/>
                  </a:cubicBezTo>
                  <a:cubicBezTo>
                    <a:pt x="3570859" y="930911"/>
                    <a:pt x="3551682" y="956692"/>
                    <a:pt x="3543300" y="964439"/>
                  </a:cubicBezTo>
                  <a:cubicBezTo>
                    <a:pt x="3517900" y="988315"/>
                    <a:pt x="3494913" y="1011429"/>
                    <a:pt x="3459607" y="1017906"/>
                  </a:cubicBezTo>
                  <a:cubicBezTo>
                    <a:pt x="3441573" y="1021335"/>
                    <a:pt x="3419221" y="1015239"/>
                    <a:pt x="3402203" y="1021716"/>
                  </a:cubicBezTo>
                  <a:cubicBezTo>
                    <a:pt x="3388614" y="1026923"/>
                    <a:pt x="3380359" y="1041528"/>
                    <a:pt x="3367278" y="1047116"/>
                  </a:cubicBezTo>
                  <a:cubicBezTo>
                    <a:pt x="3344291" y="1056387"/>
                    <a:pt x="3318129" y="1041782"/>
                    <a:pt x="3295523" y="1037591"/>
                  </a:cubicBezTo>
                  <a:cubicBezTo>
                    <a:pt x="3306318" y="1021335"/>
                    <a:pt x="3326765" y="1031622"/>
                    <a:pt x="3335274" y="1015112"/>
                  </a:cubicBezTo>
                  <a:cubicBezTo>
                    <a:pt x="3345053" y="1049275"/>
                    <a:pt x="3402711" y="1008762"/>
                    <a:pt x="3374263" y="1000634"/>
                  </a:cubicBezTo>
                  <a:cubicBezTo>
                    <a:pt x="3380232" y="991871"/>
                    <a:pt x="3390011" y="997967"/>
                    <a:pt x="3398774" y="999237"/>
                  </a:cubicBezTo>
                  <a:cubicBezTo>
                    <a:pt x="3416427" y="1002031"/>
                    <a:pt x="3417443" y="996062"/>
                    <a:pt x="3435477" y="990601"/>
                  </a:cubicBezTo>
                  <a:cubicBezTo>
                    <a:pt x="3434462" y="1013334"/>
                    <a:pt x="3460877" y="993649"/>
                    <a:pt x="3440684" y="977901"/>
                  </a:cubicBezTo>
                  <a:cubicBezTo>
                    <a:pt x="3451733" y="965201"/>
                    <a:pt x="3468751" y="967741"/>
                    <a:pt x="3482975" y="970662"/>
                  </a:cubicBezTo>
                  <a:cubicBezTo>
                    <a:pt x="3491991" y="973996"/>
                    <a:pt x="3501304" y="976463"/>
                    <a:pt x="3510788" y="978028"/>
                  </a:cubicBezTo>
                  <a:cubicBezTo>
                    <a:pt x="3516149" y="977462"/>
                    <a:pt x="3520802" y="974085"/>
                    <a:pt x="3523001" y="969163"/>
                  </a:cubicBezTo>
                  <a:cubicBezTo>
                    <a:pt x="3525200" y="964242"/>
                    <a:pt x="3524611" y="958522"/>
                    <a:pt x="3521456" y="954152"/>
                  </a:cubicBezTo>
                  <a:cubicBezTo>
                    <a:pt x="3516122" y="947167"/>
                    <a:pt x="3512312" y="954152"/>
                    <a:pt x="3508756" y="951739"/>
                  </a:cubicBezTo>
                  <a:cubicBezTo>
                    <a:pt x="3501432" y="946109"/>
                    <a:pt x="3496455" y="937965"/>
                    <a:pt x="3494786" y="928879"/>
                  </a:cubicBezTo>
                  <a:cubicBezTo>
                    <a:pt x="3501136" y="928879"/>
                    <a:pt x="3513455" y="931927"/>
                    <a:pt x="3518662" y="928879"/>
                  </a:cubicBezTo>
                  <a:cubicBezTo>
                    <a:pt x="3527171" y="923799"/>
                    <a:pt x="3520567" y="921259"/>
                    <a:pt x="3524758" y="914909"/>
                  </a:cubicBezTo>
                  <a:cubicBezTo>
                    <a:pt x="3533268" y="902209"/>
                    <a:pt x="3541522" y="896494"/>
                    <a:pt x="3540380" y="880111"/>
                  </a:cubicBezTo>
                  <a:cubicBezTo>
                    <a:pt x="3545333" y="878841"/>
                    <a:pt x="3555746" y="875793"/>
                    <a:pt x="3558033" y="870840"/>
                  </a:cubicBezTo>
                  <a:cubicBezTo>
                    <a:pt x="3560319" y="865887"/>
                    <a:pt x="3554350" y="865252"/>
                    <a:pt x="3555620" y="858775"/>
                  </a:cubicBezTo>
                  <a:cubicBezTo>
                    <a:pt x="3557271" y="849504"/>
                    <a:pt x="3555620" y="843662"/>
                    <a:pt x="3561208" y="834137"/>
                  </a:cubicBezTo>
                  <a:cubicBezTo>
                    <a:pt x="3566217" y="828045"/>
                    <a:pt x="3569739" y="820870"/>
                    <a:pt x="3571495" y="813182"/>
                  </a:cubicBezTo>
                  <a:cubicBezTo>
                    <a:pt x="3569479" y="801705"/>
                    <a:pt x="3560493" y="792719"/>
                    <a:pt x="3549016" y="790703"/>
                  </a:cubicBezTo>
                  <a:cubicBezTo>
                    <a:pt x="3537713" y="790703"/>
                    <a:pt x="3525267" y="809626"/>
                    <a:pt x="3518409" y="816992"/>
                  </a:cubicBezTo>
                  <a:cubicBezTo>
                    <a:pt x="3505709" y="831089"/>
                    <a:pt x="3491485" y="843789"/>
                    <a:pt x="3477388" y="857124"/>
                  </a:cubicBezTo>
                  <a:cubicBezTo>
                    <a:pt x="3457267" y="876709"/>
                    <a:pt x="3434834" y="893768"/>
                    <a:pt x="3410585" y="907924"/>
                  </a:cubicBezTo>
                  <a:cubicBezTo>
                    <a:pt x="3387471" y="919109"/>
                    <a:pt x="3362591" y="926199"/>
                    <a:pt x="3337052" y="928879"/>
                  </a:cubicBezTo>
                  <a:cubicBezTo>
                    <a:pt x="3301493" y="933832"/>
                    <a:pt x="3290189" y="915544"/>
                    <a:pt x="3260852" y="902209"/>
                  </a:cubicBezTo>
                  <a:cubicBezTo>
                    <a:pt x="3231514" y="888876"/>
                    <a:pt x="3205988" y="903733"/>
                    <a:pt x="3179445" y="918719"/>
                  </a:cubicBezTo>
                  <a:cubicBezTo>
                    <a:pt x="3168015" y="925323"/>
                    <a:pt x="3140329" y="946024"/>
                    <a:pt x="3128645" y="938277"/>
                  </a:cubicBezTo>
                  <a:cubicBezTo>
                    <a:pt x="3125978" y="936499"/>
                    <a:pt x="3122676" y="923291"/>
                    <a:pt x="3121279" y="920370"/>
                  </a:cubicBezTo>
                  <a:cubicBezTo>
                    <a:pt x="3128772" y="916687"/>
                    <a:pt x="3140202" y="904622"/>
                    <a:pt x="3142615" y="918084"/>
                  </a:cubicBezTo>
                  <a:cubicBezTo>
                    <a:pt x="3148076" y="916687"/>
                    <a:pt x="3150997" y="917322"/>
                    <a:pt x="3155315" y="911607"/>
                  </a:cubicBezTo>
                  <a:cubicBezTo>
                    <a:pt x="3168015" y="916433"/>
                    <a:pt x="3170936" y="901320"/>
                    <a:pt x="3164078" y="893700"/>
                  </a:cubicBezTo>
                  <a:cubicBezTo>
                    <a:pt x="3180588" y="873888"/>
                    <a:pt x="3198876" y="885191"/>
                    <a:pt x="3220466" y="883794"/>
                  </a:cubicBezTo>
                  <a:cubicBezTo>
                    <a:pt x="3222498" y="883794"/>
                    <a:pt x="3231388" y="883794"/>
                    <a:pt x="3233166" y="883794"/>
                  </a:cubicBezTo>
                  <a:cubicBezTo>
                    <a:pt x="3234944" y="883794"/>
                    <a:pt x="3239770" y="878460"/>
                    <a:pt x="3243580" y="878206"/>
                  </a:cubicBezTo>
                  <a:cubicBezTo>
                    <a:pt x="3245104" y="878206"/>
                    <a:pt x="3251200" y="885064"/>
                    <a:pt x="3255391" y="885191"/>
                  </a:cubicBezTo>
                  <a:cubicBezTo>
                    <a:pt x="3263900" y="885191"/>
                    <a:pt x="3271139" y="876428"/>
                    <a:pt x="3279140" y="874396"/>
                  </a:cubicBezTo>
                  <a:cubicBezTo>
                    <a:pt x="3283077" y="885063"/>
                    <a:pt x="3277744" y="892937"/>
                    <a:pt x="3287395" y="899161"/>
                  </a:cubicBezTo>
                  <a:lnTo>
                    <a:pt x="3306699" y="902971"/>
                  </a:lnTo>
                  <a:cubicBezTo>
                    <a:pt x="3317494" y="904875"/>
                    <a:pt x="3352800" y="911480"/>
                    <a:pt x="3349244" y="890271"/>
                  </a:cubicBezTo>
                  <a:cubicBezTo>
                    <a:pt x="3360928" y="891413"/>
                    <a:pt x="3378327" y="886334"/>
                    <a:pt x="3365119" y="874649"/>
                  </a:cubicBezTo>
                  <a:cubicBezTo>
                    <a:pt x="3374898" y="875538"/>
                    <a:pt x="3384423" y="878205"/>
                    <a:pt x="3391789" y="869315"/>
                  </a:cubicBezTo>
                  <a:cubicBezTo>
                    <a:pt x="3398393" y="874649"/>
                    <a:pt x="3408299" y="867791"/>
                    <a:pt x="3413887" y="861695"/>
                  </a:cubicBezTo>
                  <a:cubicBezTo>
                    <a:pt x="3419475" y="855599"/>
                    <a:pt x="3417189" y="848995"/>
                    <a:pt x="3423285" y="845058"/>
                  </a:cubicBezTo>
                  <a:cubicBezTo>
                    <a:pt x="3426460" y="842899"/>
                    <a:pt x="3431540" y="846455"/>
                    <a:pt x="3434588" y="845058"/>
                  </a:cubicBezTo>
                  <a:cubicBezTo>
                    <a:pt x="3439922" y="841883"/>
                    <a:pt x="3443224" y="842264"/>
                    <a:pt x="3448558" y="836676"/>
                  </a:cubicBezTo>
                  <a:cubicBezTo>
                    <a:pt x="3453893" y="831088"/>
                    <a:pt x="3444749" y="829056"/>
                    <a:pt x="3447162" y="825754"/>
                  </a:cubicBezTo>
                  <a:cubicBezTo>
                    <a:pt x="3453003" y="817372"/>
                    <a:pt x="3471800" y="814959"/>
                    <a:pt x="3463671" y="803529"/>
                  </a:cubicBezTo>
                  <a:cubicBezTo>
                    <a:pt x="3451733" y="786638"/>
                    <a:pt x="3430778" y="812292"/>
                    <a:pt x="3419221" y="817118"/>
                  </a:cubicBezTo>
                  <a:cubicBezTo>
                    <a:pt x="3404179" y="822880"/>
                    <a:pt x="3388212" y="825850"/>
                    <a:pt x="3372105" y="825881"/>
                  </a:cubicBezTo>
                  <a:cubicBezTo>
                    <a:pt x="3357441" y="826126"/>
                    <a:pt x="3342990" y="822349"/>
                    <a:pt x="3330321" y="814960"/>
                  </a:cubicBezTo>
                  <a:cubicBezTo>
                    <a:pt x="3305761" y="803211"/>
                    <a:pt x="3278803" y="797341"/>
                    <a:pt x="3251581" y="797815"/>
                  </a:cubicBezTo>
                  <a:cubicBezTo>
                    <a:pt x="3235974" y="798646"/>
                    <a:pt x="3220443" y="800556"/>
                    <a:pt x="3205099" y="803530"/>
                  </a:cubicBezTo>
                  <a:cubicBezTo>
                    <a:pt x="3191764" y="805816"/>
                    <a:pt x="3177286" y="817500"/>
                    <a:pt x="3165348" y="818516"/>
                  </a:cubicBezTo>
                  <a:cubicBezTo>
                    <a:pt x="3158922" y="819717"/>
                    <a:pt x="3152340" y="817421"/>
                    <a:pt x="3148055" y="812483"/>
                  </a:cubicBezTo>
                  <a:cubicBezTo>
                    <a:pt x="3143770" y="807545"/>
                    <a:pt x="3142425" y="800705"/>
                    <a:pt x="3144520" y="794512"/>
                  </a:cubicBezTo>
                  <a:cubicBezTo>
                    <a:pt x="3158871" y="796036"/>
                    <a:pt x="3179699" y="773049"/>
                    <a:pt x="3179572" y="799466"/>
                  </a:cubicBezTo>
                  <a:cubicBezTo>
                    <a:pt x="3192272" y="800481"/>
                    <a:pt x="3196082" y="787528"/>
                    <a:pt x="3207258" y="784225"/>
                  </a:cubicBezTo>
                  <a:cubicBezTo>
                    <a:pt x="3207206" y="785571"/>
                    <a:pt x="3207825" y="786855"/>
                    <a:pt x="3208909" y="787654"/>
                  </a:cubicBezTo>
                  <a:cubicBezTo>
                    <a:pt x="3218942" y="784225"/>
                    <a:pt x="3221609" y="770763"/>
                    <a:pt x="3209925" y="767842"/>
                  </a:cubicBezTo>
                  <a:cubicBezTo>
                    <a:pt x="3224784" y="769621"/>
                    <a:pt x="3259709" y="763651"/>
                    <a:pt x="3268472" y="780542"/>
                  </a:cubicBezTo>
                  <a:cubicBezTo>
                    <a:pt x="3277616" y="774446"/>
                    <a:pt x="3288411" y="756921"/>
                    <a:pt x="3300857" y="759587"/>
                  </a:cubicBezTo>
                  <a:cubicBezTo>
                    <a:pt x="3308223" y="761238"/>
                    <a:pt x="3310128" y="773430"/>
                    <a:pt x="3314446" y="774954"/>
                  </a:cubicBezTo>
                  <a:cubicBezTo>
                    <a:pt x="3325876" y="779145"/>
                    <a:pt x="3334766" y="765429"/>
                    <a:pt x="3346196" y="767461"/>
                  </a:cubicBezTo>
                  <a:cubicBezTo>
                    <a:pt x="3351912" y="768477"/>
                    <a:pt x="3348990" y="775843"/>
                    <a:pt x="3352165" y="776732"/>
                  </a:cubicBezTo>
                  <a:cubicBezTo>
                    <a:pt x="3355340" y="777621"/>
                    <a:pt x="3362833" y="776732"/>
                    <a:pt x="3363214" y="776732"/>
                  </a:cubicBezTo>
                  <a:cubicBezTo>
                    <a:pt x="3373628" y="782067"/>
                    <a:pt x="3386201" y="791973"/>
                    <a:pt x="3397377" y="787273"/>
                  </a:cubicBezTo>
                  <a:cubicBezTo>
                    <a:pt x="3409870" y="777991"/>
                    <a:pt x="3421286" y="767342"/>
                    <a:pt x="3431413" y="755523"/>
                  </a:cubicBezTo>
                  <a:cubicBezTo>
                    <a:pt x="3432683" y="758444"/>
                    <a:pt x="3436112" y="760222"/>
                    <a:pt x="3437001" y="764413"/>
                  </a:cubicBezTo>
                  <a:cubicBezTo>
                    <a:pt x="3450336" y="765175"/>
                    <a:pt x="3454146" y="746887"/>
                    <a:pt x="3466719" y="750698"/>
                  </a:cubicBezTo>
                  <a:cubicBezTo>
                    <a:pt x="3469817" y="742685"/>
                    <a:pt x="3468518" y="733638"/>
                    <a:pt x="3463290" y="726822"/>
                  </a:cubicBezTo>
                  <a:cubicBezTo>
                    <a:pt x="3477769" y="721361"/>
                    <a:pt x="3486150" y="712217"/>
                    <a:pt x="3477260" y="698628"/>
                  </a:cubicBezTo>
                  <a:cubicBezTo>
                    <a:pt x="3495930" y="684404"/>
                    <a:pt x="3502026" y="681229"/>
                    <a:pt x="3480944" y="670306"/>
                  </a:cubicBezTo>
                  <a:cubicBezTo>
                    <a:pt x="3497072" y="658496"/>
                    <a:pt x="3479039" y="644906"/>
                    <a:pt x="3466974" y="642240"/>
                  </a:cubicBezTo>
                  <a:cubicBezTo>
                    <a:pt x="3454908" y="680340"/>
                    <a:pt x="3386709" y="715137"/>
                    <a:pt x="3350895" y="723900"/>
                  </a:cubicBezTo>
                  <a:cubicBezTo>
                    <a:pt x="3333334" y="727786"/>
                    <a:pt x="3315503" y="730333"/>
                    <a:pt x="3297555" y="731521"/>
                  </a:cubicBezTo>
                  <a:cubicBezTo>
                    <a:pt x="3278505" y="732917"/>
                    <a:pt x="3268091" y="724536"/>
                    <a:pt x="3251454" y="721234"/>
                  </a:cubicBezTo>
                  <a:cubicBezTo>
                    <a:pt x="3234817" y="717930"/>
                    <a:pt x="3216021" y="725679"/>
                    <a:pt x="3199003" y="723774"/>
                  </a:cubicBezTo>
                  <a:cubicBezTo>
                    <a:pt x="3203482" y="715414"/>
                    <a:pt x="3209271" y="707825"/>
                    <a:pt x="3216148" y="701295"/>
                  </a:cubicBezTo>
                  <a:cubicBezTo>
                    <a:pt x="3229737" y="693167"/>
                    <a:pt x="3228848" y="702057"/>
                    <a:pt x="3238881" y="703454"/>
                  </a:cubicBezTo>
                  <a:cubicBezTo>
                    <a:pt x="3248112" y="705328"/>
                    <a:pt x="3257539" y="706053"/>
                    <a:pt x="3266948" y="705613"/>
                  </a:cubicBezTo>
                  <a:cubicBezTo>
                    <a:pt x="3276992" y="704486"/>
                    <a:pt x="3287130" y="704486"/>
                    <a:pt x="3297174" y="705613"/>
                  </a:cubicBezTo>
                  <a:cubicBezTo>
                    <a:pt x="3299841" y="705613"/>
                    <a:pt x="3300603" y="713614"/>
                    <a:pt x="3304032" y="713995"/>
                  </a:cubicBezTo>
                  <a:cubicBezTo>
                    <a:pt x="3314192" y="715138"/>
                    <a:pt x="3319653" y="699517"/>
                    <a:pt x="3321685" y="691770"/>
                  </a:cubicBezTo>
                  <a:cubicBezTo>
                    <a:pt x="3334385" y="694945"/>
                    <a:pt x="3343021" y="686436"/>
                    <a:pt x="3337052" y="674371"/>
                  </a:cubicBezTo>
                  <a:cubicBezTo>
                    <a:pt x="3344672" y="673355"/>
                    <a:pt x="3352419" y="671196"/>
                    <a:pt x="3359912" y="669545"/>
                  </a:cubicBezTo>
                  <a:cubicBezTo>
                    <a:pt x="3365373" y="694183"/>
                    <a:pt x="3386455" y="662052"/>
                    <a:pt x="3391408" y="656845"/>
                  </a:cubicBezTo>
                  <a:cubicBezTo>
                    <a:pt x="3392551" y="657988"/>
                    <a:pt x="3395218" y="659385"/>
                    <a:pt x="3396488" y="660655"/>
                  </a:cubicBezTo>
                  <a:cubicBezTo>
                    <a:pt x="3398901" y="657480"/>
                    <a:pt x="3402457" y="648590"/>
                    <a:pt x="3405759" y="646431"/>
                  </a:cubicBezTo>
                  <a:cubicBezTo>
                    <a:pt x="3409062" y="644273"/>
                    <a:pt x="3414903" y="645669"/>
                    <a:pt x="3417189" y="643256"/>
                  </a:cubicBezTo>
                  <a:cubicBezTo>
                    <a:pt x="3424047" y="636398"/>
                    <a:pt x="3431794" y="636906"/>
                    <a:pt x="3421507" y="624079"/>
                  </a:cubicBezTo>
                  <a:cubicBezTo>
                    <a:pt x="3430524" y="622809"/>
                    <a:pt x="3432175" y="612141"/>
                    <a:pt x="3436620" y="606045"/>
                  </a:cubicBezTo>
                  <a:cubicBezTo>
                    <a:pt x="3446399" y="592583"/>
                    <a:pt x="3455035" y="590551"/>
                    <a:pt x="3442589" y="569342"/>
                  </a:cubicBezTo>
                  <a:cubicBezTo>
                    <a:pt x="3460624" y="557912"/>
                    <a:pt x="3442589" y="545974"/>
                    <a:pt x="3429889" y="553340"/>
                  </a:cubicBezTo>
                  <a:cubicBezTo>
                    <a:pt x="3429127" y="553340"/>
                    <a:pt x="3429889" y="560579"/>
                    <a:pt x="3428493" y="562230"/>
                  </a:cubicBezTo>
                  <a:cubicBezTo>
                    <a:pt x="3424047" y="566421"/>
                    <a:pt x="3418078" y="568834"/>
                    <a:pt x="3413380" y="572644"/>
                  </a:cubicBezTo>
                  <a:cubicBezTo>
                    <a:pt x="3405887" y="578867"/>
                    <a:pt x="3399156" y="585344"/>
                    <a:pt x="3392170" y="591821"/>
                  </a:cubicBezTo>
                  <a:cubicBezTo>
                    <a:pt x="3385185" y="598298"/>
                    <a:pt x="3289174" y="661417"/>
                    <a:pt x="3295396" y="616586"/>
                  </a:cubicBezTo>
                  <a:cubicBezTo>
                    <a:pt x="3311652" y="627635"/>
                    <a:pt x="3338068" y="592075"/>
                    <a:pt x="3340862" y="578486"/>
                  </a:cubicBezTo>
                  <a:cubicBezTo>
                    <a:pt x="3351784" y="576708"/>
                    <a:pt x="3391662" y="562230"/>
                    <a:pt x="3364230" y="550546"/>
                  </a:cubicBezTo>
                  <a:cubicBezTo>
                    <a:pt x="3371342" y="547244"/>
                    <a:pt x="3393313" y="544196"/>
                    <a:pt x="3395091" y="534417"/>
                  </a:cubicBezTo>
                  <a:cubicBezTo>
                    <a:pt x="3397377" y="521717"/>
                    <a:pt x="3382391" y="520828"/>
                    <a:pt x="3375279" y="513335"/>
                  </a:cubicBezTo>
                  <a:cubicBezTo>
                    <a:pt x="3378708" y="510541"/>
                    <a:pt x="3381121" y="504064"/>
                    <a:pt x="3384296" y="501397"/>
                  </a:cubicBezTo>
                  <a:cubicBezTo>
                    <a:pt x="3380486" y="501397"/>
                    <a:pt x="3378327" y="497841"/>
                    <a:pt x="3374263" y="497333"/>
                  </a:cubicBezTo>
                  <a:cubicBezTo>
                    <a:pt x="3373321" y="493852"/>
                    <a:pt x="3372810" y="490270"/>
                    <a:pt x="3372739" y="486665"/>
                  </a:cubicBezTo>
                  <a:cubicBezTo>
                    <a:pt x="3377089" y="482427"/>
                    <a:pt x="3382056" y="478873"/>
                    <a:pt x="3387471" y="476124"/>
                  </a:cubicBezTo>
                  <a:cubicBezTo>
                    <a:pt x="3375914" y="471044"/>
                    <a:pt x="3373247" y="455677"/>
                    <a:pt x="3362071" y="449581"/>
                  </a:cubicBezTo>
                  <a:cubicBezTo>
                    <a:pt x="3342259" y="439167"/>
                    <a:pt x="3345180" y="456947"/>
                    <a:pt x="3332607" y="472949"/>
                  </a:cubicBezTo>
                  <a:cubicBezTo>
                    <a:pt x="3325898" y="470053"/>
                    <a:pt x="3320762" y="464407"/>
                    <a:pt x="3318510" y="457455"/>
                  </a:cubicBezTo>
                  <a:cubicBezTo>
                    <a:pt x="3326130" y="449581"/>
                    <a:pt x="3334004" y="441834"/>
                    <a:pt x="3342259" y="434595"/>
                  </a:cubicBezTo>
                  <a:cubicBezTo>
                    <a:pt x="3337179" y="427229"/>
                    <a:pt x="3322320" y="430404"/>
                    <a:pt x="3320161" y="424181"/>
                  </a:cubicBezTo>
                  <a:cubicBezTo>
                    <a:pt x="3315970" y="412370"/>
                    <a:pt x="3331591" y="413767"/>
                    <a:pt x="3334766" y="408433"/>
                  </a:cubicBezTo>
                  <a:cubicBezTo>
                    <a:pt x="3337941" y="403099"/>
                    <a:pt x="3335909" y="399289"/>
                    <a:pt x="3337814" y="395733"/>
                  </a:cubicBezTo>
                  <a:cubicBezTo>
                    <a:pt x="3339719" y="392177"/>
                    <a:pt x="3337814" y="388367"/>
                    <a:pt x="3339592" y="385065"/>
                  </a:cubicBezTo>
                  <a:cubicBezTo>
                    <a:pt x="3341370" y="381763"/>
                    <a:pt x="3349752" y="379223"/>
                    <a:pt x="3352292" y="374397"/>
                  </a:cubicBezTo>
                  <a:cubicBezTo>
                    <a:pt x="3357857" y="365696"/>
                    <a:pt x="3356298" y="354244"/>
                    <a:pt x="3348609" y="347346"/>
                  </a:cubicBezTo>
                  <a:cubicBezTo>
                    <a:pt x="3378581" y="340742"/>
                    <a:pt x="3339338" y="300102"/>
                    <a:pt x="3343021" y="343536"/>
                  </a:cubicBezTo>
                  <a:cubicBezTo>
                    <a:pt x="3323590" y="333503"/>
                    <a:pt x="3316478" y="339346"/>
                    <a:pt x="3316732" y="360808"/>
                  </a:cubicBezTo>
                  <a:cubicBezTo>
                    <a:pt x="3297458" y="350760"/>
                    <a:pt x="3273877" y="354526"/>
                    <a:pt x="3258693" y="370079"/>
                  </a:cubicBezTo>
                  <a:cubicBezTo>
                    <a:pt x="3255645" y="372492"/>
                    <a:pt x="3250311" y="372111"/>
                    <a:pt x="3247517" y="374778"/>
                  </a:cubicBezTo>
                  <a:cubicBezTo>
                    <a:pt x="3244723" y="377445"/>
                    <a:pt x="3247517" y="385065"/>
                    <a:pt x="3243453" y="389129"/>
                  </a:cubicBezTo>
                  <a:cubicBezTo>
                    <a:pt x="3238456" y="392976"/>
                    <a:pt x="3232463" y="395312"/>
                    <a:pt x="3226181" y="395860"/>
                  </a:cubicBezTo>
                  <a:cubicBezTo>
                    <a:pt x="3230245" y="366777"/>
                    <a:pt x="3200781" y="403226"/>
                    <a:pt x="3197860" y="404751"/>
                  </a:cubicBezTo>
                  <a:cubicBezTo>
                    <a:pt x="3186684" y="409704"/>
                    <a:pt x="3165475" y="404751"/>
                    <a:pt x="3153410" y="406783"/>
                  </a:cubicBezTo>
                  <a:cubicBezTo>
                    <a:pt x="3135630" y="410085"/>
                    <a:pt x="3138297" y="414784"/>
                    <a:pt x="3123057" y="401067"/>
                  </a:cubicBezTo>
                  <a:cubicBezTo>
                    <a:pt x="3142107" y="401067"/>
                    <a:pt x="3189859" y="387605"/>
                    <a:pt x="3198114" y="364364"/>
                  </a:cubicBezTo>
                  <a:cubicBezTo>
                    <a:pt x="3201289" y="355220"/>
                    <a:pt x="3188335" y="337440"/>
                    <a:pt x="3206369" y="339726"/>
                  </a:cubicBezTo>
                  <a:cubicBezTo>
                    <a:pt x="3205226" y="329566"/>
                    <a:pt x="3194812" y="323724"/>
                    <a:pt x="3192145" y="314326"/>
                  </a:cubicBezTo>
                  <a:cubicBezTo>
                    <a:pt x="3185668" y="290831"/>
                    <a:pt x="3199638" y="300102"/>
                    <a:pt x="3212084" y="290958"/>
                  </a:cubicBezTo>
                  <a:cubicBezTo>
                    <a:pt x="3200273" y="280798"/>
                    <a:pt x="3174873" y="276607"/>
                    <a:pt x="3159252" y="274956"/>
                  </a:cubicBezTo>
                  <a:cubicBezTo>
                    <a:pt x="3172714" y="270257"/>
                    <a:pt x="3180842" y="254255"/>
                    <a:pt x="3194685" y="250953"/>
                  </a:cubicBezTo>
                  <a:cubicBezTo>
                    <a:pt x="3208527" y="247650"/>
                    <a:pt x="3217545" y="258700"/>
                    <a:pt x="3225800" y="239142"/>
                  </a:cubicBezTo>
                  <a:cubicBezTo>
                    <a:pt x="3245866" y="250064"/>
                    <a:pt x="3262503" y="219584"/>
                    <a:pt x="3282061" y="221362"/>
                  </a:cubicBezTo>
                  <a:cubicBezTo>
                    <a:pt x="3294761" y="195962"/>
                    <a:pt x="3230626" y="209297"/>
                    <a:pt x="3220593" y="213361"/>
                  </a:cubicBezTo>
                  <a:cubicBezTo>
                    <a:pt x="3206496" y="219076"/>
                    <a:pt x="3190367" y="224156"/>
                    <a:pt x="3179826" y="217679"/>
                  </a:cubicBezTo>
                  <a:cubicBezTo>
                    <a:pt x="3165094" y="208535"/>
                    <a:pt x="3170174" y="204979"/>
                    <a:pt x="3150616" y="208281"/>
                  </a:cubicBezTo>
                  <a:cubicBezTo>
                    <a:pt x="3157347" y="200661"/>
                    <a:pt x="3216910" y="189358"/>
                    <a:pt x="3180715" y="166371"/>
                  </a:cubicBezTo>
                  <a:cubicBezTo>
                    <a:pt x="3189732" y="158878"/>
                    <a:pt x="3201797" y="165228"/>
                    <a:pt x="3209798" y="157862"/>
                  </a:cubicBezTo>
                  <a:cubicBezTo>
                    <a:pt x="3213929" y="152383"/>
                    <a:pt x="3215246" y="145281"/>
                    <a:pt x="3213354" y="138685"/>
                  </a:cubicBezTo>
                  <a:cubicBezTo>
                    <a:pt x="3208020" y="128906"/>
                    <a:pt x="3207511" y="137415"/>
                    <a:pt x="3201289" y="134494"/>
                  </a:cubicBezTo>
                  <a:cubicBezTo>
                    <a:pt x="3200399" y="134494"/>
                    <a:pt x="3191256" y="128017"/>
                    <a:pt x="3190621" y="128017"/>
                  </a:cubicBezTo>
                  <a:cubicBezTo>
                    <a:pt x="3183763" y="128017"/>
                    <a:pt x="3175254" y="135891"/>
                    <a:pt x="3168777" y="134621"/>
                  </a:cubicBezTo>
                  <a:cubicBezTo>
                    <a:pt x="3157855" y="132335"/>
                    <a:pt x="3158490" y="114301"/>
                    <a:pt x="3142107" y="120270"/>
                  </a:cubicBezTo>
                  <a:cubicBezTo>
                    <a:pt x="3144266" y="119508"/>
                    <a:pt x="3125342" y="106046"/>
                    <a:pt x="3124835" y="105411"/>
                  </a:cubicBezTo>
                  <a:cubicBezTo>
                    <a:pt x="3117342" y="95378"/>
                    <a:pt x="3120770" y="92711"/>
                    <a:pt x="3121533" y="82297"/>
                  </a:cubicBezTo>
                  <a:cubicBezTo>
                    <a:pt x="3121533" y="74423"/>
                    <a:pt x="3125597" y="75185"/>
                    <a:pt x="3123057" y="65532"/>
                  </a:cubicBezTo>
                  <a:cubicBezTo>
                    <a:pt x="3118021" y="55604"/>
                    <a:pt x="3111701" y="46381"/>
                    <a:pt x="3104261" y="38100"/>
                  </a:cubicBezTo>
                  <a:cubicBezTo>
                    <a:pt x="3100959" y="33147"/>
                    <a:pt x="3083179" y="0"/>
                    <a:pt x="3074796" y="4065"/>
                  </a:cubicBezTo>
                  <a:cubicBezTo>
                    <a:pt x="3066415" y="8129"/>
                    <a:pt x="3072892" y="67565"/>
                    <a:pt x="3069336" y="78486"/>
                  </a:cubicBezTo>
                  <a:cubicBezTo>
                    <a:pt x="3059588" y="59792"/>
                    <a:pt x="3047972" y="42134"/>
                    <a:pt x="3034665" y="25781"/>
                  </a:cubicBezTo>
                  <a:cubicBezTo>
                    <a:pt x="3031720" y="44678"/>
                    <a:pt x="3035256" y="64014"/>
                    <a:pt x="3044698" y="80646"/>
                  </a:cubicBezTo>
                  <a:cubicBezTo>
                    <a:pt x="3039364" y="79503"/>
                    <a:pt x="3019298" y="84201"/>
                    <a:pt x="3009265" y="80646"/>
                  </a:cubicBezTo>
                  <a:cubicBezTo>
                    <a:pt x="3004693" y="107950"/>
                    <a:pt x="3013075" y="154305"/>
                    <a:pt x="3017774" y="180086"/>
                  </a:cubicBezTo>
                  <a:cubicBezTo>
                    <a:pt x="3001291" y="177936"/>
                    <a:pt x="2984541" y="180721"/>
                    <a:pt x="2969641" y="188087"/>
                  </a:cubicBezTo>
                  <a:cubicBezTo>
                    <a:pt x="3024251" y="240030"/>
                    <a:pt x="2940431" y="233680"/>
                    <a:pt x="2908173" y="238253"/>
                  </a:cubicBezTo>
                  <a:cubicBezTo>
                    <a:pt x="2896870" y="285878"/>
                    <a:pt x="2967355" y="271018"/>
                    <a:pt x="2992628" y="287910"/>
                  </a:cubicBezTo>
                  <a:cubicBezTo>
                    <a:pt x="2987421" y="292481"/>
                    <a:pt x="2982341" y="306706"/>
                    <a:pt x="2974975" y="312421"/>
                  </a:cubicBezTo>
                  <a:cubicBezTo>
                    <a:pt x="2981452" y="314453"/>
                    <a:pt x="2989834" y="320930"/>
                    <a:pt x="2994025" y="322326"/>
                  </a:cubicBezTo>
                  <a:cubicBezTo>
                    <a:pt x="2985168" y="324100"/>
                    <a:pt x="2977385" y="329335"/>
                    <a:pt x="2972402" y="336869"/>
                  </a:cubicBezTo>
                  <a:cubicBezTo>
                    <a:pt x="2967419" y="344403"/>
                    <a:pt x="2965648" y="353614"/>
                    <a:pt x="2967482" y="362459"/>
                  </a:cubicBezTo>
                  <a:cubicBezTo>
                    <a:pt x="2958309" y="359006"/>
                    <a:pt x="2949929" y="353735"/>
                    <a:pt x="2942844" y="346965"/>
                  </a:cubicBezTo>
                  <a:cubicBezTo>
                    <a:pt x="2937383" y="348235"/>
                    <a:pt x="2937764" y="355855"/>
                    <a:pt x="2932684" y="356362"/>
                  </a:cubicBezTo>
                  <a:cubicBezTo>
                    <a:pt x="2924937" y="325121"/>
                    <a:pt x="2883789" y="326009"/>
                    <a:pt x="2857373" y="312674"/>
                  </a:cubicBezTo>
                  <a:cubicBezTo>
                    <a:pt x="2859024" y="344932"/>
                    <a:pt x="2910078" y="352679"/>
                    <a:pt x="2867279" y="382651"/>
                  </a:cubicBezTo>
                  <a:cubicBezTo>
                    <a:pt x="2902966" y="411735"/>
                    <a:pt x="2933446" y="468504"/>
                    <a:pt x="2986405" y="458851"/>
                  </a:cubicBezTo>
                  <a:cubicBezTo>
                    <a:pt x="2991000" y="468075"/>
                    <a:pt x="2994905" y="477626"/>
                    <a:pt x="2998089" y="487426"/>
                  </a:cubicBezTo>
                  <a:cubicBezTo>
                    <a:pt x="2993321" y="487718"/>
                    <a:pt x="2988573" y="488270"/>
                    <a:pt x="2983865" y="489078"/>
                  </a:cubicBezTo>
                  <a:cubicBezTo>
                    <a:pt x="2989072" y="499618"/>
                    <a:pt x="2988691" y="517018"/>
                    <a:pt x="2997835" y="527812"/>
                  </a:cubicBezTo>
                  <a:cubicBezTo>
                    <a:pt x="2971673" y="522351"/>
                    <a:pt x="2926080" y="526542"/>
                    <a:pt x="2926969" y="489712"/>
                  </a:cubicBezTo>
                  <a:cubicBezTo>
                    <a:pt x="2905252" y="489712"/>
                    <a:pt x="2895473" y="470281"/>
                    <a:pt x="2883027" y="459232"/>
                  </a:cubicBezTo>
                  <a:cubicBezTo>
                    <a:pt x="2879217" y="486792"/>
                    <a:pt x="2851277" y="481076"/>
                    <a:pt x="2827020" y="479553"/>
                  </a:cubicBezTo>
                  <a:cubicBezTo>
                    <a:pt x="2832608" y="483998"/>
                    <a:pt x="2837942" y="494538"/>
                    <a:pt x="2846324" y="500126"/>
                  </a:cubicBezTo>
                  <a:cubicBezTo>
                    <a:pt x="2833624" y="529210"/>
                    <a:pt x="2859024" y="538226"/>
                    <a:pt x="2886710" y="535051"/>
                  </a:cubicBezTo>
                  <a:cubicBezTo>
                    <a:pt x="2889758" y="555880"/>
                    <a:pt x="2894076" y="574294"/>
                    <a:pt x="2886710" y="594234"/>
                  </a:cubicBezTo>
                  <a:cubicBezTo>
                    <a:pt x="2933827" y="597409"/>
                    <a:pt x="2942082" y="592074"/>
                    <a:pt x="2967355" y="634366"/>
                  </a:cubicBezTo>
                  <a:cubicBezTo>
                    <a:pt x="2931795" y="634366"/>
                    <a:pt x="2897378" y="653924"/>
                    <a:pt x="2861818" y="650494"/>
                  </a:cubicBezTo>
                  <a:cubicBezTo>
                    <a:pt x="2830957" y="647573"/>
                    <a:pt x="2784729" y="599694"/>
                    <a:pt x="2771394" y="640461"/>
                  </a:cubicBezTo>
                  <a:cubicBezTo>
                    <a:pt x="2793365" y="647700"/>
                    <a:pt x="2804668" y="663702"/>
                    <a:pt x="2796794" y="685165"/>
                  </a:cubicBezTo>
                  <a:cubicBezTo>
                    <a:pt x="2804160" y="685165"/>
                    <a:pt x="2813304" y="687324"/>
                    <a:pt x="2820543" y="686689"/>
                  </a:cubicBezTo>
                  <a:cubicBezTo>
                    <a:pt x="2822448" y="722757"/>
                    <a:pt x="2851785" y="712724"/>
                    <a:pt x="2872105" y="689864"/>
                  </a:cubicBezTo>
                  <a:cubicBezTo>
                    <a:pt x="2875788" y="696976"/>
                    <a:pt x="2893314" y="708406"/>
                    <a:pt x="2896870" y="716915"/>
                  </a:cubicBezTo>
                  <a:cubicBezTo>
                    <a:pt x="2914904" y="697992"/>
                    <a:pt x="2940050" y="699389"/>
                    <a:pt x="2962148" y="712089"/>
                  </a:cubicBezTo>
                  <a:cubicBezTo>
                    <a:pt x="2953131" y="762889"/>
                    <a:pt x="2752090" y="721868"/>
                    <a:pt x="2711196" y="712089"/>
                  </a:cubicBezTo>
                  <a:cubicBezTo>
                    <a:pt x="2687447" y="757428"/>
                    <a:pt x="2827274" y="767969"/>
                    <a:pt x="2837561" y="807085"/>
                  </a:cubicBezTo>
                  <a:cubicBezTo>
                    <a:pt x="2841625" y="802640"/>
                    <a:pt x="2857881" y="796925"/>
                    <a:pt x="2861818" y="792861"/>
                  </a:cubicBezTo>
                  <a:cubicBezTo>
                    <a:pt x="2879471" y="817246"/>
                    <a:pt x="2911094" y="802513"/>
                    <a:pt x="2936748" y="807085"/>
                  </a:cubicBezTo>
                  <a:cubicBezTo>
                    <a:pt x="2932176" y="893826"/>
                    <a:pt x="2704973" y="759460"/>
                    <a:pt x="2680335" y="803910"/>
                  </a:cubicBezTo>
                  <a:cubicBezTo>
                    <a:pt x="2686050" y="805815"/>
                    <a:pt x="2700274" y="820801"/>
                    <a:pt x="2705735" y="822706"/>
                  </a:cubicBezTo>
                  <a:cubicBezTo>
                    <a:pt x="2701798" y="827786"/>
                    <a:pt x="2698242" y="834010"/>
                    <a:pt x="2694432" y="838328"/>
                  </a:cubicBezTo>
                  <a:cubicBezTo>
                    <a:pt x="2702217" y="841732"/>
                    <a:pt x="2710578" y="843628"/>
                    <a:pt x="2719070" y="843916"/>
                  </a:cubicBezTo>
                  <a:cubicBezTo>
                    <a:pt x="2736088" y="875793"/>
                    <a:pt x="2774696" y="833882"/>
                    <a:pt x="2781300" y="882778"/>
                  </a:cubicBezTo>
                  <a:cubicBezTo>
                    <a:pt x="2800350" y="875538"/>
                    <a:pt x="2892552" y="870078"/>
                    <a:pt x="2900934" y="894588"/>
                  </a:cubicBezTo>
                  <a:cubicBezTo>
                    <a:pt x="2915158" y="935991"/>
                    <a:pt x="2813685" y="919988"/>
                    <a:pt x="2795016" y="910591"/>
                  </a:cubicBezTo>
                  <a:cubicBezTo>
                    <a:pt x="2801366" y="916306"/>
                    <a:pt x="2805430" y="927990"/>
                    <a:pt x="2811653" y="934340"/>
                  </a:cubicBezTo>
                  <a:cubicBezTo>
                    <a:pt x="2807335" y="937006"/>
                    <a:pt x="2799969" y="945769"/>
                    <a:pt x="2796159" y="948055"/>
                  </a:cubicBezTo>
                  <a:cubicBezTo>
                    <a:pt x="2805430" y="958215"/>
                    <a:pt x="2806954" y="964819"/>
                    <a:pt x="2803906" y="969010"/>
                  </a:cubicBezTo>
                  <a:cubicBezTo>
                    <a:pt x="2798949" y="969913"/>
                    <a:pt x="2794067" y="971186"/>
                    <a:pt x="2789301" y="972820"/>
                  </a:cubicBezTo>
                  <a:lnTo>
                    <a:pt x="2782443" y="975360"/>
                  </a:lnTo>
                  <a:cubicBezTo>
                    <a:pt x="2769593" y="975322"/>
                    <a:pt x="2756797" y="973701"/>
                    <a:pt x="2744343" y="970534"/>
                  </a:cubicBezTo>
                  <a:cubicBezTo>
                    <a:pt x="2738010" y="968683"/>
                    <a:pt x="2731814" y="966392"/>
                    <a:pt x="2725801" y="963676"/>
                  </a:cubicBezTo>
                  <a:cubicBezTo>
                    <a:pt x="2742565" y="956056"/>
                    <a:pt x="2779141" y="945007"/>
                    <a:pt x="2748915" y="925576"/>
                  </a:cubicBezTo>
                  <a:cubicBezTo>
                    <a:pt x="2757805" y="918083"/>
                    <a:pt x="2769997" y="924433"/>
                    <a:pt x="2777871" y="917067"/>
                  </a:cubicBezTo>
                  <a:cubicBezTo>
                    <a:pt x="2782060" y="911613"/>
                    <a:pt x="2783382" y="904483"/>
                    <a:pt x="2781427" y="897890"/>
                  </a:cubicBezTo>
                  <a:cubicBezTo>
                    <a:pt x="2776093" y="888111"/>
                    <a:pt x="2775712" y="896620"/>
                    <a:pt x="2769489" y="893699"/>
                  </a:cubicBezTo>
                  <a:cubicBezTo>
                    <a:pt x="2768473" y="893699"/>
                    <a:pt x="2759456" y="887222"/>
                    <a:pt x="2758821" y="887222"/>
                  </a:cubicBezTo>
                  <a:cubicBezTo>
                    <a:pt x="2751963" y="887222"/>
                    <a:pt x="2743454" y="895096"/>
                    <a:pt x="2736977" y="893826"/>
                  </a:cubicBezTo>
                  <a:cubicBezTo>
                    <a:pt x="2726055" y="891540"/>
                    <a:pt x="2726690" y="873506"/>
                    <a:pt x="2710180" y="879475"/>
                  </a:cubicBezTo>
                  <a:cubicBezTo>
                    <a:pt x="2712466" y="878713"/>
                    <a:pt x="2693543" y="865251"/>
                    <a:pt x="2693035" y="864615"/>
                  </a:cubicBezTo>
                  <a:cubicBezTo>
                    <a:pt x="2685542" y="854582"/>
                    <a:pt x="2688971" y="851915"/>
                    <a:pt x="2689733" y="841501"/>
                  </a:cubicBezTo>
                  <a:cubicBezTo>
                    <a:pt x="2690368" y="833627"/>
                    <a:pt x="2693797" y="834389"/>
                    <a:pt x="2691130" y="824737"/>
                  </a:cubicBezTo>
                  <a:cubicBezTo>
                    <a:pt x="2686186" y="814754"/>
                    <a:pt x="2679859" y="805519"/>
                    <a:pt x="2672334" y="797305"/>
                  </a:cubicBezTo>
                  <a:cubicBezTo>
                    <a:pt x="2669032" y="792352"/>
                    <a:pt x="2651252" y="759205"/>
                    <a:pt x="2642997" y="763269"/>
                  </a:cubicBezTo>
                  <a:cubicBezTo>
                    <a:pt x="2634742" y="767333"/>
                    <a:pt x="2641092" y="826769"/>
                    <a:pt x="2637536" y="837691"/>
                  </a:cubicBezTo>
                  <a:cubicBezTo>
                    <a:pt x="2627793" y="818965"/>
                    <a:pt x="2616131" y="801302"/>
                    <a:pt x="2602738" y="784986"/>
                  </a:cubicBezTo>
                  <a:cubicBezTo>
                    <a:pt x="2599912" y="803896"/>
                    <a:pt x="2603488" y="823207"/>
                    <a:pt x="2612898" y="839850"/>
                  </a:cubicBezTo>
                  <a:cubicBezTo>
                    <a:pt x="2607564" y="838707"/>
                    <a:pt x="2587498" y="843406"/>
                    <a:pt x="2577465" y="839850"/>
                  </a:cubicBezTo>
                  <a:cubicBezTo>
                    <a:pt x="2572766" y="867282"/>
                    <a:pt x="2581275" y="913637"/>
                    <a:pt x="2585974" y="939418"/>
                  </a:cubicBezTo>
                  <a:cubicBezTo>
                    <a:pt x="2569450" y="937258"/>
                    <a:pt x="2552657" y="940042"/>
                    <a:pt x="2537714" y="947419"/>
                  </a:cubicBezTo>
                  <a:cubicBezTo>
                    <a:pt x="2592451" y="999362"/>
                    <a:pt x="2508504" y="993012"/>
                    <a:pt x="2476373" y="997584"/>
                  </a:cubicBezTo>
                  <a:cubicBezTo>
                    <a:pt x="2465070" y="1045209"/>
                    <a:pt x="2535428" y="1030350"/>
                    <a:pt x="2560828" y="1047242"/>
                  </a:cubicBezTo>
                  <a:cubicBezTo>
                    <a:pt x="2555494" y="1051813"/>
                    <a:pt x="2550414" y="1066038"/>
                    <a:pt x="2543048" y="1071752"/>
                  </a:cubicBezTo>
                  <a:cubicBezTo>
                    <a:pt x="2549652" y="1073784"/>
                    <a:pt x="2558034" y="1080262"/>
                    <a:pt x="2562225" y="1081658"/>
                  </a:cubicBezTo>
                  <a:cubicBezTo>
                    <a:pt x="2553361" y="1083435"/>
                    <a:pt x="2545569" y="1088664"/>
                    <a:pt x="2540566" y="1096192"/>
                  </a:cubicBezTo>
                  <a:cubicBezTo>
                    <a:pt x="2535562" y="1103721"/>
                    <a:pt x="2533760" y="1112931"/>
                    <a:pt x="2535555" y="1121790"/>
                  </a:cubicBezTo>
                  <a:cubicBezTo>
                    <a:pt x="2526438" y="1118226"/>
                    <a:pt x="2518079" y="1112969"/>
                    <a:pt x="2510917" y="1106296"/>
                  </a:cubicBezTo>
                  <a:cubicBezTo>
                    <a:pt x="2505456" y="1107567"/>
                    <a:pt x="2505964" y="1115187"/>
                    <a:pt x="2500884" y="1115568"/>
                  </a:cubicBezTo>
                  <a:cubicBezTo>
                    <a:pt x="2493010" y="1084452"/>
                    <a:pt x="2451989" y="1085342"/>
                    <a:pt x="2425446" y="1071880"/>
                  </a:cubicBezTo>
                  <a:cubicBezTo>
                    <a:pt x="2427097" y="1104264"/>
                    <a:pt x="2478151" y="1112012"/>
                    <a:pt x="2435479" y="1141983"/>
                  </a:cubicBezTo>
                  <a:cubicBezTo>
                    <a:pt x="2471166" y="1171067"/>
                    <a:pt x="2501646" y="1227836"/>
                    <a:pt x="2554605" y="1218183"/>
                  </a:cubicBezTo>
                  <a:cubicBezTo>
                    <a:pt x="2559161" y="1227408"/>
                    <a:pt x="2563024" y="1236960"/>
                    <a:pt x="2566162" y="1246758"/>
                  </a:cubicBezTo>
                  <a:cubicBezTo>
                    <a:pt x="2561336" y="1247648"/>
                    <a:pt x="2556764" y="1246758"/>
                    <a:pt x="2552065" y="1248282"/>
                  </a:cubicBezTo>
                  <a:cubicBezTo>
                    <a:pt x="2554794" y="1255806"/>
                    <a:pt x="2556917" y="1263535"/>
                    <a:pt x="2558415" y="1271396"/>
                  </a:cubicBezTo>
                  <a:cubicBezTo>
                    <a:pt x="2547397" y="1270966"/>
                    <a:pt x="2536520" y="1273985"/>
                    <a:pt x="2527300" y="1280032"/>
                  </a:cubicBezTo>
                  <a:lnTo>
                    <a:pt x="2530348" y="1282064"/>
                  </a:lnTo>
                  <a:cubicBezTo>
                    <a:pt x="2511298" y="1278636"/>
                    <a:pt x="2494534" y="1271269"/>
                    <a:pt x="2495042" y="1248536"/>
                  </a:cubicBezTo>
                  <a:cubicBezTo>
                    <a:pt x="2473452" y="1249171"/>
                    <a:pt x="2463546" y="1229232"/>
                    <a:pt x="2451227" y="1218183"/>
                  </a:cubicBezTo>
                  <a:cubicBezTo>
                    <a:pt x="2447290" y="1245742"/>
                    <a:pt x="2419350" y="1240027"/>
                    <a:pt x="2395220" y="1238503"/>
                  </a:cubicBezTo>
                  <a:cubicBezTo>
                    <a:pt x="2400681" y="1242948"/>
                    <a:pt x="2406142" y="1253489"/>
                    <a:pt x="2414524" y="1259077"/>
                  </a:cubicBezTo>
                  <a:cubicBezTo>
                    <a:pt x="2401824" y="1288160"/>
                    <a:pt x="2427224" y="1297177"/>
                    <a:pt x="2454910" y="1294002"/>
                  </a:cubicBezTo>
                  <a:cubicBezTo>
                    <a:pt x="2457958" y="1314830"/>
                    <a:pt x="2462276" y="1333245"/>
                    <a:pt x="2454910" y="1353184"/>
                  </a:cubicBezTo>
                  <a:cubicBezTo>
                    <a:pt x="2502027" y="1356359"/>
                    <a:pt x="2510282" y="1350898"/>
                    <a:pt x="2535428" y="1393316"/>
                  </a:cubicBezTo>
                  <a:cubicBezTo>
                    <a:pt x="2499995" y="1393316"/>
                    <a:pt x="2465451" y="1412874"/>
                    <a:pt x="2430018" y="1409445"/>
                  </a:cubicBezTo>
                  <a:cubicBezTo>
                    <a:pt x="2399157" y="1406524"/>
                    <a:pt x="2352802" y="1358645"/>
                    <a:pt x="2339467" y="1399412"/>
                  </a:cubicBezTo>
                  <a:cubicBezTo>
                    <a:pt x="2361565" y="1406651"/>
                    <a:pt x="2372868" y="1422653"/>
                    <a:pt x="2364867" y="1444116"/>
                  </a:cubicBezTo>
                  <a:cubicBezTo>
                    <a:pt x="2372233" y="1444116"/>
                    <a:pt x="2381250" y="1446275"/>
                    <a:pt x="2388616" y="1445640"/>
                  </a:cubicBezTo>
                  <a:cubicBezTo>
                    <a:pt x="2388687" y="1448818"/>
                    <a:pt x="2389157" y="1451975"/>
                    <a:pt x="2390013" y="1455038"/>
                  </a:cubicBezTo>
                  <a:cubicBezTo>
                    <a:pt x="2380361" y="1456943"/>
                    <a:pt x="2372233" y="1468372"/>
                    <a:pt x="2364613" y="1474088"/>
                  </a:cubicBezTo>
                  <a:cubicBezTo>
                    <a:pt x="2359017" y="1477987"/>
                    <a:pt x="2353064" y="1481347"/>
                    <a:pt x="2346833" y="1484121"/>
                  </a:cubicBezTo>
                  <a:cubicBezTo>
                    <a:pt x="2316734" y="1479041"/>
                    <a:pt x="2291461" y="1473453"/>
                    <a:pt x="2279650" y="1470532"/>
                  </a:cubicBezTo>
                  <a:cubicBezTo>
                    <a:pt x="2272157" y="1484883"/>
                    <a:pt x="2280920" y="1495932"/>
                    <a:pt x="2296795" y="1505076"/>
                  </a:cubicBezTo>
                  <a:cubicBezTo>
                    <a:pt x="2283954" y="1510469"/>
                    <a:pt x="2270064" y="1512900"/>
                    <a:pt x="2256155" y="1512188"/>
                  </a:cubicBezTo>
                  <a:cubicBezTo>
                    <a:pt x="2226183" y="1510283"/>
                    <a:pt x="2208911" y="1528063"/>
                    <a:pt x="2180844" y="1532889"/>
                  </a:cubicBezTo>
                  <a:cubicBezTo>
                    <a:pt x="2148205" y="1538477"/>
                    <a:pt x="2104009" y="1530095"/>
                    <a:pt x="2071624" y="1525904"/>
                  </a:cubicBezTo>
                  <a:cubicBezTo>
                    <a:pt x="2057903" y="1523637"/>
                    <a:pt x="2043996" y="1522701"/>
                    <a:pt x="2030095" y="1523110"/>
                  </a:cubicBezTo>
                  <a:cubicBezTo>
                    <a:pt x="2010029" y="1524126"/>
                    <a:pt x="2007489" y="1518919"/>
                    <a:pt x="1988312" y="1508759"/>
                  </a:cubicBezTo>
                  <a:cubicBezTo>
                    <a:pt x="1982343" y="1505711"/>
                    <a:pt x="1957578" y="1499742"/>
                    <a:pt x="1965198" y="1488947"/>
                  </a:cubicBezTo>
                  <a:cubicBezTo>
                    <a:pt x="1977898" y="1471294"/>
                    <a:pt x="1997710" y="1518284"/>
                    <a:pt x="2009521" y="1491741"/>
                  </a:cubicBezTo>
                  <a:cubicBezTo>
                    <a:pt x="2015580" y="1497052"/>
                    <a:pt x="2023628" y="1499504"/>
                    <a:pt x="2031619" y="1498472"/>
                  </a:cubicBezTo>
                  <a:cubicBezTo>
                    <a:pt x="2031619" y="1500504"/>
                    <a:pt x="2031619" y="1502790"/>
                    <a:pt x="2031619" y="1504949"/>
                  </a:cubicBezTo>
                  <a:cubicBezTo>
                    <a:pt x="2041017" y="1504949"/>
                    <a:pt x="2048383" y="1497456"/>
                    <a:pt x="2057019" y="1496948"/>
                  </a:cubicBezTo>
                  <a:cubicBezTo>
                    <a:pt x="2058160" y="1498365"/>
                    <a:pt x="2058983" y="1500011"/>
                    <a:pt x="2059432" y="1501774"/>
                  </a:cubicBezTo>
                  <a:cubicBezTo>
                    <a:pt x="2070735" y="1489074"/>
                    <a:pt x="2054860" y="1478025"/>
                    <a:pt x="2043557" y="1473326"/>
                  </a:cubicBezTo>
                  <a:cubicBezTo>
                    <a:pt x="2046351" y="1469897"/>
                    <a:pt x="2052320" y="1463547"/>
                    <a:pt x="2057146" y="1463420"/>
                  </a:cubicBezTo>
                  <a:cubicBezTo>
                    <a:pt x="2065274" y="1463420"/>
                    <a:pt x="2058924" y="1469770"/>
                    <a:pt x="2063877" y="1471548"/>
                  </a:cubicBezTo>
                  <a:cubicBezTo>
                    <a:pt x="2065782" y="1472183"/>
                    <a:pt x="2078863" y="1474850"/>
                    <a:pt x="2079625" y="1475739"/>
                  </a:cubicBezTo>
                  <a:cubicBezTo>
                    <a:pt x="2082673" y="1478787"/>
                    <a:pt x="2081530" y="1487550"/>
                    <a:pt x="2084705" y="1489455"/>
                  </a:cubicBezTo>
                  <a:cubicBezTo>
                    <a:pt x="2093087" y="1494916"/>
                    <a:pt x="2097405" y="1489455"/>
                    <a:pt x="2105914" y="1491487"/>
                  </a:cubicBezTo>
                  <a:cubicBezTo>
                    <a:pt x="2114423" y="1493519"/>
                    <a:pt x="2113915" y="1506092"/>
                    <a:pt x="2126996" y="1500123"/>
                  </a:cubicBezTo>
                  <a:cubicBezTo>
                    <a:pt x="2126996" y="1502155"/>
                    <a:pt x="2126996" y="1504568"/>
                    <a:pt x="2126996" y="1506727"/>
                  </a:cubicBezTo>
                  <a:cubicBezTo>
                    <a:pt x="2137918" y="1506727"/>
                    <a:pt x="2146935" y="1496948"/>
                    <a:pt x="2158111" y="1501647"/>
                  </a:cubicBezTo>
                  <a:cubicBezTo>
                    <a:pt x="2156841" y="1498726"/>
                    <a:pt x="2157476" y="1493519"/>
                    <a:pt x="2155444" y="1489963"/>
                  </a:cubicBezTo>
                  <a:cubicBezTo>
                    <a:pt x="2165858" y="1490978"/>
                    <a:pt x="2177288" y="1488820"/>
                    <a:pt x="2176145" y="1475612"/>
                  </a:cubicBezTo>
                  <a:cubicBezTo>
                    <a:pt x="2182554" y="1472576"/>
                    <a:pt x="2189782" y="1471729"/>
                    <a:pt x="2196719" y="1473198"/>
                  </a:cubicBezTo>
                  <a:cubicBezTo>
                    <a:pt x="2193290" y="1455419"/>
                    <a:pt x="2214245" y="1470785"/>
                    <a:pt x="2223262" y="1455800"/>
                  </a:cubicBezTo>
                  <a:cubicBezTo>
                    <a:pt x="2231263" y="1475865"/>
                    <a:pt x="2239518" y="1466214"/>
                    <a:pt x="2254631" y="1455800"/>
                  </a:cubicBezTo>
                  <a:cubicBezTo>
                    <a:pt x="2266315" y="1448053"/>
                    <a:pt x="2297430" y="1441703"/>
                    <a:pt x="2290191" y="1424431"/>
                  </a:cubicBezTo>
                  <a:cubicBezTo>
                    <a:pt x="2316734" y="1428368"/>
                    <a:pt x="2310511" y="1403221"/>
                    <a:pt x="2290191" y="1402968"/>
                  </a:cubicBezTo>
                  <a:cubicBezTo>
                    <a:pt x="2288540" y="1393951"/>
                    <a:pt x="2279015" y="1392681"/>
                    <a:pt x="2270760" y="1394332"/>
                  </a:cubicBezTo>
                  <a:cubicBezTo>
                    <a:pt x="2269594" y="1387598"/>
                    <a:pt x="2267500" y="1381059"/>
                    <a:pt x="2264537" y="1374901"/>
                  </a:cubicBezTo>
                  <a:cubicBezTo>
                    <a:pt x="2275713" y="1377187"/>
                    <a:pt x="2275459" y="1366010"/>
                    <a:pt x="2282952" y="1360931"/>
                  </a:cubicBezTo>
                  <a:cubicBezTo>
                    <a:pt x="2286762" y="1358137"/>
                    <a:pt x="2291588" y="1361565"/>
                    <a:pt x="2295652" y="1359534"/>
                  </a:cubicBezTo>
                  <a:cubicBezTo>
                    <a:pt x="2312797" y="1350009"/>
                    <a:pt x="2341245" y="1333245"/>
                    <a:pt x="2337943" y="1310385"/>
                  </a:cubicBezTo>
                  <a:cubicBezTo>
                    <a:pt x="2353310" y="1319402"/>
                    <a:pt x="2365121" y="1283715"/>
                    <a:pt x="2363343" y="1272285"/>
                  </a:cubicBezTo>
                  <a:cubicBezTo>
                    <a:pt x="2354453" y="1275587"/>
                    <a:pt x="2350643" y="1280540"/>
                    <a:pt x="2340483" y="1275968"/>
                  </a:cubicBezTo>
                  <a:cubicBezTo>
                    <a:pt x="2327783" y="1269745"/>
                    <a:pt x="2334641" y="1269745"/>
                    <a:pt x="2339086" y="1259458"/>
                  </a:cubicBezTo>
                  <a:cubicBezTo>
                    <a:pt x="2346198" y="1243456"/>
                    <a:pt x="2364486" y="1204340"/>
                    <a:pt x="2331212" y="1221358"/>
                  </a:cubicBezTo>
                  <a:cubicBezTo>
                    <a:pt x="2307971" y="1234058"/>
                    <a:pt x="2294509" y="1256283"/>
                    <a:pt x="2273935" y="1272158"/>
                  </a:cubicBezTo>
                  <a:cubicBezTo>
                    <a:pt x="2254608" y="1287844"/>
                    <a:pt x="2232059" y="1299075"/>
                    <a:pt x="2207895" y="1305051"/>
                  </a:cubicBezTo>
                  <a:cubicBezTo>
                    <a:pt x="2190369" y="1308988"/>
                    <a:pt x="2166747" y="1315719"/>
                    <a:pt x="2148713" y="1311655"/>
                  </a:cubicBezTo>
                  <a:cubicBezTo>
                    <a:pt x="2130679" y="1307591"/>
                    <a:pt x="2115947" y="1296034"/>
                    <a:pt x="2097913" y="1297939"/>
                  </a:cubicBezTo>
                  <a:cubicBezTo>
                    <a:pt x="2072513" y="1300606"/>
                    <a:pt x="2052447" y="1324736"/>
                    <a:pt x="2026158" y="1327911"/>
                  </a:cubicBezTo>
                  <a:cubicBezTo>
                    <a:pt x="1999630" y="1328801"/>
                    <a:pt x="1973080" y="1327014"/>
                    <a:pt x="1946910" y="1322577"/>
                  </a:cubicBezTo>
                  <a:cubicBezTo>
                    <a:pt x="1922528" y="1320842"/>
                    <a:pt x="1898037" y="1321395"/>
                    <a:pt x="1873758" y="1324228"/>
                  </a:cubicBezTo>
                  <a:cubicBezTo>
                    <a:pt x="1855597" y="1325879"/>
                    <a:pt x="1827911" y="1333499"/>
                    <a:pt x="1813941" y="1319021"/>
                  </a:cubicBezTo>
                  <a:cubicBezTo>
                    <a:pt x="1822450" y="1313560"/>
                    <a:pt x="1850009" y="1300860"/>
                    <a:pt x="1859788" y="1308480"/>
                  </a:cubicBezTo>
                  <a:cubicBezTo>
                    <a:pt x="1861312" y="1306194"/>
                    <a:pt x="1867281" y="1303400"/>
                    <a:pt x="1868678" y="1301241"/>
                  </a:cubicBezTo>
                  <a:cubicBezTo>
                    <a:pt x="1869694" y="1303527"/>
                    <a:pt x="1873885" y="1306448"/>
                    <a:pt x="1875028" y="1308861"/>
                  </a:cubicBezTo>
                  <a:cubicBezTo>
                    <a:pt x="1884553" y="1305559"/>
                    <a:pt x="1895348" y="1295145"/>
                    <a:pt x="1903222" y="1300987"/>
                  </a:cubicBezTo>
                  <a:cubicBezTo>
                    <a:pt x="1901444" y="1288287"/>
                    <a:pt x="1921891" y="1288287"/>
                    <a:pt x="1929511" y="1277238"/>
                  </a:cubicBezTo>
                  <a:cubicBezTo>
                    <a:pt x="1935861" y="1293748"/>
                    <a:pt x="1950593" y="1269999"/>
                    <a:pt x="1959102" y="1287525"/>
                  </a:cubicBezTo>
                  <a:cubicBezTo>
                    <a:pt x="1961537" y="1282310"/>
                    <a:pt x="1965415" y="1277903"/>
                    <a:pt x="1970278" y="1274825"/>
                  </a:cubicBezTo>
                  <a:cubicBezTo>
                    <a:pt x="1971124" y="1283610"/>
                    <a:pt x="1977115" y="1291050"/>
                    <a:pt x="1985518" y="1293748"/>
                  </a:cubicBezTo>
                  <a:cubicBezTo>
                    <a:pt x="1993519" y="1297304"/>
                    <a:pt x="2001901" y="1289430"/>
                    <a:pt x="2003552" y="1300860"/>
                  </a:cubicBezTo>
                  <a:cubicBezTo>
                    <a:pt x="2018355" y="1296890"/>
                    <a:pt x="2031325" y="1287914"/>
                    <a:pt x="2040255" y="1275460"/>
                  </a:cubicBezTo>
                  <a:cubicBezTo>
                    <a:pt x="2027555" y="1269745"/>
                    <a:pt x="2004187" y="1257934"/>
                    <a:pt x="1993392" y="1266443"/>
                  </a:cubicBezTo>
                  <a:cubicBezTo>
                    <a:pt x="1976374" y="1241043"/>
                    <a:pt x="2014982" y="1255521"/>
                    <a:pt x="2020951" y="1237995"/>
                  </a:cubicBezTo>
                  <a:cubicBezTo>
                    <a:pt x="2030984" y="1242186"/>
                    <a:pt x="2038858" y="1228978"/>
                    <a:pt x="2050542" y="1235836"/>
                  </a:cubicBezTo>
                  <a:cubicBezTo>
                    <a:pt x="2050052" y="1242017"/>
                    <a:pt x="2048989" y="1248139"/>
                    <a:pt x="2047367" y="1254124"/>
                  </a:cubicBezTo>
                  <a:cubicBezTo>
                    <a:pt x="2056384" y="1251965"/>
                    <a:pt x="2083562" y="1234058"/>
                    <a:pt x="2084070" y="1224660"/>
                  </a:cubicBezTo>
                  <a:cubicBezTo>
                    <a:pt x="2098421" y="1225803"/>
                    <a:pt x="2096770" y="1210563"/>
                    <a:pt x="2084070" y="1208658"/>
                  </a:cubicBezTo>
                  <a:cubicBezTo>
                    <a:pt x="2094861" y="1206957"/>
                    <a:pt x="2105797" y="1206361"/>
                    <a:pt x="2116709" y="1206879"/>
                  </a:cubicBezTo>
                  <a:cubicBezTo>
                    <a:pt x="2120519" y="1206879"/>
                    <a:pt x="2136394" y="1214245"/>
                    <a:pt x="2139696" y="1213738"/>
                  </a:cubicBezTo>
                  <a:cubicBezTo>
                    <a:pt x="2142998" y="1213230"/>
                    <a:pt x="2149094" y="1208658"/>
                    <a:pt x="2150237" y="1208658"/>
                  </a:cubicBezTo>
                  <a:cubicBezTo>
                    <a:pt x="2151380" y="1208658"/>
                    <a:pt x="2153412" y="1203959"/>
                    <a:pt x="2155444" y="1203578"/>
                  </a:cubicBezTo>
                  <a:cubicBezTo>
                    <a:pt x="2157476" y="1203197"/>
                    <a:pt x="2163064" y="1209420"/>
                    <a:pt x="2165604" y="1208404"/>
                  </a:cubicBezTo>
                  <a:cubicBezTo>
                    <a:pt x="2174748" y="1205102"/>
                    <a:pt x="2186051" y="1198625"/>
                    <a:pt x="2173478" y="1186052"/>
                  </a:cubicBezTo>
                  <a:cubicBezTo>
                    <a:pt x="2177212" y="1184827"/>
                    <a:pt x="2180168" y="1181943"/>
                    <a:pt x="2181484" y="1178241"/>
                  </a:cubicBezTo>
                  <a:cubicBezTo>
                    <a:pt x="2182801" y="1174539"/>
                    <a:pt x="2182330" y="1170436"/>
                    <a:pt x="2180209" y="1167129"/>
                  </a:cubicBezTo>
                  <a:cubicBezTo>
                    <a:pt x="2204085" y="1163954"/>
                    <a:pt x="2202180" y="1154429"/>
                    <a:pt x="2216785" y="1140332"/>
                  </a:cubicBezTo>
                  <a:cubicBezTo>
                    <a:pt x="2225294" y="1132331"/>
                    <a:pt x="2244090" y="1131696"/>
                    <a:pt x="2225675" y="1115694"/>
                  </a:cubicBezTo>
                  <a:cubicBezTo>
                    <a:pt x="2237740" y="1109725"/>
                    <a:pt x="2230755" y="1102994"/>
                    <a:pt x="2234184" y="1094866"/>
                  </a:cubicBezTo>
                  <a:cubicBezTo>
                    <a:pt x="2237613" y="1086737"/>
                    <a:pt x="2243582" y="1085849"/>
                    <a:pt x="2244598" y="1077594"/>
                  </a:cubicBezTo>
                  <a:cubicBezTo>
                    <a:pt x="2228596" y="1073149"/>
                    <a:pt x="2228977" y="1057401"/>
                    <a:pt x="2214880" y="1059687"/>
                  </a:cubicBezTo>
                  <a:cubicBezTo>
                    <a:pt x="2203196" y="1061719"/>
                    <a:pt x="2184019" y="1087500"/>
                    <a:pt x="2175764" y="1095247"/>
                  </a:cubicBezTo>
                  <a:cubicBezTo>
                    <a:pt x="2150364" y="1119123"/>
                    <a:pt x="2127377" y="1142237"/>
                    <a:pt x="2092071" y="1148714"/>
                  </a:cubicBezTo>
                  <a:cubicBezTo>
                    <a:pt x="2073910" y="1152143"/>
                    <a:pt x="2051685" y="1146047"/>
                    <a:pt x="2034540" y="1152523"/>
                  </a:cubicBezTo>
                  <a:cubicBezTo>
                    <a:pt x="2020951" y="1157603"/>
                    <a:pt x="2012823" y="1172208"/>
                    <a:pt x="1999615" y="1177923"/>
                  </a:cubicBezTo>
                  <a:cubicBezTo>
                    <a:pt x="1976755" y="1187195"/>
                    <a:pt x="1950593" y="1172716"/>
                    <a:pt x="1927987" y="1168526"/>
                  </a:cubicBezTo>
                  <a:cubicBezTo>
                    <a:pt x="1938783" y="1152270"/>
                    <a:pt x="1959230" y="1162557"/>
                    <a:pt x="1967738" y="1146047"/>
                  </a:cubicBezTo>
                  <a:cubicBezTo>
                    <a:pt x="1977390" y="1180210"/>
                    <a:pt x="2035175" y="1139697"/>
                    <a:pt x="2006728" y="1131569"/>
                  </a:cubicBezTo>
                  <a:cubicBezTo>
                    <a:pt x="2012697" y="1122806"/>
                    <a:pt x="2022349" y="1128775"/>
                    <a:pt x="2031238" y="1130172"/>
                  </a:cubicBezTo>
                  <a:cubicBezTo>
                    <a:pt x="2048891" y="1132966"/>
                    <a:pt x="2049781" y="1126870"/>
                    <a:pt x="2067815" y="1121409"/>
                  </a:cubicBezTo>
                  <a:cubicBezTo>
                    <a:pt x="2066925" y="1144269"/>
                    <a:pt x="2093850" y="1124584"/>
                    <a:pt x="2073149" y="1109344"/>
                  </a:cubicBezTo>
                  <a:cubicBezTo>
                    <a:pt x="2084071" y="1096644"/>
                    <a:pt x="2101088" y="1099184"/>
                    <a:pt x="2115313" y="1102104"/>
                  </a:cubicBezTo>
                  <a:cubicBezTo>
                    <a:pt x="2124372" y="1105439"/>
                    <a:pt x="2133727" y="1107905"/>
                    <a:pt x="2143253" y="1109470"/>
                  </a:cubicBezTo>
                  <a:cubicBezTo>
                    <a:pt x="2148590" y="1108865"/>
                    <a:pt x="2153205" y="1105472"/>
                    <a:pt x="2155375" y="1100557"/>
                  </a:cubicBezTo>
                  <a:cubicBezTo>
                    <a:pt x="2157545" y="1095643"/>
                    <a:pt x="2156943" y="1089946"/>
                    <a:pt x="2153794" y="1085594"/>
                  </a:cubicBezTo>
                  <a:cubicBezTo>
                    <a:pt x="2148460" y="1078609"/>
                    <a:pt x="2144650" y="1085594"/>
                    <a:pt x="2141094" y="1083181"/>
                  </a:cubicBezTo>
                  <a:cubicBezTo>
                    <a:pt x="2133722" y="1077573"/>
                    <a:pt x="2128698" y="1069426"/>
                    <a:pt x="2126997" y="1060321"/>
                  </a:cubicBezTo>
                  <a:cubicBezTo>
                    <a:pt x="2133347" y="1060321"/>
                    <a:pt x="2145793" y="1063369"/>
                    <a:pt x="2150873" y="1060321"/>
                  </a:cubicBezTo>
                  <a:cubicBezTo>
                    <a:pt x="2159382" y="1055241"/>
                    <a:pt x="2152778" y="1052701"/>
                    <a:pt x="2157096" y="1046351"/>
                  </a:cubicBezTo>
                  <a:cubicBezTo>
                    <a:pt x="2165478" y="1033651"/>
                    <a:pt x="2173860" y="1027936"/>
                    <a:pt x="2172717" y="1011553"/>
                  </a:cubicBezTo>
                  <a:cubicBezTo>
                    <a:pt x="2177670" y="1010283"/>
                    <a:pt x="2188084" y="1007235"/>
                    <a:pt x="2190370" y="1002282"/>
                  </a:cubicBezTo>
                  <a:cubicBezTo>
                    <a:pt x="2192655" y="997329"/>
                    <a:pt x="2186687" y="996694"/>
                    <a:pt x="2187830" y="990217"/>
                  </a:cubicBezTo>
                  <a:cubicBezTo>
                    <a:pt x="2189481" y="980946"/>
                    <a:pt x="2187195" y="975104"/>
                    <a:pt x="2193545" y="965579"/>
                  </a:cubicBezTo>
                  <a:cubicBezTo>
                    <a:pt x="2198486" y="959444"/>
                    <a:pt x="2202000" y="952286"/>
                    <a:pt x="2203832" y="944624"/>
                  </a:cubicBezTo>
                  <a:cubicBezTo>
                    <a:pt x="2202625" y="932364"/>
                    <a:pt x="2193462" y="922377"/>
                    <a:pt x="2181352" y="920120"/>
                  </a:cubicBezTo>
                  <a:cubicBezTo>
                    <a:pt x="2170049" y="920120"/>
                    <a:pt x="2157476" y="938916"/>
                    <a:pt x="2150745" y="946409"/>
                  </a:cubicBezTo>
                  <a:cubicBezTo>
                    <a:pt x="2138045" y="960506"/>
                    <a:pt x="2123821" y="973206"/>
                    <a:pt x="2109724" y="986541"/>
                  </a:cubicBezTo>
                  <a:cubicBezTo>
                    <a:pt x="2089581" y="1006154"/>
                    <a:pt x="2067103" y="1023215"/>
                    <a:pt x="2042795" y="1037341"/>
                  </a:cubicBezTo>
                  <a:cubicBezTo>
                    <a:pt x="2019687" y="1048543"/>
                    <a:pt x="1994804" y="1055634"/>
                    <a:pt x="1969262" y="1058296"/>
                  </a:cubicBezTo>
                  <a:cubicBezTo>
                    <a:pt x="1933702" y="1063249"/>
                    <a:pt x="1922399" y="1044961"/>
                    <a:pt x="1893062" y="1031499"/>
                  </a:cubicBezTo>
                  <a:cubicBezTo>
                    <a:pt x="1863725" y="1018037"/>
                    <a:pt x="1838325" y="1033150"/>
                    <a:pt x="1811655" y="1048136"/>
                  </a:cubicBezTo>
                  <a:cubicBezTo>
                    <a:pt x="1800225" y="1054613"/>
                    <a:pt x="1772539" y="1075441"/>
                    <a:pt x="1760855" y="1067694"/>
                  </a:cubicBezTo>
                  <a:cubicBezTo>
                    <a:pt x="1758188" y="1065916"/>
                    <a:pt x="1755013" y="1052708"/>
                    <a:pt x="1753489" y="1049787"/>
                  </a:cubicBezTo>
                  <a:cubicBezTo>
                    <a:pt x="1761109" y="1046104"/>
                    <a:pt x="1772539" y="1034039"/>
                    <a:pt x="1774825" y="1047501"/>
                  </a:cubicBezTo>
                  <a:cubicBezTo>
                    <a:pt x="1780413" y="1045977"/>
                    <a:pt x="1783207" y="1046739"/>
                    <a:pt x="1787525" y="1040897"/>
                  </a:cubicBezTo>
                  <a:cubicBezTo>
                    <a:pt x="1800225" y="1045851"/>
                    <a:pt x="1803146" y="1030738"/>
                    <a:pt x="1796288" y="1023117"/>
                  </a:cubicBezTo>
                  <a:cubicBezTo>
                    <a:pt x="1812798" y="1003305"/>
                    <a:pt x="1831086" y="1014608"/>
                    <a:pt x="1852676" y="1013211"/>
                  </a:cubicBezTo>
                  <a:cubicBezTo>
                    <a:pt x="1854708" y="1013211"/>
                    <a:pt x="1863471" y="1013211"/>
                    <a:pt x="1865376" y="1013211"/>
                  </a:cubicBezTo>
                  <a:cubicBezTo>
                    <a:pt x="1867281" y="1013211"/>
                    <a:pt x="1871980" y="1007751"/>
                    <a:pt x="1875917" y="1007623"/>
                  </a:cubicBezTo>
                  <a:cubicBezTo>
                    <a:pt x="1877314" y="1007623"/>
                    <a:pt x="1883537" y="1014482"/>
                    <a:pt x="1887728" y="1014608"/>
                  </a:cubicBezTo>
                  <a:cubicBezTo>
                    <a:pt x="1896237" y="1014608"/>
                    <a:pt x="1903349" y="1005845"/>
                    <a:pt x="1911350" y="1003813"/>
                  </a:cubicBezTo>
                  <a:cubicBezTo>
                    <a:pt x="1915287" y="1014481"/>
                    <a:pt x="1909953" y="1022355"/>
                    <a:pt x="1919605" y="1028578"/>
                  </a:cubicBezTo>
                  <a:lnTo>
                    <a:pt x="1938909" y="1032388"/>
                  </a:lnTo>
                  <a:cubicBezTo>
                    <a:pt x="1949831" y="1034293"/>
                    <a:pt x="1985137" y="1040897"/>
                    <a:pt x="1981581" y="1019688"/>
                  </a:cubicBezTo>
                  <a:cubicBezTo>
                    <a:pt x="1993138" y="1020831"/>
                    <a:pt x="2010664" y="1015751"/>
                    <a:pt x="1997329" y="1004067"/>
                  </a:cubicBezTo>
                  <a:cubicBezTo>
                    <a:pt x="2007235" y="1004829"/>
                    <a:pt x="2016633" y="1007496"/>
                    <a:pt x="2024126" y="998733"/>
                  </a:cubicBezTo>
                  <a:cubicBezTo>
                    <a:pt x="2030730" y="1004067"/>
                    <a:pt x="2040636" y="997209"/>
                    <a:pt x="2046097" y="991113"/>
                  </a:cubicBezTo>
                  <a:cubicBezTo>
                    <a:pt x="2051557" y="985016"/>
                    <a:pt x="2049399" y="978413"/>
                    <a:pt x="2055495" y="974476"/>
                  </a:cubicBezTo>
                  <a:cubicBezTo>
                    <a:pt x="2058797" y="972317"/>
                    <a:pt x="2063877" y="975873"/>
                    <a:pt x="2066925" y="974476"/>
                  </a:cubicBezTo>
                  <a:cubicBezTo>
                    <a:pt x="2072259" y="971301"/>
                    <a:pt x="2075561" y="971682"/>
                    <a:pt x="2080768" y="966094"/>
                  </a:cubicBezTo>
                  <a:cubicBezTo>
                    <a:pt x="2085975" y="960506"/>
                    <a:pt x="2077085" y="958474"/>
                    <a:pt x="2079371" y="955172"/>
                  </a:cubicBezTo>
                  <a:cubicBezTo>
                    <a:pt x="2085340" y="946663"/>
                    <a:pt x="2104009" y="944377"/>
                    <a:pt x="2096008" y="932947"/>
                  </a:cubicBezTo>
                  <a:cubicBezTo>
                    <a:pt x="2083308" y="916056"/>
                    <a:pt x="2062988" y="941710"/>
                    <a:pt x="2051431" y="946409"/>
                  </a:cubicBezTo>
                  <a:cubicBezTo>
                    <a:pt x="2036424" y="952294"/>
                    <a:pt x="2020433" y="955268"/>
                    <a:pt x="2004314" y="955172"/>
                  </a:cubicBezTo>
                  <a:cubicBezTo>
                    <a:pt x="1989654" y="955522"/>
                    <a:pt x="1975187" y="951784"/>
                    <a:pt x="1962531" y="944377"/>
                  </a:cubicBezTo>
                  <a:cubicBezTo>
                    <a:pt x="1938009" y="932634"/>
                    <a:pt x="1911104" y="926723"/>
                    <a:pt x="1883918" y="927105"/>
                  </a:cubicBezTo>
                  <a:cubicBezTo>
                    <a:pt x="1868312" y="928026"/>
                    <a:pt x="1852784" y="929978"/>
                    <a:pt x="1837436" y="932947"/>
                  </a:cubicBezTo>
                  <a:cubicBezTo>
                    <a:pt x="1823974" y="935233"/>
                    <a:pt x="1809496" y="946917"/>
                    <a:pt x="1797685" y="947806"/>
                  </a:cubicBezTo>
                  <a:cubicBezTo>
                    <a:pt x="1791271" y="949067"/>
                    <a:pt x="1784672" y="946810"/>
                    <a:pt x="1780375" y="941884"/>
                  </a:cubicBezTo>
                  <a:cubicBezTo>
                    <a:pt x="1776078" y="936958"/>
                    <a:pt x="1774737" y="930113"/>
                    <a:pt x="1776857" y="923930"/>
                  </a:cubicBezTo>
                  <a:cubicBezTo>
                    <a:pt x="1791208" y="925454"/>
                    <a:pt x="1811909" y="902467"/>
                    <a:pt x="1811782" y="928883"/>
                  </a:cubicBezTo>
                  <a:cubicBezTo>
                    <a:pt x="1824482" y="929899"/>
                    <a:pt x="1828419" y="916945"/>
                    <a:pt x="1839595" y="913643"/>
                  </a:cubicBezTo>
                  <a:cubicBezTo>
                    <a:pt x="1839439" y="914979"/>
                    <a:pt x="1840023" y="916293"/>
                    <a:pt x="1841119" y="917072"/>
                  </a:cubicBezTo>
                  <a:cubicBezTo>
                    <a:pt x="1851279" y="913643"/>
                    <a:pt x="1854454" y="900054"/>
                    <a:pt x="1842135" y="897260"/>
                  </a:cubicBezTo>
                  <a:cubicBezTo>
                    <a:pt x="1856994" y="899038"/>
                    <a:pt x="1892046" y="893069"/>
                    <a:pt x="1900682" y="909960"/>
                  </a:cubicBezTo>
                  <a:cubicBezTo>
                    <a:pt x="1909826" y="903864"/>
                    <a:pt x="1920748" y="886338"/>
                    <a:pt x="1933194" y="889005"/>
                  </a:cubicBezTo>
                  <a:cubicBezTo>
                    <a:pt x="1940560" y="890656"/>
                    <a:pt x="1942338" y="902848"/>
                    <a:pt x="1946783" y="904372"/>
                  </a:cubicBezTo>
                  <a:cubicBezTo>
                    <a:pt x="1958086" y="908563"/>
                    <a:pt x="1967103" y="894847"/>
                    <a:pt x="1978533" y="896879"/>
                  </a:cubicBezTo>
                  <a:cubicBezTo>
                    <a:pt x="1984121" y="897895"/>
                    <a:pt x="1981200" y="905261"/>
                    <a:pt x="1984502" y="906150"/>
                  </a:cubicBezTo>
                  <a:cubicBezTo>
                    <a:pt x="1987804" y="907039"/>
                    <a:pt x="1995170" y="906150"/>
                    <a:pt x="1995551" y="906150"/>
                  </a:cubicBezTo>
                  <a:cubicBezTo>
                    <a:pt x="2005965" y="911484"/>
                    <a:pt x="2018411" y="921390"/>
                    <a:pt x="2029587" y="916564"/>
                  </a:cubicBezTo>
                  <a:cubicBezTo>
                    <a:pt x="2042135" y="907397"/>
                    <a:pt x="2053559" y="896783"/>
                    <a:pt x="2063623" y="884941"/>
                  </a:cubicBezTo>
                  <a:cubicBezTo>
                    <a:pt x="2064893" y="887863"/>
                    <a:pt x="2068321" y="889640"/>
                    <a:pt x="2069338" y="893832"/>
                  </a:cubicBezTo>
                  <a:cubicBezTo>
                    <a:pt x="2082673" y="894593"/>
                    <a:pt x="2086355" y="876305"/>
                    <a:pt x="2099055" y="880116"/>
                  </a:cubicBezTo>
                  <a:cubicBezTo>
                    <a:pt x="2102153" y="872103"/>
                    <a:pt x="2100853" y="863056"/>
                    <a:pt x="2095626" y="856240"/>
                  </a:cubicBezTo>
                  <a:cubicBezTo>
                    <a:pt x="2110104" y="850779"/>
                    <a:pt x="2118486" y="841635"/>
                    <a:pt x="2109469" y="828046"/>
                  </a:cubicBezTo>
                  <a:cubicBezTo>
                    <a:pt x="2128265" y="813822"/>
                    <a:pt x="2134234" y="810647"/>
                    <a:pt x="2113152" y="799598"/>
                  </a:cubicBezTo>
                  <a:cubicBezTo>
                    <a:pt x="2129281" y="787914"/>
                    <a:pt x="2111374" y="774198"/>
                    <a:pt x="2099182" y="771658"/>
                  </a:cubicBezTo>
                  <a:cubicBezTo>
                    <a:pt x="2087244" y="809758"/>
                    <a:pt x="2019045" y="844555"/>
                    <a:pt x="1983231" y="853318"/>
                  </a:cubicBezTo>
                  <a:cubicBezTo>
                    <a:pt x="1965636" y="857235"/>
                    <a:pt x="1947757" y="859741"/>
                    <a:pt x="1929764" y="860811"/>
                  </a:cubicBezTo>
                  <a:cubicBezTo>
                    <a:pt x="1910841" y="862335"/>
                    <a:pt x="1900427" y="853953"/>
                    <a:pt x="1883790" y="850652"/>
                  </a:cubicBezTo>
                  <a:cubicBezTo>
                    <a:pt x="1867153" y="847351"/>
                    <a:pt x="1848230" y="855097"/>
                    <a:pt x="1831212" y="853192"/>
                  </a:cubicBezTo>
                  <a:cubicBezTo>
                    <a:pt x="1835784" y="846969"/>
                    <a:pt x="1841880" y="834650"/>
                    <a:pt x="1848484" y="830713"/>
                  </a:cubicBezTo>
                  <a:cubicBezTo>
                    <a:pt x="1862073" y="822585"/>
                    <a:pt x="1861184" y="831475"/>
                    <a:pt x="1871090" y="832872"/>
                  </a:cubicBezTo>
                  <a:cubicBezTo>
                    <a:pt x="1880364" y="834744"/>
                    <a:pt x="1889833" y="835470"/>
                    <a:pt x="1899284" y="835031"/>
                  </a:cubicBezTo>
                  <a:cubicBezTo>
                    <a:pt x="1909285" y="833904"/>
                    <a:pt x="1919382" y="833904"/>
                    <a:pt x="1929383" y="835031"/>
                  </a:cubicBezTo>
                  <a:cubicBezTo>
                    <a:pt x="1932050" y="835031"/>
                    <a:pt x="1932939" y="843032"/>
                    <a:pt x="1936368" y="843413"/>
                  </a:cubicBezTo>
                  <a:cubicBezTo>
                    <a:pt x="1946401" y="844556"/>
                    <a:pt x="1951862" y="828935"/>
                    <a:pt x="1954021" y="821061"/>
                  </a:cubicBezTo>
                  <a:cubicBezTo>
                    <a:pt x="1966721" y="824363"/>
                    <a:pt x="1975357" y="815854"/>
                    <a:pt x="1969388" y="803789"/>
                  </a:cubicBezTo>
                  <a:cubicBezTo>
                    <a:pt x="1977008" y="802774"/>
                    <a:pt x="1984628" y="800614"/>
                    <a:pt x="1992121" y="798963"/>
                  </a:cubicBezTo>
                  <a:cubicBezTo>
                    <a:pt x="1997709" y="823601"/>
                    <a:pt x="2018791" y="791343"/>
                    <a:pt x="2023617" y="786263"/>
                  </a:cubicBezTo>
                  <a:cubicBezTo>
                    <a:pt x="2024887" y="787279"/>
                    <a:pt x="2027427" y="788803"/>
                    <a:pt x="2028697" y="790073"/>
                  </a:cubicBezTo>
                  <a:cubicBezTo>
                    <a:pt x="2031237" y="786898"/>
                    <a:pt x="2034793" y="778008"/>
                    <a:pt x="2038095" y="775849"/>
                  </a:cubicBezTo>
                  <a:cubicBezTo>
                    <a:pt x="2041397" y="773691"/>
                    <a:pt x="2047239" y="775087"/>
                    <a:pt x="2049525" y="772674"/>
                  </a:cubicBezTo>
                  <a:cubicBezTo>
                    <a:pt x="2056256" y="765816"/>
                    <a:pt x="2064003" y="766324"/>
                    <a:pt x="2053843" y="753497"/>
                  </a:cubicBezTo>
                  <a:cubicBezTo>
                    <a:pt x="2062860" y="752100"/>
                    <a:pt x="2064384" y="741559"/>
                    <a:pt x="2068829" y="735463"/>
                  </a:cubicBezTo>
                  <a:cubicBezTo>
                    <a:pt x="2078735" y="722001"/>
                    <a:pt x="2087244" y="719969"/>
                    <a:pt x="2074798" y="698760"/>
                  </a:cubicBezTo>
                  <a:cubicBezTo>
                    <a:pt x="2092959" y="687330"/>
                    <a:pt x="2074798" y="675392"/>
                    <a:pt x="2062098" y="682758"/>
                  </a:cubicBezTo>
                  <a:cubicBezTo>
                    <a:pt x="2061336" y="682758"/>
                    <a:pt x="2062098" y="689870"/>
                    <a:pt x="2060701" y="691648"/>
                  </a:cubicBezTo>
                  <a:cubicBezTo>
                    <a:pt x="2056256" y="695839"/>
                    <a:pt x="2050160" y="698252"/>
                    <a:pt x="2045588" y="702062"/>
                  </a:cubicBezTo>
                  <a:cubicBezTo>
                    <a:pt x="2038095" y="708285"/>
                    <a:pt x="2031237" y="714762"/>
                    <a:pt x="2024379" y="721112"/>
                  </a:cubicBezTo>
                  <a:cubicBezTo>
                    <a:pt x="2017521" y="727462"/>
                    <a:pt x="1921255" y="790835"/>
                    <a:pt x="1927478" y="746512"/>
                  </a:cubicBezTo>
                  <a:cubicBezTo>
                    <a:pt x="1943734" y="757561"/>
                    <a:pt x="1970150" y="722001"/>
                    <a:pt x="1973071" y="708412"/>
                  </a:cubicBezTo>
                  <a:cubicBezTo>
                    <a:pt x="1983993" y="706634"/>
                    <a:pt x="2023871" y="692156"/>
                    <a:pt x="1996312" y="680472"/>
                  </a:cubicBezTo>
                  <a:cubicBezTo>
                    <a:pt x="2003551" y="677170"/>
                    <a:pt x="2025395" y="674122"/>
                    <a:pt x="2027173" y="664343"/>
                  </a:cubicBezTo>
                  <a:cubicBezTo>
                    <a:pt x="2029586" y="651643"/>
                    <a:pt x="2014473" y="650754"/>
                    <a:pt x="2007488" y="643261"/>
                  </a:cubicBezTo>
                  <a:cubicBezTo>
                    <a:pt x="2010917" y="640467"/>
                    <a:pt x="2013203" y="633990"/>
                    <a:pt x="2016505" y="631323"/>
                  </a:cubicBezTo>
                  <a:cubicBezTo>
                    <a:pt x="2012695" y="631323"/>
                    <a:pt x="2010409" y="627767"/>
                    <a:pt x="2006345" y="627259"/>
                  </a:cubicBezTo>
                  <a:cubicBezTo>
                    <a:pt x="2005444" y="623773"/>
                    <a:pt x="2004975" y="620190"/>
                    <a:pt x="2004948" y="616591"/>
                  </a:cubicBezTo>
                  <a:cubicBezTo>
                    <a:pt x="2009217" y="612257"/>
                    <a:pt x="2014200" y="608691"/>
                    <a:pt x="2019680" y="606050"/>
                  </a:cubicBezTo>
                  <a:cubicBezTo>
                    <a:pt x="2007996" y="600970"/>
                    <a:pt x="2005329" y="585603"/>
                    <a:pt x="1993645" y="579507"/>
                  </a:cubicBezTo>
                  <a:cubicBezTo>
                    <a:pt x="1973833" y="569093"/>
                    <a:pt x="1976627" y="586873"/>
                    <a:pt x="1964054" y="602875"/>
                  </a:cubicBezTo>
                  <a:cubicBezTo>
                    <a:pt x="1957345" y="599979"/>
                    <a:pt x="1952208" y="594333"/>
                    <a:pt x="1949957" y="587381"/>
                  </a:cubicBezTo>
                  <a:cubicBezTo>
                    <a:pt x="1957704" y="579507"/>
                    <a:pt x="1965578" y="571760"/>
                    <a:pt x="1973706" y="564521"/>
                  </a:cubicBezTo>
                  <a:cubicBezTo>
                    <a:pt x="1968626" y="557155"/>
                    <a:pt x="1953894" y="560330"/>
                    <a:pt x="1951607" y="553980"/>
                  </a:cubicBezTo>
                  <a:cubicBezTo>
                    <a:pt x="1947543" y="542296"/>
                    <a:pt x="1963037" y="543693"/>
                    <a:pt x="1966212" y="538359"/>
                  </a:cubicBezTo>
                  <a:cubicBezTo>
                    <a:pt x="1969387" y="533025"/>
                    <a:pt x="1967482" y="529215"/>
                    <a:pt x="1969260" y="525659"/>
                  </a:cubicBezTo>
                  <a:cubicBezTo>
                    <a:pt x="1971039" y="522103"/>
                    <a:pt x="1969260" y="518293"/>
                    <a:pt x="1971038" y="514991"/>
                  </a:cubicBezTo>
                  <a:cubicBezTo>
                    <a:pt x="1972816" y="511689"/>
                    <a:pt x="1981199" y="509022"/>
                    <a:pt x="1983738" y="504323"/>
                  </a:cubicBezTo>
                  <a:cubicBezTo>
                    <a:pt x="1989272" y="495591"/>
                    <a:pt x="1987659" y="484135"/>
                    <a:pt x="1979928" y="477272"/>
                  </a:cubicBezTo>
                  <a:cubicBezTo>
                    <a:pt x="2010027" y="470668"/>
                    <a:pt x="1970784" y="430028"/>
                    <a:pt x="1974340" y="473462"/>
                  </a:cubicBezTo>
                  <a:cubicBezTo>
                    <a:pt x="1955036" y="463429"/>
                    <a:pt x="1947924" y="469271"/>
                    <a:pt x="1948178" y="490734"/>
                  </a:cubicBezTo>
                  <a:cubicBezTo>
                    <a:pt x="1928905" y="480685"/>
                    <a:pt x="1905323" y="484452"/>
                    <a:pt x="1890139" y="500005"/>
                  </a:cubicBezTo>
                  <a:cubicBezTo>
                    <a:pt x="1886964" y="502418"/>
                    <a:pt x="1881757" y="502037"/>
                    <a:pt x="1878836" y="504704"/>
                  </a:cubicBezTo>
                  <a:cubicBezTo>
                    <a:pt x="1875916" y="507371"/>
                    <a:pt x="1878836" y="514864"/>
                    <a:pt x="1874772" y="519055"/>
                  </a:cubicBezTo>
                  <a:cubicBezTo>
                    <a:pt x="1869798" y="522940"/>
                    <a:pt x="1863792" y="525281"/>
                    <a:pt x="1857500" y="525786"/>
                  </a:cubicBezTo>
                  <a:cubicBezTo>
                    <a:pt x="1861691" y="496703"/>
                    <a:pt x="1832100" y="533152"/>
                    <a:pt x="1829179" y="534676"/>
                  </a:cubicBezTo>
                  <a:cubicBezTo>
                    <a:pt x="1818130" y="539630"/>
                    <a:pt x="1796921" y="534676"/>
                    <a:pt x="1784729" y="536708"/>
                  </a:cubicBezTo>
                  <a:cubicBezTo>
                    <a:pt x="1767076" y="540010"/>
                    <a:pt x="1769743" y="544709"/>
                    <a:pt x="1754503" y="530993"/>
                  </a:cubicBezTo>
                  <a:cubicBezTo>
                    <a:pt x="1773426" y="530993"/>
                    <a:pt x="1821305" y="517531"/>
                    <a:pt x="1829433" y="494163"/>
                  </a:cubicBezTo>
                  <a:cubicBezTo>
                    <a:pt x="1832608" y="485146"/>
                    <a:pt x="1819781" y="467366"/>
                    <a:pt x="1837688" y="469652"/>
                  </a:cubicBezTo>
                  <a:cubicBezTo>
                    <a:pt x="1836672" y="459493"/>
                    <a:pt x="1826131" y="453524"/>
                    <a:pt x="1823591" y="444252"/>
                  </a:cubicBezTo>
                  <a:cubicBezTo>
                    <a:pt x="1816987" y="420631"/>
                    <a:pt x="1831084" y="430028"/>
                    <a:pt x="1843403" y="420884"/>
                  </a:cubicBezTo>
                  <a:cubicBezTo>
                    <a:pt x="1831592" y="410725"/>
                    <a:pt x="1806192" y="406533"/>
                    <a:pt x="1790698" y="404882"/>
                  </a:cubicBezTo>
                  <a:cubicBezTo>
                    <a:pt x="1804160" y="400183"/>
                    <a:pt x="1812288" y="384181"/>
                    <a:pt x="1826131" y="380752"/>
                  </a:cubicBezTo>
                  <a:cubicBezTo>
                    <a:pt x="1839974" y="377324"/>
                    <a:pt x="1848991" y="388626"/>
                    <a:pt x="1857246" y="369068"/>
                  </a:cubicBezTo>
                  <a:cubicBezTo>
                    <a:pt x="1877312" y="379990"/>
                    <a:pt x="1893822" y="349510"/>
                    <a:pt x="1913380" y="351288"/>
                  </a:cubicBezTo>
                  <a:cubicBezTo>
                    <a:pt x="1926080" y="325888"/>
                    <a:pt x="1862580" y="339223"/>
                    <a:pt x="1852039" y="343287"/>
                  </a:cubicBezTo>
                  <a:cubicBezTo>
                    <a:pt x="1837815" y="349002"/>
                    <a:pt x="1821813" y="354082"/>
                    <a:pt x="1811145" y="347478"/>
                  </a:cubicBezTo>
                  <a:cubicBezTo>
                    <a:pt x="1796413" y="338461"/>
                    <a:pt x="1801493" y="334778"/>
                    <a:pt x="1781935" y="338207"/>
                  </a:cubicBezTo>
                  <a:cubicBezTo>
                    <a:pt x="1788666" y="330587"/>
                    <a:pt x="1848356" y="319284"/>
                    <a:pt x="1812161" y="296297"/>
                  </a:cubicBezTo>
                  <a:cubicBezTo>
                    <a:pt x="1821051" y="288804"/>
                    <a:pt x="1833243" y="295154"/>
                    <a:pt x="1841117" y="287788"/>
                  </a:cubicBezTo>
                  <a:cubicBezTo>
                    <a:pt x="1845249" y="282309"/>
                    <a:pt x="1846566" y="275207"/>
                    <a:pt x="1844673" y="268611"/>
                  </a:cubicBezTo>
                  <a:cubicBezTo>
                    <a:pt x="1839339" y="258832"/>
                    <a:pt x="1838958" y="267341"/>
                    <a:pt x="1832735" y="264420"/>
                  </a:cubicBezTo>
                  <a:cubicBezTo>
                    <a:pt x="1831719" y="264420"/>
                    <a:pt x="1822702" y="257943"/>
                    <a:pt x="1822067" y="257943"/>
                  </a:cubicBezTo>
                  <a:cubicBezTo>
                    <a:pt x="1815209" y="257943"/>
                    <a:pt x="1806700" y="265817"/>
                    <a:pt x="1800223" y="264547"/>
                  </a:cubicBezTo>
                  <a:cubicBezTo>
                    <a:pt x="1789301" y="262261"/>
                    <a:pt x="1789936" y="244227"/>
                    <a:pt x="1773426" y="250196"/>
                  </a:cubicBezTo>
                  <a:cubicBezTo>
                    <a:pt x="1775585" y="249434"/>
                    <a:pt x="1756789" y="235972"/>
                    <a:pt x="1756281" y="235336"/>
                  </a:cubicBezTo>
                  <a:cubicBezTo>
                    <a:pt x="1748788" y="225303"/>
                    <a:pt x="1752217" y="222636"/>
                    <a:pt x="1752979" y="212222"/>
                  </a:cubicBezTo>
                  <a:cubicBezTo>
                    <a:pt x="1752979" y="204348"/>
                    <a:pt x="1757043" y="205110"/>
                    <a:pt x="1754376" y="195458"/>
                  </a:cubicBezTo>
                  <a:cubicBezTo>
                    <a:pt x="1749386" y="185503"/>
                    <a:pt x="1743062" y="176274"/>
                    <a:pt x="1735580" y="168026"/>
                  </a:cubicBezTo>
                  <a:cubicBezTo>
                    <a:pt x="1732278" y="163073"/>
                    <a:pt x="1714498" y="129926"/>
                    <a:pt x="1706243" y="133990"/>
                  </a:cubicBezTo>
                  <a:cubicBezTo>
                    <a:pt x="1697988" y="138054"/>
                    <a:pt x="1704338" y="197490"/>
                    <a:pt x="1700782" y="208412"/>
                  </a:cubicBezTo>
                  <a:cubicBezTo>
                    <a:pt x="1690991" y="189715"/>
                    <a:pt x="1679332" y="172057"/>
                    <a:pt x="1665984" y="155707"/>
                  </a:cubicBezTo>
                  <a:cubicBezTo>
                    <a:pt x="1663158" y="174617"/>
                    <a:pt x="1666734" y="193928"/>
                    <a:pt x="1676144" y="210571"/>
                  </a:cubicBezTo>
                  <a:cubicBezTo>
                    <a:pt x="1670810" y="209428"/>
                    <a:pt x="1650744" y="214127"/>
                    <a:pt x="1640584" y="210571"/>
                  </a:cubicBezTo>
                  <a:cubicBezTo>
                    <a:pt x="1636012" y="238003"/>
                    <a:pt x="1644521" y="284358"/>
                    <a:pt x="1649220" y="310139"/>
                  </a:cubicBezTo>
                  <a:cubicBezTo>
                    <a:pt x="1632696" y="307979"/>
                    <a:pt x="1615903" y="310763"/>
                    <a:pt x="1600960" y="318140"/>
                  </a:cubicBezTo>
                  <a:cubicBezTo>
                    <a:pt x="1655697" y="370083"/>
                    <a:pt x="1571750" y="363733"/>
                    <a:pt x="1539619" y="368940"/>
                  </a:cubicBezTo>
                  <a:cubicBezTo>
                    <a:pt x="1528316" y="416565"/>
                    <a:pt x="1598674" y="401706"/>
                    <a:pt x="1624074" y="418597"/>
                  </a:cubicBezTo>
                  <a:cubicBezTo>
                    <a:pt x="1618740" y="423169"/>
                    <a:pt x="1613660" y="437393"/>
                    <a:pt x="1606294" y="443108"/>
                  </a:cubicBezTo>
                  <a:cubicBezTo>
                    <a:pt x="1612898" y="445140"/>
                    <a:pt x="1621280" y="451617"/>
                    <a:pt x="1625471" y="453014"/>
                  </a:cubicBezTo>
                  <a:cubicBezTo>
                    <a:pt x="1616591" y="454759"/>
                    <a:pt x="1608776" y="459982"/>
                    <a:pt x="1603767" y="467519"/>
                  </a:cubicBezTo>
                  <a:cubicBezTo>
                    <a:pt x="1598758" y="475056"/>
                    <a:pt x="1596970" y="484283"/>
                    <a:pt x="1598801" y="493146"/>
                  </a:cubicBezTo>
                  <a:cubicBezTo>
                    <a:pt x="1589685" y="489582"/>
                    <a:pt x="1581325" y="484325"/>
                    <a:pt x="1574163" y="477652"/>
                  </a:cubicBezTo>
                  <a:cubicBezTo>
                    <a:pt x="1568702" y="478922"/>
                    <a:pt x="1569210" y="486542"/>
                    <a:pt x="1564130" y="486923"/>
                  </a:cubicBezTo>
                  <a:cubicBezTo>
                    <a:pt x="1556256" y="455808"/>
                    <a:pt x="1515235" y="456697"/>
                    <a:pt x="1488692" y="443235"/>
                  </a:cubicBezTo>
                  <a:cubicBezTo>
                    <a:pt x="1490343" y="475620"/>
                    <a:pt x="1541397" y="483367"/>
                    <a:pt x="1498725" y="513339"/>
                  </a:cubicBezTo>
                  <a:cubicBezTo>
                    <a:pt x="1534412" y="542422"/>
                    <a:pt x="1564892" y="599191"/>
                    <a:pt x="1617851" y="589539"/>
                  </a:cubicBezTo>
                  <a:cubicBezTo>
                    <a:pt x="1622407" y="598764"/>
                    <a:pt x="1626270" y="608316"/>
                    <a:pt x="1629408" y="618114"/>
                  </a:cubicBezTo>
                  <a:cubicBezTo>
                    <a:pt x="1624582" y="619003"/>
                    <a:pt x="1620010" y="618114"/>
                    <a:pt x="1615311" y="619638"/>
                  </a:cubicBezTo>
                  <a:cubicBezTo>
                    <a:pt x="1620391" y="630306"/>
                    <a:pt x="1620010" y="647705"/>
                    <a:pt x="1629281" y="658500"/>
                  </a:cubicBezTo>
                  <a:cubicBezTo>
                    <a:pt x="1602992" y="653039"/>
                    <a:pt x="1557526" y="657230"/>
                    <a:pt x="1558288" y="620400"/>
                  </a:cubicBezTo>
                  <a:cubicBezTo>
                    <a:pt x="1536698" y="621035"/>
                    <a:pt x="1526792" y="601096"/>
                    <a:pt x="1514473" y="590047"/>
                  </a:cubicBezTo>
                  <a:cubicBezTo>
                    <a:pt x="1510536" y="617606"/>
                    <a:pt x="1482596" y="611891"/>
                    <a:pt x="1458466" y="610367"/>
                  </a:cubicBezTo>
                  <a:cubicBezTo>
                    <a:pt x="1463927" y="614812"/>
                    <a:pt x="1469388" y="625353"/>
                    <a:pt x="1477770" y="630941"/>
                  </a:cubicBezTo>
                  <a:cubicBezTo>
                    <a:pt x="1465070" y="660024"/>
                    <a:pt x="1490470" y="669041"/>
                    <a:pt x="1518156" y="665866"/>
                  </a:cubicBezTo>
                  <a:cubicBezTo>
                    <a:pt x="1521204" y="686694"/>
                    <a:pt x="1525522" y="705109"/>
                    <a:pt x="1518156" y="725048"/>
                  </a:cubicBezTo>
                  <a:cubicBezTo>
                    <a:pt x="1565273" y="728223"/>
                    <a:pt x="1573528" y="722762"/>
                    <a:pt x="1598674" y="765180"/>
                  </a:cubicBezTo>
                  <a:cubicBezTo>
                    <a:pt x="1563241" y="765180"/>
                    <a:pt x="1528697" y="784738"/>
                    <a:pt x="1493264" y="781309"/>
                  </a:cubicBezTo>
                  <a:cubicBezTo>
                    <a:pt x="1462403" y="778388"/>
                    <a:pt x="1416048" y="730509"/>
                    <a:pt x="1402713" y="771276"/>
                  </a:cubicBezTo>
                  <a:cubicBezTo>
                    <a:pt x="1424684" y="778515"/>
                    <a:pt x="1436114" y="794517"/>
                    <a:pt x="1428113" y="815980"/>
                  </a:cubicBezTo>
                  <a:cubicBezTo>
                    <a:pt x="1435479" y="815980"/>
                    <a:pt x="1444496" y="818139"/>
                    <a:pt x="1451862" y="817504"/>
                  </a:cubicBezTo>
                  <a:cubicBezTo>
                    <a:pt x="1453767" y="853572"/>
                    <a:pt x="1482977" y="843538"/>
                    <a:pt x="1503297" y="820679"/>
                  </a:cubicBezTo>
                  <a:cubicBezTo>
                    <a:pt x="1507107" y="827791"/>
                    <a:pt x="1524506" y="839221"/>
                    <a:pt x="1528062" y="847730"/>
                  </a:cubicBezTo>
                  <a:cubicBezTo>
                    <a:pt x="1546223" y="828807"/>
                    <a:pt x="1571242" y="830204"/>
                    <a:pt x="1593340" y="842904"/>
                  </a:cubicBezTo>
                  <a:cubicBezTo>
                    <a:pt x="1584323" y="893704"/>
                    <a:pt x="1383282" y="852682"/>
                    <a:pt x="1342515" y="842904"/>
                  </a:cubicBezTo>
                  <a:cubicBezTo>
                    <a:pt x="1318639" y="888243"/>
                    <a:pt x="1458466" y="898784"/>
                    <a:pt x="1468753" y="937773"/>
                  </a:cubicBezTo>
                  <a:cubicBezTo>
                    <a:pt x="1472817" y="933455"/>
                    <a:pt x="1489200" y="927740"/>
                    <a:pt x="1493137" y="923676"/>
                  </a:cubicBezTo>
                  <a:cubicBezTo>
                    <a:pt x="1510663" y="947933"/>
                    <a:pt x="1542413" y="933328"/>
                    <a:pt x="1567940" y="937900"/>
                  </a:cubicBezTo>
                  <a:cubicBezTo>
                    <a:pt x="1563495" y="1024641"/>
                    <a:pt x="1336292" y="890275"/>
                    <a:pt x="1311527" y="934725"/>
                  </a:cubicBezTo>
                  <a:cubicBezTo>
                    <a:pt x="1317369" y="936630"/>
                    <a:pt x="1331466" y="951616"/>
                    <a:pt x="1336927" y="953521"/>
                  </a:cubicBezTo>
                  <a:cubicBezTo>
                    <a:pt x="1332990" y="958601"/>
                    <a:pt x="1329434" y="964824"/>
                    <a:pt x="1325624" y="969142"/>
                  </a:cubicBezTo>
                  <a:cubicBezTo>
                    <a:pt x="1333364" y="972548"/>
                    <a:pt x="1341683" y="974445"/>
                    <a:pt x="1350135" y="974730"/>
                  </a:cubicBezTo>
                  <a:cubicBezTo>
                    <a:pt x="1367153" y="1006607"/>
                    <a:pt x="1405761" y="964697"/>
                    <a:pt x="1412365" y="1013592"/>
                  </a:cubicBezTo>
                  <a:cubicBezTo>
                    <a:pt x="1431415" y="1006353"/>
                    <a:pt x="1523744" y="1000892"/>
                    <a:pt x="1531999" y="1025403"/>
                  </a:cubicBezTo>
                  <a:cubicBezTo>
                    <a:pt x="1546350" y="1066805"/>
                    <a:pt x="1444877" y="1050803"/>
                    <a:pt x="1426081" y="1041405"/>
                  </a:cubicBezTo>
                  <a:cubicBezTo>
                    <a:pt x="1432431" y="1047120"/>
                    <a:pt x="1436495" y="1058804"/>
                    <a:pt x="1442718" y="1065154"/>
                  </a:cubicBezTo>
                  <a:cubicBezTo>
                    <a:pt x="1438400" y="1067821"/>
                    <a:pt x="1431034" y="1076584"/>
                    <a:pt x="1427351" y="1078870"/>
                  </a:cubicBezTo>
                  <a:cubicBezTo>
                    <a:pt x="1459863" y="1114557"/>
                    <a:pt x="1397887" y="1107318"/>
                    <a:pt x="1376551" y="1101349"/>
                  </a:cubicBezTo>
                  <a:cubicBezTo>
                    <a:pt x="1342388" y="1091951"/>
                    <a:pt x="1313051" y="1065789"/>
                    <a:pt x="1280412" y="1060328"/>
                  </a:cubicBezTo>
                  <a:cubicBezTo>
                    <a:pt x="1274266" y="1069159"/>
                    <a:pt x="1270985" y="1079667"/>
                    <a:pt x="1271014" y="1090427"/>
                  </a:cubicBezTo>
                  <a:cubicBezTo>
                    <a:pt x="1309114" y="1090427"/>
                    <a:pt x="1300986" y="1125986"/>
                    <a:pt x="1301494" y="1154942"/>
                  </a:cubicBezTo>
                  <a:cubicBezTo>
                    <a:pt x="1312670" y="1152148"/>
                    <a:pt x="1329561" y="1159260"/>
                    <a:pt x="1340610" y="1156466"/>
                  </a:cubicBezTo>
                  <a:cubicBezTo>
                    <a:pt x="1337943" y="1167896"/>
                    <a:pt x="1344801" y="1184279"/>
                    <a:pt x="1342007" y="1195455"/>
                  </a:cubicBezTo>
                  <a:cubicBezTo>
                    <a:pt x="1349530" y="1199425"/>
                    <a:pt x="1357341" y="1202821"/>
                    <a:pt x="1365375" y="1205615"/>
                  </a:cubicBezTo>
                  <a:cubicBezTo>
                    <a:pt x="1370963" y="1183644"/>
                    <a:pt x="1385949" y="1173992"/>
                    <a:pt x="1407158" y="1186946"/>
                  </a:cubicBezTo>
                  <a:cubicBezTo>
                    <a:pt x="1410333" y="1181993"/>
                    <a:pt x="1414905" y="1177294"/>
                    <a:pt x="1418207" y="1171071"/>
                  </a:cubicBezTo>
                  <a:cubicBezTo>
                    <a:pt x="1439162" y="1182247"/>
                    <a:pt x="1440686" y="1180723"/>
                    <a:pt x="1461641" y="1171071"/>
                  </a:cubicBezTo>
                  <a:cubicBezTo>
                    <a:pt x="1462276" y="1173992"/>
                    <a:pt x="1462784" y="1176913"/>
                    <a:pt x="1463419" y="1179834"/>
                  </a:cubicBezTo>
                  <a:cubicBezTo>
                    <a:pt x="1578989" y="1184660"/>
                    <a:pt x="1498090" y="1250192"/>
                    <a:pt x="1432304" y="1256034"/>
                  </a:cubicBezTo>
                  <a:cubicBezTo>
                    <a:pt x="1351151" y="1263781"/>
                    <a:pt x="1297684" y="1205996"/>
                    <a:pt x="1225675" y="1201043"/>
                  </a:cubicBezTo>
                  <a:cubicBezTo>
                    <a:pt x="1233168" y="1230127"/>
                    <a:pt x="1260854" y="1234572"/>
                    <a:pt x="1266442" y="1260225"/>
                  </a:cubicBezTo>
                  <a:cubicBezTo>
                    <a:pt x="1270379" y="1264543"/>
                    <a:pt x="1272792" y="1259336"/>
                    <a:pt x="1276348" y="1265813"/>
                  </a:cubicBezTo>
                  <a:cubicBezTo>
                    <a:pt x="1263267" y="1283133"/>
                    <a:pt x="1242537" y="1292953"/>
                    <a:pt x="1220849" y="1292103"/>
                  </a:cubicBezTo>
                  <a:cubicBezTo>
                    <a:pt x="1219261" y="1300025"/>
                    <a:pt x="1219261" y="1308183"/>
                    <a:pt x="1220849" y="1316106"/>
                  </a:cubicBezTo>
                  <a:cubicBezTo>
                    <a:pt x="1247138" y="1309121"/>
                    <a:pt x="1276475" y="1306454"/>
                    <a:pt x="1300478" y="1302136"/>
                  </a:cubicBezTo>
                  <a:cubicBezTo>
                    <a:pt x="1300478" y="1307978"/>
                    <a:pt x="1302383" y="1314836"/>
                    <a:pt x="1302129" y="1320932"/>
                  </a:cubicBezTo>
                  <a:cubicBezTo>
                    <a:pt x="1318893" y="1312973"/>
                    <a:pt x="1338916" y="1317300"/>
                    <a:pt x="1350897" y="1331473"/>
                  </a:cubicBezTo>
                  <a:cubicBezTo>
                    <a:pt x="1353183" y="1320551"/>
                    <a:pt x="1363597" y="1312042"/>
                    <a:pt x="1366772" y="1303152"/>
                  </a:cubicBezTo>
                  <a:cubicBezTo>
                    <a:pt x="1372360" y="1312677"/>
                    <a:pt x="1384552" y="1318265"/>
                    <a:pt x="1389251" y="1329822"/>
                  </a:cubicBezTo>
                  <a:cubicBezTo>
                    <a:pt x="1404650" y="1321229"/>
                    <a:pt x="1423207" y="1320428"/>
                    <a:pt x="1439289" y="1327662"/>
                  </a:cubicBezTo>
                  <a:cubicBezTo>
                    <a:pt x="1439289" y="1332107"/>
                    <a:pt x="1439289" y="1336806"/>
                    <a:pt x="1439289" y="1341759"/>
                  </a:cubicBezTo>
                  <a:cubicBezTo>
                    <a:pt x="1411222" y="1382653"/>
                    <a:pt x="1361692" y="1425198"/>
                    <a:pt x="1316226" y="1423928"/>
                  </a:cubicBezTo>
                  <a:cubicBezTo>
                    <a:pt x="1295648" y="1421605"/>
                    <a:pt x="1275300" y="1417569"/>
                    <a:pt x="1255393" y="1411863"/>
                  </a:cubicBezTo>
                  <a:cubicBezTo>
                    <a:pt x="1255460" y="1411657"/>
                    <a:pt x="1255460" y="1411434"/>
                    <a:pt x="1255393" y="1411228"/>
                  </a:cubicBezTo>
                  <a:cubicBezTo>
                    <a:pt x="1239391" y="1406783"/>
                    <a:pt x="1239772" y="1391035"/>
                    <a:pt x="1225675" y="1393448"/>
                  </a:cubicBezTo>
                  <a:cubicBezTo>
                    <a:pt x="1219768" y="1395326"/>
                    <a:pt x="1214494" y="1398798"/>
                    <a:pt x="1210435" y="1403481"/>
                  </a:cubicBezTo>
                  <a:cubicBezTo>
                    <a:pt x="1193140" y="1399690"/>
                    <a:pt x="1175055" y="1402403"/>
                    <a:pt x="1159635" y="1411102"/>
                  </a:cubicBezTo>
                  <a:cubicBezTo>
                    <a:pt x="1166493" y="1415419"/>
                    <a:pt x="1175637" y="1422023"/>
                    <a:pt x="1186051" y="1429517"/>
                  </a:cubicBezTo>
                  <a:cubicBezTo>
                    <a:pt x="1160651" y="1453138"/>
                    <a:pt x="1138045" y="1475872"/>
                    <a:pt x="1102993" y="1482349"/>
                  </a:cubicBezTo>
                  <a:cubicBezTo>
                    <a:pt x="1084832" y="1485778"/>
                    <a:pt x="1062607" y="1479682"/>
                    <a:pt x="1045589" y="1486159"/>
                  </a:cubicBezTo>
                  <a:cubicBezTo>
                    <a:pt x="1031873" y="1491366"/>
                    <a:pt x="1023745" y="1505971"/>
                    <a:pt x="1010537" y="1511559"/>
                  </a:cubicBezTo>
                  <a:cubicBezTo>
                    <a:pt x="987677" y="1520830"/>
                    <a:pt x="961515" y="1506224"/>
                    <a:pt x="938909" y="1502034"/>
                  </a:cubicBezTo>
                  <a:cubicBezTo>
                    <a:pt x="949704" y="1485778"/>
                    <a:pt x="970151" y="1496065"/>
                    <a:pt x="978660" y="1479555"/>
                  </a:cubicBezTo>
                  <a:cubicBezTo>
                    <a:pt x="988312" y="1513845"/>
                    <a:pt x="1046097" y="1473205"/>
                    <a:pt x="1017649" y="1465077"/>
                  </a:cubicBezTo>
                  <a:cubicBezTo>
                    <a:pt x="1023618" y="1456313"/>
                    <a:pt x="1033397" y="1462410"/>
                    <a:pt x="1042160" y="1463680"/>
                  </a:cubicBezTo>
                  <a:cubicBezTo>
                    <a:pt x="1059813" y="1466474"/>
                    <a:pt x="1060702" y="1460505"/>
                    <a:pt x="1078863" y="1455044"/>
                  </a:cubicBezTo>
                  <a:cubicBezTo>
                    <a:pt x="1077847" y="1477777"/>
                    <a:pt x="1104263" y="1458092"/>
                    <a:pt x="1084070" y="1442344"/>
                  </a:cubicBezTo>
                  <a:cubicBezTo>
                    <a:pt x="1094992" y="1429644"/>
                    <a:pt x="1112010" y="1432184"/>
                    <a:pt x="1126234" y="1435105"/>
                  </a:cubicBezTo>
                  <a:cubicBezTo>
                    <a:pt x="1135293" y="1438439"/>
                    <a:pt x="1144648" y="1440905"/>
                    <a:pt x="1154174" y="1442471"/>
                  </a:cubicBezTo>
                  <a:cubicBezTo>
                    <a:pt x="1159511" y="1441865"/>
                    <a:pt x="1164127" y="1438472"/>
                    <a:pt x="1166296" y="1433557"/>
                  </a:cubicBezTo>
                  <a:cubicBezTo>
                    <a:pt x="1168466" y="1428643"/>
                    <a:pt x="1167864" y="1422947"/>
                    <a:pt x="1164715" y="1418594"/>
                  </a:cubicBezTo>
                  <a:cubicBezTo>
                    <a:pt x="1159508" y="1411610"/>
                    <a:pt x="1155571" y="1418594"/>
                    <a:pt x="1152015" y="1416181"/>
                  </a:cubicBezTo>
                  <a:cubicBezTo>
                    <a:pt x="1144697" y="1410525"/>
                    <a:pt x="1139686" y="1402400"/>
                    <a:pt x="1137918" y="1393322"/>
                  </a:cubicBezTo>
                  <a:cubicBezTo>
                    <a:pt x="1144268" y="1393322"/>
                    <a:pt x="1156714" y="1396369"/>
                    <a:pt x="1161794" y="1393322"/>
                  </a:cubicBezTo>
                  <a:cubicBezTo>
                    <a:pt x="1170303" y="1388242"/>
                    <a:pt x="1163826" y="1385702"/>
                    <a:pt x="1168017" y="1379352"/>
                  </a:cubicBezTo>
                  <a:cubicBezTo>
                    <a:pt x="1176399" y="1366652"/>
                    <a:pt x="1184781" y="1360936"/>
                    <a:pt x="1183638" y="1344554"/>
                  </a:cubicBezTo>
                  <a:cubicBezTo>
                    <a:pt x="1188591" y="1343284"/>
                    <a:pt x="1199005" y="1340236"/>
                    <a:pt x="1201291" y="1335410"/>
                  </a:cubicBezTo>
                  <a:cubicBezTo>
                    <a:pt x="1203577" y="1330584"/>
                    <a:pt x="1197608" y="1329694"/>
                    <a:pt x="1198751" y="1322710"/>
                  </a:cubicBezTo>
                  <a:cubicBezTo>
                    <a:pt x="1200402" y="1313438"/>
                    <a:pt x="1198751" y="1307597"/>
                    <a:pt x="1204466" y="1298199"/>
                  </a:cubicBezTo>
                  <a:cubicBezTo>
                    <a:pt x="1209435" y="1292033"/>
                    <a:pt x="1212951" y="1284827"/>
                    <a:pt x="1214753" y="1277117"/>
                  </a:cubicBezTo>
                  <a:cubicBezTo>
                    <a:pt x="1212702" y="1265658"/>
                    <a:pt x="1203733" y="1256688"/>
                    <a:pt x="1192274" y="1254638"/>
                  </a:cubicBezTo>
                  <a:cubicBezTo>
                    <a:pt x="1180971" y="1254638"/>
                    <a:pt x="1168525" y="1273561"/>
                    <a:pt x="1161667" y="1280927"/>
                  </a:cubicBezTo>
                  <a:cubicBezTo>
                    <a:pt x="1148967" y="1295151"/>
                    <a:pt x="1134743" y="1307724"/>
                    <a:pt x="1120646" y="1321059"/>
                  </a:cubicBezTo>
                  <a:cubicBezTo>
                    <a:pt x="1100525" y="1340643"/>
                    <a:pt x="1078092" y="1357702"/>
                    <a:pt x="1053844" y="1371859"/>
                  </a:cubicBezTo>
                  <a:cubicBezTo>
                    <a:pt x="1030706" y="1383102"/>
                    <a:pt x="1005774" y="1390195"/>
                    <a:pt x="980184" y="1392814"/>
                  </a:cubicBezTo>
                  <a:cubicBezTo>
                    <a:pt x="944751" y="1397767"/>
                    <a:pt x="933448" y="1379479"/>
                    <a:pt x="903984" y="1366144"/>
                  </a:cubicBezTo>
                  <a:cubicBezTo>
                    <a:pt x="874519" y="1352809"/>
                    <a:pt x="849120" y="1367668"/>
                    <a:pt x="822577" y="1382781"/>
                  </a:cubicBezTo>
                  <a:cubicBezTo>
                    <a:pt x="811147" y="1389258"/>
                    <a:pt x="783334" y="1409959"/>
                    <a:pt x="771777" y="1402212"/>
                  </a:cubicBezTo>
                  <a:cubicBezTo>
                    <a:pt x="769237" y="1400434"/>
                    <a:pt x="765935" y="1387226"/>
                    <a:pt x="764411" y="1384305"/>
                  </a:cubicBezTo>
                  <a:cubicBezTo>
                    <a:pt x="772031" y="1380622"/>
                    <a:pt x="783461" y="1368557"/>
                    <a:pt x="785747" y="1382019"/>
                  </a:cubicBezTo>
                  <a:cubicBezTo>
                    <a:pt x="791335" y="1380622"/>
                    <a:pt x="794129" y="1381257"/>
                    <a:pt x="798447" y="1375542"/>
                  </a:cubicBezTo>
                  <a:cubicBezTo>
                    <a:pt x="811147" y="1380368"/>
                    <a:pt x="814068" y="1365255"/>
                    <a:pt x="807210" y="1357635"/>
                  </a:cubicBezTo>
                  <a:cubicBezTo>
                    <a:pt x="823720" y="1337950"/>
                    <a:pt x="842007" y="1349125"/>
                    <a:pt x="863598" y="1347729"/>
                  </a:cubicBezTo>
                  <a:cubicBezTo>
                    <a:pt x="865630" y="1347729"/>
                    <a:pt x="874520" y="1347729"/>
                    <a:pt x="876298" y="1347729"/>
                  </a:cubicBezTo>
                  <a:cubicBezTo>
                    <a:pt x="878076" y="1347729"/>
                    <a:pt x="882902" y="1342394"/>
                    <a:pt x="886712" y="1342141"/>
                  </a:cubicBezTo>
                  <a:cubicBezTo>
                    <a:pt x="888109" y="1342141"/>
                    <a:pt x="894332" y="1348999"/>
                    <a:pt x="898523" y="1349125"/>
                  </a:cubicBezTo>
                  <a:cubicBezTo>
                    <a:pt x="907032" y="1349125"/>
                    <a:pt x="914144" y="1340362"/>
                    <a:pt x="922272" y="1338330"/>
                  </a:cubicBezTo>
                  <a:cubicBezTo>
                    <a:pt x="926209" y="1348998"/>
                    <a:pt x="920748" y="1356872"/>
                    <a:pt x="930400" y="1363096"/>
                  </a:cubicBezTo>
                  <a:lnTo>
                    <a:pt x="949831" y="1366905"/>
                  </a:lnTo>
                  <a:cubicBezTo>
                    <a:pt x="960626" y="1368937"/>
                    <a:pt x="995932" y="1375415"/>
                    <a:pt x="992376" y="1354205"/>
                  </a:cubicBezTo>
                  <a:cubicBezTo>
                    <a:pt x="1003933" y="1355348"/>
                    <a:pt x="1021459" y="1350268"/>
                    <a:pt x="1008251" y="1338584"/>
                  </a:cubicBezTo>
                  <a:cubicBezTo>
                    <a:pt x="1018030" y="1339473"/>
                    <a:pt x="1027428" y="1342140"/>
                    <a:pt x="1034921" y="1333250"/>
                  </a:cubicBezTo>
                  <a:cubicBezTo>
                    <a:pt x="1041524" y="1338584"/>
                    <a:pt x="1051431" y="1331726"/>
                    <a:pt x="1057018" y="1325630"/>
                  </a:cubicBezTo>
                  <a:cubicBezTo>
                    <a:pt x="1062607" y="1319534"/>
                    <a:pt x="1060193" y="1312930"/>
                    <a:pt x="1066290" y="1308993"/>
                  </a:cubicBezTo>
                  <a:cubicBezTo>
                    <a:pt x="1069592" y="1306834"/>
                    <a:pt x="1074672" y="1310390"/>
                    <a:pt x="1077720" y="1308993"/>
                  </a:cubicBezTo>
                  <a:cubicBezTo>
                    <a:pt x="1083054" y="1305691"/>
                    <a:pt x="1086356" y="1306072"/>
                    <a:pt x="1091690" y="1300484"/>
                  </a:cubicBezTo>
                  <a:cubicBezTo>
                    <a:pt x="1097024" y="1294896"/>
                    <a:pt x="1087880" y="1292864"/>
                    <a:pt x="1090166" y="1289562"/>
                  </a:cubicBezTo>
                  <a:cubicBezTo>
                    <a:pt x="1096135" y="1281180"/>
                    <a:pt x="1115566" y="1278767"/>
                    <a:pt x="1106802" y="1267337"/>
                  </a:cubicBezTo>
                  <a:cubicBezTo>
                    <a:pt x="1094102" y="1250446"/>
                    <a:pt x="1073910" y="1276100"/>
                    <a:pt x="1062225" y="1280926"/>
                  </a:cubicBezTo>
                  <a:cubicBezTo>
                    <a:pt x="1047186" y="1286699"/>
                    <a:pt x="1031217" y="1289669"/>
                    <a:pt x="1015108" y="1289689"/>
                  </a:cubicBezTo>
                  <a:cubicBezTo>
                    <a:pt x="1000485" y="1289931"/>
                    <a:pt x="986076" y="1286153"/>
                    <a:pt x="973452" y="1278767"/>
                  </a:cubicBezTo>
                  <a:cubicBezTo>
                    <a:pt x="948892" y="1267018"/>
                    <a:pt x="921934" y="1261148"/>
                    <a:pt x="894713" y="1261622"/>
                  </a:cubicBezTo>
                  <a:cubicBezTo>
                    <a:pt x="879104" y="1262438"/>
                    <a:pt x="863572" y="1264348"/>
                    <a:pt x="848230" y="1267337"/>
                  </a:cubicBezTo>
                  <a:cubicBezTo>
                    <a:pt x="834895" y="1269623"/>
                    <a:pt x="820417" y="1281307"/>
                    <a:pt x="808479" y="1282323"/>
                  </a:cubicBezTo>
                  <a:cubicBezTo>
                    <a:pt x="802053" y="1283525"/>
                    <a:pt x="795471" y="1281229"/>
                    <a:pt x="791186" y="1276291"/>
                  </a:cubicBezTo>
                  <a:cubicBezTo>
                    <a:pt x="786902" y="1271353"/>
                    <a:pt x="785556" y="1264513"/>
                    <a:pt x="787651" y="1258320"/>
                  </a:cubicBezTo>
                  <a:cubicBezTo>
                    <a:pt x="802002" y="1259844"/>
                    <a:pt x="822830" y="1236857"/>
                    <a:pt x="822576" y="1263273"/>
                  </a:cubicBezTo>
                  <a:cubicBezTo>
                    <a:pt x="835276" y="1264416"/>
                    <a:pt x="839213" y="1251335"/>
                    <a:pt x="850389" y="1248033"/>
                  </a:cubicBezTo>
                  <a:cubicBezTo>
                    <a:pt x="850285" y="1249360"/>
                    <a:pt x="850858" y="1250650"/>
                    <a:pt x="851913" y="1251462"/>
                  </a:cubicBezTo>
                  <a:cubicBezTo>
                    <a:pt x="862074" y="1248033"/>
                    <a:pt x="864613" y="1234571"/>
                    <a:pt x="852930" y="1231777"/>
                  </a:cubicBezTo>
                  <a:cubicBezTo>
                    <a:pt x="867916" y="1233428"/>
                    <a:pt x="902841" y="1227459"/>
                    <a:pt x="911604" y="1244477"/>
                  </a:cubicBezTo>
                  <a:cubicBezTo>
                    <a:pt x="920748" y="1238381"/>
                    <a:pt x="931543" y="1220855"/>
                    <a:pt x="943989" y="1223522"/>
                  </a:cubicBezTo>
                  <a:cubicBezTo>
                    <a:pt x="951355" y="1225173"/>
                    <a:pt x="953133" y="1237365"/>
                    <a:pt x="957578" y="1239016"/>
                  </a:cubicBezTo>
                  <a:cubicBezTo>
                    <a:pt x="969008" y="1243080"/>
                    <a:pt x="977898" y="1229364"/>
                    <a:pt x="989328" y="1231396"/>
                  </a:cubicBezTo>
                  <a:cubicBezTo>
                    <a:pt x="995043" y="1232412"/>
                    <a:pt x="992122" y="1239778"/>
                    <a:pt x="995297" y="1240667"/>
                  </a:cubicBezTo>
                  <a:cubicBezTo>
                    <a:pt x="998977" y="1240874"/>
                    <a:pt x="1002666" y="1240874"/>
                    <a:pt x="1006346" y="1240667"/>
                  </a:cubicBezTo>
                  <a:cubicBezTo>
                    <a:pt x="1016760" y="1246002"/>
                    <a:pt x="1029206" y="1255907"/>
                    <a:pt x="1040509" y="1251208"/>
                  </a:cubicBezTo>
                  <a:cubicBezTo>
                    <a:pt x="1053001" y="1241926"/>
                    <a:pt x="1064417" y="1231276"/>
                    <a:pt x="1074545" y="1219458"/>
                  </a:cubicBezTo>
                  <a:cubicBezTo>
                    <a:pt x="1075815" y="1222506"/>
                    <a:pt x="1079117" y="1224157"/>
                    <a:pt x="1080133" y="1228348"/>
                  </a:cubicBezTo>
                  <a:cubicBezTo>
                    <a:pt x="1093468" y="1229110"/>
                    <a:pt x="1097151" y="1210822"/>
                    <a:pt x="1109851" y="1214632"/>
                  </a:cubicBezTo>
                  <a:cubicBezTo>
                    <a:pt x="1112948" y="1206620"/>
                    <a:pt x="1111649" y="1197573"/>
                    <a:pt x="1106422" y="1190756"/>
                  </a:cubicBezTo>
                  <a:cubicBezTo>
                    <a:pt x="1120900" y="1185296"/>
                    <a:pt x="1129282" y="1176152"/>
                    <a:pt x="1120265" y="1162562"/>
                  </a:cubicBezTo>
                  <a:cubicBezTo>
                    <a:pt x="1139061" y="1148338"/>
                    <a:pt x="1145030" y="1145163"/>
                    <a:pt x="1123948" y="1134241"/>
                  </a:cubicBezTo>
                  <a:cubicBezTo>
                    <a:pt x="1140204" y="1122430"/>
                    <a:pt x="1122170" y="1108841"/>
                    <a:pt x="1110105" y="1106174"/>
                  </a:cubicBezTo>
                  <a:cubicBezTo>
                    <a:pt x="1098040" y="1144274"/>
                    <a:pt x="1029841" y="1179072"/>
                    <a:pt x="994027" y="1187962"/>
                  </a:cubicBezTo>
                  <a:cubicBezTo>
                    <a:pt x="976451" y="1191746"/>
                    <a:pt x="958624" y="1194250"/>
                    <a:pt x="940687" y="1195455"/>
                  </a:cubicBezTo>
                  <a:cubicBezTo>
                    <a:pt x="921637" y="1196852"/>
                    <a:pt x="911223" y="1188471"/>
                    <a:pt x="894586" y="1185168"/>
                  </a:cubicBezTo>
                  <a:cubicBezTo>
                    <a:pt x="877949" y="1181865"/>
                    <a:pt x="859026" y="1189613"/>
                    <a:pt x="842135" y="1187709"/>
                  </a:cubicBezTo>
                  <a:cubicBezTo>
                    <a:pt x="846845" y="1178669"/>
                    <a:pt x="853075" y="1170507"/>
                    <a:pt x="860552" y="1163579"/>
                  </a:cubicBezTo>
                  <a:cubicBezTo>
                    <a:pt x="874141" y="1155451"/>
                    <a:pt x="873252" y="1164341"/>
                    <a:pt x="883158" y="1165738"/>
                  </a:cubicBezTo>
                  <a:cubicBezTo>
                    <a:pt x="892432" y="1167611"/>
                    <a:pt x="901901" y="1168336"/>
                    <a:pt x="911352" y="1167897"/>
                  </a:cubicBezTo>
                  <a:cubicBezTo>
                    <a:pt x="921353" y="1166770"/>
                    <a:pt x="931450" y="1166770"/>
                    <a:pt x="941451" y="1167897"/>
                  </a:cubicBezTo>
                  <a:cubicBezTo>
                    <a:pt x="944118" y="1167897"/>
                    <a:pt x="945007" y="1175898"/>
                    <a:pt x="948436" y="1176279"/>
                  </a:cubicBezTo>
                  <a:cubicBezTo>
                    <a:pt x="958469" y="1177422"/>
                    <a:pt x="963930" y="1161801"/>
                    <a:pt x="966089" y="1154054"/>
                  </a:cubicBezTo>
                  <a:cubicBezTo>
                    <a:pt x="978789" y="1157229"/>
                    <a:pt x="987425" y="1148720"/>
                    <a:pt x="981456" y="1136655"/>
                  </a:cubicBezTo>
                  <a:cubicBezTo>
                    <a:pt x="989076" y="1135640"/>
                    <a:pt x="996696" y="1133480"/>
                    <a:pt x="1004316" y="1131829"/>
                  </a:cubicBezTo>
                  <a:cubicBezTo>
                    <a:pt x="1009777" y="1156467"/>
                    <a:pt x="1030859" y="1124336"/>
                    <a:pt x="1035685" y="1119129"/>
                  </a:cubicBezTo>
                  <a:cubicBezTo>
                    <a:pt x="1036955" y="1120272"/>
                    <a:pt x="1039495" y="1121670"/>
                    <a:pt x="1040765" y="1122939"/>
                  </a:cubicBezTo>
                  <a:cubicBezTo>
                    <a:pt x="1043305" y="1119764"/>
                    <a:pt x="1046861" y="1110874"/>
                    <a:pt x="1050163" y="1108715"/>
                  </a:cubicBezTo>
                  <a:cubicBezTo>
                    <a:pt x="1053465" y="1106556"/>
                    <a:pt x="1059307" y="1107953"/>
                    <a:pt x="1061593" y="1105540"/>
                  </a:cubicBezTo>
                  <a:cubicBezTo>
                    <a:pt x="1068324" y="1098682"/>
                    <a:pt x="1076071" y="1099190"/>
                    <a:pt x="1065911" y="1086363"/>
                  </a:cubicBezTo>
                  <a:cubicBezTo>
                    <a:pt x="1074928" y="1085093"/>
                    <a:pt x="1076452" y="1074425"/>
                    <a:pt x="1080897" y="1068329"/>
                  </a:cubicBezTo>
                  <a:cubicBezTo>
                    <a:pt x="1090803" y="1054867"/>
                    <a:pt x="1099312" y="1052835"/>
                    <a:pt x="1086866" y="1031753"/>
                  </a:cubicBezTo>
                  <a:cubicBezTo>
                    <a:pt x="1105027" y="1020196"/>
                    <a:pt x="1086866" y="1008258"/>
                    <a:pt x="1074166" y="1015751"/>
                  </a:cubicBezTo>
                  <a:cubicBezTo>
                    <a:pt x="1073404" y="1015751"/>
                    <a:pt x="1074166" y="1022863"/>
                    <a:pt x="1072769" y="1024514"/>
                  </a:cubicBezTo>
                  <a:cubicBezTo>
                    <a:pt x="1068324" y="1028705"/>
                    <a:pt x="1062228" y="1031245"/>
                    <a:pt x="1057656" y="1034928"/>
                  </a:cubicBezTo>
                  <a:cubicBezTo>
                    <a:pt x="1050163" y="1041151"/>
                    <a:pt x="1043305" y="1047628"/>
                    <a:pt x="1036447" y="1054105"/>
                  </a:cubicBezTo>
                  <a:cubicBezTo>
                    <a:pt x="1029589" y="1060582"/>
                    <a:pt x="933323" y="1123701"/>
                    <a:pt x="939673" y="1078870"/>
                  </a:cubicBezTo>
                  <a:cubicBezTo>
                    <a:pt x="955929" y="1089919"/>
                    <a:pt x="982345" y="1054359"/>
                    <a:pt x="985139" y="1040770"/>
                  </a:cubicBezTo>
                  <a:cubicBezTo>
                    <a:pt x="996061" y="1038992"/>
                    <a:pt x="1035939" y="1024514"/>
                    <a:pt x="1008507" y="1012830"/>
                  </a:cubicBezTo>
                  <a:cubicBezTo>
                    <a:pt x="1015619" y="1009528"/>
                    <a:pt x="1037463" y="1006480"/>
                    <a:pt x="1039241" y="996701"/>
                  </a:cubicBezTo>
                  <a:cubicBezTo>
                    <a:pt x="1041654" y="984001"/>
                    <a:pt x="1026541" y="983239"/>
                    <a:pt x="1019556" y="975619"/>
                  </a:cubicBezTo>
                  <a:cubicBezTo>
                    <a:pt x="1022985" y="972825"/>
                    <a:pt x="1025271" y="966348"/>
                    <a:pt x="1028573" y="963681"/>
                  </a:cubicBezTo>
                  <a:cubicBezTo>
                    <a:pt x="1024763" y="963681"/>
                    <a:pt x="1022477" y="960125"/>
                    <a:pt x="1018413" y="959617"/>
                  </a:cubicBezTo>
                  <a:cubicBezTo>
                    <a:pt x="1017571" y="956120"/>
                    <a:pt x="1017103" y="952545"/>
                    <a:pt x="1017016" y="948949"/>
                  </a:cubicBezTo>
                  <a:cubicBezTo>
                    <a:pt x="1021318" y="944654"/>
                    <a:pt x="1026294" y="941093"/>
                    <a:pt x="1031748" y="938408"/>
                  </a:cubicBezTo>
                  <a:cubicBezTo>
                    <a:pt x="1020064" y="933328"/>
                    <a:pt x="1017397" y="917961"/>
                    <a:pt x="1006348" y="911865"/>
                  </a:cubicBezTo>
                  <a:cubicBezTo>
                    <a:pt x="986536" y="901451"/>
                    <a:pt x="989457" y="919231"/>
                    <a:pt x="976757" y="935233"/>
                  </a:cubicBezTo>
                  <a:cubicBezTo>
                    <a:pt x="969659" y="932266"/>
                    <a:pt x="964288" y="926241"/>
                    <a:pt x="962152" y="918850"/>
                  </a:cubicBezTo>
                  <a:cubicBezTo>
                    <a:pt x="969899" y="910976"/>
                    <a:pt x="977773" y="903229"/>
                    <a:pt x="985901" y="895990"/>
                  </a:cubicBezTo>
                  <a:cubicBezTo>
                    <a:pt x="980948" y="888624"/>
                    <a:pt x="966089" y="891799"/>
                    <a:pt x="963930" y="885576"/>
                  </a:cubicBezTo>
                  <a:cubicBezTo>
                    <a:pt x="959739" y="873765"/>
                    <a:pt x="975233" y="875162"/>
                    <a:pt x="978408" y="869828"/>
                  </a:cubicBezTo>
                  <a:cubicBezTo>
                    <a:pt x="981583" y="864494"/>
                    <a:pt x="979678" y="860684"/>
                    <a:pt x="981583" y="857128"/>
                  </a:cubicBezTo>
                  <a:cubicBezTo>
                    <a:pt x="983488" y="853572"/>
                    <a:pt x="981583" y="849889"/>
                    <a:pt x="983361" y="846460"/>
                  </a:cubicBezTo>
                  <a:cubicBezTo>
                    <a:pt x="985139" y="843032"/>
                    <a:pt x="993394" y="840618"/>
                    <a:pt x="996061" y="835792"/>
                  </a:cubicBezTo>
                  <a:cubicBezTo>
                    <a:pt x="1001571" y="827079"/>
                    <a:pt x="1000017" y="815665"/>
                    <a:pt x="992378" y="808741"/>
                  </a:cubicBezTo>
                  <a:cubicBezTo>
                    <a:pt x="1022350" y="802138"/>
                    <a:pt x="983107" y="761497"/>
                    <a:pt x="986790" y="804932"/>
                  </a:cubicBezTo>
                  <a:cubicBezTo>
                    <a:pt x="967359" y="794898"/>
                    <a:pt x="960247" y="800741"/>
                    <a:pt x="960501" y="822203"/>
                  </a:cubicBezTo>
                  <a:cubicBezTo>
                    <a:pt x="941227" y="812155"/>
                    <a:pt x="917646" y="815922"/>
                    <a:pt x="902462" y="831474"/>
                  </a:cubicBezTo>
                  <a:cubicBezTo>
                    <a:pt x="899414" y="833888"/>
                    <a:pt x="894080" y="833507"/>
                    <a:pt x="891159" y="836173"/>
                  </a:cubicBezTo>
                  <a:cubicBezTo>
                    <a:pt x="888238" y="838840"/>
                    <a:pt x="891159" y="846460"/>
                    <a:pt x="887095" y="850524"/>
                  </a:cubicBezTo>
                  <a:cubicBezTo>
                    <a:pt x="882120" y="854410"/>
                    <a:pt x="876115" y="856750"/>
                    <a:pt x="869823" y="857255"/>
                  </a:cubicBezTo>
                  <a:cubicBezTo>
                    <a:pt x="874014" y="828172"/>
                    <a:pt x="844423" y="864621"/>
                    <a:pt x="841502" y="866146"/>
                  </a:cubicBezTo>
                  <a:cubicBezTo>
                    <a:pt x="830453" y="871099"/>
                    <a:pt x="809244" y="866146"/>
                    <a:pt x="797052" y="868305"/>
                  </a:cubicBezTo>
                  <a:cubicBezTo>
                    <a:pt x="779399" y="871480"/>
                    <a:pt x="782066" y="876179"/>
                    <a:pt x="766826" y="862463"/>
                  </a:cubicBezTo>
                  <a:cubicBezTo>
                    <a:pt x="785876" y="862463"/>
                    <a:pt x="833628" y="849001"/>
                    <a:pt x="841756" y="825760"/>
                  </a:cubicBezTo>
                  <a:cubicBezTo>
                    <a:pt x="844931" y="816616"/>
                    <a:pt x="832104" y="798836"/>
                    <a:pt x="850138" y="801122"/>
                  </a:cubicBezTo>
                  <a:cubicBezTo>
                    <a:pt x="848995" y="790962"/>
                    <a:pt x="838454" y="785120"/>
                    <a:pt x="835914" y="775722"/>
                  </a:cubicBezTo>
                  <a:cubicBezTo>
                    <a:pt x="829437" y="752227"/>
                    <a:pt x="843407" y="761498"/>
                    <a:pt x="855853" y="752354"/>
                  </a:cubicBezTo>
                  <a:cubicBezTo>
                    <a:pt x="843915" y="742194"/>
                    <a:pt x="818642" y="738130"/>
                    <a:pt x="803021" y="736352"/>
                  </a:cubicBezTo>
                  <a:cubicBezTo>
                    <a:pt x="816483" y="731653"/>
                    <a:pt x="824611" y="715651"/>
                    <a:pt x="838454" y="712348"/>
                  </a:cubicBezTo>
                  <a:cubicBezTo>
                    <a:pt x="852297" y="709046"/>
                    <a:pt x="861314" y="720095"/>
                    <a:pt x="869569" y="700538"/>
                  </a:cubicBezTo>
                  <a:cubicBezTo>
                    <a:pt x="889635" y="711459"/>
                    <a:pt x="906272" y="680979"/>
                    <a:pt x="925703" y="682884"/>
                  </a:cubicBezTo>
                  <a:cubicBezTo>
                    <a:pt x="938403" y="657484"/>
                    <a:pt x="874903" y="670184"/>
                    <a:pt x="864362" y="674756"/>
                  </a:cubicBezTo>
                  <a:cubicBezTo>
                    <a:pt x="850265" y="680471"/>
                    <a:pt x="834136" y="685551"/>
                    <a:pt x="823595" y="679074"/>
                  </a:cubicBezTo>
                  <a:cubicBezTo>
                    <a:pt x="808863" y="669930"/>
                    <a:pt x="813816" y="666374"/>
                    <a:pt x="794258" y="669676"/>
                  </a:cubicBezTo>
                  <a:cubicBezTo>
                    <a:pt x="800989" y="662056"/>
                    <a:pt x="860679" y="650753"/>
                    <a:pt x="824484" y="627766"/>
                  </a:cubicBezTo>
                  <a:cubicBezTo>
                    <a:pt x="833374" y="620273"/>
                    <a:pt x="845566" y="626623"/>
                    <a:pt x="853440" y="619257"/>
                  </a:cubicBezTo>
                  <a:cubicBezTo>
                    <a:pt x="857629" y="613804"/>
                    <a:pt x="858951" y="606673"/>
                    <a:pt x="856996" y="600080"/>
                  </a:cubicBezTo>
                  <a:cubicBezTo>
                    <a:pt x="851662" y="590301"/>
                    <a:pt x="851281" y="598810"/>
                    <a:pt x="845058" y="595889"/>
                  </a:cubicBezTo>
                  <a:cubicBezTo>
                    <a:pt x="844042" y="595889"/>
                    <a:pt x="835025" y="589412"/>
                    <a:pt x="834390" y="589412"/>
                  </a:cubicBezTo>
                  <a:cubicBezTo>
                    <a:pt x="827532" y="589412"/>
                    <a:pt x="819023" y="597286"/>
                    <a:pt x="812546" y="596016"/>
                  </a:cubicBezTo>
                  <a:cubicBezTo>
                    <a:pt x="801624" y="593730"/>
                    <a:pt x="802259" y="575823"/>
                    <a:pt x="785749" y="581665"/>
                  </a:cubicBezTo>
                  <a:cubicBezTo>
                    <a:pt x="788035" y="580903"/>
                    <a:pt x="769112" y="567441"/>
                    <a:pt x="768604" y="566806"/>
                  </a:cubicBezTo>
                  <a:cubicBezTo>
                    <a:pt x="761111" y="556773"/>
                    <a:pt x="764540" y="554106"/>
                    <a:pt x="765302" y="543692"/>
                  </a:cubicBezTo>
                  <a:cubicBezTo>
                    <a:pt x="765302" y="535818"/>
                    <a:pt x="769366" y="536580"/>
                    <a:pt x="766699" y="526928"/>
                  </a:cubicBezTo>
                  <a:cubicBezTo>
                    <a:pt x="761755" y="516975"/>
                    <a:pt x="755474" y="507746"/>
                    <a:pt x="748030" y="499496"/>
                  </a:cubicBezTo>
                  <a:cubicBezTo>
                    <a:pt x="744601" y="494542"/>
                    <a:pt x="726821" y="461396"/>
                    <a:pt x="718566" y="465460"/>
                  </a:cubicBezTo>
                  <a:cubicBezTo>
                    <a:pt x="710311" y="469523"/>
                    <a:pt x="716661" y="528960"/>
                    <a:pt x="713105" y="539881"/>
                  </a:cubicBezTo>
                  <a:cubicBezTo>
                    <a:pt x="703328" y="521175"/>
                    <a:pt x="691669" y="503515"/>
                    <a:pt x="678307" y="487177"/>
                  </a:cubicBezTo>
                  <a:cubicBezTo>
                    <a:pt x="675470" y="506086"/>
                    <a:pt x="679047" y="525401"/>
                    <a:pt x="688467" y="542041"/>
                  </a:cubicBezTo>
                  <a:cubicBezTo>
                    <a:pt x="683133" y="540898"/>
                    <a:pt x="663067" y="545597"/>
                    <a:pt x="653034" y="542041"/>
                  </a:cubicBezTo>
                  <a:cubicBezTo>
                    <a:pt x="648335" y="569473"/>
                    <a:pt x="656844" y="615700"/>
                    <a:pt x="661543" y="641481"/>
                  </a:cubicBezTo>
                  <a:cubicBezTo>
                    <a:pt x="645019" y="639321"/>
                    <a:pt x="628225" y="642106"/>
                    <a:pt x="613283" y="649482"/>
                  </a:cubicBezTo>
                  <a:cubicBezTo>
                    <a:pt x="668020" y="701425"/>
                    <a:pt x="584073" y="695203"/>
                    <a:pt x="551942" y="700282"/>
                  </a:cubicBezTo>
                  <a:cubicBezTo>
                    <a:pt x="540639" y="747780"/>
                    <a:pt x="610997" y="732922"/>
                    <a:pt x="636397" y="749940"/>
                  </a:cubicBezTo>
                  <a:cubicBezTo>
                    <a:pt x="631063" y="754385"/>
                    <a:pt x="625983" y="768736"/>
                    <a:pt x="618617" y="774324"/>
                  </a:cubicBezTo>
                  <a:cubicBezTo>
                    <a:pt x="625221" y="776356"/>
                    <a:pt x="633603" y="782833"/>
                    <a:pt x="637794" y="784230"/>
                  </a:cubicBezTo>
                  <a:cubicBezTo>
                    <a:pt x="628937" y="786004"/>
                    <a:pt x="621154" y="791238"/>
                    <a:pt x="616171" y="798772"/>
                  </a:cubicBezTo>
                  <a:cubicBezTo>
                    <a:pt x="611188" y="806306"/>
                    <a:pt x="609417" y="815517"/>
                    <a:pt x="611251" y="824362"/>
                  </a:cubicBezTo>
                  <a:cubicBezTo>
                    <a:pt x="602055" y="820881"/>
                    <a:pt x="593638" y="815615"/>
                    <a:pt x="586486" y="808868"/>
                  </a:cubicBezTo>
                  <a:cubicBezTo>
                    <a:pt x="581152" y="810138"/>
                    <a:pt x="581533" y="817758"/>
                    <a:pt x="576453" y="818266"/>
                  </a:cubicBezTo>
                  <a:cubicBezTo>
                    <a:pt x="568579" y="787024"/>
                    <a:pt x="527558" y="788040"/>
                    <a:pt x="501142" y="774578"/>
                  </a:cubicBezTo>
                  <a:cubicBezTo>
                    <a:pt x="502666" y="806836"/>
                    <a:pt x="553720" y="814582"/>
                    <a:pt x="511048" y="844555"/>
                  </a:cubicBezTo>
                  <a:cubicBezTo>
                    <a:pt x="546735" y="873638"/>
                    <a:pt x="577215" y="930407"/>
                    <a:pt x="630174" y="920755"/>
                  </a:cubicBezTo>
                  <a:cubicBezTo>
                    <a:pt x="634753" y="930013"/>
                    <a:pt x="638616" y="939609"/>
                    <a:pt x="641731" y="949457"/>
                  </a:cubicBezTo>
                  <a:cubicBezTo>
                    <a:pt x="637003" y="949651"/>
                    <a:pt x="632293" y="950159"/>
                    <a:pt x="627634" y="950981"/>
                  </a:cubicBezTo>
                  <a:cubicBezTo>
                    <a:pt x="632714" y="961522"/>
                    <a:pt x="632333" y="978921"/>
                    <a:pt x="641604" y="989716"/>
                  </a:cubicBezTo>
                  <a:cubicBezTo>
                    <a:pt x="615442" y="984255"/>
                    <a:pt x="569849" y="988446"/>
                    <a:pt x="570611" y="951616"/>
                  </a:cubicBezTo>
                  <a:cubicBezTo>
                    <a:pt x="549021" y="951616"/>
                    <a:pt x="539115" y="932185"/>
                    <a:pt x="526796" y="921136"/>
                  </a:cubicBezTo>
                  <a:cubicBezTo>
                    <a:pt x="522986" y="948695"/>
                    <a:pt x="494919" y="942980"/>
                    <a:pt x="470789" y="941456"/>
                  </a:cubicBezTo>
                  <a:cubicBezTo>
                    <a:pt x="476250" y="945901"/>
                    <a:pt x="481711" y="956442"/>
                    <a:pt x="490093" y="962030"/>
                  </a:cubicBezTo>
                  <a:cubicBezTo>
                    <a:pt x="477393" y="991240"/>
                    <a:pt x="502793" y="1000130"/>
                    <a:pt x="530479" y="997082"/>
                  </a:cubicBezTo>
                  <a:cubicBezTo>
                    <a:pt x="533527" y="1017910"/>
                    <a:pt x="537845" y="1036198"/>
                    <a:pt x="530479" y="1056137"/>
                  </a:cubicBezTo>
                  <a:cubicBezTo>
                    <a:pt x="577596" y="1059312"/>
                    <a:pt x="585851" y="1053978"/>
                    <a:pt x="610997" y="1096269"/>
                  </a:cubicBezTo>
                  <a:cubicBezTo>
                    <a:pt x="575564" y="1096269"/>
                    <a:pt x="541020" y="1115827"/>
                    <a:pt x="505587" y="1112398"/>
                  </a:cubicBezTo>
                  <a:cubicBezTo>
                    <a:pt x="474726" y="1109477"/>
                    <a:pt x="428371" y="1061598"/>
                    <a:pt x="415036" y="1102365"/>
                  </a:cubicBezTo>
                  <a:cubicBezTo>
                    <a:pt x="437134" y="1109604"/>
                    <a:pt x="448437" y="1125605"/>
                    <a:pt x="440436" y="1147068"/>
                  </a:cubicBezTo>
                  <a:cubicBezTo>
                    <a:pt x="447802" y="1147068"/>
                    <a:pt x="456819" y="1149228"/>
                    <a:pt x="464185" y="1148592"/>
                  </a:cubicBezTo>
                  <a:cubicBezTo>
                    <a:pt x="466090" y="1184660"/>
                    <a:pt x="495427" y="1174627"/>
                    <a:pt x="515747" y="1151767"/>
                  </a:cubicBezTo>
                  <a:cubicBezTo>
                    <a:pt x="519430" y="1158879"/>
                    <a:pt x="536829" y="1170436"/>
                    <a:pt x="540385" y="1178818"/>
                  </a:cubicBezTo>
                  <a:cubicBezTo>
                    <a:pt x="558546" y="1159896"/>
                    <a:pt x="583565" y="1161292"/>
                    <a:pt x="605663" y="1173992"/>
                  </a:cubicBezTo>
                  <a:cubicBezTo>
                    <a:pt x="596646" y="1224792"/>
                    <a:pt x="395605" y="1183771"/>
                    <a:pt x="354838" y="1173992"/>
                  </a:cubicBezTo>
                  <a:cubicBezTo>
                    <a:pt x="331089" y="1219331"/>
                    <a:pt x="470916" y="1229872"/>
                    <a:pt x="481076" y="1268988"/>
                  </a:cubicBezTo>
                  <a:cubicBezTo>
                    <a:pt x="485140" y="1264543"/>
                    <a:pt x="501523" y="1258829"/>
                    <a:pt x="505460" y="1254765"/>
                  </a:cubicBezTo>
                  <a:cubicBezTo>
                    <a:pt x="523113" y="1279149"/>
                    <a:pt x="554736" y="1264417"/>
                    <a:pt x="580390" y="1268988"/>
                  </a:cubicBezTo>
                  <a:cubicBezTo>
                    <a:pt x="575818" y="1355729"/>
                    <a:pt x="348615" y="1221363"/>
                    <a:pt x="323850" y="1265813"/>
                  </a:cubicBezTo>
                  <a:cubicBezTo>
                    <a:pt x="329692" y="1267718"/>
                    <a:pt x="343789" y="1282704"/>
                    <a:pt x="349885" y="1284610"/>
                  </a:cubicBezTo>
                  <a:cubicBezTo>
                    <a:pt x="345948" y="1289690"/>
                    <a:pt x="342392" y="1295913"/>
                    <a:pt x="338582" y="1300231"/>
                  </a:cubicBezTo>
                  <a:cubicBezTo>
                    <a:pt x="346322" y="1303637"/>
                    <a:pt x="354641" y="1305534"/>
                    <a:pt x="363093" y="1305819"/>
                  </a:cubicBezTo>
                  <a:cubicBezTo>
                    <a:pt x="380238" y="1337696"/>
                    <a:pt x="418846" y="1295786"/>
                    <a:pt x="425323" y="1344681"/>
                  </a:cubicBezTo>
                  <a:cubicBezTo>
                    <a:pt x="444500" y="1337442"/>
                    <a:pt x="536702" y="1331981"/>
                    <a:pt x="544957" y="1356492"/>
                  </a:cubicBezTo>
                  <a:cubicBezTo>
                    <a:pt x="559308" y="1397894"/>
                    <a:pt x="457835" y="1381892"/>
                    <a:pt x="439039" y="1372494"/>
                  </a:cubicBezTo>
                  <a:cubicBezTo>
                    <a:pt x="445389" y="1378209"/>
                    <a:pt x="449453" y="1389893"/>
                    <a:pt x="455676" y="1396243"/>
                  </a:cubicBezTo>
                  <a:cubicBezTo>
                    <a:pt x="451358" y="1398910"/>
                    <a:pt x="444119" y="1407673"/>
                    <a:pt x="440309" y="1409959"/>
                  </a:cubicBezTo>
                  <a:cubicBezTo>
                    <a:pt x="472948" y="1445646"/>
                    <a:pt x="410845" y="1438406"/>
                    <a:pt x="389509" y="1432437"/>
                  </a:cubicBezTo>
                  <a:cubicBezTo>
                    <a:pt x="355346" y="1423040"/>
                    <a:pt x="326009" y="1396878"/>
                    <a:pt x="293370" y="1391543"/>
                  </a:cubicBezTo>
                  <a:cubicBezTo>
                    <a:pt x="287263" y="1400347"/>
                    <a:pt x="283985" y="1410802"/>
                    <a:pt x="283972" y="1421515"/>
                  </a:cubicBezTo>
                  <a:cubicBezTo>
                    <a:pt x="322707" y="1421515"/>
                    <a:pt x="313944" y="1457202"/>
                    <a:pt x="314579" y="1486031"/>
                  </a:cubicBezTo>
                  <a:cubicBezTo>
                    <a:pt x="325628" y="1483237"/>
                    <a:pt x="342519" y="1490349"/>
                    <a:pt x="353568" y="1487555"/>
                  </a:cubicBezTo>
                  <a:cubicBezTo>
                    <a:pt x="350901" y="1498985"/>
                    <a:pt x="357886" y="1515368"/>
                    <a:pt x="355092" y="1526671"/>
                  </a:cubicBezTo>
                  <a:cubicBezTo>
                    <a:pt x="362620" y="1530593"/>
                    <a:pt x="370431" y="1533947"/>
                    <a:pt x="378460" y="1536704"/>
                  </a:cubicBezTo>
                  <a:cubicBezTo>
                    <a:pt x="384048" y="1514860"/>
                    <a:pt x="398907" y="1505208"/>
                    <a:pt x="420116" y="1518035"/>
                  </a:cubicBezTo>
                  <a:cubicBezTo>
                    <a:pt x="424081" y="1512946"/>
                    <a:pt x="427770" y="1507646"/>
                    <a:pt x="431165" y="1502160"/>
                  </a:cubicBezTo>
                  <a:cubicBezTo>
                    <a:pt x="452120" y="1513336"/>
                    <a:pt x="453644" y="1511812"/>
                    <a:pt x="474726" y="1502160"/>
                  </a:cubicBezTo>
                  <a:cubicBezTo>
                    <a:pt x="474726" y="1505208"/>
                    <a:pt x="475742" y="1508129"/>
                    <a:pt x="476377" y="1511050"/>
                  </a:cubicBezTo>
                  <a:cubicBezTo>
                    <a:pt x="591947" y="1515876"/>
                    <a:pt x="511175" y="1581281"/>
                    <a:pt x="445262" y="1587250"/>
                  </a:cubicBezTo>
                  <a:cubicBezTo>
                    <a:pt x="364109" y="1595124"/>
                    <a:pt x="310642" y="1537212"/>
                    <a:pt x="238633" y="1532259"/>
                  </a:cubicBezTo>
                  <a:cubicBezTo>
                    <a:pt x="246126" y="1561469"/>
                    <a:pt x="273812" y="1565787"/>
                    <a:pt x="279400" y="1591441"/>
                  </a:cubicBezTo>
                  <a:cubicBezTo>
                    <a:pt x="283464" y="1595759"/>
                    <a:pt x="285877" y="1590552"/>
                    <a:pt x="289306" y="1597029"/>
                  </a:cubicBezTo>
                  <a:cubicBezTo>
                    <a:pt x="276239" y="1614367"/>
                    <a:pt x="255499" y="1624191"/>
                    <a:pt x="233807" y="1623318"/>
                  </a:cubicBezTo>
                  <a:cubicBezTo>
                    <a:pt x="232281" y="1631247"/>
                    <a:pt x="232281" y="1639393"/>
                    <a:pt x="233807" y="1647322"/>
                  </a:cubicBezTo>
                  <a:cubicBezTo>
                    <a:pt x="260096" y="1640337"/>
                    <a:pt x="289560" y="1637669"/>
                    <a:pt x="313436" y="1633352"/>
                  </a:cubicBezTo>
                  <a:cubicBezTo>
                    <a:pt x="313436" y="1639193"/>
                    <a:pt x="315468" y="1646052"/>
                    <a:pt x="315087" y="1652148"/>
                  </a:cubicBezTo>
                  <a:cubicBezTo>
                    <a:pt x="331846" y="1644142"/>
                    <a:pt x="351898" y="1648476"/>
                    <a:pt x="363855" y="1662688"/>
                  </a:cubicBezTo>
                  <a:cubicBezTo>
                    <a:pt x="366268" y="1651893"/>
                    <a:pt x="376555" y="1643257"/>
                    <a:pt x="379857" y="1634367"/>
                  </a:cubicBezTo>
                  <a:cubicBezTo>
                    <a:pt x="385318" y="1644019"/>
                    <a:pt x="397510" y="1649480"/>
                    <a:pt x="402209" y="1661164"/>
                  </a:cubicBezTo>
                  <a:cubicBezTo>
                    <a:pt x="420034" y="1651135"/>
                    <a:pt x="441919" y="1651671"/>
                    <a:pt x="459232" y="1662561"/>
                  </a:cubicBezTo>
                  <a:cubicBezTo>
                    <a:pt x="432816" y="1706376"/>
                    <a:pt x="378714" y="1756541"/>
                    <a:pt x="329438" y="1755144"/>
                  </a:cubicBezTo>
                  <a:cubicBezTo>
                    <a:pt x="291338" y="1754128"/>
                    <a:pt x="206375" y="1717044"/>
                    <a:pt x="172847" y="1742444"/>
                  </a:cubicBezTo>
                  <a:cubicBezTo>
                    <a:pt x="201168" y="1760478"/>
                    <a:pt x="270637" y="1818644"/>
                    <a:pt x="299847" y="1803912"/>
                  </a:cubicBezTo>
                  <a:cubicBezTo>
                    <a:pt x="311150" y="1831344"/>
                    <a:pt x="335915" y="1820930"/>
                    <a:pt x="360426" y="1825629"/>
                  </a:cubicBezTo>
                  <a:cubicBezTo>
                    <a:pt x="362839" y="1822708"/>
                    <a:pt x="366141" y="1815850"/>
                    <a:pt x="368935" y="1812929"/>
                  </a:cubicBezTo>
                  <a:cubicBezTo>
                    <a:pt x="395478" y="1820930"/>
                    <a:pt x="425704" y="1832106"/>
                    <a:pt x="452247" y="1816739"/>
                  </a:cubicBezTo>
                  <a:cubicBezTo>
                    <a:pt x="460667" y="1821896"/>
                    <a:pt x="466937" y="1829925"/>
                    <a:pt x="469900" y="1839345"/>
                  </a:cubicBezTo>
                  <a:cubicBezTo>
                    <a:pt x="434467" y="1836678"/>
                    <a:pt x="442722" y="1875159"/>
                    <a:pt x="413639" y="1885700"/>
                  </a:cubicBezTo>
                  <a:cubicBezTo>
                    <a:pt x="418661" y="1885856"/>
                    <a:pt x="423593" y="1887068"/>
                    <a:pt x="428117" y="1889256"/>
                  </a:cubicBezTo>
                  <a:cubicBezTo>
                    <a:pt x="421894" y="1891034"/>
                    <a:pt x="418338" y="1895860"/>
                    <a:pt x="406654" y="1895098"/>
                  </a:cubicBezTo>
                  <a:cubicBezTo>
                    <a:pt x="421936" y="1900480"/>
                    <a:pt x="437721" y="1904309"/>
                    <a:pt x="453771" y="1906527"/>
                  </a:cubicBezTo>
                  <a:cubicBezTo>
                    <a:pt x="453771" y="1897002"/>
                    <a:pt x="461137" y="1884430"/>
                    <a:pt x="461137" y="1877444"/>
                  </a:cubicBezTo>
                  <a:cubicBezTo>
                    <a:pt x="466598" y="1884048"/>
                    <a:pt x="473837" y="1886842"/>
                    <a:pt x="480187" y="1893700"/>
                  </a:cubicBezTo>
                  <a:cubicBezTo>
                    <a:pt x="482600" y="1888620"/>
                    <a:pt x="489331" y="1881762"/>
                    <a:pt x="492887" y="1875666"/>
                  </a:cubicBezTo>
                  <a:cubicBezTo>
                    <a:pt x="509651" y="1894335"/>
                    <a:pt x="527685" y="1896367"/>
                    <a:pt x="537591" y="1871983"/>
                  </a:cubicBezTo>
                  <a:cubicBezTo>
                    <a:pt x="568579" y="1927863"/>
                    <a:pt x="453263" y="1916306"/>
                    <a:pt x="431292" y="1924815"/>
                  </a:cubicBezTo>
                  <a:cubicBezTo>
                    <a:pt x="389763" y="1940817"/>
                    <a:pt x="341249" y="1981457"/>
                    <a:pt x="304292" y="2006730"/>
                  </a:cubicBezTo>
                  <a:cubicBezTo>
                    <a:pt x="258064" y="2038480"/>
                    <a:pt x="242316" y="2051561"/>
                    <a:pt x="183134" y="2030860"/>
                  </a:cubicBezTo>
                  <a:cubicBezTo>
                    <a:pt x="138049" y="2014985"/>
                    <a:pt x="108966" y="1998729"/>
                    <a:pt x="57150" y="2002158"/>
                  </a:cubicBezTo>
                  <a:cubicBezTo>
                    <a:pt x="71501" y="2026542"/>
                    <a:pt x="99695" y="2040258"/>
                    <a:pt x="73660" y="2062356"/>
                  </a:cubicBezTo>
                  <a:cubicBezTo>
                    <a:pt x="78891" y="2066949"/>
                    <a:pt x="83694" y="2072008"/>
                    <a:pt x="88011" y="2077469"/>
                  </a:cubicBezTo>
                  <a:cubicBezTo>
                    <a:pt x="73406" y="2086994"/>
                    <a:pt x="55499" y="2093725"/>
                    <a:pt x="43434" y="2108076"/>
                  </a:cubicBezTo>
                  <a:cubicBezTo>
                    <a:pt x="57277" y="2128904"/>
                    <a:pt x="80518" y="2134873"/>
                    <a:pt x="97536" y="2117220"/>
                  </a:cubicBezTo>
                  <a:cubicBezTo>
                    <a:pt x="121412" y="2149478"/>
                    <a:pt x="178435" y="2105409"/>
                    <a:pt x="216916" y="2108584"/>
                  </a:cubicBezTo>
                  <a:cubicBezTo>
                    <a:pt x="210693" y="2117982"/>
                    <a:pt x="212725" y="2129539"/>
                    <a:pt x="209042" y="2137413"/>
                  </a:cubicBezTo>
                  <a:cubicBezTo>
                    <a:pt x="215392" y="2138048"/>
                    <a:pt x="221742" y="2138556"/>
                    <a:pt x="228219" y="2138937"/>
                  </a:cubicBezTo>
                  <a:cubicBezTo>
                    <a:pt x="225552" y="2145795"/>
                    <a:pt x="227330" y="2160654"/>
                    <a:pt x="224282" y="2167766"/>
                  </a:cubicBezTo>
                  <a:cubicBezTo>
                    <a:pt x="247888" y="2162254"/>
                    <a:pt x="272601" y="2163890"/>
                    <a:pt x="295275" y="2172465"/>
                  </a:cubicBezTo>
                  <a:cubicBezTo>
                    <a:pt x="294734" y="2161510"/>
                    <a:pt x="299466" y="2150956"/>
                    <a:pt x="308007" y="2144074"/>
                  </a:cubicBezTo>
                  <a:cubicBezTo>
                    <a:pt x="316547" y="2137191"/>
                    <a:pt x="327865" y="2134810"/>
                    <a:pt x="338455" y="2137667"/>
                  </a:cubicBezTo>
                  <a:cubicBezTo>
                    <a:pt x="337693" y="2131444"/>
                    <a:pt x="341376" y="2121665"/>
                    <a:pt x="340233" y="2114553"/>
                  </a:cubicBezTo>
                  <a:cubicBezTo>
                    <a:pt x="347599" y="2115950"/>
                    <a:pt x="361569" y="2110362"/>
                    <a:pt x="369824" y="2112140"/>
                  </a:cubicBezTo>
                  <a:cubicBezTo>
                    <a:pt x="369062" y="2082422"/>
                    <a:pt x="392557" y="2049529"/>
                    <a:pt x="425323" y="2068198"/>
                  </a:cubicBezTo>
                  <a:cubicBezTo>
                    <a:pt x="405257" y="2092074"/>
                    <a:pt x="419608" y="2118236"/>
                    <a:pt x="404495" y="2138429"/>
                  </a:cubicBezTo>
                  <a:cubicBezTo>
                    <a:pt x="395097" y="2151129"/>
                    <a:pt x="369697" y="2162305"/>
                    <a:pt x="356362" y="2169798"/>
                  </a:cubicBezTo>
                  <a:cubicBezTo>
                    <a:pt x="310007" y="2195198"/>
                    <a:pt x="260731" y="2187324"/>
                    <a:pt x="215011" y="2203453"/>
                  </a:cubicBezTo>
                  <a:cubicBezTo>
                    <a:pt x="237744" y="2222376"/>
                    <a:pt x="303149" y="2239775"/>
                    <a:pt x="279400" y="2269620"/>
                  </a:cubicBezTo>
                  <a:cubicBezTo>
                    <a:pt x="263144" y="2290066"/>
                    <a:pt x="215900" y="2277366"/>
                    <a:pt x="193421" y="2279653"/>
                  </a:cubicBezTo>
                  <a:cubicBezTo>
                    <a:pt x="157861" y="2283082"/>
                    <a:pt x="39878" y="2278383"/>
                    <a:pt x="36830" y="2310260"/>
                  </a:cubicBezTo>
                  <a:cubicBezTo>
                    <a:pt x="45847" y="2309625"/>
                    <a:pt x="60452" y="2317499"/>
                    <a:pt x="71374" y="2315721"/>
                  </a:cubicBezTo>
                  <a:cubicBezTo>
                    <a:pt x="66421" y="2326389"/>
                    <a:pt x="69088" y="2337946"/>
                    <a:pt x="58674" y="2349884"/>
                  </a:cubicBezTo>
                  <a:cubicBezTo>
                    <a:pt x="65786" y="2346328"/>
                    <a:pt x="85725" y="2346836"/>
                    <a:pt x="91821" y="2344423"/>
                  </a:cubicBezTo>
                  <a:lnTo>
                    <a:pt x="93345" y="2358901"/>
                  </a:lnTo>
                  <a:cubicBezTo>
                    <a:pt x="112874" y="2348726"/>
                    <a:pt x="135402" y="2345888"/>
                    <a:pt x="156845" y="2350900"/>
                  </a:cubicBezTo>
                  <a:cubicBezTo>
                    <a:pt x="163830" y="2358774"/>
                    <a:pt x="160782" y="2357123"/>
                    <a:pt x="172466" y="2361314"/>
                  </a:cubicBezTo>
                  <a:cubicBezTo>
                    <a:pt x="170942" y="2368553"/>
                    <a:pt x="171831" y="2377189"/>
                    <a:pt x="169926" y="2385063"/>
                  </a:cubicBezTo>
                  <a:cubicBezTo>
                    <a:pt x="177165" y="2380364"/>
                    <a:pt x="193294" y="2379348"/>
                    <a:pt x="202438" y="2372363"/>
                  </a:cubicBezTo>
                  <a:cubicBezTo>
                    <a:pt x="206248" y="2385698"/>
                    <a:pt x="216027" y="2387349"/>
                    <a:pt x="214376" y="2405256"/>
                  </a:cubicBezTo>
                  <a:cubicBezTo>
                    <a:pt x="229997" y="2400303"/>
                    <a:pt x="246634" y="2387349"/>
                    <a:pt x="263271" y="2380999"/>
                  </a:cubicBezTo>
                  <a:cubicBezTo>
                    <a:pt x="266954" y="2390397"/>
                    <a:pt x="275336" y="2394715"/>
                    <a:pt x="279146" y="2401319"/>
                  </a:cubicBezTo>
                  <a:cubicBezTo>
                    <a:pt x="323596" y="2379348"/>
                    <a:pt x="319405" y="2378078"/>
                    <a:pt x="335407" y="2330961"/>
                  </a:cubicBezTo>
                  <a:cubicBezTo>
                    <a:pt x="340487" y="2325627"/>
                    <a:pt x="350393" y="2316229"/>
                    <a:pt x="355727" y="2310641"/>
                  </a:cubicBezTo>
                  <a:cubicBezTo>
                    <a:pt x="379476" y="2309371"/>
                    <a:pt x="375412" y="2309371"/>
                    <a:pt x="386080" y="2290448"/>
                  </a:cubicBezTo>
                  <a:cubicBezTo>
                    <a:pt x="400558" y="2286638"/>
                    <a:pt x="412115" y="2284225"/>
                    <a:pt x="424180" y="2280161"/>
                  </a:cubicBezTo>
                  <a:cubicBezTo>
                    <a:pt x="424180" y="2288289"/>
                    <a:pt x="429641" y="2296163"/>
                    <a:pt x="430149" y="2303783"/>
                  </a:cubicBezTo>
                  <a:cubicBezTo>
                    <a:pt x="441198" y="2267079"/>
                    <a:pt x="480949" y="2287400"/>
                    <a:pt x="472440" y="2235838"/>
                  </a:cubicBezTo>
                  <a:cubicBezTo>
                    <a:pt x="488659" y="2237454"/>
                    <a:pt x="504253" y="2229131"/>
                    <a:pt x="511937" y="2214756"/>
                  </a:cubicBezTo>
                  <a:cubicBezTo>
                    <a:pt x="537337" y="2206120"/>
                    <a:pt x="551434" y="2218693"/>
                    <a:pt x="572897" y="2209676"/>
                  </a:cubicBezTo>
                  <a:cubicBezTo>
                    <a:pt x="590023" y="2210650"/>
                    <a:pt x="607105" y="2207103"/>
                    <a:pt x="622427" y="2199389"/>
                  </a:cubicBezTo>
                  <a:cubicBezTo>
                    <a:pt x="625072" y="2201908"/>
                    <a:pt x="627188" y="2204931"/>
                    <a:pt x="628650" y="2208279"/>
                  </a:cubicBezTo>
                  <a:cubicBezTo>
                    <a:pt x="647898" y="2196945"/>
                    <a:pt x="672386" y="2200136"/>
                    <a:pt x="688086" y="2216026"/>
                  </a:cubicBezTo>
                  <a:cubicBezTo>
                    <a:pt x="676519" y="2217252"/>
                    <a:pt x="664855" y="2217252"/>
                    <a:pt x="653288" y="2216026"/>
                  </a:cubicBezTo>
                  <a:cubicBezTo>
                    <a:pt x="652319" y="2222114"/>
                    <a:pt x="651894" y="2228277"/>
                    <a:pt x="652018" y="2234441"/>
                  </a:cubicBezTo>
                  <a:cubicBezTo>
                    <a:pt x="633581" y="2234898"/>
                    <a:pt x="615182" y="2236339"/>
                    <a:pt x="596900" y="2238759"/>
                  </a:cubicBezTo>
                  <a:cubicBezTo>
                    <a:pt x="554355" y="2247014"/>
                    <a:pt x="558800" y="2250824"/>
                    <a:pt x="526288" y="2279272"/>
                  </a:cubicBezTo>
                  <a:cubicBezTo>
                    <a:pt x="488823" y="2312292"/>
                    <a:pt x="391541" y="2322579"/>
                    <a:pt x="375285" y="2368172"/>
                  </a:cubicBezTo>
                  <a:cubicBezTo>
                    <a:pt x="395097" y="2359663"/>
                    <a:pt x="413385" y="2361822"/>
                    <a:pt x="416052" y="2383539"/>
                  </a:cubicBezTo>
                  <a:cubicBezTo>
                    <a:pt x="434848" y="2374649"/>
                    <a:pt x="428752" y="2377570"/>
                    <a:pt x="450723" y="2385952"/>
                  </a:cubicBezTo>
                  <a:cubicBezTo>
                    <a:pt x="455168" y="2379983"/>
                    <a:pt x="466217" y="2375284"/>
                    <a:pt x="470535" y="2369569"/>
                  </a:cubicBezTo>
                  <a:cubicBezTo>
                    <a:pt x="473964" y="2374776"/>
                    <a:pt x="483235" y="2380490"/>
                    <a:pt x="485394" y="2385952"/>
                  </a:cubicBezTo>
                  <a:cubicBezTo>
                    <a:pt x="499364" y="2366902"/>
                    <a:pt x="520446" y="2360552"/>
                    <a:pt x="540258" y="2374649"/>
                  </a:cubicBezTo>
                  <a:cubicBezTo>
                    <a:pt x="541171" y="2368375"/>
                    <a:pt x="541764" y="2362059"/>
                    <a:pt x="542036" y="2355726"/>
                  </a:cubicBezTo>
                  <a:cubicBezTo>
                    <a:pt x="552701" y="2356028"/>
                    <a:pt x="563004" y="2351844"/>
                    <a:pt x="570439" y="2344192"/>
                  </a:cubicBezTo>
                  <a:cubicBezTo>
                    <a:pt x="577874" y="2336540"/>
                    <a:pt x="581760" y="2326121"/>
                    <a:pt x="581152" y="2315469"/>
                  </a:cubicBezTo>
                  <a:cubicBezTo>
                    <a:pt x="593675" y="2316278"/>
                    <a:pt x="606092" y="2318277"/>
                    <a:pt x="618236" y="2321438"/>
                  </a:cubicBezTo>
                  <a:lnTo>
                    <a:pt x="612267" y="2323851"/>
                  </a:lnTo>
                  <a:cubicBezTo>
                    <a:pt x="667004" y="2375794"/>
                    <a:pt x="583057" y="2369571"/>
                    <a:pt x="550926" y="2374651"/>
                  </a:cubicBezTo>
                  <a:cubicBezTo>
                    <a:pt x="547604" y="2384142"/>
                    <a:pt x="550193" y="2394699"/>
                    <a:pt x="557530" y="2401575"/>
                  </a:cubicBezTo>
                  <a:cubicBezTo>
                    <a:pt x="543052" y="2399670"/>
                    <a:pt x="528574" y="2393447"/>
                    <a:pt x="513715" y="2401575"/>
                  </a:cubicBezTo>
                  <a:cubicBezTo>
                    <a:pt x="519684" y="2401575"/>
                    <a:pt x="535051" y="2406909"/>
                    <a:pt x="544449" y="2407417"/>
                  </a:cubicBezTo>
                  <a:cubicBezTo>
                    <a:pt x="544449" y="2410211"/>
                    <a:pt x="541909" y="2420117"/>
                    <a:pt x="541909" y="2422276"/>
                  </a:cubicBezTo>
                  <a:cubicBezTo>
                    <a:pt x="565658" y="2424562"/>
                    <a:pt x="599694" y="2423038"/>
                    <a:pt x="594741" y="2456312"/>
                  </a:cubicBezTo>
                  <a:cubicBezTo>
                    <a:pt x="580644" y="2462789"/>
                    <a:pt x="569341" y="2467869"/>
                    <a:pt x="560070" y="2471806"/>
                  </a:cubicBezTo>
                  <a:cubicBezTo>
                    <a:pt x="543687" y="2460884"/>
                    <a:pt x="518414" y="2458471"/>
                    <a:pt x="500126" y="2449200"/>
                  </a:cubicBezTo>
                  <a:cubicBezTo>
                    <a:pt x="501561" y="2460262"/>
                    <a:pt x="506979" y="2470421"/>
                    <a:pt x="515366" y="2477775"/>
                  </a:cubicBezTo>
                  <a:cubicBezTo>
                    <a:pt x="499135" y="2471670"/>
                    <a:pt x="483832" y="2463335"/>
                    <a:pt x="469900" y="2453010"/>
                  </a:cubicBezTo>
                  <a:cubicBezTo>
                    <a:pt x="409448" y="2414021"/>
                    <a:pt x="378079" y="2421133"/>
                    <a:pt x="324485" y="2453010"/>
                  </a:cubicBezTo>
                  <a:cubicBezTo>
                    <a:pt x="274574" y="2482855"/>
                    <a:pt x="210185" y="2482601"/>
                    <a:pt x="154559" y="2492761"/>
                  </a:cubicBezTo>
                  <a:cubicBezTo>
                    <a:pt x="124948" y="2496920"/>
                    <a:pt x="96235" y="2505976"/>
                    <a:pt x="69596" y="2519558"/>
                  </a:cubicBezTo>
                  <a:cubicBezTo>
                    <a:pt x="59309" y="2525400"/>
                    <a:pt x="0" y="2582423"/>
                    <a:pt x="31496" y="2577470"/>
                  </a:cubicBezTo>
                  <a:cubicBezTo>
                    <a:pt x="29972" y="2584582"/>
                    <a:pt x="28321" y="2591948"/>
                    <a:pt x="26289" y="2598806"/>
                  </a:cubicBezTo>
                  <a:cubicBezTo>
                    <a:pt x="35814" y="2598806"/>
                    <a:pt x="57277" y="2595250"/>
                    <a:pt x="65532" y="2599568"/>
                  </a:cubicBezTo>
                  <a:cubicBezTo>
                    <a:pt x="77216" y="2605537"/>
                    <a:pt x="71755" y="2617094"/>
                    <a:pt x="78867" y="2626238"/>
                  </a:cubicBezTo>
                  <a:cubicBezTo>
                    <a:pt x="88773" y="2635260"/>
                    <a:pt x="103410" y="2636754"/>
                    <a:pt x="114935" y="2629921"/>
                  </a:cubicBezTo>
                  <a:cubicBezTo>
                    <a:pt x="122682" y="2649225"/>
                    <a:pt x="138176" y="2636144"/>
                    <a:pt x="151511" y="2634366"/>
                  </a:cubicBezTo>
                  <a:cubicBezTo>
                    <a:pt x="155321" y="2634366"/>
                    <a:pt x="158242" y="2639446"/>
                    <a:pt x="165608" y="2637287"/>
                  </a:cubicBezTo>
                  <a:cubicBezTo>
                    <a:pt x="172974" y="2635129"/>
                    <a:pt x="176022" y="2624587"/>
                    <a:pt x="182372" y="2622682"/>
                  </a:cubicBezTo>
                  <a:cubicBezTo>
                    <a:pt x="188722" y="2620777"/>
                    <a:pt x="192786" y="2627635"/>
                    <a:pt x="198882" y="2624333"/>
                  </a:cubicBezTo>
                  <a:cubicBezTo>
                    <a:pt x="204978" y="2621032"/>
                    <a:pt x="208407" y="2608712"/>
                    <a:pt x="213233" y="2604394"/>
                  </a:cubicBezTo>
                  <a:cubicBezTo>
                    <a:pt x="218059" y="2600076"/>
                    <a:pt x="225933" y="2601600"/>
                    <a:pt x="232918" y="2591694"/>
                  </a:cubicBezTo>
                  <a:cubicBezTo>
                    <a:pt x="236728" y="2586360"/>
                    <a:pt x="238633" y="2578994"/>
                    <a:pt x="242189" y="2573914"/>
                  </a:cubicBezTo>
                  <a:cubicBezTo>
                    <a:pt x="259588" y="2591186"/>
                    <a:pt x="265684" y="2564389"/>
                    <a:pt x="283845" y="2564897"/>
                  </a:cubicBezTo>
                  <a:cubicBezTo>
                    <a:pt x="283845" y="2568199"/>
                    <a:pt x="285750" y="2573026"/>
                    <a:pt x="285623" y="2575438"/>
                  </a:cubicBezTo>
                  <a:cubicBezTo>
                    <a:pt x="297053" y="2574803"/>
                    <a:pt x="304927" y="2564389"/>
                    <a:pt x="316484" y="2561722"/>
                  </a:cubicBezTo>
                  <a:cubicBezTo>
                    <a:pt x="322072" y="2578867"/>
                    <a:pt x="331343" y="2574422"/>
                    <a:pt x="347091" y="2572263"/>
                  </a:cubicBezTo>
                  <a:cubicBezTo>
                    <a:pt x="347853" y="2580645"/>
                    <a:pt x="345313" y="2589027"/>
                    <a:pt x="346329" y="2597663"/>
                  </a:cubicBezTo>
                  <a:cubicBezTo>
                    <a:pt x="354711" y="2596520"/>
                    <a:pt x="361696" y="2589154"/>
                    <a:pt x="369570" y="2588138"/>
                  </a:cubicBezTo>
                  <a:cubicBezTo>
                    <a:pt x="377444" y="2587122"/>
                    <a:pt x="380619" y="2592710"/>
                    <a:pt x="383921" y="2592583"/>
                  </a:cubicBezTo>
                  <a:cubicBezTo>
                    <a:pt x="394970" y="2591821"/>
                    <a:pt x="408178" y="2569342"/>
                    <a:pt x="418211" y="2583058"/>
                  </a:cubicBezTo>
                  <a:cubicBezTo>
                    <a:pt x="392811" y="2591440"/>
                    <a:pt x="385953" y="2614427"/>
                    <a:pt x="365887" y="2623317"/>
                  </a:cubicBezTo>
                  <a:cubicBezTo>
                    <a:pt x="351409" y="2629667"/>
                    <a:pt x="319278" y="2610617"/>
                    <a:pt x="308991" y="2620777"/>
                  </a:cubicBezTo>
                  <a:cubicBezTo>
                    <a:pt x="292481" y="2636525"/>
                    <a:pt x="328295" y="2655448"/>
                    <a:pt x="329184" y="2668910"/>
                  </a:cubicBezTo>
                  <a:cubicBezTo>
                    <a:pt x="330327" y="2687707"/>
                    <a:pt x="296418" y="2690882"/>
                    <a:pt x="282448" y="2692278"/>
                  </a:cubicBezTo>
                  <a:cubicBezTo>
                    <a:pt x="222123" y="2697993"/>
                    <a:pt x="171958" y="2681610"/>
                    <a:pt x="114554" y="2670688"/>
                  </a:cubicBezTo>
                  <a:cubicBezTo>
                    <a:pt x="108966" y="2669545"/>
                    <a:pt x="91567" y="2665227"/>
                    <a:pt x="85725" y="2668783"/>
                  </a:cubicBezTo>
                  <a:cubicBezTo>
                    <a:pt x="70104" y="2678435"/>
                    <a:pt x="86614" y="2682372"/>
                    <a:pt x="91440" y="2692278"/>
                  </a:cubicBezTo>
                  <a:cubicBezTo>
                    <a:pt x="94361" y="2698120"/>
                    <a:pt x="93091" y="2704978"/>
                    <a:pt x="95885" y="2710439"/>
                  </a:cubicBezTo>
                  <a:cubicBezTo>
                    <a:pt x="98679" y="2715900"/>
                    <a:pt x="108585" y="2713868"/>
                    <a:pt x="106172" y="2726822"/>
                  </a:cubicBezTo>
                  <a:cubicBezTo>
                    <a:pt x="120396" y="2732157"/>
                    <a:pt x="145161" y="2725171"/>
                    <a:pt x="131572" y="2749936"/>
                  </a:cubicBezTo>
                  <a:cubicBezTo>
                    <a:pt x="141097" y="2754508"/>
                    <a:pt x="149987" y="2749936"/>
                    <a:pt x="159639" y="2748413"/>
                  </a:cubicBezTo>
                  <a:cubicBezTo>
                    <a:pt x="159872" y="2755899"/>
                    <a:pt x="158350" y="2763336"/>
                    <a:pt x="155194" y="2770129"/>
                  </a:cubicBezTo>
                  <a:cubicBezTo>
                    <a:pt x="166243" y="2770129"/>
                    <a:pt x="171577" y="2760351"/>
                    <a:pt x="181864" y="2757429"/>
                  </a:cubicBezTo>
                  <a:cubicBezTo>
                    <a:pt x="194564" y="2753620"/>
                    <a:pt x="195326" y="2757429"/>
                    <a:pt x="207264" y="2762890"/>
                  </a:cubicBezTo>
                  <a:cubicBezTo>
                    <a:pt x="211205" y="2757231"/>
                    <a:pt x="214647" y="2751239"/>
                    <a:pt x="217551" y="2744983"/>
                  </a:cubicBezTo>
                  <a:cubicBezTo>
                    <a:pt x="230108" y="2750989"/>
                    <a:pt x="243205" y="2755795"/>
                    <a:pt x="256667" y="2759334"/>
                  </a:cubicBezTo>
                  <a:cubicBezTo>
                    <a:pt x="267462" y="2762382"/>
                    <a:pt x="261366" y="2765557"/>
                    <a:pt x="275209" y="2764795"/>
                  </a:cubicBezTo>
                  <a:cubicBezTo>
                    <a:pt x="285127" y="2763904"/>
                    <a:pt x="294921" y="2761946"/>
                    <a:pt x="304419" y="2758953"/>
                  </a:cubicBezTo>
                  <a:cubicBezTo>
                    <a:pt x="313436" y="2782321"/>
                    <a:pt x="253619" y="2803657"/>
                    <a:pt x="237998" y="2804800"/>
                  </a:cubicBezTo>
                  <a:cubicBezTo>
                    <a:pt x="211328" y="2806705"/>
                    <a:pt x="181864" y="2797307"/>
                    <a:pt x="157353" y="2810642"/>
                  </a:cubicBezTo>
                  <a:cubicBezTo>
                    <a:pt x="162716" y="2818194"/>
                    <a:pt x="171460" y="2822613"/>
                    <a:pt x="180721" y="2822453"/>
                  </a:cubicBezTo>
                  <a:cubicBezTo>
                    <a:pt x="187429" y="2821734"/>
                    <a:pt x="194168" y="2821353"/>
                    <a:pt x="200914" y="2821310"/>
                  </a:cubicBezTo>
                  <a:cubicBezTo>
                    <a:pt x="211328" y="2826136"/>
                    <a:pt x="203581" y="2831597"/>
                    <a:pt x="209804" y="2836677"/>
                  </a:cubicBezTo>
                  <a:cubicBezTo>
                    <a:pt x="222504" y="2847726"/>
                    <a:pt x="260604" y="2840614"/>
                    <a:pt x="278257" y="2836677"/>
                  </a:cubicBezTo>
                  <a:cubicBezTo>
                    <a:pt x="281220" y="2847070"/>
                    <a:pt x="282125" y="2857941"/>
                    <a:pt x="280924" y="2868681"/>
                  </a:cubicBezTo>
                  <a:cubicBezTo>
                    <a:pt x="286941" y="2868771"/>
                    <a:pt x="292911" y="2867604"/>
                    <a:pt x="298450" y="2865252"/>
                  </a:cubicBezTo>
                  <a:cubicBezTo>
                    <a:pt x="298817" y="2872493"/>
                    <a:pt x="301000" y="2879524"/>
                    <a:pt x="304800" y="2885699"/>
                  </a:cubicBezTo>
                  <a:cubicBezTo>
                    <a:pt x="319532" y="2877825"/>
                    <a:pt x="325755" y="2861696"/>
                    <a:pt x="342900" y="2857886"/>
                  </a:cubicBezTo>
                  <a:cubicBezTo>
                    <a:pt x="346087" y="2856914"/>
                    <a:pt x="349492" y="2856914"/>
                    <a:pt x="352679" y="2857886"/>
                  </a:cubicBezTo>
                  <a:cubicBezTo>
                    <a:pt x="351282" y="2895986"/>
                    <a:pt x="472059" y="2907289"/>
                    <a:pt x="481584" y="2943484"/>
                  </a:cubicBezTo>
                  <a:cubicBezTo>
                    <a:pt x="485648" y="2939038"/>
                    <a:pt x="502031" y="2933324"/>
                    <a:pt x="505968" y="2929387"/>
                  </a:cubicBezTo>
                  <a:cubicBezTo>
                    <a:pt x="523494" y="2953644"/>
                    <a:pt x="555244" y="2938912"/>
                    <a:pt x="580898" y="2943484"/>
                  </a:cubicBezTo>
                  <a:cubicBezTo>
                    <a:pt x="576326" y="3030224"/>
                    <a:pt x="349123" y="2895859"/>
                    <a:pt x="324358" y="2940309"/>
                  </a:cubicBezTo>
                  <a:cubicBezTo>
                    <a:pt x="330200" y="2942213"/>
                    <a:pt x="344297" y="2957327"/>
                    <a:pt x="350393" y="2959231"/>
                  </a:cubicBezTo>
                  <a:cubicBezTo>
                    <a:pt x="346456" y="2964185"/>
                    <a:pt x="342900" y="2970407"/>
                    <a:pt x="339090" y="2974853"/>
                  </a:cubicBezTo>
                  <a:cubicBezTo>
                    <a:pt x="346839" y="2978215"/>
                    <a:pt x="355158" y="2980068"/>
                    <a:pt x="363601" y="2980313"/>
                  </a:cubicBezTo>
                  <a:cubicBezTo>
                    <a:pt x="380746" y="3012317"/>
                    <a:pt x="419354" y="2970280"/>
                    <a:pt x="425831" y="3019303"/>
                  </a:cubicBezTo>
                  <a:cubicBezTo>
                    <a:pt x="444881" y="3012063"/>
                    <a:pt x="537210" y="3006603"/>
                    <a:pt x="545465" y="3030987"/>
                  </a:cubicBezTo>
                  <a:cubicBezTo>
                    <a:pt x="559816" y="3072516"/>
                    <a:pt x="458343" y="3056387"/>
                    <a:pt x="439547" y="3047116"/>
                  </a:cubicBezTo>
                  <a:cubicBezTo>
                    <a:pt x="445897" y="3052831"/>
                    <a:pt x="449961" y="3064387"/>
                    <a:pt x="456184" y="3070865"/>
                  </a:cubicBezTo>
                  <a:cubicBezTo>
                    <a:pt x="451866" y="3073405"/>
                    <a:pt x="444500" y="3082294"/>
                    <a:pt x="440817" y="3084454"/>
                  </a:cubicBezTo>
                  <a:cubicBezTo>
                    <a:pt x="473456" y="3120141"/>
                    <a:pt x="411353" y="3112902"/>
                    <a:pt x="390017" y="3106932"/>
                  </a:cubicBezTo>
                  <a:cubicBezTo>
                    <a:pt x="355854" y="3097535"/>
                    <a:pt x="326517" y="3071499"/>
                    <a:pt x="293878" y="3066038"/>
                  </a:cubicBezTo>
                  <a:cubicBezTo>
                    <a:pt x="287720" y="3074816"/>
                    <a:pt x="284436" y="3085288"/>
                    <a:pt x="284480" y="3096010"/>
                  </a:cubicBezTo>
                  <a:cubicBezTo>
                    <a:pt x="323215" y="3096010"/>
                    <a:pt x="314452" y="3131697"/>
                    <a:pt x="315087" y="3160653"/>
                  </a:cubicBezTo>
                  <a:cubicBezTo>
                    <a:pt x="326136" y="3157859"/>
                    <a:pt x="343027" y="3164971"/>
                    <a:pt x="354076" y="3162177"/>
                  </a:cubicBezTo>
                  <a:cubicBezTo>
                    <a:pt x="351409" y="3173607"/>
                    <a:pt x="358394" y="3189990"/>
                    <a:pt x="355473" y="3201166"/>
                  </a:cubicBezTo>
                  <a:cubicBezTo>
                    <a:pt x="362998" y="3205096"/>
                    <a:pt x="370810" y="3208450"/>
                    <a:pt x="378841" y="3211199"/>
                  </a:cubicBezTo>
                  <a:cubicBezTo>
                    <a:pt x="384556" y="3189355"/>
                    <a:pt x="399415" y="3179703"/>
                    <a:pt x="420624" y="3192530"/>
                  </a:cubicBezTo>
                  <a:cubicBezTo>
                    <a:pt x="423799" y="3187704"/>
                    <a:pt x="428371" y="3182878"/>
                    <a:pt x="431673" y="3176782"/>
                  </a:cubicBezTo>
                  <a:cubicBezTo>
                    <a:pt x="452628" y="3187831"/>
                    <a:pt x="454152" y="3186307"/>
                    <a:pt x="475234" y="3176782"/>
                  </a:cubicBezTo>
                  <a:cubicBezTo>
                    <a:pt x="475234" y="3179704"/>
                    <a:pt x="476250" y="3182624"/>
                    <a:pt x="476885" y="3185546"/>
                  </a:cubicBezTo>
                  <a:cubicBezTo>
                    <a:pt x="592455" y="3190372"/>
                    <a:pt x="511556" y="3255777"/>
                    <a:pt x="445770" y="3261746"/>
                  </a:cubicBezTo>
                  <a:cubicBezTo>
                    <a:pt x="364617" y="3269619"/>
                    <a:pt x="311150" y="3211835"/>
                    <a:pt x="239141" y="3206881"/>
                  </a:cubicBezTo>
                  <a:cubicBezTo>
                    <a:pt x="246634" y="3235965"/>
                    <a:pt x="274320" y="3240410"/>
                    <a:pt x="279908" y="3265936"/>
                  </a:cubicBezTo>
                  <a:cubicBezTo>
                    <a:pt x="283972" y="3270254"/>
                    <a:pt x="286385" y="3265047"/>
                    <a:pt x="289814" y="3271652"/>
                  </a:cubicBezTo>
                  <a:cubicBezTo>
                    <a:pt x="276650" y="3288868"/>
                    <a:pt x="255976" y="3298661"/>
                    <a:pt x="234315" y="3297941"/>
                  </a:cubicBezTo>
                  <a:cubicBezTo>
                    <a:pt x="232724" y="3305863"/>
                    <a:pt x="232724" y="3314022"/>
                    <a:pt x="234315" y="3321944"/>
                  </a:cubicBezTo>
                  <a:cubicBezTo>
                    <a:pt x="260604" y="3314832"/>
                    <a:pt x="290068" y="3312165"/>
                    <a:pt x="313944" y="3307847"/>
                  </a:cubicBezTo>
                  <a:cubicBezTo>
                    <a:pt x="313944" y="3313689"/>
                    <a:pt x="315849" y="3320547"/>
                    <a:pt x="315595" y="3326643"/>
                  </a:cubicBezTo>
                  <a:cubicBezTo>
                    <a:pt x="332388" y="3318713"/>
                    <a:pt x="352415" y="3323094"/>
                    <a:pt x="364363" y="3337311"/>
                  </a:cubicBezTo>
                  <a:cubicBezTo>
                    <a:pt x="366776" y="3326389"/>
                    <a:pt x="377063" y="3317880"/>
                    <a:pt x="380365" y="3308863"/>
                  </a:cubicBezTo>
                  <a:cubicBezTo>
                    <a:pt x="385826" y="3318515"/>
                    <a:pt x="398018" y="3323976"/>
                    <a:pt x="402717" y="3335660"/>
                  </a:cubicBezTo>
                  <a:cubicBezTo>
                    <a:pt x="420563" y="3325714"/>
                    <a:pt x="442403" y="3326249"/>
                    <a:pt x="459740" y="3337057"/>
                  </a:cubicBezTo>
                  <a:cubicBezTo>
                    <a:pt x="431673" y="3380110"/>
                    <a:pt x="377952" y="3430910"/>
                    <a:pt x="328295" y="3429386"/>
                  </a:cubicBezTo>
                  <a:cubicBezTo>
                    <a:pt x="290195" y="3428370"/>
                    <a:pt x="205232" y="3391286"/>
                    <a:pt x="171704" y="3416686"/>
                  </a:cubicBezTo>
                  <a:cubicBezTo>
                    <a:pt x="200025" y="3434593"/>
                    <a:pt x="269494" y="3492886"/>
                    <a:pt x="298704" y="3478027"/>
                  </a:cubicBezTo>
                  <a:cubicBezTo>
                    <a:pt x="310007" y="3505459"/>
                    <a:pt x="334772" y="3495046"/>
                    <a:pt x="359283" y="3499745"/>
                  </a:cubicBezTo>
                  <a:cubicBezTo>
                    <a:pt x="361696" y="3496824"/>
                    <a:pt x="364998" y="3489965"/>
                    <a:pt x="367792" y="3487045"/>
                  </a:cubicBezTo>
                  <a:cubicBezTo>
                    <a:pt x="394335" y="3495046"/>
                    <a:pt x="424561" y="3506222"/>
                    <a:pt x="451104" y="3490854"/>
                  </a:cubicBezTo>
                  <a:cubicBezTo>
                    <a:pt x="459494" y="3496046"/>
                    <a:pt x="465754" y="3504063"/>
                    <a:pt x="468757" y="3513461"/>
                  </a:cubicBezTo>
                  <a:cubicBezTo>
                    <a:pt x="433324" y="3510921"/>
                    <a:pt x="441579" y="3549275"/>
                    <a:pt x="412496" y="3559816"/>
                  </a:cubicBezTo>
                  <a:cubicBezTo>
                    <a:pt x="417509" y="3560036"/>
                    <a:pt x="422429" y="3561245"/>
                    <a:pt x="426974" y="3563372"/>
                  </a:cubicBezTo>
                  <a:cubicBezTo>
                    <a:pt x="420751" y="3565151"/>
                    <a:pt x="417195" y="3569977"/>
                    <a:pt x="405511" y="3569341"/>
                  </a:cubicBezTo>
                  <a:cubicBezTo>
                    <a:pt x="420796" y="3574685"/>
                    <a:pt x="436582" y="3578472"/>
                    <a:pt x="452628" y="3580644"/>
                  </a:cubicBezTo>
                  <a:cubicBezTo>
                    <a:pt x="452628" y="3571119"/>
                    <a:pt x="459994" y="3558674"/>
                    <a:pt x="459994" y="3551688"/>
                  </a:cubicBezTo>
                  <a:cubicBezTo>
                    <a:pt x="465455" y="3558292"/>
                    <a:pt x="472694" y="3560959"/>
                    <a:pt x="479044" y="3567944"/>
                  </a:cubicBezTo>
                  <a:cubicBezTo>
                    <a:pt x="481457" y="3562738"/>
                    <a:pt x="488188" y="3556006"/>
                    <a:pt x="491744" y="3549910"/>
                  </a:cubicBezTo>
                  <a:cubicBezTo>
                    <a:pt x="508508" y="3568453"/>
                    <a:pt x="526542" y="3570484"/>
                    <a:pt x="536448" y="3546101"/>
                  </a:cubicBezTo>
                  <a:cubicBezTo>
                    <a:pt x="567436" y="3602107"/>
                    <a:pt x="452120" y="3590424"/>
                    <a:pt x="430149" y="3598932"/>
                  </a:cubicBezTo>
                  <a:cubicBezTo>
                    <a:pt x="388620" y="3615062"/>
                    <a:pt x="340106" y="3655701"/>
                    <a:pt x="303149" y="3680847"/>
                  </a:cubicBezTo>
                  <a:cubicBezTo>
                    <a:pt x="256921" y="3712597"/>
                    <a:pt x="241173" y="3725805"/>
                    <a:pt x="181991" y="3704978"/>
                  </a:cubicBezTo>
                  <a:cubicBezTo>
                    <a:pt x="136652" y="3688847"/>
                    <a:pt x="107569" y="3672210"/>
                    <a:pt x="55753" y="3676020"/>
                  </a:cubicBezTo>
                  <a:cubicBezTo>
                    <a:pt x="70104" y="3700404"/>
                    <a:pt x="98298" y="3714120"/>
                    <a:pt x="72263" y="3736345"/>
                  </a:cubicBezTo>
                  <a:cubicBezTo>
                    <a:pt x="77525" y="3740906"/>
                    <a:pt x="82331" y="3745968"/>
                    <a:pt x="86614" y="3751458"/>
                  </a:cubicBezTo>
                  <a:cubicBezTo>
                    <a:pt x="70281" y="3759328"/>
                    <a:pt x="55249" y="3769649"/>
                    <a:pt x="42037" y="3782065"/>
                  </a:cubicBezTo>
                  <a:cubicBezTo>
                    <a:pt x="55880" y="3802893"/>
                    <a:pt x="79121" y="3808861"/>
                    <a:pt x="96139" y="3791082"/>
                  </a:cubicBezTo>
                  <a:cubicBezTo>
                    <a:pt x="120015" y="3823467"/>
                    <a:pt x="177038" y="3779398"/>
                    <a:pt x="215519" y="3782573"/>
                  </a:cubicBezTo>
                  <a:cubicBezTo>
                    <a:pt x="209296" y="3791971"/>
                    <a:pt x="211328" y="3803528"/>
                    <a:pt x="207645" y="3811275"/>
                  </a:cubicBezTo>
                  <a:cubicBezTo>
                    <a:pt x="213995" y="3811275"/>
                    <a:pt x="220345" y="3812418"/>
                    <a:pt x="226822" y="3812799"/>
                  </a:cubicBezTo>
                  <a:cubicBezTo>
                    <a:pt x="224155" y="3819784"/>
                    <a:pt x="225933" y="3834516"/>
                    <a:pt x="222758" y="3841628"/>
                  </a:cubicBezTo>
                  <a:cubicBezTo>
                    <a:pt x="246412" y="3836175"/>
                    <a:pt x="271147" y="3837810"/>
                    <a:pt x="293878" y="3846327"/>
                  </a:cubicBezTo>
                  <a:cubicBezTo>
                    <a:pt x="293337" y="3835372"/>
                    <a:pt x="298069" y="3824819"/>
                    <a:pt x="306610" y="3817937"/>
                  </a:cubicBezTo>
                  <a:cubicBezTo>
                    <a:pt x="315150" y="3811054"/>
                    <a:pt x="326468" y="3808672"/>
                    <a:pt x="337058" y="3811529"/>
                  </a:cubicBezTo>
                  <a:cubicBezTo>
                    <a:pt x="336296" y="3805307"/>
                    <a:pt x="339979" y="3795654"/>
                    <a:pt x="338836" y="3788415"/>
                  </a:cubicBezTo>
                  <a:cubicBezTo>
                    <a:pt x="346202" y="3789812"/>
                    <a:pt x="360172" y="3784224"/>
                    <a:pt x="368427" y="3786002"/>
                  </a:cubicBezTo>
                  <a:cubicBezTo>
                    <a:pt x="367665" y="3756284"/>
                    <a:pt x="391160" y="3723391"/>
                    <a:pt x="423926" y="3742060"/>
                  </a:cubicBezTo>
                  <a:cubicBezTo>
                    <a:pt x="403352" y="3765936"/>
                    <a:pt x="418211" y="3792098"/>
                    <a:pt x="403352" y="3811910"/>
                  </a:cubicBezTo>
                  <a:cubicBezTo>
                    <a:pt x="393954" y="3824610"/>
                    <a:pt x="368554" y="3835786"/>
                    <a:pt x="355219" y="3843279"/>
                  </a:cubicBezTo>
                  <a:cubicBezTo>
                    <a:pt x="308864" y="3868679"/>
                    <a:pt x="259588" y="3860805"/>
                    <a:pt x="213868" y="3877060"/>
                  </a:cubicBezTo>
                  <a:cubicBezTo>
                    <a:pt x="236601" y="3895983"/>
                    <a:pt x="302006" y="3913382"/>
                    <a:pt x="278257" y="3943228"/>
                  </a:cubicBezTo>
                  <a:cubicBezTo>
                    <a:pt x="262001" y="3963547"/>
                    <a:pt x="214757" y="3950847"/>
                    <a:pt x="192278" y="3953134"/>
                  </a:cubicBezTo>
                  <a:cubicBezTo>
                    <a:pt x="156718" y="3956690"/>
                    <a:pt x="38735" y="3951864"/>
                    <a:pt x="35687" y="3983868"/>
                  </a:cubicBezTo>
                  <a:cubicBezTo>
                    <a:pt x="44704" y="3983106"/>
                    <a:pt x="59309" y="3991107"/>
                    <a:pt x="70104" y="3989329"/>
                  </a:cubicBezTo>
                  <a:cubicBezTo>
                    <a:pt x="65278" y="3999870"/>
                    <a:pt x="67945" y="4011427"/>
                    <a:pt x="57404" y="4023365"/>
                  </a:cubicBezTo>
                  <a:cubicBezTo>
                    <a:pt x="64516" y="4019935"/>
                    <a:pt x="84328" y="4020317"/>
                    <a:pt x="90551" y="4017904"/>
                  </a:cubicBezTo>
                  <a:lnTo>
                    <a:pt x="92075" y="4032382"/>
                  </a:lnTo>
                  <a:cubicBezTo>
                    <a:pt x="111620" y="4022251"/>
                    <a:pt x="134148" y="4019457"/>
                    <a:pt x="155575" y="4024508"/>
                  </a:cubicBezTo>
                  <a:cubicBezTo>
                    <a:pt x="162560" y="4032382"/>
                    <a:pt x="159512" y="4030731"/>
                    <a:pt x="171196" y="4034795"/>
                  </a:cubicBezTo>
                  <a:cubicBezTo>
                    <a:pt x="169672" y="4042034"/>
                    <a:pt x="170561" y="4050670"/>
                    <a:pt x="168656" y="4058544"/>
                  </a:cubicBezTo>
                  <a:cubicBezTo>
                    <a:pt x="175895" y="4053845"/>
                    <a:pt x="192024" y="4052829"/>
                    <a:pt x="201168" y="4045844"/>
                  </a:cubicBezTo>
                  <a:cubicBezTo>
                    <a:pt x="204978" y="4058544"/>
                    <a:pt x="214757" y="4060957"/>
                    <a:pt x="213106" y="4078863"/>
                  </a:cubicBezTo>
                  <a:cubicBezTo>
                    <a:pt x="228727" y="4073910"/>
                    <a:pt x="245364" y="4060957"/>
                    <a:pt x="262001" y="4054607"/>
                  </a:cubicBezTo>
                  <a:cubicBezTo>
                    <a:pt x="265684" y="4063878"/>
                    <a:pt x="274066" y="4068196"/>
                    <a:pt x="277876" y="4074927"/>
                  </a:cubicBezTo>
                  <a:cubicBezTo>
                    <a:pt x="322326" y="4052956"/>
                    <a:pt x="318135" y="4051558"/>
                    <a:pt x="334137" y="4004569"/>
                  </a:cubicBezTo>
                  <a:cubicBezTo>
                    <a:pt x="339217" y="3999235"/>
                    <a:pt x="349123" y="3989710"/>
                    <a:pt x="354457" y="3984249"/>
                  </a:cubicBezTo>
                  <a:cubicBezTo>
                    <a:pt x="378206" y="3982852"/>
                    <a:pt x="374142" y="3982852"/>
                    <a:pt x="384810" y="3964056"/>
                  </a:cubicBezTo>
                  <a:cubicBezTo>
                    <a:pt x="399288" y="3960119"/>
                    <a:pt x="410845" y="3957706"/>
                    <a:pt x="422910" y="3953642"/>
                  </a:cubicBezTo>
                  <a:cubicBezTo>
                    <a:pt x="422910" y="3961770"/>
                    <a:pt x="428371" y="3969771"/>
                    <a:pt x="428879" y="3977263"/>
                  </a:cubicBezTo>
                  <a:cubicBezTo>
                    <a:pt x="439928" y="3940560"/>
                    <a:pt x="479679" y="3961007"/>
                    <a:pt x="471170" y="3909319"/>
                  </a:cubicBezTo>
                  <a:cubicBezTo>
                    <a:pt x="487608" y="3911202"/>
                    <a:pt x="503509" y="3902772"/>
                    <a:pt x="511175" y="3888110"/>
                  </a:cubicBezTo>
                  <a:cubicBezTo>
                    <a:pt x="536575" y="3879474"/>
                    <a:pt x="550672" y="3892047"/>
                    <a:pt x="572135" y="3883030"/>
                  </a:cubicBezTo>
                  <a:cubicBezTo>
                    <a:pt x="589261" y="3884004"/>
                    <a:pt x="606343" y="3880457"/>
                    <a:pt x="621665" y="3872743"/>
                  </a:cubicBezTo>
                  <a:cubicBezTo>
                    <a:pt x="624283" y="3875285"/>
                    <a:pt x="626395" y="3878302"/>
                    <a:pt x="627888" y="3881633"/>
                  </a:cubicBezTo>
                  <a:cubicBezTo>
                    <a:pt x="638676" y="3875119"/>
                    <a:pt x="651615" y="3873173"/>
                    <a:pt x="663841" y="3876223"/>
                  </a:cubicBezTo>
                  <a:cubicBezTo>
                    <a:pt x="676068" y="3879274"/>
                    <a:pt x="686576" y="3887071"/>
                    <a:pt x="693039" y="3897889"/>
                  </a:cubicBezTo>
                  <a:cubicBezTo>
                    <a:pt x="664972" y="3913129"/>
                    <a:pt x="627761" y="3906525"/>
                    <a:pt x="596138" y="3912621"/>
                  </a:cubicBezTo>
                  <a:cubicBezTo>
                    <a:pt x="553593" y="3920749"/>
                    <a:pt x="558038" y="3924559"/>
                    <a:pt x="525526" y="3953007"/>
                  </a:cubicBezTo>
                  <a:cubicBezTo>
                    <a:pt x="488061" y="3986027"/>
                    <a:pt x="390779" y="3996441"/>
                    <a:pt x="374523" y="4041907"/>
                  </a:cubicBezTo>
                  <a:cubicBezTo>
                    <a:pt x="394335" y="4033398"/>
                    <a:pt x="412623" y="4035557"/>
                    <a:pt x="415290" y="4057400"/>
                  </a:cubicBezTo>
                  <a:cubicBezTo>
                    <a:pt x="434086" y="4048383"/>
                    <a:pt x="427990" y="4051432"/>
                    <a:pt x="449834" y="4059813"/>
                  </a:cubicBezTo>
                  <a:cubicBezTo>
                    <a:pt x="454406" y="4053718"/>
                    <a:pt x="465455" y="4049145"/>
                    <a:pt x="469773" y="4043304"/>
                  </a:cubicBezTo>
                  <a:cubicBezTo>
                    <a:pt x="473075" y="4048510"/>
                    <a:pt x="482473" y="4054225"/>
                    <a:pt x="484632" y="4059686"/>
                  </a:cubicBezTo>
                  <a:cubicBezTo>
                    <a:pt x="490119" y="4050570"/>
                    <a:pt x="499167" y="4044163"/>
                    <a:pt x="509588" y="4042017"/>
                  </a:cubicBezTo>
                  <a:cubicBezTo>
                    <a:pt x="520009" y="4039870"/>
                    <a:pt x="530853" y="4042178"/>
                    <a:pt x="539496" y="4048383"/>
                  </a:cubicBezTo>
                  <a:cubicBezTo>
                    <a:pt x="539496" y="4042415"/>
                    <a:pt x="541401" y="4035683"/>
                    <a:pt x="541274" y="4029587"/>
                  </a:cubicBezTo>
                  <a:cubicBezTo>
                    <a:pt x="551999" y="4030101"/>
                    <a:pt x="562443" y="4026064"/>
                    <a:pt x="570036" y="4018472"/>
                  </a:cubicBezTo>
                  <a:cubicBezTo>
                    <a:pt x="577629" y="4010879"/>
                    <a:pt x="581665" y="4000436"/>
                    <a:pt x="581152" y="3989710"/>
                  </a:cubicBezTo>
                  <a:cubicBezTo>
                    <a:pt x="596407" y="3989976"/>
                    <a:pt x="611480" y="3993076"/>
                    <a:pt x="625602" y="3998854"/>
                  </a:cubicBezTo>
                  <a:cubicBezTo>
                    <a:pt x="625602" y="3992504"/>
                    <a:pt x="628904" y="3986154"/>
                    <a:pt x="629666" y="3980820"/>
                  </a:cubicBezTo>
                  <a:cubicBezTo>
                    <a:pt x="631444" y="3980820"/>
                    <a:pt x="636016" y="3988186"/>
                    <a:pt x="637159" y="3987170"/>
                  </a:cubicBezTo>
                  <a:cubicBezTo>
                    <a:pt x="658241" y="3979169"/>
                    <a:pt x="672211" y="3982471"/>
                    <a:pt x="695833" y="3979931"/>
                  </a:cubicBezTo>
                  <a:cubicBezTo>
                    <a:pt x="721233" y="4022857"/>
                    <a:pt x="656209" y="4036446"/>
                    <a:pt x="627126" y="4051050"/>
                  </a:cubicBezTo>
                  <a:cubicBezTo>
                    <a:pt x="609260" y="4061414"/>
                    <a:pt x="590196" y="4069559"/>
                    <a:pt x="570357" y="4075307"/>
                  </a:cubicBezTo>
                  <a:cubicBezTo>
                    <a:pt x="551561" y="4078355"/>
                    <a:pt x="533019" y="4064766"/>
                    <a:pt x="513715" y="4075307"/>
                  </a:cubicBezTo>
                  <a:cubicBezTo>
                    <a:pt x="519684" y="4075307"/>
                    <a:pt x="535051" y="4080514"/>
                    <a:pt x="544449" y="4081149"/>
                  </a:cubicBezTo>
                  <a:cubicBezTo>
                    <a:pt x="544449" y="4083817"/>
                    <a:pt x="541909" y="4093849"/>
                    <a:pt x="541909" y="4095881"/>
                  </a:cubicBezTo>
                  <a:cubicBezTo>
                    <a:pt x="565658" y="4098167"/>
                    <a:pt x="599567" y="4096770"/>
                    <a:pt x="594741" y="4129917"/>
                  </a:cubicBezTo>
                  <a:cubicBezTo>
                    <a:pt x="530225" y="4159254"/>
                    <a:pt x="527431" y="4164461"/>
                    <a:pt x="469392" y="4127123"/>
                  </a:cubicBezTo>
                  <a:cubicBezTo>
                    <a:pt x="408940" y="4088007"/>
                    <a:pt x="377571" y="4095119"/>
                    <a:pt x="323977" y="4127123"/>
                  </a:cubicBezTo>
                  <a:cubicBezTo>
                    <a:pt x="274066" y="4157095"/>
                    <a:pt x="209677" y="4156715"/>
                    <a:pt x="154051" y="4166874"/>
                  </a:cubicBezTo>
                  <a:cubicBezTo>
                    <a:pt x="124660" y="4170853"/>
                    <a:pt x="96126" y="4179650"/>
                    <a:pt x="69596" y="4192910"/>
                  </a:cubicBezTo>
                  <a:cubicBezTo>
                    <a:pt x="59309" y="4198752"/>
                    <a:pt x="0" y="4256410"/>
                    <a:pt x="31496" y="4250695"/>
                  </a:cubicBezTo>
                  <a:cubicBezTo>
                    <a:pt x="29972" y="4257807"/>
                    <a:pt x="28321" y="4265173"/>
                    <a:pt x="26289" y="4272031"/>
                  </a:cubicBezTo>
                  <a:cubicBezTo>
                    <a:pt x="35814" y="4272031"/>
                    <a:pt x="57277" y="4268474"/>
                    <a:pt x="65532" y="4272793"/>
                  </a:cubicBezTo>
                  <a:cubicBezTo>
                    <a:pt x="77216" y="4278761"/>
                    <a:pt x="71755" y="4290319"/>
                    <a:pt x="78867" y="4299590"/>
                  </a:cubicBezTo>
                  <a:cubicBezTo>
                    <a:pt x="88842" y="4308456"/>
                    <a:pt x="103374" y="4309940"/>
                    <a:pt x="114935" y="4303272"/>
                  </a:cubicBezTo>
                  <a:cubicBezTo>
                    <a:pt x="122682" y="4322449"/>
                    <a:pt x="138176" y="4309495"/>
                    <a:pt x="151511" y="4307591"/>
                  </a:cubicBezTo>
                  <a:cubicBezTo>
                    <a:pt x="155194" y="4307591"/>
                    <a:pt x="158242" y="4312671"/>
                    <a:pt x="165608" y="4310638"/>
                  </a:cubicBezTo>
                  <a:cubicBezTo>
                    <a:pt x="172974" y="4308605"/>
                    <a:pt x="176022" y="4297938"/>
                    <a:pt x="182372" y="4295907"/>
                  </a:cubicBezTo>
                  <a:cubicBezTo>
                    <a:pt x="188722" y="4293875"/>
                    <a:pt x="192786" y="4300860"/>
                    <a:pt x="198755" y="4297685"/>
                  </a:cubicBezTo>
                  <a:cubicBezTo>
                    <a:pt x="204724" y="4294510"/>
                    <a:pt x="208407" y="4281810"/>
                    <a:pt x="212852" y="4278000"/>
                  </a:cubicBezTo>
                  <a:cubicBezTo>
                    <a:pt x="217297" y="4274190"/>
                    <a:pt x="225552" y="4275207"/>
                    <a:pt x="232537" y="4265300"/>
                  </a:cubicBezTo>
                  <a:cubicBezTo>
                    <a:pt x="236347" y="4259966"/>
                    <a:pt x="238252" y="4252600"/>
                    <a:pt x="241808" y="4247520"/>
                  </a:cubicBezTo>
                  <a:cubicBezTo>
                    <a:pt x="259207" y="4264919"/>
                    <a:pt x="265303" y="4237995"/>
                    <a:pt x="283464" y="4238630"/>
                  </a:cubicBezTo>
                  <a:cubicBezTo>
                    <a:pt x="283464" y="4241932"/>
                    <a:pt x="285369" y="4246631"/>
                    <a:pt x="285242" y="4249044"/>
                  </a:cubicBezTo>
                  <a:cubicBezTo>
                    <a:pt x="296672" y="4249044"/>
                    <a:pt x="304546" y="4237995"/>
                    <a:pt x="316103" y="4235328"/>
                  </a:cubicBezTo>
                  <a:cubicBezTo>
                    <a:pt x="321691" y="4252599"/>
                    <a:pt x="330962" y="4247393"/>
                    <a:pt x="346710" y="4245869"/>
                  </a:cubicBezTo>
                  <a:cubicBezTo>
                    <a:pt x="347472" y="4254378"/>
                    <a:pt x="344932" y="4262760"/>
                    <a:pt x="345948" y="4271269"/>
                  </a:cubicBezTo>
                  <a:cubicBezTo>
                    <a:pt x="354330" y="4269999"/>
                    <a:pt x="361315" y="4262633"/>
                    <a:pt x="369189" y="4261617"/>
                  </a:cubicBezTo>
                  <a:cubicBezTo>
                    <a:pt x="377063" y="4260601"/>
                    <a:pt x="380238" y="4266316"/>
                    <a:pt x="383540" y="4266061"/>
                  </a:cubicBezTo>
                  <a:cubicBezTo>
                    <a:pt x="394462" y="4265299"/>
                    <a:pt x="407797" y="4242820"/>
                    <a:pt x="417703" y="4256663"/>
                  </a:cubicBezTo>
                  <a:cubicBezTo>
                    <a:pt x="392303" y="4264919"/>
                    <a:pt x="385572" y="4288032"/>
                    <a:pt x="365506" y="4296795"/>
                  </a:cubicBezTo>
                  <a:cubicBezTo>
                    <a:pt x="351028" y="4303145"/>
                    <a:pt x="318897" y="4284095"/>
                    <a:pt x="308610" y="4294255"/>
                  </a:cubicBezTo>
                  <a:cubicBezTo>
                    <a:pt x="292100" y="4310130"/>
                    <a:pt x="327914" y="4329053"/>
                    <a:pt x="328803" y="4342515"/>
                  </a:cubicBezTo>
                  <a:cubicBezTo>
                    <a:pt x="329946" y="4361183"/>
                    <a:pt x="296037" y="4364486"/>
                    <a:pt x="282067" y="4365756"/>
                  </a:cubicBezTo>
                  <a:cubicBezTo>
                    <a:pt x="221742" y="4371598"/>
                    <a:pt x="171577" y="4355088"/>
                    <a:pt x="114173" y="4344166"/>
                  </a:cubicBezTo>
                  <a:cubicBezTo>
                    <a:pt x="108585" y="4343150"/>
                    <a:pt x="91186" y="4338832"/>
                    <a:pt x="85344" y="4342388"/>
                  </a:cubicBezTo>
                  <a:cubicBezTo>
                    <a:pt x="69723" y="4352040"/>
                    <a:pt x="86233" y="4355977"/>
                    <a:pt x="91059" y="4365882"/>
                  </a:cubicBezTo>
                  <a:cubicBezTo>
                    <a:pt x="93980" y="4371598"/>
                    <a:pt x="92710" y="4378582"/>
                    <a:pt x="95504" y="4383916"/>
                  </a:cubicBezTo>
                  <a:cubicBezTo>
                    <a:pt x="98298" y="4389250"/>
                    <a:pt x="108204" y="4387345"/>
                    <a:pt x="105791" y="4400299"/>
                  </a:cubicBezTo>
                  <a:cubicBezTo>
                    <a:pt x="120015" y="4405633"/>
                    <a:pt x="144780" y="4398648"/>
                    <a:pt x="131191" y="4423413"/>
                  </a:cubicBezTo>
                  <a:cubicBezTo>
                    <a:pt x="140716" y="4428112"/>
                    <a:pt x="149606" y="4423413"/>
                    <a:pt x="159258" y="4421889"/>
                  </a:cubicBezTo>
                  <a:cubicBezTo>
                    <a:pt x="159520" y="4429392"/>
                    <a:pt x="157951" y="4436845"/>
                    <a:pt x="154686" y="4443606"/>
                  </a:cubicBezTo>
                  <a:cubicBezTo>
                    <a:pt x="165862" y="4443606"/>
                    <a:pt x="171196" y="4433827"/>
                    <a:pt x="181483" y="4430906"/>
                  </a:cubicBezTo>
                  <a:cubicBezTo>
                    <a:pt x="194183" y="4427224"/>
                    <a:pt x="194945" y="4430906"/>
                    <a:pt x="206883" y="4436367"/>
                  </a:cubicBezTo>
                  <a:cubicBezTo>
                    <a:pt x="210823" y="4430751"/>
                    <a:pt x="214266" y="4424802"/>
                    <a:pt x="217170" y="4418587"/>
                  </a:cubicBezTo>
                  <a:cubicBezTo>
                    <a:pt x="229697" y="4424633"/>
                    <a:pt x="242802" y="4429398"/>
                    <a:pt x="256286" y="4432811"/>
                  </a:cubicBezTo>
                  <a:cubicBezTo>
                    <a:pt x="267081" y="4435859"/>
                    <a:pt x="260985" y="4439034"/>
                    <a:pt x="274828" y="4438272"/>
                  </a:cubicBezTo>
                  <a:cubicBezTo>
                    <a:pt x="284733" y="4437364"/>
                    <a:pt x="294521" y="4435449"/>
                    <a:pt x="304038" y="4432557"/>
                  </a:cubicBezTo>
                  <a:cubicBezTo>
                    <a:pt x="313055" y="4455798"/>
                    <a:pt x="253238" y="4477134"/>
                    <a:pt x="237617" y="4478276"/>
                  </a:cubicBezTo>
                  <a:cubicBezTo>
                    <a:pt x="210947" y="4480182"/>
                    <a:pt x="181483" y="4470783"/>
                    <a:pt x="156972" y="4484119"/>
                  </a:cubicBezTo>
                  <a:cubicBezTo>
                    <a:pt x="162259" y="4491758"/>
                    <a:pt x="171053" y="4496204"/>
                    <a:pt x="180340" y="4495929"/>
                  </a:cubicBezTo>
                  <a:cubicBezTo>
                    <a:pt x="185039" y="4495929"/>
                    <a:pt x="197358" y="4493389"/>
                    <a:pt x="200533" y="4494913"/>
                  </a:cubicBezTo>
                  <a:cubicBezTo>
                    <a:pt x="210947" y="4499612"/>
                    <a:pt x="203200" y="4505200"/>
                    <a:pt x="209423" y="4510281"/>
                  </a:cubicBezTo>
                  <a:cubicBezTo>
                    <a:pt x="222123" y="4521202"/>
                    <a:pt x="260223" y="4514218"/>
                    <a:pt x="277876" y="4509646"/>
                  </a:cubicBezTo>
                  <a:cubicBezTo>
                    <a:pt x="280838" y="4519995"/>
                    <a:pt x="281744" y="4530825"/>
                    <a:pt x="280543" y="4541523"/>
                  </a:cubicBezTo>
                  <a:cubicBezTo>
                    <a:pt x="286560" y="4541614"/>
                    <a:pt x="292530" y="4540445"/>
                    <a:pt x="298069" y="4538094"/>
                  </a:cubicBezTo>
                  <a:cubicBezTo>
                    <a:pt x="298356" y="4545348"/>
                    <a:pt x="300546" y="4552400"/>
                    <a:pt x="304419" y="4558540"/>
                  </a:cubicBezTo>
                  <a:cubicBezTo>
                    <a:pt x="319151" y="4550666"/>
                    <a:pt x="325374" y="4534537"/>
                    <a:pt x="342519" y="4530727"/>
                  </a:cubicBezTo>
                  <a:cubicBezTo>
                    <a:pt x="353441" y="4528314"/>
                    <a:pt x="353441" y="4535808"/>
                    <a:pt x="362331" y="4527552"/>
                  </a:cubicBezTo>
                  <a:cubicBezTo>
                    <a:pt x="366776" y="4523488"/>
                    <a:pt x="365125" y="4513456"/>
                    <a:pt x="369697" y="4508757"/>
                  </a:cubicBezTo>
                  <a:cubicBezTo>
                    <a:pt x="374269" y="4504058"/>
                    <a:pt x="380238" y="4505582"/>
                    <a:pt x="382397" y="4503169"/>
                  </a:cubicBezTo>
                  <a:cubicBezTo>
                    <a:pt x="387985" y="4495802"/>
                    <a:pt x="391287" y="4493644"/>
                    <a:pt x="390144" y="4482087"/>
                  </a:cubicBezTo>
                  <a:cubicBezTo>
                    <a:pt x="405384" y="4482087"/>
                    <a:pt x="410845" y="4469387"/>
                    <a:pt x="406781" y="4456687"/>
                  </a:cubicBezTo>
                  <a:cubicBezTo>
                    <a:pt x="421259" y="4464053"/>
                    <a:pt x="434340" y="4447543"/>
                    <a:pt x="433705" y="4433319"/>
                  </a:cubicBezTo>
                  <a:cubicBezTo>
                    <a:pt x="445262" y="4430016"/>
                    <a:pt x="452120" y="4419729"/>
                    <a:pt x="462661" y="4414650"/>
                  </a:cubicBezTo>
                  <a:cubicBezTo>
                    <a:pt x="462661" y="4416301"/>
                    <a:pt x="465709" y="4419349"/>
                    <a:pt x="466471" y="4422016"/>
                  </a:cubicBezTo>
                  <a:cubicBezTo>
                    <a:pt x="478282" y="4419857"/>
                    <a:pt x="484505" y="4406395"/>
                    <a:pt x="496443" y="4404236"/>
                  </a:cubicBezTo>
                  <a:cubicBezTo>
                    <a:pt x="494030" y="4420492"/>
                    <a:pt x="501396" y="4423794"/>
                    <a:pt x="517017" y="4422270"/>
                  </a:cubicBezTo>
                  <a:cubicBezTo>
                    <a:pt x="514595" y="4431992"/>
                    <a:pt x="510279" y="4441141"/>
                    <a:pt x="504317" y="4449194"/>
                  </a:cubicBezTo>
                  <a:cubicBezTo>
                    <a:pt x="514368" y="4449625"/>
                    <a:pt x="524332" y="4447156"/>
                    <a:pt x="533019" y="4442082"/>
                  </a:cubicBezTo>
                  <a:cubicBezTo>
                    <a:pt x="536321" y="4440303"/>
                    <a:pt x="541020" y="4444113"/>
                    <a:pt x="544068" y="4442082"/>
                  </a:cubicBezTo>
                  <a:cubicBezTo>
                    <a:pt x="550291" y="4437510"/>
                    <a:pt x="551561" y="4418333"/>
                    <a:pt x="555625" y="4411094"/>
                  </a:cubicBezTo>
                  <a:cubicBezTo>
                    <a:pt x="567436" y="4415538"/>
                    <a:pt x="567309" y="4422015"/>
                    <a:pt x="575437" y="4412363"/>
                  </a:cubicBezTo>
                  <a:cubicBezTo>
                    <a:pt x="579247" y="4407919"/>
                    <a:pt x="575437" y="4394329"/>
                    <a:pt x="580009" y="4391408"/>
                  </a:cubicBezTo>
                  <a:cubicBezTo>
                    <a:pt x="584581" y="4388486"/>
                    <a:pt x="588899" y="4395345"/>
                    <a:pt x="594106" y="4393567"/>
                  </a:cubicBezTo>
                  <a:cubicBezTo>
                    <a:pt x="601218" y="4391154"/>
                    <a:pt x="601853" y="4397249"/>
                    <a:pt x="607822" y="4389884"/>
                  </a:cubicBezTo>
                  <a:cubicBezTo>
                    <a:pt x="613791" y="4382519"/>
                    <a:pt x="605028" y="4370199"/>
                    <a:pt x="611632" y="4364484"/>
                  </a:cubicBezTo>
                  <a:cubicBezTo>
                    <a:pt x="618236" y="4358769"/>
                    <a:pt x="626364" y="4364484"/>
                    <a:pt x="632968" y="4361182"/>
                  </a:cubicBezTo>
                  <a:cubicBezTo>
                    <a:pt x="645668" y="4354832"/>
                    <a:pt x="645668" y="4332226"/>
                    <a:pt x="661543" y="4330829"/>
                  </a:cubicBezTo>
                  <a:cubicBezTo>
                    <a:pt x="666877" y="4341243"/>
                    <a:pt x="667131" y="4348101"/>
                    <a:pt x="677926" y="4345560"/>
                  </a:cubicBezTo>
                  <a:cubicBezTo>
                    <a:pt x="686435" y="4343402"/>
                    <a:pt x="699770" y="4325241"/>
                    <a:pt x="707771" y="4320160"/>
                  </a:cubicBezTo>
                  <a:cubicBezTo>
                    <a:pt x="707771" y="4322954"/>
                    <a:pt x="707771" y="4326003"/>
                    <a:pt x="707771" y="4328669"/>
                  </a:cubicBezTo>
                  <a:lnTo>
                    <a:pt x="710692" y="4327272"/>
                  </a:lnTo>
                  <a:cubicBezTo>
                    <a:pt x="711708" y="4558666"/>
                    <a:pt x="709549" y="5161916"/>
                    <a:pt x="709549" y="5161916"/>
                  </a:cubicBezTo>
                  <a:lnTo>
                    <a:pt x="811149" y="5161916"/>
                  </a:lnTo>
                  <a:lnTo>
                    <a:pt x="779272" y="4296919"/>
                  </a:lnTo>
                  <a:cubicBezTo>
                    <a:pt x="780930" y="4296123"/>
                    <a:pt x="782542" y="4295232"/>
                    <a:pt x="784098" y="4294252"/>
                  </a:cubicBezTo>
                  <a:cubicBezTo>
                    <a:pt x="781812" y="4325240"/>
                    <a:pt x="796798" y="4303904"/>
                    <a:pt x="805307" y="4306952"/>
                  </a:cubicBezTo>
                  <a:cubicBezTo>
                    <a:pt x="818007" y="4311143"/>
                    <a:pt x="817372" y="4328796"/>
                    <a:pt x="831977" y="4330320"/>
                  </a:cubicBezTo>
                  <a:cubicBezTo>
                    <a:pt x="832342" y="4328684"/>
                    <a:pt x="832809" y="4327072"/>
                    <a:pt x="833374" y="4325494"/>
                  </a:cubicBezTo>
                  <a:cubicBezTo>
                    <a:pt x="848614" y="4343909"/>
                    <a:pt x="886714" y="4358133"/>
                    <a:pt x="882269" y="4384803"/>
                  </a:cubicBezTo>
                  <a:cubicBezTo>
                    <a:pt x="892429" y="4385819"/>
                    <a:pt x="894969" y="4378453"/>
                    <a:pt x="905510" y="4377818"/>
                  </a:cubicBezTo>
                  <a:cubicBezTo>
                    <a:pt x="916051" y="4377182"/>
                    <a:pt x="918845" y="4384930"/>
                    <a:pt x="929005" y="4382517"/>
                  </a:cubicBezTo>
                  <a:cubicBezTo>
                    <a:pt x="933577" y="4381374"/>
                    <a:pt x="937768" y="4373754"/>
                    <a:pt x="943610" y="4372484"/>
                  </a:cubicBezTo>
                  <a:cubicBezTo>
                    <a:pt x="944753" y="4385184"/>
                    <a:pt x="958850" y="4412997"/>
                    <a:pt x="971423" y="4392169"/>
                  </a:cubicBezTo>
                  <a:cubicBezTo>
                    <a:pt x="977392" y="4398646"/>
                    <a:pt x="979932" y="4408044"/>
                    <a:pt x="986790" y="4414394"/>
                  </a:cubicBezTo>
                  <a:cubicBezTo>
                    <a:pt x="983107" y="4418077"/>
                    <a:pt x="974090" y="4425189"/>
                    <a:pt x="974090" y="4430396"/>
                  </a:cubicBezTo>
                  <a:cubicBezTo>
                    <a:pt x="971169" y="4449446"/>
                    <a:pt x="997839" y="4436492"/>
                    <a:pt x="1009904" y="4438016"/>
                  </a:cubicBezTo>
                  <a:cubicBezTo>
                    <a:pt x="1017270" y="4461384"/>
                    <a:pt x="1020318" y="4482720"/>
                    <a:pt x="1050290" y="4470401"/>
                  </a:cubicBezTo>
                  <a:cubicBezTo>
                    <a:pt x="1050290" y="4487292"/>
                    <a:pt x="1061212" y="4499484"/>
                    <a:pt x="1069213" y="4477767"/>
                  </a:cubicBezTo>
                  <a:cubicBezTo>
                    <a:pt x="1078230" y="4482847"/>
                    <a:pt x="1081278" y="4472433"/>
                    <a:pt x="1087628" y="4471925"/>
                  </a:cubicBezTo>
                  <a:cubicBezTo>
                    <a:pt x="1097407" y="4471290"/>
                    <a:pt x="1106551" y="4478656"/>
                    <a:pt x="1117981" y="4477767"/>
                  </a:cubicBezTo>
                  <a:cubicBezTo>
                    <a:pt x="1113663" y="4477767"/>
                    <a:pt x="1123442" y="4494912"/>
                    <a:pt x="1133983" y="4493388"/>
                  </a:cubicBezTo>
                  <a:cubicBezTo>
                    <a:pt x="1132619" y="4501145"/>
                    <a:pt x="1135588" y="4509030"/>
                    <a:pt x="1141730" y="4513962"/>
                  </a:cubicBezTo>
                  <a:cubicBezTo>
                    <a:pt x="1142873" y="4515105"/>
                    <a:pt x="1148588" y="4511041"/>
                    <a:pt x="1150874" y="4512184"/>
                  </a:cubicBezTo>
                  <a:cubicBezTo>
                    <a:pt x="1153160" y="4513326"/>
                    <a:pt x="1158240" y="4520819"/>
                    <a:pt x="1161796" y="4523105"/>
                  </a:cubicBezTo>
                  <a:cubicBezTo>
                    <a:pt x="1165352" y="4525391"/>
                    <a:pt x="1169035" y="4521454"/>
                    <a:pt x="1170813" y="4523105"/>
                  </a:cubicBezTo>
                  <a:cubicBezTo>
                    <a:pt x="1172591" y="4524756"/>
                    <a:pt x="1175004" y="4531106"/>
                    <a:pt x="1178052" y="4533138"/>
                  </a:cubicBezTo>
                  <a:cubicBezTo>
                    <a:pt x="1185291" y="4537964"/>
                    <a:pt x="1185418" y="4548632"/>
                    <a:pt x="1196086" y="4539361"/>
                  </a:cubicBezTo>
                  <a:cubicBezTo>
                    <a:pt x="1201420" y="4544568"/>
                    <a:pt x="1204214" y="4552061"/>
                    <a:pt x="1210310" y="4556125"/>
                  </a:cubicBezTo>
                  <a:cubicBezTo>
                    <a:pt x="1213231" y="4558157"/>
                    <a:pt x="1219835" y="4556125"/>
                    <a:pt x="1221613" y="4557649"/>
                  </a:cubicBezTo>
                  <a:cubicBezTo>
                    <a:pt x="1227328" y="4562602"/>
                    <a:pt x="1226058" y="4572127"/>
                    <a:pt x="1231646" y="4576318"/>
                  </a:cubicBezTo>
                  <a:cubicBezTo>
                    <a:pt x="1237234" y="4580508"/>
                    <a:pt x="1246124" y="4575174"/>
                    <a:pt x="1251077" y="4577969"/>
                  </a:cubicBezTo>
                  <a:cubicBezTo>
                    <a:pt x="1258824" y="4582160"/>
                    <a:pt x="1255776" y="4590669"/>
                    <a:pt x="1265301" y="4591938"/>
                  </a:cubicBezTo>
                  <a:cubicBezTo>
                    <a:pt x="1271778" y="4592573"/>
                    <a:pt x="1285367" y="4584319"/>
                    <a:pt x="1294003" y="4584319"/>
                  </a:cubicBezTo>
                  <a:cubicBezTo>
                    <a:pt x="1295527" y="4558919"/>
                    <a:pt x="1281303" y="4557775"/>
                    <a:pt x="1278128" y="4534915"/>
                  </a:cubicBezTo>
                  <a:cubicBezTo>
                    <a:pt x="1284363" y="4536152"/>
                    <a:pt x="1290834" y="4535163"/>
                    <a:pt x="1296416" y="4532122"/>
                  </a:cubicBezTo>
                  <a:cubicBezTo>
                    <a:pt x="1296416" y="4550790"/>
                    <a:pt x="1302512" y="4548886"/>
                    <a:pt x="1314704" y="4555871"/>
                  </a:cubicBezTo>
                  <a:cubicBezTo>
                    <a:pt x="1326896" y="4562856"/>
                    <a:pt x="1327404" y="4565904"/>
                    <a:pt x="1332103" y="4581271"/>
                  </a:cubicBezTo>
                  <a:cubicBezTo>
                    <a:pt x="1336421" y="4579620"/>
                    <a:pt x="1344803" y="4572762"/>
                    <a:pt x="1348867" y="4573143"/>
                  </a:cubicBezTo>
                  <a:cubicBezTo>
                    <a:pt x="1352931" y="4573523"/>
                    <a:pt x="1353058" y="4583302"/>
                    <a:pt x="1357376" y="4583175"/>
                  </a:cubicBezTo>
                  <a:cubicBezTo>
                    <a:pt x="1371600" y="4583175"/>
                    <a:pt x="1363726" y="4576825"/>
                    <a:pt x="1370076" y="4568062"/>
                  </a:cubicBezTo>
                  <a:cubicBezTo>
                    <a:pt x="1373477" y="4564204"/>
                    <a:pt x="1377869" y="4561349"/>
                    <a:pt x="1382776" y="4559807"/>
                  </a:cubicBezTo>
                  <a:cubicBezTo>
                    <a:pt x="1381921" y="4565310"/>
                    <a:pt x="1380385" y="4570685"/>
                    <a:pt x="1378204" y="4575809"/>
                  </a:cubicBezTo>
                  <a:cubicBezTo>
                    <a:pt x="1389380" y="4575809"/>
                    <a:pt x="1394587" y="4566030"/>
                    <a:pt x="1405001" y="4563109"/>
                  </a:cubicBezTo>
                  <a:cubicBezTo>
                    <a:pt x="1417701" y="4559426"/>
                    <a:pt x="1418463" y="4563109"/>
                    <a:pt x="1430401" y="4568570"/>
                  </a:cubicBezTo>
                  <a:cubicBezTo>
                    <a:pt x="1434375" y="4562954"/>
                    <a:pt x="1437779" y="4556955"/>
                    <a:pt x="1440561" y="4550663"/>
                  </a:cubicBezTo>
                  <a:cubicBezTo>
                    <a:pt x="1453114" y="4556783"/>
                    <a:pt x="1466265" y="4561592"/>
                    <a:pt x="1479804" y="4565014"/>
                  </a:cubicBezTo>
                  <a:cubicBezTo>
                    <a:pt x="1490599" y="4568062"/>
                    <a:pt x="1484503" y="4571237"/>
                    <a:pt x="1498346" y="4570475"/>
                  </a:cubicBezTo>
                  <a:cubicBezTo>
                    <a:pt x="1508250" y="4569555"/>
                    <a:pt x="1518036" y="4567641"/>
                    <a:pt x="1527556" y="4564760"/>
                  </a:cubicBezTo>
                  <a:cubicBezTo>
                    <a:pt x="1536573" y="4588001"/>
                    <a:pt x="1476756" y="4609337"/>
                    <a:pt x="1461135" y="4610480"/>
                  </a:cubicBezTo>
                  <a:cubicBezTo>
                    <a:pt x="1434465" y="4612385"/>
                    <a:pt x="1405001" y="4602987"/>
                    <a:pt x="1380490" y="4616322"/>
                  </a:cubicBezTo>
                  <a:cubicBezTo>
                    <a:pt x="1385745" y="4623999"/>
                    <a:pt x="1394561" y="4628455"/>
                    <a:pt x="1403858" y="4628133"/>
                  </a:cubicBezTo>
                  <a:cubicBezTo>
                    <a:pt x="1408430" y="4628768"/>
                    <a:pt x="1420876" y="4625593"/>
                    <a:pt x="1424051" y="4627117"/>
                  </a:cubicBezTo>
                  <a:cubicBezTo>
                    <a:pt x="1434465" y="4631816"/>
                    <a:pt x="1426718" y="4637404"/>
                    <a:pt x="1432814" y="4642484"/>
                  </a:cubicBezTo>
                  <a:cubicBezTo>
                    <a:pt x="1446149" y="4653406"/>
                    <a:pt x="1483614" y="4646421"/>
                    <a:pt x="1501394" y="4642484"/>
                  </a:cubicBezTo>
                  <a:cubicBezTo>
                    <a:pt x="1504356" y="4652834"/>
                    <a:pt x="1505262" y="4663663"/>
                    <a:pt x="1504061" y="4674361"/>
                  </a:cubicBezTo>
                  <a:cubicBezTo>
                    <a:pt x="1510078" y="4674452"/>
                    <a:pt x="1516048" y="4673284"/>
                    <a:pt x="1521587" y="4670932"/>
                  </a:cubicBezTo>
                  <a:cubicBezTo>
                    <a:pt x="1521874" y="4678187"/>
                    <a:pt x="1524064" y="4685238"/>
                    <a:pt x="1527937" y="4691379"/>
                  </a:cubicBezTo>
                  <a:cubicBezTo>
                    <a:pt x="1542669" y="4683505"/>
                    <a:pt x="1548892" y="4667376"/>
                    <a:pt x="1566037" y="4663566"/>
                  </a:cubicBezTo>
                  <a:cubicBezTo>
                    <a:pt x="1576832" y="4661153"/>
                    <a:pt x="1576959" y="4668646"/>
                    <a:pt x="1585849" y="4660391"/>
                  </a:cubicBezTo>
                  <a:cubicBezTo>
                    <a:pt x="1590294" y="4656327"/>
                    <a:pt x="1588643" y="4646167"/>
                    <a:pt x="1593215" y="4641595"/>
                  </a:cubicBezTo>
                  <a:cubicBezTo>
                    <a:pt x="1597787" y="4637023"/>
                    <a:pt x="1603756" y="4638420"/>
                    <a:pt x="1605915" y="4636007"/>
                  </a:cubicBezTo>
                  <a:cubicBezTo>
                    <a:pt x="1611503" y="4628641"/>
                    <a:pt x="1614805" y="4626482"/>
                    <a:pt x="1613662" y="4614925"/>
                  </a:cubicBezTo>
                  <a:cubicBezTo>
                    <a:pt x="1628902" y="4614925"/>
                    <a:pt x="1634363" y="4602225"/>
                    <a:pt x="1630299" y="4589525"/>
                  </a:cubicBezTo>
                  <a:cubicBezTo>
                    <a:pt x="1644777" y="4596892"/>
                    <a:pt x="1657858" y="4580382"/>
                    <a:pt x="1657223" y="4566157"/>
                  </a:cubicBezTo>
                  <a:cubicBezTo>
                    <a:pt x="1668780" y="4562855"/>
                    <a:pt x="1675638" y="4552568"/>
                    <a:pt x="1686179" y="4547488"/>
                  </a:cubicBezTo>
                  <a:cubicBezTo>
                    <a:pt x="1686179" y="4549139"/>
                    <a:pt x="1689227" y="4552187"/>
                    <a:pt x="1689989" y="4554855"/>
                  </a:cubicBezTo>
                  <a:cubicBezTo>
                    <a:pt x="1701800" y="4552696"/>
                    <a:pt x="1708023" y="4539234"/>
                    <a:pt x="1719961" y="4537074"/>
                  </a:cubicBezTo>
                  <a:cubicBezTo>
                    <a:pt x="1717421" y="4553204"/>
                    <a:pt x="1724914" y="4556632"/>
                    <a:pt x="1740535" y="4555108"/>
                  </a:cubicBezTo>
                  <a:cubicBezTo>
                    <a:pt x="1738076" y="4564817"/>
                    <a:pt x="1733763" y="4573960"/>
                    <a:pt x="1727835" y="4582032"/>
                  </a:cubicBezTo>
                  <a:cubicBezTo>
                    <a:pt x="1737904" y="4582476"/>
                    <a:pt x="1747883" y="4579959"/>
                    <a:pt x="1756537" y="4574793"/>
                  </a:cubicBezTo>
                  <a:cubicBezTo>
                    <a:pt x="1759839" y="4573142"/>
                    <a:pt x="1764538" y="4576952"/>
                    <a:pt x="1767586" y="4574793"/>
                  </a:cubicBezTo>
                  <a:cubicBezTo>
                    <a:pt x="1773809" y="4570221"/>
                    <a:pt x="1775079" y="4550917"/>
                    <a:pt x="1779143" y="4543805"/>
                  </a:cubicBezTo>
                  <a:cubicBezTo>
                    <a:pt x="1790954" y="4548123"/>
                    <a:pt x="1790827" y="4554727"/>
                    <a:pt x="1798955" y="4545075"/>
                  </a:cubicBezTo>
                  <a:cubicBezTo>
                    <a:pt x="1802765" y="4540630"/>
                    <a:pt x="1798955" y="4527041"/>
                    <a:pt x="1803527" y="4523993"/>
                  </a:cubicBezTo>
                  <a:cubicBezTo>
                    <a:pt x="1808099" y="4520945"/>
                    <a:pt x="1812417" y="4528057"/>
                    <a:pt x="1817624" y="4526279"/>
                  </a:cubicBezTo>
                  <a:cubicBezTo>
                    <a:pt x="1824736" y="4523739"/>
                    <a:pt x="1825371" y="4529962"/>
                    <a:pt x="1831340" y="4522596"/>
                  </a:cubicBezTo>
                  <a:cubicBezTo>
                    <a:pt x="1837309" y="4515231"/>
                    <a:pt x="1828546" y="4502911"/>
                    <a:pt x="1835150" y="4497196"/>
                  </a:cubicBezTo>
                  <a:cubicBezTo>
                    <a:pt x="1841754" y="4491481"/>
                    <a:pt x="1849882" y="4497196"/>
                    <a:pt x="1856486" y="4493894"/>
                  </a:cubicBezTo>
                  <a:cubicBezTo>
                    <a:pt x="1868551" y="4487544"/>
                    <a:pt x="1869186" y="4464938"/>
                    <a:pt x="1885061" y="4463541"/>
                  </a:cubicBezTo>
                  <a:cubicBezTo>
                    <a:pt x="1890395" y="4473955"/>
                    <a:pt x="1890649" y="4480813"/>
                    <a:pt x="1901444" y="4478272"/>
                  </a:cubicBezTo>
                  <a:cubicBezTo>
                    <a:pt x="1909953" y="4476114"/>
                    <a:pt x="1923288" y="4457953"/>
                    <a:pt x="1931289" y="4452872"/>
                  </a:cubicBezTo>
                  <a:cubicBezTo>
                    <a:pt x="1931289" y="4455540"/>
                    <a:pt x="1931289" y="4458715"/>
                    <a:pt x="1931289" y="4461381"/>
                  </a:cubicBezTo>
                  <a:lnTo>
                    <a:pt x="1934210" y="4459984"/>
                  </a:lnTo>
                  <a:cubicBezTo>
                    <a:pt x="1935226" y="4691378"/>
                    <a:pt x="1933067" y="5294629"/>
                    <a:pt x="1933067" y="5294629"/>
                  </a:cubicBezTo>
                  <a:lnTo>
                    <a:pt x="2034667" y="5294629"/>
                  </a:lnTo>
                  <a:lnTo>
                    <a:pt x="2002790" y="4429632"/>
                  </a:lnTo>
                  <a:cubicBezTo>
                    <a:pt x="2004448" y="4428836"/>
                    <a:pt x="2006060" y="4427945"/>
                    <a:pt x="2007616" y="4426965"/>
                  </a:cubicBezTo>
                  <a:cubicBezTo>
                    <a:pt x="2005330" y="4457826"/>
                    <a:pt x="2020316" y="4436617"/>
                    <a:pt x="2028825" y="4439665"/>
                  </a:cubicBezTo>
                  <a:cubicBezTo>
                    <a:pt x="2041525" y="4443856"/>
                    <a:pt x="2040890" y="4461382"/>
                    <a:pt x="2055495" y="4463033"/>
                  </a:cubicBezTo>
                  <a:cubicBezTo>
                    <a:pt x="2055495" y="4461382"/>
                    <a:pt x="2056257" y="4459985"/>
                    <a:pt x="2056765" y="4458207"/>
                  </a:cubicBezTo>
                  <a:cubicBezTo>
                    <a:pt x="2072132" y="4476622"/>
                    <a:pt x="2110232" y="4490846"/>
                    <a:pt x="2105787" y="4517389"/>
                  </a:cubicBezTo>
                  <a:cubicBezTo>
                    <a:pt x="2115947" y="4518532"/>
                    <a:pt x="2119122" y="4511166"/>
                    <a:pt x="2129028" y="4510531"/>
                  </a:cubicBezTo>
                  <a:cubicBezTo>
                    <a:pt x="2138934" y="4509895"/>
                    <a:pt x="2142363" y="4517643"/>
                    <a:pt x="2152523" y="4515103"/>
                  </a:cubicBezTo>
                  <a:cubicBezTo>
                    <a:pt x="2156968" y="4514087"/>
                    <a:pt x="2161286" y="4506467"/>
                    <a:pt x="2167128" y="4505196"/>
                  </a:cubicBezTo>
                  <a:cubicBezTo>
                    <a:pt x="2168144" y="4517896"/>
                    <a:pt x="2182368" y="4545709"/>
                    <a:pt x="2194941" y="4524881"/>
                  </a:cubicBezTo>
                  <a:cubicBezTo>
                    <a:pt x="2200783" y="4531358"/>
                    <a:pt x="2203450" y="4540756"/>
                    <a:pt x="2210181" y="4547106"/>
                  </a:cubicBezTo>
                  <a:cubicBezTo>
                    <a:pt x="2206498" y="4550789"/>
                    <a:pt x="2198243" y="4557901"/>
                    <a:pt x="2197481" y="4563108"/>
                  </a:cubicBezTo>
                  <a:cubicBezTo>
                    <a:pt x="2194560" y="4582158"/>
                    <a:pt x="2221230" y="4569204"/>
                    <a:pt x="2233168" y="4570728"/>
                  </a:cubicBezTo>
                  <a:cubicBezTo>
                    <a:pt x="2240661" y="4594096"/>
                    <a:pt x="2243709" y="4615432"/>
                    <a:pt x="2273681" y="4603113"/>
                  </a:cubicBezTo>
                  <a:cubicBezTo>
                    <a:pt x="2273681" y="4620004"/>
                    <a:pt x="2284603" y="4632196"/>
                    <a:pt x="2292604" y="4610479"/>
                  </a:cubicBezTo>
                  <a:cubicBezTo>
                    <a:pt x="2301621" y="4615559"/>
                    <a:pt x="2304542" y="4605145"/>
                    <a:pt x="2311019" y="4604637"/>
                  </a:cubicBezTo>
                  <a:cubicBezTo>
                    <a:pt x="2320671" y="4604002"/>
                    <a:pt x="2329815" y="4611368"/>
                    <a:pt x="2341245" y="4610352"/>
                  </a:cubicBezTo>
                  <a:cubicBezTo>
                    <a:pt x="2337054" y="4610352"/>
                    <a:pt x="2346833" y="4627624"/>
                    <a:pt x="2357374" y="4626100"/>
                  </a:cubicBezTo>
                  <a:cubicBezTo>
                    <a:pt x="2356010" y="4633858"/>
                    <a:pt x="2358979" y="4641742"/>
                    <a:pt x="2365121" y="4646674"/>
                  </a:cubicBezTo>
                  <a:cubicBezTo>
                    <a:pt x="2366264" y="4647817"/>
                    <a:pt x="2371979" y="4643753"/>
                    <a:pt x="2374265" y="4644896"/>
                  </a:cubicBezTo>
                  <a:cubicBezTo>
                    <a:pt x="2376551" y="4646038"/>
                    <a:pt x="2381631" y="4653531"/>
                    <a:pt x="2385187" y="4655817"/>
                  </a:cubicBezTo>
                  <a:cubicBezTo>
                    <a:pt x="2388743" y="4658103"/>
                    <a:pt x="2392426" y="4654166"/>
                    <a:pt x="2394204" y="4655817"/>
                  </a:cubicBezTo>
                  <a:cubicBezTo>
                    <a:pt x="2395982" y="4657468"/>
                    <a:pt x="2398395" y="4663818"/>
                    <a:pt x="2401443" y="4665850"/>
                  </a:cubicBezTo>
                  <a:cubicBezTo>
                    <a:pt x="2408683" y="4670676"/>
                    <a:pt x="2408809" y="4681344"/>
                    <a:pt x="2419477" y="4672073"/>
                  </a:cubicBezTo>
                  <a:cubicBezTo>
                    <a:pt x="2424811" y="4677280"/>
                    <a:pt x="2427605" y="4684773"/>
                    <a:pt x="2433701" y="4688837"/>
                  </a:cubicBezTo>
                  <a:cubicBezTo>
                    <a:pt x="2436622" y="4690869"/>
                    <a:pt x="2443226" y="4688837"/>
                    <a:pt x="2445004" y="4690361"/>
                  </a:cubicBezTo>
                  <a:cubicBezTo>
                    <a:pt x="2450719" y="4695314"/>
                    <a:pt x="2449449" y="4704839"/>
                    <a:pt x="2455037" y="4709030"/>
                  </a:cubicBezTo>
                  <a:cubicBezTo>
                    <a:pt x="2460625" y="4713220"/>
                    <a:pt x="2469515" y="4707886"/>
                    <a:pt x="2474468" y="4710681"/>
                  </a:cubicBezTo>
                  <a:cubicBezTo>
                    <a:pt x="2482215" y="4714872"/>
                    <a:pt x="2479167" y="4723381"/>
                    <a:pt x="2488692" y="4724650"/>
                  </a:cubicBezTo>
                  <a:cubicBezTo>
                    <a:pt x="2495169" y="4724650"/>
                    <a:pt x="2508758" y="4717031"/>
                    <a:pt x="2517394" y="4717031"/>
                  </a:cubicBezTo>
                  <a:cubicBezTo>
                    <a:pt x="2518918" y="4691631"/>
                    <a:pt x="2504694" y="4690487"/>
                    <a:pt x="2501519" y="4667628"/>
                  </a:cubicBezTo>
                  <a:cubicBezTo>
                    <a:pt x="2507754" y="4668864"/>
                    <a:pt x="2514225" y="4667875"/>
                    <a:pt x="2519807" y="4664834"/>
                  </a:cubicBezTo>
                  <a:cubicBezTo>
                    <a:pt x="2519807" y="4683503"/>
                    <a:pt x="2525903" y="4681471"/>
                    <a:pt x="2538095" y="4688583"/>
                  </a:cubicBezTo>
                  <a:cubicBezTo>
                    <a:pt x="2550287" y="4695696"/>
                    <a:pt x="2550795" y="4698616"/>
                    <a:pt x="2555494" y="4713983"/>
                  </a:cubicBezTo>
                  <a:cubicBezTo>
                    <a:pt x="2559812" y="4712332"/>
                    <a:pt x="2568194" y="4705474"/>
                    <a:pt x="2572258" y="4705855"/>
                  </a:cubicBezTo>
                  <a:cubicBezTo>
                    <a:pt x="2576322" y="4706235"/>
                    <a:pt x="2576449" y="4716015"/>
                    <a:pt x="2580767" y="4715887"/>
                  </a:cubicBezTo>
                  <a:cubicBezTo>
                    <a:pt x="2594991" y="4715887"/>
                    <a:pt x="2587117" y="4709537"/>
                    <a:pt x="2593467" y="4700774"/>
                  </a:cubicBezTo>
                  <a:cubicBezTo>
                    <a:pt x="2604135" y="4687185"/>
                    <a:pt x="2626233" y="4692138"/>
                    <a:pt x="2635250" y="4681217"/>
                  </a:cubicBezTo>
                  <a:cubicBezTo>
                    <a:pt x="2635250" y="4795517"/>
                    <a:pt x="2634615" y="4876543"/>
                    <a:pt x="2634615" y="4876543"/>
                  </a:cubicBezTo>
                  <a:lnTo>
                    <a:pt x="2736215" y="4876543"/>
                  </a:lnTo>
                  <a:lnTo>
                    <a:pt x="2726944" y="4626480"/>
                  </a:lnTo>
                  <a:cubicBezTo>
                    <a:pt x="2729232" y="4625511"/>
                    <a:pt x="2731440" y="4624364"/>
                    <a:pt x="2733548" y="4623050"/>
                  </a:cubicBezTo>
                  <a:cubicBezTo>
                    <a:pt x="2741422" y="4618224"/>
                    <a:pt x="2746248" y="4610350"/>
                    <a:pt x="2753487" y="4607683"/>
                  </a:cubicBezTo>
                  <a:cubicBezTo>
                    <a:pt x="2755138" y="4607048"/>
                    <a:pt x="2759329" y="4611366"/>
                    <a:pt x="2761869" y="4610096"/>
                  </a:cubicBezTo>
                  <a:cubicBezTo>
                    <a:pt x="2764409" y="4608826"/>
                    <a:pt x="2768473" y="4605270"/>
                    <a:pt x="2770759" y="4604254"/>
                  </a:cubicBezTo>
                  <a:cubicBezTo>
                    <a:pt x="2781422" y="4599133"/>
                    <a:pt x="2790279" y="4590896"/>
                    <a:pt x="2796159" y="4580632"/>
                  </a:cubicBezTo>
                  <a:cubicBezTo>
                    <a:pt x="2798699" y="4574028"/>
                    <a:pt x="2799842" y="4553073"/>
                    <a:pt x="2792730" y="4549517"/>
                  </a:cubicBezTo>
                  <a:cubicBezTo>
                    <a:pt x="2785618" y="4545961"/>
                    <a:pt x="2771648" y="4558026"/>
                    <a:pt x="2762631" y="4559169"/>
                  </a:cubicBezTo>
                  <a:cubicBezTo>
                    <a:pt x="2749737" y="4559614"/>
                    <a:pt x="2736859" y="4557897"/>
                    <a:pt x="2724531" y="4554089"/>
                  </a:cubicBezTo>
                  <a:lnTo>
                    <a:pt x="2714752" y="4351914"/>
                  </a:lnTo>
                  <a:cubicBezTo>
                    <a:pt x="2715968" y="4351832"/>
                    <a:pt x="2717165" y="4351576"/>
                    <a:pt x="2718308" y="4351152"/>
                  </a:cubicBezTo>
                  <a:cubicBezTo>
                    <a:pt x="2712593" y="4374774"/>
                    <a:pt x="2734056" y="4365122"/>
                    <a:pt x="2746883" y="4365884"/>
                  </a:cubicBezTo>
                  <a:cubicBezTo>
                    <a:pt x="2759710" y="4366646"/>
                    <a:pt x="2773299" y="4376552"/>
                    <a:pt x="2782316" y="4364614"/>
                  </a:cubicBezTo>
                  <a:cubicBezTo>
                    <a:pt x="2782186" y="4366093"/>
                    <a:pt x="2782186" y="4367580"/>
                    <a:pt x="2782316" y="4369059"/>
                  </a:cubicBezTo>
                  <a:cubicBezTo>
                    <a:pt x="2788666" y="4360804"/>
                    <a:pt x="2803906" y="4352168"/>
                    <a:pt x="2807716" y="4345564"/>
                  </a:cubicBezTo>
                  <a:cubicBezTo>
                    <a:pt x="2825369" y="4314322"/>
                    <a:pt x="2794000" y="4329562"/>
                    <a:pt x="2787523" y="4327530"/>
                  </a:cubicBezTo>
                  <a:cubicBezTo>
                    <a:pt x="2776728" y="4323974"/>
                    <a:pt x="2768092" y="4306702"/>
                    <a:pt x="2760091" y="4297939"/>
                  </a:cubicBezTo>
                  <a:cubicBezTo>
                    <a:pt x="2748833" y="4284734"/>
                    <a:pt x="2736698" y="4272303"/>
                    <a:pt x="2723769" y="4260728"/>
                  </a:cubicBezTo>
                  <a:cubicBezTo>
                    <a:pt x="2719832" y="4257426"/>
                    <a:pt x="2715387" y="4254378"/>
                    <a:pt x="2711069" y="4251330"/>
                  </a:cubicBezTo>
                  <a:lnTo>
                    <a:pt x="2708656" y="4186179"/>
                  </a:lnTo>
                  <a:cubicBezTo>
                    <a:pt x="2717079" y="4187395"/>
                    <a:pt x="2725633" y="4187395"/>
                    <a:pt x="2734056" y="4186179"/>
                  </a:cubicBezTo>
                  <a:cubicBezTo>
                    <a:pt x="2739136" y="4198879"/>
                    <a:pt x="2739390" y="4202816"/>
                    <a:pt x="2748661" y="4209674"/>
                  </a:cubicBezTo>
                  <a:cubicBezTo>
                    <a:pt x="2755889" y="4212541"/>
                    <a:pt x="2763317" y="4214876"/>
                    <a:pt x="2770886" y="4216659"/>
                  </a:cubicBezTo>
                  <a:cubicBezTo>
                    <a:pt x="2775585" y="4216659"/>
                    <a:pt x="2779649" y="4206372"/>
                    <a:pt x="2786507" y="4206372"/>
                  </a:cubicBezTo>
                  <a:cubicBezTo>
                    <a:pt x="2790317" y="4206372"/>
                    <a:pt x="2792857" y="4215389"/>
                    <a:pt x="2794127" y="4215262"/>
                  </a:cubicBezTo>
                  <a:cubicBezTo>
                    <a:pt x="2802890" y="4214119"/>
                    <a:pt x="2808732" y="4207261"/>
                    <a:pt x="2817876" y="4202562"/>
                  </a:cubicBezTo>
                  <a:cubicBezTo>
                    <a:pt x="2808087" y="4187489"/>
                    <a:pt x="2794333" y="4175405"/>
                    <a:pt x="2778125" y="4167637"/>
                  </a:cubicBezTo>
                  <a:cubicBezTo>
                    <a:pt x="2787650" y="4154937"/>
                    <a:pt x="2774061" y="4154175"/>
                    <a:pt x="2763647" y="4154937"/>
                  </a:cubicBezTo>
                  <a:cubicBezTo>
                    <a:pt x="2767584" y="4134871"/>
                    <a:pt x="2784602" y="4143888"/>
                    <a:pt x="2798064" y="4142237"/>
                  </a:cubicBezTo>
                  <a:cubicBezTo>
                    <a:pt x="2820035" y="4139189"/>
                    <a:pt x="2810764" y="4128140"/>
                    <a:pt x="2819908" y="4115059"/>
                  </a:cubicBezTo>
                  <a:cubicBezTo>
                    <a:pt x="2813685" y="4106804"/>
                    <a:pt x="2805430" y="4097914"/>
                    <a:pt x="2794508" y="4099311"/>
                  </a:cubicBezTo>
                  <a:cubicBezTo>
                    <a:pt x="2794359" y="4100339"/>
                    <a:pt x="2794147" y="4101357"/>
                    <a:pt x="2793873" y="4102359"/>
                  </a:cubicBezTo>
                  <a:cubicBezTo>
                    <a:pt x="2787523" y="4098422"/>
                    <a:pt x="2781173" y="4089659"/>
                    <a:pt x="2770759" y="4089659"/>
                  </a:cubicBezTo>
                  <a:cubicBezTo>
                    <a:pt x="2758059" y="4090802"/>
                    <a:pt x="2758059" y="4105153"/>
                    <a:pt x="2744597" y="4101470"/>
                  </a:cubicBezTo>
                  <a:cubicBezTo>
                    <a:pt x="2733421" y="4098676"/>
                    <a:pt x="2741168" y="4084325"/>
                    <a:pt x="2723515" y="4091183"/>
                  </a:cubicBezTo>
                  <a:cubicBezTo>
                    <a:pt x="2715260" y="4094358"/>
                    <a:pt x="2712085" y="4101089"/>
                    <a:pt x="2704973" y="4103883"/>
                  </a:cubicBezTo>
                  <a:lnTo>
                    <a:pt x="2703576" y="4064513"/>
                  </a:lnTo>
                  <a:cubicBezTo>
                    <a:pt x="2705099" y="4061720"/>
                    <a:pt x="2704719" y="4053972"/>
                    <a:pt x="2707132" y="4050924"/>
                  </a:cubicBezTo>
                  <a:cubicBezTo>
                    <a:pt x="2709545" y="4047876"/>
                    <a:pt x="2724277" y="4038224"/>
                    <a:pt x="2726563" y="4036192"/>
                  </a:cubicBezTo>
                  <a:cubicBezTo>
                    <a:pt x="2730880" y="4034013"/>
                    <a:pt x="2735386" y="4032228"/>
                    <a:pt x="2740024" y="4030859"/>
                  </a:cubicBezTo>
                  <a:cubicBezTo>
                    <a:pt x="2742686" y="4036492"/>
                    <a:pt x="2747966" y="4040439"/>
                    <a:pt x="2754121" y="4041400"/>
                  </a:cubicBezTo>
                  <a:cubicBezTo>
                    <a:pt x="2754487" y="4039764"/>
                    <a:pt x="2754953" y="4038152"/>
                    <a:pt x="2755519" y="4036574"/>
                  </a:cubicBezTo>
                  <a:cubicBezTo>
                    <a:pt x="2770758" y="4054989"/>
                    <a:pt x="2808858" y="4069213"/>
                    <a:pt x="2804414" y="4095755"/>
                  </a:cubicBezTo>
                  <a:cubicBezTo>
                    <a:pt x="2814574" y="4096899"/>
                    <a:pt x="2817749" y="4089533"/>
                    <a:pt x="2827655" y="4088898"/>
                  </a:cubicBezTo>
                  <a:cubicBezTo>
                    <a:pt x="2837561" y="4088262"/>
                    <a:pt x="2840990" y="4096010"/>
                    <a:pt x="2851150" y="4093470"/>
                  </a:cubicBezTo>
                  <a:cubicBezTo>
                    <a:pt x="2855595" y="4092453"/>
                    <a:pt x="2859913" y="4084834"/>
                    <a:pt x="2865755" y="4083563"/>
                  </a:cubicBezTo>
                  <a:cubicBezTo>
                    <a:pt x="2866898" y="4096263"/>
                    <a:pt x="2880995" y="4124076"/>
                    <a:pt x="2893568" y="4103248"/>
                  </a:cubicBezTo>
                  <a:cubicBezTo>
                    <a:pt x="2899410" y="4109725"/>
                    <a:pt x="2902077" y="4119123"/>
                    <a:pt x="2908808" y="4125473"/>
                  </a:cubicBezTo>
                  <a:cubicBezTo>
                    <a:pt x="2905252" y="4129156"/>
                    <a:pt x="2896870" y="4136268"/>
                    <a:pt x="2896108" y="4141475"/>
                  </a:cubicBezTo>
                  <a:cubicBezTo>
                    <a:pt x="2893187" y="4160525"/>
                    <a:pt x="2919857" y="4147571"/>
                    <a:pt x="2931795" y="4149095"/>
                  </a:cubicBezTo>
                  <a:cubicBezTo>
                    <a:pt x="2939288" y="4172463"/>
                    <a:pt x="2942336" y="4193799"/>
                    <a:pt x="2972308" y="4181480"/>
                  </a:cubicBezTo>
                  <a:cubicBezTo>
                    <a:pt x="2972308" y="4198371"/>
                    <a:pt x="2983230" y="4210562"/>
                    <a:pt x="2991231" y="4188846"/>
                  </a:cubicBezTo>
                  <a:cubicBezTo>
                    <a:pt x="3000248" y="4193926"/>
                    <a:pt x="3003931" y="4183512"/>
                    <a:pt x="3009646" y="4183004"/>
                  </a:cubicBezTo>
                  <a:cubicBezTo>
                    <a:pt x="3019298" y="4183004"/>
                    <a:pt x="3028569" y="4189735"/>
                    <a:pt x="3039872" y="4188719"/>
                  </a:cubicBezTo>
                  <a:cubicBezTo>
                    <a:pt x="3035681" y="4188719"/>
                    <a:pt x="3045460" y="4205991"/>
                    <a:pt x="3056001" y="4204467"/>
                  </a:cubicBezTo>
                  <a:cubicBezTo>
                    <a:pt x="3054637" y="4212224"/>
                    <a:pt x="3057606" y="4220109"/>
                    <a:pt x="3063748" y="4225041"/>
                  </a:cubicBezTo>
                  <a:cubicBezTo>
                    <a:pt x="3064891" y="4226184"/>
                    <a:pt x="3070606" y="4222120"/>
                    <a:pt x="3072892" y="4223262"/>
                  </a:cubicBezTo>
                  <a:cubicBezTo>
                    <a:pt x="3075178" y="4224405"/>
                    <a:pt x="3080258" y="4231898"/>
                    <a:pt x="3083814" y="4234184"/>
                  </a:cubicBezTo>
                  <a:cubicBezTo>
                    <a:pt x="3087370" y="4236470"/>
                    <a:pt x="3091053" y="4232533"/>
                    <a:pt x="3092831" y="4234184"/>
                  </a:cubicBezTo>
                  <a:cubicBezTo>
                    <a:pt x="3094609" y="4235835"/>
                    <a:pt x="3097022" y="4242185"/>
                    <a:pt x="3100070" y="4244217"/>
                  </a:cubicBezTo>
                  <a:cubicBezTo>
                    <a:pt x="3107309" y="4249043"/>
                    <a:pt x="3107436" y="4259711"/>
                    <a:pt x="3118104" y="4250440"/>
                  </a:cubicBezTo>
                  <a:cubicBezTo>
                    <a:pt x="3123438" y="4255646"/>
                    <a:pt x="3126232" y="4263140"/>
                    <a:pt x="3132328" y="4267204"/>
                  </a:cubicBezTo>
                  <a:cubicBezTo>
                    <a:pt x="3135249" y="4269236"/>
                    <a:pt x="3141853" y="4267204"/>
                    <a:pt x="3143631" y="4268728"/>
                  </a:cubicBezTo>
                  <a:cubicBezTo>
                    <a:pt x="3149346" y="4273681"/>
                    <a:pt x="3148076" y="4283206"/>
                    <a:pt x="3153664" y="4287396"/>
                  </a:cubicBezTo>
                  <a:cubicBezTo>
                    <a:pt x="3159251" y="4291587"/>
                    <a:pt x="3168142" y="4286253"/>
                    <a:pt x="3173095" y="4289048"/>
                  </a:cubicBezTo>
                  <a:cubicBezTo>
                    <a:pt x="3180842" y="4293239"/>
                    <a:pt x="3177794" y="4301748"/>
                    <a:pt x="3187319" y="4303017"/>
                  </a:cubicBezTo>
                  <a:cubicBezTo>
                    <a:pt x="3193796" y="4303017"/>
                    <a:pt x="3207385" y="4295398"/>
                    <a:pt x="3216021" y="4295398"/>
                  </a:cubicBezTo>
                  <a:cubicBezTo>
                    <a:pt x="3217545" y="4269998"/>
                    <a:pt x="3203321" y="4268854"/>
                    <a:pt x="3200146" y="4245994"/>
                  </a:cubicBezTo>
                  <a:cubicBezTo>
                    <a:pt x="3206382" y="4247167"/>
                    <a:pt x="3212832" y="4246182"/>
                    <a:pt x="3218434" y="4243201"/>
                  </a:cubicBezTo>
                  <a:cubicBezTo>
                    <a:pt x="3218434" y="4261869"/>
                    <a:pt x="3224530" y="4259838"/>
                    <a:pt x="3236722" y="4266950"/>
                  </a:cubicBezTo>
                  <a:cubicBezTo>
                    <a:pt x="3248913" y="4274062"/>
                    <a:pt x="3249422" y="4276982"/>
                    <a:pt x="3254121" y="4292350"/>
                  </a:cubicBezTo>
                  <a:cubicBezTo>
                    <a:pt x="3258439" y="4290699"/>
                    <a:pt x="3266821" y="4283841"/>
                    <a:pt x="3270885" y="4284221"/>
                  </a:cubicBezTo>
                  <a:cubicBezTo>
                    <a:pt x="3274949" y="4284602"/>
                    <a:pt x="3275076" y="4294381"/>
                    <a:pt x="3279394" y="4294254"/>
                  </a:cubicBezTo>
                  <a:cubicBezTo>
                    <a:pt x="3293618" y="4294254"/>
                    <a:pt x="3285744" y="4287904"/>
                    <a:pt x="3292094" y="4279141"/>
                  </a:cubicBezTo>
                  <a:cubicBezTo>
                    <a:pt x="3304794" y="4263012"/>
                    <a:pt x="3333369" y="4272918"/>
                    <a:pt x="3337306" y="4251963"/>
                  </a:cubicBezTo>
                  <a:cubicBezTo>
                    <a:pt x="3326003" y="4243835"/>
                    <a:pt x="3298444" y="4242184"/>
                    <a:pt x="3300730" y="4226563"/>
                  </a:cubicBezTo>
                  <a:cubicBezTo>
                    <a:pt x="3304159" y="4201163"/>
                    <a:pt x="3323336" y="4225547"/>
                    <a:pt x="3332480" y="4223007"/>
                  </a:cubicBezTo>
                  <a:cubicBezTo>
                    <a:pt x="3339592" y="4220975"/>
                    <a:pt x="3340989" y="4208656"/>
                    <a:pt x="3346577" y="4206750"/>
                  </a:cubicBezTo>
                  <a:cubicBezTo>
                    <a:pt x="3354832" y="4203957"/>
                    <a:pt x="3355086" y="4209290"/>
                    <a:pt x="3359277" y="4208782"/>
                  </a:cubicBezTo>
                  <a:lnTo>
                    <a:pt x="3373755" y="4207385"/>
                  </a:lnTo>
                  <a:cubicBezTo>
                    <a:pt x="3377057" y="4207385"/>
                    <a:pt x="3379724" y="4202305"/>
                    <a:pt x="3383788" y="4203067"/>
                  </a:cubicBezTo>
                  <a:cubicBezTo>
                    <a:pt x="3390138" y="4204210"/>
                    <a:pt x="3396488" y="4213989"/>
                    <a:pt x="3401314" y="4218053"/>
                  </a:cubicBezTo>
                  <a:cubicBezTo>
                    <a:pt x="3414014" y="4206749"/>
                    <a:pt x="3419348" y="4209544"/>
                    <a:pt x="3431921" y="4201796"/>
                  </a:cubicBezTo>
                  <a:cubicBezTo>
                    <a:pt x="3439795" y="4196970"/>
                    <a:pt x="3444621" y="4189096"/>
                    <a:pt x="3451860" y="4186429"/>
                  </a:cubicBezTo>
                  <a:cubicBezTo>
                    <a:pt x="3453511" y="4186429"/>
                    <a:pt x="3457702" y="4190112"/>
                    <a:pt x="3460242" y="4188842"/>
                  </a:cubicBezTo>
                  <a:cubicBezTo>
                    <a:pt x="3462782" y="4187572"/>
                    <a:pt x="3466846" y="4184016"/>
                    <a:pt x="3469132" y="4183000"/>
                  </a:cubicBezTo>
                  <a:cubicBezTo>
                    <a:pt x="3479791" y="4177812"/>
                    <a:pt x="3488641" y="4169537"/>
                    <a:pt x="3494532" y="4159251"/>
                  </a:cubicBezTo>
                  <a:cubicBezTo>
                    <a:pt x="3495121" y="4157300"/>
                    <a:pt x="3495546" y="4155304"/>
                    <a:pt x="3495802" y="4153282"/>
                  </a:cubicBezTo>
                  <a:lnTo>
                    <a:pt x="3497707" y="4152647"/>
                  </a:lnTo>
                  <a:cubicBezTo>
                    <a:pt x="3497707" y="4191509"/>
                    <a:pt x="3497707" y="4227831"/>
                    <a:pt x="3497707" y="4260343"/>
                  </a:cubicBezTo>
                  <a:cubicBezTo>
                    <a:pt x="3485007" y="4262121"/>
                    <a:pt x="3485007" y="4262121"/>
                    <a:pt x="3473323" y="4264153"/>
                  </a:cubicBezTo>
                  <a:cubicBezTo>
                    <a:pt x="3443706" y="4268357"/>
                    <a:pt x="3414993" y="4277455"/>
                    <a:pt x="3388360" y="4291077"/>
                  </a:cubicBezTo>
                  <a:cubicBezTo>
                    <a:pt x="3378073" y="4296919"/>
                    <a:pt x="3318764" y="4354577"/>
                    <a:pt x="3350260" y="4348862"/>
                  </a:cubicBezTo>
                  <a:cubicBezTo>
                    <a:pt x="3348736" y="4355974"/>
                    <a:pt x="3347085" y="4363340"/>
                    <a:pt x="3345180" y="4370198"/>
                  </a:cubicBezTo>
                  <a:cubicBezTo>
                    <a:pt x="3354578" y="4370198"/>
                    <a:pt x="3376041" y="4366641"/>
                    <a:pt x="3384423" y="4370960"/>
                  </a:cubicBezTo>
                  <a:cubicBezTo>
                    <a:pt x="3395980" y="4376928"/>
                    <a:pt x="3390519" y="4388486"/>
                    <a:pt x="3397123" y="4397756"/>
                  </a:cubicBezTo>
                  <a:cubicBezTo>
                    <a:pt x="3407064" y="4406699"/>
                    <a:pt x="3421648" y="4408188"/>
                    <a:pt x="3433191" y="4401439"/>
                  </a:cubicBezTo>
                  <a:cubicBezTo>
                    <a:pt x="3440938" y="4420616"/>
                    <a:pt x="3456432" y="4407662"/>
                    <a:pt x="3469894" y="4405757"/>
                  </a:cubicBezTo>
                  <a:cubicBezTo>
                    <a:pt x="3473577" y="4405757"/>
                    <a:pt x="3476498" y="4410838"/>
                    <a:pt x="3483991" y="4408805"/>
                  </a:cubicBezTo>
                  <a:cubicBezTo>
                    <a:pt x="3489071" y="4407281"/>
                    <a:pt x="3492500" y="4400550"/>
                    <a:pt x="3496691" y="4396105"/>
                  </a:cubicBezTo>
                  <a:lnTo>
                    <a:pt x="3496691" y="4408171"/>
                  </a:lnTo>
                  <a:lnTo>
                    <a:pt x="3598291" y="4408171"/>
                  </a:lnTo>
                  <a:lnTo>
                    <a:pt x="3595624" y="4336797"/>
                  </a:lnTo>
                  <a:cubicBezTo>
                    <a:pt x="3597774" y="4335997"/>
                    <a:pt x="3600065" y="4335652"/>
                    <a:pt x="3602355" y="4335780"/>
                  </a:cubicBezTo>
                  <a:cubicBezTo>
                    <a:pt x="3602355" y="4339082"/>
                    <a:pt x="3604387" y="4343781"/>
                    <a:pt x="3604260" y="4346194"/>
                  </a:cubicBezTo>
                  <a:cubicBezTo>
                    <a:pt x="3615563" y="4346194"/>
                    <a:pt x="3623564" y="4335146"/>
                    <a:pt x="3635121" y="4332478"/>
                  </a:cubicBezTo>
                  <a:cubicBezTo>
                    <a:pt x="3640582" y="4349750"/>
                    <a:pt x="3649853" y="4344543"/>
                    <a:pt x="3665728" y="4343147"/>
                  </a:cubicBezTo>
                  <a:cubicBezTo>
                    <a:pt x="3665728" y="4351528"/>
                    <a:pt x="3663823" y="4359911"/>
                    <a:pt x="3664966" y="4368547"/>
                  </a:cubicBezTo>
                  <a:cubicBezTo>
                    <a:pt x="3673348" y="4367277"/>
                    <a:pt x="3680206" y="4359911"/>
                    <a:pt x="3688080" y="4358894"/>
                  </a:cubicBezTo>
                  <a:cubicBezTo>
                    <a:pt x="3695954" y="4357879"/>
                    <a:pt x="3699129" y="4363593"/>
                    <a:pt x="3702431" y="4363339"/>
                  </a:cubicBezTo>
                  <a:cubicBezTo>
                    <a:pt x="3713480" y="4363339"/>
                    <a:pt x="3726688" y="4340098"/>
                    <a:pt x="3736721" y="4353941"/>
                  </a:cubicBezTo>
                  <a:cubicBezTo>
                    <a:pt x="3711321" y="4362197"/>
                    <a:pt x="3704463" y="4385310"/>
                    <a:pt x="3684397" y="4394073"/>
                  </a:cubicBezTo>
                  <a:cubicBezTo>
                    <a:pt x="3669919" y="4400423"/>
                    <a:pt x="3637788" y="4381373"/>
                    <a:pt x="3627501" y="4391533"/>
                  </a:cubicBezTo>
                  <a:cubicBezTo>
                    <a:pt x="3610991" y="4407408"/>
                    <a:pt x="3646805" y="4426331"/>
                    <a:pt x="3647694" y="4439793"/>
                  </a:cubicBezTo>
                  <a:cubicBezTo>
                    <a:pt x="3648837" y="4458461"/>
                    <a:pt x="3614928" y="4461763"/>
                    <a:pt x="3600958" y="4463034"/>
                  </a:cubicBezTo>
                  <a:cubicBezTo>
                    <a:pt x="3540633" y="4468876"/>
                    <a:pt x="3490468" y="4452493"/>
                    <a:pt x="3433064" y="4441444"/>
                  </a:cubicBezTo>
                  <a:cubicBezTo>
                    <a:pt x="3427476" y="4440427"/>
                    <a:pt x="3410077" y="4436110"/>
                    <a:pt x="3404235" y="4439665"/>
                  </a:cubicBezTo>
                  <a:cubicBezTo>
                    <a:pt x="3388614" y="4449318"/>
                    <a:pt x="3405125" y="4453255"/>
                    <a:pt x="3409951" y="4463160"/>
                  </a:cubicBezTo>
                  <a:cubicBezTo>
                    <a:pt x="3412872" y="4468875"/>
                    <a:pt x="3411602" y="4475860"/>
                    <a:pt x="3414396" y="4481321"/>
                  </a:cubicBezTo>
                  <a:cubicBezTo>
                    <a:pt x="3417190" y="4486782"/>
                    <a:pt x="3427096" y="4484623"/>
                    <a:pt x="3424683" y="4497577"/>
                  </a:cubicBezTo>
                  <a:cubicBezTo>
                    <a:pt x="3439034" y="4503038"/>
                    <a:pt x="3463672" y="4495926"/>
                    <a:pt x="3450083" y="4520692"/>
                  </a:cubicBezTo>
                  <a:cubicBezTo>
                    <a:pt x="3459608" y="4525390"/>
                    <a:pt x="3468498" y="4520692"/>
                    <a:pt x="3478150" y="4519168"/>
                  </a:cubicBezTo>
                  <a:cubicBezTo>
                    <a:pt x="3478397" y="4526656"/>
                    <a:pt x="3476874" y="4534096"/>
                    <a:pt x="3473705" y="4540885"/>
                  </a:cubicBezTo>
                  <a:cubicBezTo>
                    <a:pt x="3484753" y="4540885"/>
                    <a:pt x="3490088" y="4531106"/>
                    <a:pt x="3500375" y="4528185"/>
                  </a:cubicBezTo>
                  <a:cubicBezTo>
                    <a:pt x="3513075" y="4524502"/>
                    <a:pt x="3513964" y="4528185"/>
                    <a:pt x="3525775" y="4533646"/>
                  </a:cubicBezTo>
                  <a:cubicBezTo>
                    <a:pt x="3529715" y="4528030"/>
                    <a:pt x="3533157" y="4522081"/>
                    <a:pt x="3536062" y="4515865"/>
                  </a:cubicBezTo>
                  <a:cubicBezTo>
                    <a:pt x="3548605" y="4521872"/>
                    <a:pt x="3561706" y="4526636"/>
                    <a:pt x="3575177" y="4530089"/>
                  </a:cubicBezTo>
                  <a:cubicBezTo>
                    <a:pt x="3586099" y="4533264"/>
                    <a:pt x="3579876" y="4536312"/>
                    <a:pt x="3593719" y="4535550"/>
                  </a:cubicBezTo>
                  <a:cubicBezTo>
                    <a:pt x="3603626" y="4534655"/>
                    <a:pt x="3613415" y="4532740"/>
                    <a:pt x="3622929" y="4529835"/>
                  </a:cubicBezTo>
                  <a:cubicBezTo>
                    <a:pt x="3631946" y="4553076"/>
                    <a:pt x="3572129" y="4574412"/>
                    <a:pt x="3556508" y="4575555"/>
                  </a:cubicBezTo>
                  <a:cubicBezTo>
                    <a:pt x="3529838" y="4577587"/>
                    <a:pt x="3500374" y="4568062"/>
                    <a:pt x="3475863" y="4581397"/>
                  </a:cubicBezTo>
                  <a:cubicBezTo>
                    <a:pt x="3481168" y="4589032"/>
                    <a:pt x="3489936" y="4593511"/>
                    <a:pt x="3499231" y="4593335"/>
                  </a:cubicBezTo>
                  <a:cubicBezTo>
                    <a:pt x="3505934" y="4592556"/>
                    <a:pt x="3512676" y="4592175"/>
                    <a:pt x="3519424" y="4592192"/>
                  </a:cubicBezTo>
                  <a:cubicBezTo>
                    <a:pt x="3529965" y="4596891"/>
                    <a:pt x="3522218" y="4602479"/>
                    <a:pt x="3528314" y="4607559"/>
                  </a:cubicBezTo>
                  <a:cubicBezTo>
                    <a:pt x="3541014" y="4618481"/>
                    <a:pt x="3579114" y="4611496"/>
                    <a:pt x="3596767" y="4606924"/>
                  </a:cubicBezTo>
                  <a:cubicBezTo>
                    <a:pt x="3599729" y="4617274"/>
                    <a:pt x="3600635" y="4628104"/>
                    <a:pt x="3599434" y="4638801"/>
                  </a:cubicBezTo>
                  <a:cubicBezTo>
                    <a:pt x="3605457" y="4638955"/>
                    <a:pt x="3611440" y="4637784"/>
                    <a:pt x="3616960" y="4635372"/>
                  </a:cubicBezTo>
                  <a:cubicBezTo>
                    <a:pt x="3617305" y="4642617"/>
                    <a:pt x="3619490" y="4649653"/>
                    <a:pt x="3623310" y="4655819"/>
                  </a:cubicBezTo>
                  <a:cubicBezTo>
                    <a:pt x="3638042" y="4647945"/>
                    <a:pt x="3644265" y="4631816"/>
                    <a:pt x="3661410" y="4628006"/>
                  </a:cubicBezTo>
                  <a:cubicBezTo>
                    <a:pt x="3672332" y="4625593"/>
                    <a:pt x="3672332" y="4633213"/>
                    <a:pt x="3681349" y="4624958"/>
                  </a:cubicBezTo>
                  <a:cubicBezTo>
                    <a:pt x="3685794" y="4620767"/>
                    <a:pt x="3684016" y="4610734"/>
                    <a:pt x="3688588" y="4606035"/>
                  </a:cubicBezTo>
                  <a:cubicBezTo>
                    <a:pt x="3693161" y="4601336"/>
                    <a:pt x="3699129" y="4602860"/>
                    <a:pt x="3701288" y="4600447"/>
                  </a:cubicBezTo>
                  <a:cubicBezTo>
                    <a:pt x="3706876" y="4593081"/>
                    <a:pt x="3710178" y="4590922"/>
                    <a:pt x="3709162" y="4579365"/>
                  </a:cubicBezTo>
                  <a:cubicBezTo>
                    <a:pt x="3724402" y="4579365"/>
                    <a:pt x="3729736" y="4566665"/>
                    <a:pt x="3725672" y="4553965"/>
                  </a:cubicBezTo>
                  <a:cubicBezTo>
                    <a:pt x="3740150" y="4561332"/>
                    <a:pt x="3753231" y="4544822"/>
                    <a:pt x="3752596" y="4530724"/>
                  </a:cubicBezTo>
                  <a:cubicBezTo>
                    <a:pt x="3764280" y="4527295"/>
                    <a:pt x="3771011" y="4517008"/>
                    <a:pt x="3781552" y="4511929"/>
                  </a:cubicBezTo>
                  <a:cubicBezTo>
                    <a:pt x="3781552" y="4513580"/>
                    <a:pt x="3784600" y="4516627"/>
                    <a:pt x="3785362" y="4519295"/>
                  </a:cubicBezTo>
                  <a:cubicBezTo>
                    <a:pt x="3797173" y="4517136"/>
                    <a:pt x="3803396" y="4503674"/>
                    <a:pt x="3815334" y="4501514"/>
                  </a:cubicBezTo>
                  <a:cubicBezTo>
                    <a:pt x="3812921" y="4517771"/>
                    <a:pt x="3820287" y="4521072"/>
                    <a:pt x="3835908" y="4519548"/>
                  </a:cubicBezTo>
                  <a:cubicBezTo>
                    <a:pt x="3833511" y="4529279"/>
                    <a:pt x="3829193" y="4538434"/>
                    <a:pt x="3823208" y="4546472"/>
                  </a:cubicBezTo>
                  <a:cubicBezTo>
                    <a:pt x="3833255" y="4546867"/>
                    <a:pt x="3843209" y="4544402"/>
                    <a:pt x="3851910" y="4539360"/>
                  </a:cubicBezTo>
                  <a:cubicBezTo>
                    <a:pt x="3855085" y="4537582"/>
                    <a:pt x="3859784" y="4541392"/>
                    <a:pt x="3862832" y="4539360"/>
                  </a:cubicBezTo>
                  <a:cubicBezTo>
                    <a:pt x="3869054" y="4534788"/>
                    <a:pt x="3870452" y="4515611"/>
                    <a:pt x="3874389" y="4508372"/>
                  </a:cubicBezTo>
                  <a:cubicBezTo>
                    <a:pt x="3886199" y="4512817"/>
                    <a:pt x="3886199" y="4519294"/>
                    <a:pt x="3894201" y="4509642"/>
                  </a:cubicBezTo>
                  <a:cubicBezTo>
                    <a:pt x="3898010" y="4505197"/>
                    <a:pt x="3894201" y="4491608"/>
                    <a:pt x="3898772" y="4488687"/>
                  </a:cubicBezTo>
                  <a:cubicBezTo>
                    <a:pt x="3903344" y="4485765"/>
                    <a:pt x="3907663" y="4492623"/>
                    <a:pt x="3912869" y="4490845"/>
                  </a:cubicBezTo>
                  <a:cubicBezTo>
                    <a:pt x="3918076" y="4489067"/>
                    <a:pt x="3920616" y="4494528"/>
                    <a:pt x="3926712" y="4487163"/>
                  </a:cubicBezTo>
                  <a:cubicBezTo>
                    <a:pt x="3932808" y="4479797"/>
                    <a:pt x="3923918" y="4467478"/>
                    <a:pt x="3930395" y="4461763"/>
                  </a:cubicBezTo>
                  <a:cubicBezTo>
                    <a:pt x="3936873" y="4456048"/>
                    <a:pt x="3945127" y="4461763"/>
                    <a:pt x="3951858" y="4458460"/>
                  </a:cubicBezTo>
                  <a:cubicBezTo>
                    <a:pt x="3963923" y="4452110"/>
                    <a:pt x="3964558" y="4429504"/>
                    <a:pt x="3980433" y="4428107"/>
                  </a:cubicBezTo>
                  <a:cubicBezTo>
                    <a:pt x="3985640" y="4438521"/>
                    <a:pt x="3985894" y="4445379"/>
                    <a:pt x="3996689" y="4442839"/>
                  </a:cubicBezTo>
                  <a:cubicBezTo>
                    <a:pt x="4005198" y="4440680"/>
                    <a:pt x="4018533" y="4422519"/>
                    <a:pt x="4026534" y="4417439"/>
                  </a:cubicBezTo>
                  <a:cubicBezTo>
                    <a:pt x="4026534" y="4420233"/>
                    <a:pt x="4026534" y="4423281"/>
                    <a:pt x="4026534" y="4425948"/>
                  </a:cubicBezTo>
                  <a:cubicBezTo>
                    <a:pt x="4027540" y="4425601"/>
                    <a:pt x="4028516" y="4425177"/>
                    <a:pt x="4029455" y="4424678"/>
                  </a:cubicBezTo>
                  <a:cubicBezTo>
                    <a:pt x="4030471" y="4656072"/>
                    <a:pt x="4028313" y="5259322"/>
                    <a:pt x="4028313" y="5259322"/>
                  </a:cubicBezTo>
                  <a:lnTo>
                    <a:pt x="4129913" y="5259322"/>
                  </a:lnTo>
                  <a:lnTo>
                    <a:pt x="4099052" y="4393951"/>
                  </a:lnTo>
                  <a:cubicBezTo>
                    <a:pt x="4100679" y="4393175"/>
                    <a:pt x="4102250" y="4392283"/>
                    <a:pt x="4103751" y="4391284"/>
                  </a:cubicBezTo>
                  <a:cubicBezTo>
                    <a:pt x="4101465" y="4422272"/>
                    <a:pt x="4116451" y="4400936"/>
                    <a:pt x="4125087" y="4403984"/>
                  </a:cubicBezTo>
                  <a:cubicBezTo>
                    <a:pt x="4137787" y="4408175"/>
                    <a:pt x="4137025" y="4425828"/>
                    <a:pt x="4151630" y="4427479"/>
                  </a:cubicBezTo>
                  <a:lnTo>
                    <a:pt x="4153027" y="4422653"/>
                  </a:lnTo>
                  <a:cubicBezTo>
                    <a:pt x="4168267" y="4440941"/>
                    <a:pt x="4206367" y="4455165"/>
                    <a:pt x="4201922" y="4481834"/>
                  </a:cubicBezTo>
                  <a:cubicBezTo>
                    <a:pt x="4212082" y="4482978"/>
                    <a:pt x="4215257" y="4475484"/>
                    <a:pt x="4225290" y="4474849"/>
                  </a:cubicBezTo>
                  <a:cubicBezTo>
                    <a:pt x="4235323" y="4474215"/>
                    <a:pt x="4237990" y="4481961"/>
                    <a:pt x="4248785" y="4479548"/>
                  </a:cubicBezTo>
                  <a:cubicBezTo>
                    <a:pt x="4253230" y="4478405"/>
                    <a:pt x="4257421" y="4470785"/>
                    <a:pt x="4263263" y="4469516"/>
                  </a:cubicBezTo>
                  <a:cubicBezTo>
                    <a:pt x="4264406" y="4482216"/>
                    <a:pt x="4278503" y="4510029"/>
                    <a:pt x="4291076" y="4489200"/>
                  </a:cubicBezTo>
                  <a:cubicBezTo>
                    <a:pt x="4297045" y="4495678"/>
                    <a:pt x="4299585" y="4505075"/>
                    <a:pt x="4306443" y="4511425"/>
                  </a:cubicBezTo>
                  <a:cubicBezTo>
                    <a:pt x="4302760" y="4515108"/>
                    <a:pt x="4294378" y="4522220"/>
                    <a:pt x="4293743" y="4527428"/>
                  </a:cubicBezTo>
                  <a:cubicBezTo>
                    <a:pt x="4290949" y="4546478"/>
                    <a:pt x="4317492" y="4533523"/>
                    <a:pt x="4329557" y="4535174"/>
                  </a:cubicBezTo>
                  <a:cubicBezTo>
                    <a:pt x="4336923" y="4558416"/>
                    <a:pt x="4339971" y="4579752"/>
                    <a:pt x="4369943" y="4567432"/>
                  </a:cubicBezTo>
                  <a:cubicBezTo>
                    <a:pt x="4369943" y="4584323"/>
                    <a:pt x="4380992" y="4596515"/>
                    <a:pt x="4388866" y="4574798"/>
                  </a:cubicBezTo>
                  <a:cubicBezTo>
                    <a:pt x="4397883" y="4579879"/>
                    <a:pt x="4400931" y="4569465"/>
                    <a:pt x="4407281" y="4568956"/>
                  </a:cubicBezTo>
                  <a:cubicBezTo>
                    <a:pt x="4417060" y="4568321"/>
                    <a:pt x="4426204" y="4575687"/>
                    <a:pt x="4437634" y="4574798"/>
                  </a:cubicBezTo>
                  <a:cubicBezTo>
                    <a:pt x="4433443" y="4574798"/>
                    <a:pt x="4443095" y="4591943"/>
                    <a:pt x="4453636" y="4590419"/>
                  </a:cubicBezTo>
                  <a:cubicBezTo>
                    <a:pt x="4452328" y="4598171"/>
                    <a:pt x="4455286" y="4606029"/>
                    <a:pt x="4461383" y="4610993"/>
                  </a:cubicBezTo>
                  <a:cubicBezTo>
                    <a:pt x="4462526" y="4612136"/>
                    <a:pt x="4468241" y="4608072"/>
                    <a:pt x="4470527" y="4609215"/>
                  </a:cubicBezTo>
                  <a:cubicBezTo>
                    <a:pt x="4472813" y="4610357"/>
                    <a:pt x="4477893" y="4617851"/>
                    <a:pt x="4481449" y="4620137"/>
                  </a:cubicBezTo>
                  <a:cubicBezTo>
                    <a:pt x="4485005" y="4622423"/>
                    <a:pt x="4488815" y="4618486"/>
                    <a:pt x="4490593" y="4620137"/>
                  </a:cubicBezTo>
                  <a:cubicBezTo>
                    <a:pt x="4492371" y="4621788"/>
                    <a:pt x="4494657" y="4628265"/>
                    <a:pt x="4497705" y="4630169"/>
                  </a:cubicBezTo>
                  <a:cubicBezTo>
                    <a:pt x="4504944" y="4634995"/>
                    <a:pt x="4505071" y="4645790"/>
                    <a:pt x="4515739" y="4636519"/>
                  </a:cubicBezTo>
                  <a:cubicBezTo>
                    <a:pt x="4521073" y="4641600"/>
                    <a:pt x="4523867" y="4649219"/>
                    <a:pt x="4529963" y="4653156"/>
                  </a:cubicBezTo>
                  <a:cubicBezTo>
                    <a:pt x="4532884" y="4655188"/>
                    <a:pt x="4539488" y="4653156"/>
                    <a:pt x="4541393" y="4654680"/>
                  </a:cubicBezTo>
                  <a:cubicBezTo>
                    <a:pt x="4546981" y="4659633"/>
                    <a:pt x="4545711" y="4669158"/>
                    <a:pt x="4551299" y="4673349"/>
                  </a:cubicBezTo>
                  <a:cubicBezTo>
                    <a:pt x="4556886" y="4677539"/>
                    <a:pt x="4565777" y="4672333"/>
                    <a:pt x="4570730" y="4675000"/>
                  </a:cubicBezTo>
                  <a:cubicBezTo>
                    <a:pt x="4578604" y="4679191"/>
                    <a:pt x="4575429" y="4687700"/>
                    <a:pt x="4584954" y="4688970"/>
                  </a:cubicBezTo>
                  <a:cubicBezTo>
                    <a:pt x="4591431" y="4689604"/>
                    <a:pt x="4605020" y="4681476"/>
                    <a:pt x="4613656" y="4681350"/>
                  </a:cubicBezTo>
                  <a:cubicBezTo>
                    <a:pt x="4615180" y="4655950"/>
                    <a:pt x="4600956" y="4654807"/>
                    <a:pt x="4597781" y="4631947"/>
                  </a:cubicBezTo>
                  <a:cubicBezTo>
                    <a:pt x="4604016" y="4633183"/>
                    <a:pt x="4610487" y="4632194"/>
                    <a:pt x="4616069" y="4629153"/>
                  </a:cubicBezTo>
                  <a:cubicBezTo>
                    <a:pt x="4616069" y="4647822"/>
                    <a:pt x="4622165" y="4645917"/>
                    <a:pt x="4634484" y="4652902"/>
                  </a:cubicBezTo>
                  <a:cubicBezTo>
                    <a:pt x="4646803" y="4659886"/>
                    <a:pt x="4647184" y="4662935"/>
                    <a:pt x="4651756" y="4678302"/>
                  </a:cubicBezTo>
                  <a:cubicBezTo>
                    <a:pt x="4656074" y="4676651"/>
                    <a:pt x="4664456" y="4669793"/>
                    <a:pt x="4668520" y="4670174"/>
                  </a:cubicBezTo>
                  <a:cubicBezTo>
                    <a:pt x="4672584" y="4670554"/>
                    <a:pt x="4672711" y="4680334"/>
                    <a:pt x="4677029" y="4680207"/>
                  </a:cubicBezTo>
                  <a:cubicBezTo>
                    <a:pt x="4691253" y="4680207"/>
                    <a:pt x="4683379" y="4673857"/>
                    <a:pt x="4689729" y="4665094"/>
                  </a:cubicBezTo>
                  <a:cubicBezTo>
                    <a:pt x="4702429" y="4648964"/>
                    <a:pt x="4730877" y="4658998"/>
                    <a:pt x="4734814" y="4637915"/>
                  </a:cubicBezTo>
                  <a:cubicBezTo>
                    <a:pt x="4723511" y="4629787"/>
                    <a:pt x="4695952" y="4628136"/>
                    <a:pt x="4698238" y="4612515"/>
                  </a:cubicBezTo>
                  <a:cubicBezTo>
                    <a:pt x="4701667" y="4587750"/>
                    <a:pt x="4720844" y="4611626"/>
                    <a:pt x="4729988" y="4608959"/>
                  </a:cubicBezTo>
                  <a:cubicBezTo>
                    <a:pt x="4737100" y="4606927"/>
                    <a:pt x="4738497" y="4594608"/>
                    <a:pt x="4744085" y="4592830"/>
                  </a:cubicBezTo>
                  <a:cubicBezTo>
                    <a:pt x="4752467" y="4589909"/>
                    <a:pt x="4752594" y="4595243"/>
                    <a:pt x="4756785" y="4594735"/>
                  </a:cubicBezTo>
                  <a:cubicBezTo>
                    <a:pt x="4758436" y="4594735"/>
                    <a:pt x="4770247" y="4593338"/>
                    <a:pt x="4771263" y="4593465"/>
                  </a:cubicBezTo>
                  <a:cubicBezTo>
                    <a:pt x="4774565" y="4593465"/>
                    <a:pt x="4777232" y="4588385"/>
                    <a:pt x="4781296" y="4589147"/>
                  </a:cubicBezTo>
                  <a:cubicBezTo>
                    <a:pt x="4787646" y="4590290"/>
                    <a:pt x="4793996" y="4600069"/>
                    <a:pt x="4798822" y="4604006"/>
                  </a:cubicBezTo>
                  <a:cubicBezTo>
                    <a:pt x="4811522" y="4592830"/>
                    <a:pt x="4816856" y="4595497"/>
                    <a:pt x="4829429" y="4587749"/>
                  </a:cubicBezTo>
                  <a:cubicBezTo>
                    <a:pt x="4837303" y="4582923"/>
                    <a:pt x="4842129" y="4575049"/>
                    <a:pt x="4849495" y="4572509"/>
                  </a:cubicBezTo>
                  <a:cubicBezTo>
                    <a:pt x="4851019" y="4571747"/>
                    <a:pt x="4855210" y="4576066"/>
                    <a:pt x="4857750" y="4574795"/>
                  </a:cubicBezTo>
                  <a:cubicBezTo>
                    <a:pt x="4860290" y="4573525"/>
                    <a:pt x="4864354" y="4569969"/>
                    <a:pt x="4866640" y="4568953"/>
                  </a:cubicBezTo>
                  <a:cubicBezTo>
                    <a:pt x="4877267" y="4563780"/>
                    <a:pt x="4886111" y="4555555"/>
                    <a:pt x="4892040" y="4545331"/>
                  </a:cubicBezTo>
                  <a:cubicBezTo>
                    <a:pt x="4894453" y="4538727"/>
                    <a:pt x="4895596" y="4517772"/>
                    <a:pt x="4888484" y="4514216"/>
                  </a:cubicBezTo>
                  <a:cubicBezTo>
                    <a:pt x="4881372" y="4510660"/>
                    <a:pt x="4867402" y="4522725"/>
                    <a:pt x="4858512" y="4523868"/>
                  </a:cubicBezTo>
                  <a:cubicBezTo>
                    <a:pt x="4845211" y="4524384"/>
                    <a:pt x="4831924" y="4522534"/>
                    <a:pt x="4819269" y="4518407"/>
                  </a:cubicBezTo>
                  <a:cubicBezTo>
                    <a:pt x="4808601" y="4515359"/>
                    <a:pt x="4802251" y="4504945"/>
                    <a:pt x="4794504" y="4502024"/>
                  </a:cubicBezTo>
                  <a:cubicBezTo>
                    <a:pt x="4779518" y="4496436"/>
                    <a:pt x="4781804" y="4509264"/>
                    <a:pt x="4769104" y="4507358"/>
                  </a:cubicBezTo>
                  <a:cubicBezTo>
                    <a:pt x="4756404" y="4505454"/>
                    <a:pt x="4756404" y="4489324"/>
                    <a:pt x="4746879" y="4484371"/>
                  </a:cubicBezTo>
                  <a:cubicBezTo>
                    <a:pt x="4741579" y="4482361"/>
                    <a:pt x="4735860" y="4481706"/>
                    <a:pt x="4730242" y="4482466"/>
                  </a:cubicBezTo>
                  <a:cubicBezTo>
                    <a:pt x="4711700" y="4481704"/>
                    <a:pt x="4716526" y="4485133"/>
                    <a:pt x="4702175" y="4474338"/>
                  </a:cubicBezTo>
                  <a:cubicBezTo>
                    <a:pt x="4691634" y="4466210"/>
                    <a:pt x="4691253" y="4460114"/>
                    <a:pt x="4675632" y="4456939"/>
                  </a:cubicBezTo>
                  <a:cubicBezTo>
                    <a:pt x="4662976" y="4455615"/>
                    <a:pt x="4650258" y="4454978"/>
                    <a:pt x="4637532" y="4455034"/>
                  </a:cubicBezTo>
                  <a:cubicBezTo>
                    <a:pt x="4617174" y="4453531"/>
                    <a:pt x="4596910" y="4450945"/>
                    <a:pt x="4576826" y="4447287"/>
                  </a:cubicBezTo>
                  <a:cubicBezTo>
                    <a:pt x="4543425" y="4440048"/>
                    <a:pt x="4524248" y="4416934"/>
                    <a:pt x="4500626" y="4395343"/>
                  </a:cubicBezTo>
                  <a:cubicBezTo>
                    <a:pt x="4492272" y="4387146"/>
                    <a:pt x="4483497" y="4379389"/>
                    <a:pt x="4474337" y="4372102"/>
                  </a:cubicBezTo>
                  <a:cubicBezTo>
                    <a:pt x="4460494" y="4362323"/>
                    <a:pt x="4452239" y="4373372"/>
                    <a:pt x="4438396" y="4369309"/>
                  </a:cubicBezTo>
                  <a:cubicBezTo>
                    <a:pt x="4431412" y="4367277"/>
                    <a:pt x="4424807" y="4355212"/>
                    <a:pt x="4418076" y="4351275"/>
                  </a:cubicBezTo>
                  <a:cubicBezTo>
                    <a:pt x="4409956" y="4347046"/>
                    <a:pt x="4401451" y="4343601"/>
                    <a:pt x="4392676" y="4340988"/>
                  </a:cubicBezTo>
                  <a:cubicBezTo>
                    <a:pt x="4368038" y="4331971"/>
                    <a:pt x="4341876" y="4326256"/>
                    <a:pt x="4316476" y="4316857"/>
                  </a:cubicBezTo>
                  <a:cubicBezTo>
                    <a:pt x="4299516" y="4308522"/>
                    <a:pt x="4281989" y="4301392"/>
                    <a:pt x="4264025" y="4295522"/>
                  </a:cubicBezTo>
                  <a:cubicBezTo>
                    <a:pt x="4233926" y="4288790"/>
                    <a:pt x="4200525" y="4294252"/>
                    <a:pt x="4170045" y="4293363"/>
                  </a:cubicBezTo>
                  <a:cubicBezTo>
                    <a:pt x="4151048" y="4293365"/>
                    <a:pt x="4132220" y="4289789"/>
                    <a:pt x="4114546" y="4282822"/>
                  </a:cubicBezTo>
                  <a:cubicBezTo>
                    <a:pt x="4106037" y="4279265"/>
                    <a:pt x="4102862" y="4282822"/>
                    <a:pt x="4098037" y="4273424"/>
                  </a:cubicBezTo>
                  <a:cubicBezTo>
                    <a:pt x="4095956" y="4260238"/>
                    <a:pt x="4098611" y="4246740"/>
                    <a:pt x="4105530" y="4235324"/>
                  </a:cubicBezTo>
                  <a:cubicBezTo>
                    <a:pt x="4113658" y="4227577"/>
                    <a:pt x="4125469" y="4232403"/>
                    <a:pt x="4135756" y="4228719"/>
                  </a:cubicBezTo>
                  <a:cubicBezTo>
                    <a:pt x="4149090" y="4224021"/>
                    <a:pt x="4152265" y="4211828"/>
                    <a:pt x="4165346" y="4217289"/>
                  </a:cubicBezTo>
                  <a:cubicBezTo>
                    <a:pt x="4184015" y="4224909"/>
                    <a:pt x="4174744" y="4251960"/>
                    <a:pt x="4199637" y="4242689"/>
                  </a:cubicBezTo>
                  <a:cubicBezTo>
                    <a:pt x="4197858" y="4258818"/>
                    <a:pt x="4208019" y="4249547"/>
                    <a:pt x="4215003" y="4253484"/>
                  </a:cubicBezTo>
                  <a:cubicBezTo>
                    <a:pt x="4217670" y="4255135"/>
                    <a:pt x="4221100" y="4250309"/>
                    <a:pt x="4225037" y="4253484"/>
                  </a:cubicBezTo>
                  <a:cubicBezTo>
                    <a:pt x="4228974" y="4256659"/>
                    <a:pt x="4223385" y="4262755"/>
                    <a:pt x="4225037" y="4264533"/>
                  </a:cubicBezTo>
                  <a:cubicBezTo>
                    <a:pt x="4231387" y="4270629"/>
                    <a:pt x="4255771" y="4295648"/>
                    <a:pt x="4261740" y="4273804"/>
                  </a:cubicBezTo>
                  <a:cubicBezTo>
                    <a:pt x="4264153" y="4277233"/>
                    <a:pt x="4270503" y="4278884"/>
                    <a:pt x="4272408" y="4280661"/>
                  </a:cubicBezTo>
                  <a:cubicBezTo>
                    <a:pt x="4282060" y="4260722"/>
                    <a:pt x="4241293" y="4259452"/>
                    <a:pt x="4268344" y="4241037"/>
                  </a:cubicBezTo>
                  <a:cubicBezTo>
                    <a:pt x="4267709" y="4244720"/>
                    <a:pt x="4269614" y="4250055"/>
                    <a:pt x="4269359" y="4253737"/>
                  </a:cubicBezTo>
                  <a:cubicBezTo>
                    <a:pt x="4276344" y="4253737"/>
                    <a:pt x="4283075" y="4246752"/>
                    <a:pt x="4288282" y="4244212"/>
                  </a:cubicBezTo>
                  <a:cubicBezTo>
                    <a:pt x="4284091" y="4263897"/>
                    <a:pt x="4294251" y="4256912"/>
                    <a:pt x="4303903" y="4259325"/>
                  </a:cubicBezTo>
                  <a:cubicBezTo>
                    <a:pt x="4308602" y="4260849"/>
                    <a:pt x="4314063" y="4253230"/>
                    <a:pt x="4319270" y="4257801"/>
                  </a:cubicBezTo>
                  <a:cubicBezTo>
                    <a:pt x="4320794" y="4259071"/>
                    <a:pt x="4319270" y="4266564"/>
                    <a:pt x="4320794" y="4268723"/>
                  </a:cubicBezTo>
                  <a:cubicBezTo>
                    <a:pt x="4324858" y="4274692"/>
                    <a:pt x="4323461" y="4278248"/>
                    <a:pt x="4328414" y="4283329"/>
                  </a:cubicBezTo>
                  <a:cubicBezTo>
                    <a:pt x="4330955" y="4285996"/>
                    <a:pt x="4336161" y="4283329"/>
                    <a:pt x="4339082" y="4286376"/>
                  </a:cubicBezTo>
                  <a:cubicBezTo>
                    <a:pt x="4342003" y="4289424"/>
                    <a:pt x="4341749" y="4295012"/>
                    <a:pt x="4344416" y="4297171"/>
                  </a:cubicBezTo>
                  <a:cubicBezTo>
                    <a:pt x="4347084" y="4299330"/>
                    <a:pt x="4353433" y="4302378"/>
                    <a:pt x="4355720" y="4304664"/>
                  </a:cubicBezTo>
                  <a:cubicBezTo>
                    <a:pt x="4355720" y="4304664"/>
                    <a:pt x="4369309" y="4317364"/>
                    <a:pt x="4367023" y="4316095"/>
                  </a:cubicBezTo>
                  <a:cubicBezTo>
                    <a:pt x="4377310" y="4321048"/>
                    <a:pt x="4368293" y="4318888"/>
                    <a:pt x="4381247" y="4315206"/>
                  </a:cubicBezTo>
                  <a:cubicBezTo>
                    <a:pt x="4387470" y="4313427"/>
                    <a:pt x="4387978" y="4306697"/>
                    <a:pt x="4397376" y="4308094"/>
                  </a:cubicBezTo>
                  <a:cubicBezTo>
                    <a:pt x="4397376" y="4305046"/>
                    <a:pt x="4398391" y="4300727"/>
                    <a:pt x="4397376" y="4297807"/>
                  </a:cubicBezTo>
                  <a:cubicBezTo>
                    <a:pt x="4403835" y="4297853"/>
                    <a:pt x="4409301" y="4293043"/>
                    <a:pt x="4410076" y="4286631"/>
                  </a:cubicBezTo>
                  <a:cubicBezTo>
                    <a:pt x="4419900" y="4288602"/>
                    <a:pt x="4430028" y="4285161"/>
                    <a:pt x="4436619" y="4277613"/>
                  </a:cubicBezTo>
                  <a:cubicBezTo>
                    <a:pt x="4436619" y="4279392"/>
                    <a:pt x="4436619" y="4280915"/>
                    <a:pt x="4436619" y="4282694"/>
                  </a:cubicBezTo>
                  <a:cubicBezTo>
                    <a:pt x="4449596" y="4282839"/>
                    <a:pt x="4461945" y="4288302"/>
                    <a:pt x="4470782" y="4297807"/>
                  </a:cubicBezTo>
                  <a:cubicBezTo>
                    <a:pt x="4477005" y="4305173"/>
                    <a:pt x="4472941" y="4313300"/>
                    <a:pt x="4483482" y="4318000"/>
                  </a:cubicBezTo>
                  <a:cubicBezTo>
                    <a:pt x="4490975" y="4321556"/>
                    <a:pt x="4501897" y="4316730"/>
                    <a:pt x="4508882" y="4315206"/>
                  </a:cubicBezTo>
                  <a:cubicBezTo>
                    <a:pt x="4515359" y="4325493"/>
                    <a:pt x="4511041" y="4336288"/>
                    <a:pt x="4519677" y="4344289"/>
                  </a:cubicBezTo>
                  <a:cubicBezTo>
                    <a:pt x="4523995" y="4348353"/>
                    <a:pt x="4535044" y="4347210"/>
                    <a:pt x="4540378" y="4351655"/>
                  </a:cubicBezTo>
                  <a:cubicBezTo>
                    <a:pt x="4542664" y="4353687"/>
                    <a:pt x="4546093" y="4364355"/>
                    <a:pt x="4549141" y="4368419"/>
                  </a:cubicBezTo>
                  <a:cubicBezTo>
                    <a:pt x="4546220" y="4365244"/>
                    <a:pt x="4565270" y="4377182"/>
                    <a:pt x="4563873" y="4377182"/>
                  </a:cubicBezTo>
                  <a:lnTo>
                    <a:pt x="4575938" y="4380992"/>
                  </a:lnTo>
                  <a:cubicBezTo>
                    <a:pt x="4577589" y="4382262"/>
                    <a:pt x="4581653" y="4382262"/>
                    <a:pt x="4583812" y="4384040"/>
                  </a:cubicBezTo>
                  <a:cubicBezTo>
                    <a:pt x="4585971" y="4385818"/>
                    <a:pt x="4583812" y="4394200"/>
                    <a:pt x="4586733" y="4396740"/>
                  </a:cubicBezTo>
                  <a:cubicBezTo>
                    <a:pt x="4596512" y="4405630"/>
                    <a:pt x="4597528" y="4399661"/>
                    <a:pt x="4607180" y="4402074"/>
                  </a:cubicBezTo>
                  <a:cubicBezTo>
                    <a:pt x="4619880" y="4404995"/>
                    <a:pt x="4619880" y="4405630"/>
                    <a:pt x="4628643" y="4417441"/>
                  </a:cubicBezTo>
                  <a:cubicBezTo>
                    <a:pt x="4633342" y="4405757"/>
                    <a:pt x="4645280" y="4407916"/>
                    <a:pt x="4652011" y="4398010"/>
                  </a:cubicBezTo>
                  <a:cubicBezTo>
                    <a:pt x="4652011" y="4398010"/>
                    <a:pt x="4653027" y="4392930"/>
                    <a:pt x="4653916" y="4388231"/>
                  </a:cubicBezTo>
                  <a:cubicBezTo>
                    <a:pt x="4667636" y="4387514"/>
                    <a:pt x="4681250" y="4385429"/>
                    <a:pt x="4694556" y="4382008"/>
                  </a:cubicBezTo>
                  <a:cubicBezTo>
                    <a:pt x="4697564" y="4392348"/>
                    <a:pt x="4698513" y="4403179"/>
                    <a:pt x="4697350" y="4413885"/>
                  </a:cubicBezTo>
                  <a:cubicBezTo>
                    <a:pt x="4703367" y="4413976"/>
                    <a:pt x="4709337" y="4412807"/>
                    <a:pt x="4714876" y="4410456"/>
                  </a:cubicBezTo>
                  <a:cubicBezTo>
                    <a:pt x="4715182" y="4417689"/>
                    <a:pt x="4717324" y="4424725"/>
                    <a:pt x="4721099" y="4430902"/>
                  </a:cubicBezTo>
                  <a:cubicBezTo>
                    <a:pt x="4735958" y="4423029"/>
                    <a:pt x="4742181" y="4406899"/>
                    <a:pt x="4759199" y="4403089"/>
                  </a:cubicBezTo>
                  <a:cubicBezTo>
                    <a:pt x="4769994" y="4400676"/>
                    <a:pt x="4770121" y="4408170"/>
                    <a:pt x="4779011" y="4399914"/>
                  </a:cubicBezTo>
                  <a:cubicBezTo>
                    <a:pt x="4783456" y="4395850"/>
                    <a:pt x="4781678" y="4385818"/>
                    <a:pt x="4786250" y="4381119"/>
                  </a:cubicBezTo>
                  <a:cubicBezTo>
                    <a:pt x="4790823" y="4376420"/>
                    <a:pt x="4796918" y="4377944"/>
                    <a:pt x="4798950" y="4375531"/>
                  </a:cubicBezTo>
                  <a:cubicBezTo>
                    <a:pt x="4804411" y="4368164"/>
                    <a:pt x="4807713" y="4366006"/>
                    <a:pt x="4806697" y="4354449"/>
                  </a:cubicBezTo>
                  <a:cubicBezTo>
                    <a:pt x="4811851" y="4354804"/>
                    <a:pt x="4816881" y="4352763"/>
                    <a:pt x="4820330" y="4348917"/>
                  </a:cubicBezTo>
                  <a:cubicBezTo>
                    <a:pt x="4823779" y="4345070"/>
                    <a:pt x="4825262" y="4339849"/>
                    <a:pt x="4824350" y="4334764"/>
                  </a:cubicBezTo>
                  <a:cubicBezTo>
                    <a:pt x="4830573" y="4334764"/>
                    <a:pt x="4838447" y="4333113"/>
                    <a:pt x="4844416" y="4333494"/>
                  </a:cubicBezTo>
                  <a:cubicBezTo>
                    <a:pt x="4857116" y="4334256"/>
                    <a:pt x="4870832" y="4344163"/>
                    <a:pt x="4879849" y="4332225"/>
                  </a:cubicBezTo>
                  <a:cubicBezTo>
                    <a:pt x="4879849" y="4333749"/>
                    <a:pt x="4879849" y="4335146"/>
                    <a:pt x="4879849" y="4336669"/>
                  </a:cubicBezTo>
                  <a:cubicBezTo>
                    <a:pt x="4881143" y="4335094"/>
                    <a:pt x="4882543" y="4333609"/>
                    <a:pt x="4884040" y="4332225"/>
                  </a:cubicBezTo>
                  <a:lnTo>
                    <a:pt x="4917822" y="4332225"/>
                  </a:lnTo>
                  <a:lnTo>
                    <a:pt x="4916298" y="4291966"/>
                  </a:lnTo>
                  <a:cubicBezTo>
                    <a:pt x="4921554" y="4294753"/>
                    <a:pt x="4927622" y="4295608"/>
                    <a:pt x="4933443" y="4294379"/>
                  </a:cubicBezTo>
                  <a:cubicBezTo>
                    <a:pt x="4930984" y="4304088"/>
                    <a:pt x="4926672" y="4313231"/>
                    <a:pt x="4920743" y="4321303"/>
                  </a:cubicBezTo>
                  <a:cubicBezTo>
                    <a:pt x="4930812" y="4321747"/>
                    <a:pt x="4940791" y="4319230"/>
                    <a:pt x="4949445" y="4314064"/>
                  </a:cubicBezTo>
                  <a:cubicBezTo>
                    <a:pt x="4952747" y="4312413"/>
                    <a:pt x="4957446" y="4316223"/>
                    <a:pt x="4960494" y="4314064"/>
                  </a:cubicBezTo>
                  <a:cubicBezTo>
                    <a:pt x="4966590" y="4309492"/>
                    <a:pt x="4967987" y="4290188"/>
                    <a:pt x="4972051" y="4283076"/>
                  </a:cubicBezTo>
                  <a:cubicBezTo>
                    <a:pt x="4983862" y="4287521"/>
                    <a:pt x="4983735" y="4293998"/>
                    <a:pt x="4991863" y="4284346"/>
                  </a:cubicBezTo>
                  <a:cubicBezTo>
                    <a:pt x="4995673" y="4279901"/>
                    <a:pt x="4991863" y="4266312"/>
                    <a:pt x="4996308" y="4263264"/>
                  </a:cubicBezTo>
                  <a:cubicBezTo>
                    <a:pt x="5000753" y="4260216"/>
                    <a:pt x="5005325" y="4267328"/>
                    <a:pt x="5010532" y="4265550"/>
                  </a:cubicBezTo>
                  <a:cubicBezTo>
                    <a:pt x="5017644" y="4263137"/>
                    <a:pt x="5018152" y="4269232"/>
                    <a:pt x="5024248" y="4261867"/>
                  </a:cubicBezTo>
                  <a:cubicBezTo>
                    <a:pt x="5030343" y="4254502"/>
                    <a:pt x="5021454" y="4242182"/>
                    <a:pt x="5028058" y="4236467"/>
                  </a:cubicBezTo>
                  <a:cubicBezTo>
                    <a:pt x="5034662" y="4230753"/>
                    <a:pt x="5042790" y="4236467"/>
                    <a:pt x="5049394" y="4233165"/>
                  </a:cubicBezTo>
                  <a:cubicBezTo>
                    <a:pt x="5061459" y="4226815"/>
                    <a:pt x="5062094" y="4204209"/>
                    <a:pt x="5077969" y="4202812"/>
                  </a:cubicBezTo>
                  <a:cubicBezTo>
                    <a:pt x="5083303" y="4213226"/>
                    <a:pt x="5083557" y="4220084"/>
                    <a:pt x="5094352" y="4217543"/>
                  </a:cubicBezTo>
                  <a:cubicBezTo>
                    <a:pt x="5102861" y="4215385"/>
                    <a:pt x="5116196" y="4197224"/>
                    <a:pt x="5124070" y="4192143"/>
                  </a:cubicBezTo>
                  <a:cubicBezTo>
                    <a:pt x="5124070" y="4194811"/>
                    <a:pt x="5124070" y="4197986"/>
                    <a:pt x="5124070" y="4200652"/>
                  </a:cubicBezTo>
                  <a:lnTo>
                    <a:pt x="5126991" y="4199255"/>
                  </a:lnTo>
                  <a:cubicBezTo>
                    <a:pt x="5128007" y="4430649"/>
                    <a:pt x="5125721" y="5033899"/>
                    <a:pt x="5125721" y="5033899"/>
                  </a:cubicBezTo>
                  <a:lnTo>
                    <a:pt x="5227321" y="5033899"/>
                  </a:lnTo>
                  <a:lnTo>
                    <a:pt x="5196205" y="4167510"/>
                  </a:lnTo>
                  <a:cubicBezTo>
                    <a:pt x="5197864" y="4166714"/>
                    <a:pt x="5199475" y="4165823"/>
                    <a:pt x="5201031" y="4164843"/>
                  </a:cubicBezTo>
                  <a:cubicBezTo>
                    <a:pt x="5198745" y="4195704"/>
                    <a:pt x="5213731" y="4174495"/>
                    <a:pt x="5222240" y="4177543"/>
                  </a:cubicBezTo>
                  <a:cubicBezTo>
                    <a:pt x="5234940" y="4181734"/>
                    <a:pt x="5234306" y="4199386"/>
                    <a:pt x="5248783" y="4200911"/>
                  </a:cubicBezTo>
                  <a:lnTo>
                    <a:pt x="5250180" y="4196085"/>
                  </a:lnTo>
                  <a:cubicBezTo>
                    <a:pt x="5265547" y="4214500"/>
                    <a:pt x="5303520" y="4228724"/>
                    <a:pt x="5299202" y="4255267"/>
                  </a:cubicBezTo>
                  <a:cubicBezTo>
                    <a:pt x="5309362" y="4256410"/>
                    <a:pt x="5312537" y="4249044"/>
                    <a:pt x="5322443" y="4248409"/>
                  </a:cubicBezTo>
                  <a:cubicBezTo>
                    <a:pt x="5332349" y="4247773"/>
                    <a:pt x="5335778" y="4255521"/>
                    <a:pt x="5345938" y="4252981"/>
                  </a:cubicBezTo>
                  <a:cubicBezTo>
                    <a:pt x="5350383" y="4251965"/>
                    <a:pt x="5354574" y="4244345"/>
                    <a:pt x="5360543" y="4243074"/>
                  </a:cubicBezTo>
                  <a:cubicBezTo>
                    <a:pt x="5361559" y="4255774"/>
                    <a:pt x="5375783" y="4283587"/>
                    <a:pt x="5388356" y="4262759"/>
                  </a:cubicBezTo>
                  <a:cubicBezTo>
                    <a:pt x="5394198" y="4269236"/>
                    <a:pt x="5396738" y="4278634"/>
                    <a:pt x="5403596" y="4284984"/>
                  </a:cubicBezTo>
                  <a:cubicBezTo>
                    <a:pt x="5399913" y="4288667"/>
                    <a:pt x="5391658" y="4295779"/>
                    <a:pt x="5390896" y="4300986"/>
                  </a:cubicBezTo>
                  <a:cubicBezTo>
                    <a:pt x="5387975" y="4320036"/>
                    <a:pt x="5414645" y="4307082"/>
                    <a:pt x="5426583" y="4308606"/>
                  </a:cubicBezTo>
                  <a:cubicBezTo>
                    <a:pt x="5434076" y="4331974"/>
                    <a:pt x="5437124" y="4353310"/>
                    <a:pt x="5467096" y="4340991"/>
                  </a:cubicBezTo>
                  <a:cubicBezTo>
                    <a:pt x="5467096" y="4357882"/>
                    <a:pt x="5478018" y="4370074"/>
                    <a:pt x="5485892" y="4348357"/>
                  </a:cubicBezTo>
                  <a:cubicBezTo>
                    <a:pt x="5495036" y="4353437"/>
                    <a:pt x="5497957" y="4343023"/>
                    <a:pt x="5504434" y="4342515"/>
                  </a:cubicBezTo>
                  <a:cubicBezTo>
                    <a:pt x="5514086" y="4342515"/>
                    <a:pt x="5523230" y="4349246"/>
                    <a:pt x="5534660" y="4348230"/>
                  </a:cubicBezTo>
                  <a:cubicBezTo>
                    <a:pt x="5530469" y="4348230"/>
                    <a:pt x="5540121" y="4365502"/>
                    <a:pt x="5550789" y="4363978"/>
                  </a:cubicBezTo>
                  <a:cubicBezTo>
                    <a:pt x="5549451" y="4371707"/>
                    <a:pt x="5552359" y="4379559"/>
                    <a:pt x="5558409" y="4384552"/>
                  </a:cubicBezTo>
                  <a:cubicBezTo>
                    <a:pt x="5559679" y="4385695"/>
                    <a:pt x="5565394" y="4381631"/>
                    <a:pt x="5567680" y="4382774"/>
                  </a:cubicBezTo>
                  <a:cubicBezTo>
                    <a:pt x="5569966" y="4383916"/>
                    <a:pt x="5575046" y="4391410"/>
                    <a:pt x="5578475" y="4393695"/>
                  </a:cubicBezTo>
                  <a:cubicBezTo>
                    <a:pt x="5581905" y="4395981"/>
                    <a:pt x="5585841" y="4392044"/>
                    <a:pt x="5587619" y="4393695"/>
                  </a:cubicBezTo>
                  <a:cubicBezTo>
                    <a:pt x="5589397" y="4395346"/>
                    <a:pt x="5591810" y="4401696"/>
                    <a:pt x="5594858" y="4403728"/>
                  </a:cubicBezTo>
                  <a:cubicBezTo>
                    <a:pt x="5601970" y="4408554"/>
                    <a:pt x="5602224" y="4419222"/>
                    <a:pt x="5612893" y="4409951"/>
                  </a:cubicBezTo>
                  <a:cubicBezTo>
                    <a:pt x="5618227" y="4415158"/>
                    <a:pt x="5621021" y="4422651"/>
                    <a:pt x="5626989" y="4426715"/>
                  </a:cubicBezTo>
                  <a:cubicBezTo>
                    <a:pt x="5630037" y="4428747"/>
                    <a:pt x="5636514" y="4426715"/>
                    <a:pt x="5638419" y="4428239"/>
                  </a:cubicBezTo>
                  <a:cubicBezTo>
                    <a:pt x="5644134" y="4433192"/>
                    <a:pt x="5642864" y="4442717"/>
                    <a:pt x="5648452" y="4446908"/>
                  </a:cubicBezTo>
                  <a:cubicBezTo>
                    <a:pt x="5654040" y="4451098"/>
                    <a:pt x="5662931" y="4445764"/>
                    <a:pt x="5667883" y="4448559"/>
                  </a:cubicBezTo>
                  <a:cubicBezTo>
                    <a:pt x="5675630" y="4452750"/>
                    <a:pt x="5672582" y="4461259"/>
                    <a:pt x="5681980" y="4462528"/>
                  </a:cubicBezTo>
                  <a:cubicBezTo>
                    <a:pt x="5688584" y="4462528"/>
                    <a:pt x="5702046" y="4454909"/>
                    <a:pt x="5710809" y="4454909"/>
                  </a:cubicBezTo>
                  <a:cubicBezTo>
                    <a:pt x="5712333" y="4429509"/>
                    <a:pt x="5698109" y="4428365"/>
                    <a:pt x="5694934" y="4405506"/>
                  </a:cubicBezTo>
                  <a:cubicBezTo>
                    <a:pt x="5701169" y="4406742"/>
                    <a:pt x="5707640" y="4405753"/>
                    <a:pt x="5713222" y="4402712"/>
                  </a:cubicBezTo>
                  <a:cubicBezTo>
                    <a:pt x="5713222" y="4421381"/>
                    <a:pt x="5719318" y="4419349"/>
                    <a:pt x="5731510" y="4426461"/>
                  </a:cubicBezTo>
                  <a:cubicBezTo>
                    <a:pt x="5743702" y="4433574"/>
                    <a:pt x="5744210" y="4436494"/>
                    <a:pt x="5748782" y="4451861"/>
                  </a:cubicBezTo>
                  <a:cubicBezTo>
                    <a:pt x="5753100" y="4450210"/>
                    <a:pt x="5761482" y="4443352"/>
                    <a:pt x="5765673" y="4443733"/>
                  </a:cubicBezTo>
                  <a:cubicBezTo>
                    <a:pt x="5769864" y="4444113"/>
                    <a:pt x="5769864" y="4453893"/>
                    <a:pt x="5774182" y="4453765"/>
                  </a:cubicBezTo>
                  <a:cubicBezTo>
                    <a:pt x="5788406" y="4453765"/>
                    <a:pt x="5780532" y="4447415"/>
                    <a:pt x="5786882" y="4438652"/>
                  </a:cubicBezTo>
                  <a:cubicBezTo>
                    <a:pt x="5799582" y="4422523"/>
                    <a:pt x="5828030" y="4432429"/>
                    <a:pt x="5832094" y="4411474"/>
                  </a:cubicBezTo>
                  <a:cubicBezTo>
                    <a:pt x="5820664" y="4403346"/>
                    <a:pt x="5793232" y="4401695"/>
                    <a:pt x="5795391" y="4386074"/>
                  </a:cubicBezTo>
                  <a:cubicBezTo>
                    <a:pt x="5795664" y="4384305"/>
                    <a:pt x="5796089" y="4382564"/>
                    <a:pt x="5796661" y="4380868"/>
                  </a:cubicBezTo>
                  <a:cubicBezTo>
                    <a:pt x="5796889" y="4381835"/>
                    <a:pt x="5797230" y="4382773"/>
                    <a:pt x="5797677" y="4383661"/>
                  </a:cubicBezTo>
                  <a:cubicBezTo>
                    <a:pt x="5801233" y="4391027"/>
                    <a:pt x="5810377" y="4386963"/>
                    <a:pt x="5807836" y="4399918"/>
                  </a:cubicBezTo>
                  <a:cubicBezTo>
                    <a:pt x="5822188" y="4405378"/>
                    <a:pt x="5846826" y="4398394"/>
                    <a:pt x="5833236" y="4423032"/>
                  </a:cubicBezTo>
                  <a:cubicBezTo>
                    <a:pt x="5842761" y="4427731"/>
                    <a:pt x="5851652" y="4423032"/>
                    <a:pt x="5861303" y="4421635"/>
                  </a:cubicBezTo>
                  <a:cubicBezTo>
                    <a:pt x="5861590" y="4429126"/>
                    <a:pt x="5860065" y="4436576"/>
                    <a:pt x="5856858" y="4443352"/>
                  </a:cubicBezTo>
                  <a:cubicBezTo>
                    <a:pt x="5867907" y="4443352"/>
                    <a:pt x="5873241" y="4433573"/>
                    <a:pt x="5883655" y="4430652"/>
                  </a:cubicBezTo>
                  <a:cubicBezTo>
                    <a:pt x="5896355" y="4426969"/>
                    <a:pt x="5897117" y="4430652"/>
                    <a:pt x="5909055" y="4436113"/>
                  </a:cubicBezTo>
                  <a:cubicBezTo>
                    <a:pt x="5912996" y="4430497"/>
                    <a:pt x="5916438" y="4424548"/>
                    <a:pt x="5919342" y="4418333"/>
                  </a:cubicBezTo>
                  <a:cubicBezTo>
                    <a:pt x="5931908" y="4424319"/>
                    <a:pt x="5945003" y="4429123"/>
                    <a:pt x="5958458" y="4432684"/>
                  </a:cubicBezTo>
                  <a:cubicBezTo>
                    <a:pt x="5969380" y="4435732"/>
                    <a:pt x="5963284" y="4438907"/>
                    <a:pt x="5977000" y="4438145"/>
                  </a:cubicBezTo>
                  <a:cubicBezTo>
                    <a:pt x="5986942" y="4437131"/>
                    <a:pt x="5996765" y="4435175"/>
                    <a:pt x="6006337" y="4432302"/>
                  </a:cubicBezTo>
                  <a:cubicBezTo>
                    <a:pt x="6015227" y="4455544"/>
                    <a:pt x="5955537" y="4477007"/>
                    <a:pt x="5939916" y="4478022"/>
                  </a:cubicBezTo>
                  <a:cubicBezTo>
                    <a:pt x="5913119" y="4480054"/>
                    <a:pt x="5883655" y="4470656"/>
                    <a:pt x="5859144" y="4483991"/>
                  </a:cubicBezTo>
                  <a:cubicBezTo>
                    <a:pt x="5864507" y="4491542"/>
                    <a:pt x="5873251" y="4495961"/>
                    <a:pt x="5882512" y="4495802"/>
                  </a:cubicBezTo>
                  <a:cubicBezTo>
                    <a:pt x="5889214" y="4495023"/>
                    <a:pt x="5895957" y="4494641"/>
                    <a:pt x="5902705" y="4494658"/>
                  </a:cubicBezTo>
                  <a:cubicBezTo>
                    <a:pt x="5913246" y="4499357"/>
                    <a:pt x="5905499" y="4504945"/>
                    <a:pt x="5911595" y="4510026"/>
                  </a:cubicBezTo>
                  <a:cubicBezTo>
                    <a:pt x="5924295" y="4521074"/>
                    <a:pt x="5962395" y="4513962"/>
                    <a:pt x="5980048" y="4509391"/>
                  </a:cubicBezTo>
                  <a:cubicBezTo>
                    <a:pt x="5982993" y="4519743"/>
                    <a:pt x="5983941" y="4530561"/>
                    <a:pt x="5982842" y="4541268"/>
                  </a:cubicBezTo>
                  <a:cubicBezTo>
                    <a:pt x="5988869" y="4541473"/>
                    <a:pt x="5994863" y="4540300"/>
                    <a:pt x="6000368" y="4537839"/>
                  </a:cubicBezTo>
                  <a:cubicBezTo>
                    <a:pt x="6000613" y="4545122"/>
                    <a:pt x="6002758" y="4552214"/>
                    <a:pt x="6006591" y="4558412"/>
                  </a:cubicBezTo>
                  <a:cubicBezTo>
                    <a:pt x="6021450" y="4550539"/>
                    <a:pt x="6027673" y="4534409"/>
                    <a:pt x="6044691" y="4530599"/>
                  </a:cubicBezTo>
                  <a:cubicBezTo>
                    <a:pt x="6055486" y="4528186"/>
                    <a:pt x="6055613" y="4535680"/>
                    <a:pt x="6064503" y="4527424"/>
                  </a:cubicBezTo>
                  <a:cubicBezTo>
                    <a:pt x="6068948" y="4523233"/>
                    <a:pt x="6067170" y="4513201"/>
                    <a:pt x="6071742" y="4508502"/>
                  </a:cubicBezTo>
                  <a:cubicBezTo>
                    <a:pt x="6076315" y="4503803"/>
                    <a:pt x="6082283" y="4505454"/>
                    <a:pt x="6084442" y="4503041"/>
                  </a:cubicBezTo>
                  <a:cubicBezTo>
                    <a:pt x="6089903" y="4495674"/>
                    <a:pt x="6093205" y="4493516"/>
                    <a:pt x="6092189" y="4481832"/>
                  </a:cubicBezTo>
                  <a:cubicBezTo>
                    <a:pt x="6107429" y="4481832"/>
                    <a:pt x="6112763" y="4469132"/>
                    <a:pt x="6108699" y="4456432"/>
                  </a:cubicBezTo>
                  <a:cubicBezTo>
                    <a:pt x="6123177" y="4463925"/>
                    <a:pt x="6136385" y="4447288"/>
                    <a:pt x="6135623" y="4433191"/>
                  </a:cubicBezTo>
                  <a:cubicBezTo>
                    <a:pt x="6147307" y="4429761"/>
                    <a:pt x="6154165" y="4419474"/>
                    <a:pt x="6164706" y="4414395"/>
                  </a:cubicBezTo>
                  <a:cubicBezTo>
                    <a:pt x="6164706" y="4416046"/>
                    <a:pt x="6167627" y="4419221"/>
                    <a:pt x="6168516" y="4421888"/>
                  </a:cubicBezTo>
                  <a:cubicBezTo>
                    <a:pt x="6180327" y="4419602"/>
                    <a:pt x="6186550" y="4406140"/>
                    <a:pt x="6198361" y="4403982"/>
                  </a:cubicBezTo>
                  <a:cubicBezTo>
                    <a:pt x="6195948" y="4420238"/>
                    <a:pt x="6203441" y="4423666"/>
                    <a:pt x="6218935" y="4422143"/>
                  </a:cubicBezTo>
                  <a:cubicBezTo>
                    <a:pt x="6216535" y="4431834"/>
                    <a:pt x="6212217" y="4440946"/>
                    <a:pt x="6206235" y="4448939"/>
                  </a:cubicBezTo>
                  <a:cubicBezTo>
                    <a:pt x="6216286" y="4449370"/>
                    <a:pt x="6226249" y="4446901"/>
                    <a:pt x="6234937" y="4441827"/>
                  </a:cubicBezTo>
                  <a:cubicBezTo>
                    <a:pt x="6238112" y="4440049"/>
                    <a:pt x="6242811" y="4443986"/>
                    <a:pt x="6245986" y="4441827"/>
                  </a:cubicBezTo>
                  <a:cubicBezTo>
                    <a:pt x="6252082" y="4437256"/>
                    <a:pt x="6253479" y="4418078"/>
                    <a:pt x="6257416" y="4410839"/>
                  </a:cubicBezTo>
                  <a:cubicBezTo>
                    <a:pt x="6269354" y="4415284"/>
                    <a:pt x="6269227" y="4421761"/>
                    <a:pt x="6277355" y="4412236"/>
                  </a:cubicBezTo>
                  <a:cubicBezTo>
                    <a:pt x="6277909" y="4411478"/>
                    <a:pt x="6278298" y="4410613"/>
                    <a:pt x="6278498" y="4409696"/>
                  </a:cubicBezTo>
                  <a:lnTo>
                    <a:pt x="6345427" y="4409696"/>
                  </a:lnTo>
                  <a:lnTo>
                    <a:pt x="6343267" y="4351657"/>
                  </a:lnTo>
                  <a:cubicBezTo>
                    <a:pt x="6348728" y="4342767"/>
                    <a:pt x="6352538" y="4331337"/>
                    <a:pt x="6363460" y="4330321"/>
                  </a:cubicBezTo>
                  <a:cubicBezTo>
                    <a:pt x="6368667" y="4340735"/>
                    <a:pt x="6368921" y="4347720"/>
                    <a:pt x="6379716" y="4345053"/>
                  </a:cubicBezTo>
                  <a:cubicBezTo>
                    <a:pt x="6388225" y="4343021"/>
                    <a:pt x="6401687" y="4324733"/>
                    <a:pt x="6409561" y="4319653"/>
                  </a:cubicBezTo>
                  <a:cubicBezTo>
                    <a:pt x="6409561" y="4322446"/>
                    <a:pt x="6409561" y="4325495"/>
                    <a:pt x="6409561" y="4328161"/>
                  </a:cubicBezTo>
                  <a:cubicBezTo>
                    <a:pt x="6410628" y="4327872"/>
                    <a:pt x="6411653" y="4327446"/>
                    <a:pt x="6412609" y="4326892"/>
                  </a:cubicBezTo>
                  <a:cubicBezTo>
                    <a:pt x="6413498" y="4558285"/>
                    <a:pt x="6411339" y="5161536"/>
                    <a:pt x="6411339" y="5161536"/>
                  </a:cubicBezTo>
                  <a:lnTo>
                    <a:pt x="6512939" y="5161536"/>
                  </a:lnTo>
                  <a:lnTo>
                    <a:pt x="6481189" y="4296539"/>
                  </a:lnTo>
                  <a:lnTo>
                    <a:pt x="6485888" y="4293872"/>
                  </a:lnTo>
                  <a:cubicBezTo>
                    <a:pt x="6483602" y="4324733"/>
                    <a:pt x="6498588" y="4303397"/>
                    <a:pt x="6507224" y="4306572"/>
                  </a:cubicBezTo>
                  <a:cubicBezTo>
                    <a:pt x="6519924" y="4310890"/>
                    <a:pt x="6519162" y="4328416"/>
                    <a:pt x="6533767" y="4330067"/>
                  </a:cubicBezTo>
                  <a:lnTo>
                    <a:pt x="6535164" y="4325241"/>
                  </a:lnTo>
                  <a:cubicBezTo>
                    <a:pt x="6550531" y="4343529"/>
                    <a:pt x="6588504" y="4357753"/>
                    <a:pt x="6584186" y="4384422"/>
                  </a:cubicBezTo>
                  <a:cubicBezTo>
                    <a:pt x="6594218" y="4385566"/>
                    <a:pt x="6596886" y="4378199"/>
                    <a:pt x="6607427" y="4377437"/>
                  </a:cubicBezTo>
                  <a:cubicBezTo>
                    <a:pt x="6617968" y="4376676"/>
                    <a:pt x="6620127" y="4384549"/>
                    <a:pt x="6630921" y="4382136"/>
                  </a:cubicBezTo>
                  <a:cubicBezTo>
                    <a:pt x="6635366" y="4381120"/>
                    <a:pt x="6639557" y="4373501"/>
                    <a:pt x="6645400" y="4372230"/>
                  </a:cubicBezTo>
                  <a:cubicBezTo>
                    <a:pt x="6646543" y="4384930"/>
                    <a:pt x="6660767" y="4412616"/>
                    <a:pt x="6673213" y="4391788"/>
                  </a:cubicBezTo>
                  <a:cubicBezTo>
                    <a:pt x="6679181" y="4398392"/>
                    <a:pt x="6681721" y="4407790"/>
                    <a:pt x="6688580" y="4414013"/>
                  </a:cubicBezTo>
                  <a:cubicBezTo>
                    <a:pt x="6684897" y="4417696"/>
                    <a:pt x="6676642" y="4424935"/>
                    <a:pt x="6675880" y="4430015"/>
                  </a:cubicBezTo>
                  <a:cubicBezTo>
                    <a:pt x="6673086" y="4449065"/>
                    <a:pt x="6699756" y="4436111"/>
                    <a:pt x="6711694" y="4437762"/>
                  </a:cubicBezTo>
                  <a:cubicBezTo>
                    <a:pt x="6719060" y="4461130"/>
                    <a:pt x="6722108" y="4482466"/>
                    <a:pt x="6752207" y="4470019"/>
                  </a:cubicBezTo>
                  <a:cubicBezTo>
                    <a:pt x="6752207" y="4487038"/>
                    <a:pt x="6763129" y="4499229"/>
                    <a:pt x="6771003" y="4477386"/>
                  </a:cubicBezTo>
                  <a:cubicBezTo>
                    <a:pt x="6780146" y="4482592"/>
                    <a:pt x="6783068" y="4472052"/>
                    <a:pt x="6789418" y="4471671"/>
                  </a:cubicBezTo>
                  <a:cubicBezTo>
                    <a:pt x="6799197" y="4470909"/>
                    <a:pt x="6808341" y="4478402"/>
                    <a:pt x="6819771" y="4477386"/>
                  </a:cubicBezTo>
                  <a:cubicBezTo>
                    <a:pt x="6815580" y="4477386"/>
                    <a:pt x="6825232" y="4494530"/>
                    <a:pt x="6835773" y="4493006"/>
                  </a:cubicBezTo>
                  <a:cubicBezTo>
                    <a:pt x="6834498" y="4500793"/>
                    <a:pt x="6837446" y="4508671"/>
                    <a:pt x="6843520" y="4513707"/>
                  </a:cubicBezTo>
                  <a:cubicBezTo>
                    <a:pt x="6844663" y="4514851"/>
                    <a:pt x="6850378" y="4510787"/>
                    <a:pt x="6852791" y="4511802"/>
                  </a:cubicBezTo>
                  <a:cubicBezTo>
                    <a:pt x="6855204" y="4512818"/>
                    <a:pt x="6860030" y="4520438"/>
                    <a:pt x="6863586" y="4522851"/>
                  </a:cubicBezTo>
                  <a:cubicBezTo>
                    <a:pt x="6867141" y="4525264"/>
                    <a:pt x="6870952" y="4521073"/>
                    <a:pt x="6872729" y="4522851"/>
                  </a:cubicBezTo>
                  <a:cubicBezTo>
                    <a:pt x="6874507" y="4524629"/>
                    <a:pt x="6876793" y="4530979"/>
                    <a:pt x="6879841" y="4533011"/>
                  </a:cubicBezTo>
                  <a:cubicBezTo>
                    <a:pt x="6887080" y="4537710"/>
                    <a:pt x="6887335" y="4548505"/>
                    <a:pt x="6897875" y="4539234"/>
                  </a:cubicBezTo>
                  <a:cubicBezTo>
                    <a:pt x="6903209" y="4544440"/>
                    <a:pt x="6906003" y="4551934"/>
                    <a:pt x="6912099" y="4555871"/>
                  </a:cubicBezTo>
                  <a:cubicBezTo>
                    <a:pt x="6915020" y="4557902"/>
                    <a:pt x="6921624" y="4555871"/>
                    <a:pt x="6923529" y="4557395"/>
                  </a:cubicBezTo>
                  <a:cubicBezTo>
                    <a:pt x="6929117" y="4562348"/>
                    <a:pt x="6927974" y="4571873"/>
                    <a:pt x="6933436" y="4576063"/>
                  </a:cubicBezTo>
                  <a:cubicBezTo>
                    <a:pt x="6938897" y="4580254"/>
                    <a:pt x="6947914" y="4575047"/>
                    <a:pt x="6952993" y="4577714"/>
                  </a:cubicBezTo>
                  <a:cubicBezTo>
                    <a:pt x="6960740" y="4581906"/>
                    <a:pt x="6957692" y="4590414"/>
                    <a:pt x="6967090" y="4591684"/>
                  </a:cubicBezTo>
                  <a:cubicBezTo>
                    <a:pt x="6973567" y="4592446"/>
                    <a:pt x="6987156" y="4584191"/>
                    <a:pt x="6995792" y="4584064"/>
                  </a:cubicBezTo>
                  <a:cubicBezTo>
                    <a:pt x="6997443" y="4558664"/>
                    <a:pt x="6983092" y="4557521"/>
                    <a:pt x="6979917" y="4534661"/>
                  </a:cubicBezTo>
                  <a:cubicBezTo>
                    <a:pt x="6986151" y="4535965"/>
                    <a:pt x="6992645" y="4534973"/>
                    <a:pt x="6998205" y="4531868"/>
                  </a:cubicBezTo>
                  <a:cubicBezTo>
                    <a:pt x="6998205" y="4550536"/>
                    <a:pt x="7004301" y="4548632"/>
                    <a:pt x="7016620" y="4555617"/>
                  </a:cubicBezTo>
                  <a:cubicBezTo>
                    <a:pt x="7028940" y="4562601"/>
                    <a:pt x="7029320" y="4565776"/>
                    <a:pt x="7033892" y="4581017"/>
                  </a:cubicBezTo>
                  <a:cubicBezTo>
                    <a:pt x="7038211" y="4579365"/>
                    <a:pt x="7046592" y="4572508"/>
                    <a:pt x="7050656" y="4572888"/>
                  </a:cubicBezTo>
                  <a:cubicBezTo>
                    <a:pt x="7054720" y="4573269"/>
                    <a:pt x="7054848" y="4583048"/>
                    <a:pt x="7059292" y="4582921"/>
                  </a:cubicBezTo>
                  <a:cubicBezTo>
                    <a:pt x="7073389" y="4582921"/>
                    <a:pt x="7065515" y="4576698"/>
                    <a:pt x="7071992" y="4567935"/>
                  </a:cubicBezTo>
                  <a:cubicBezTo>
                    <a:pt x="7084692" y="4551806"/>
                    <a:pt x="7113140" y="4561712"/>
                    <a:pt x="7117077" y="4540757"/>
                  </a:cubicBezTo>
                  <a:cubicBezTo>
                    <a:pt x="7105774" y="4532629"/>
                    <a:pt x="7078215" y="4530978"/>
                    <a:pt x="7080501" y="4515357"/>
                  </a:cubicBezTo>
                  <a:cubicBezTo>
                    <a:pt x="7083930" y="4490592"/>
                    <a:pt x="7103107" y="4514468"/>
                    <a:pt x="7112251" y="4511928"/>
                  </a:cubicBezTo>
                  <a:cubicBezTo>
                    <a:pt x="7119363" y="4509896"/>
                    <a:pt x="7120887" y="4497577"/>
                    <a:pt x="7126348" y="4495671"/>
                  </a:cubicBezTo>
                  <a:cubicBezTo>
                    <a:pt x="7134729" y="4492878"/>
                    <a:pt x="7134857" y="4498084"/>
                    <a:pt x="7139048" y="4497703"/>
                  </a:cubicBezTo>
                  <a:cubicBezTo>
                    <a:pt x="7140699" y="4497703"/>
                    <a:pt x="7152510" y="4496179"/>
                    <a:pt x="7153526" y="4496306"/>
                  </a:cubicBezTo>
                  <a:cubicBezTo>
                    <a:pt x="7156828" y="4496306"/>
                    <a:pt x="7159495" y="4491226"/>
                    <a:pt x="7163559" y="4491988"/>
                  </a:cubicBezTo>
                  <a:cubicBezTo>
                    <a:pt x="7169909" y="4493131"/>
                    <a:pt x="7176259" y="4502910"/>
                    <a:pt x="7181212" y="4506974"/>
                  </a:cubicBezTo>
                  <a:cubicBezTo>
                    <a:pt x="7188077" y="4501016"/>
                    <a:pt x="7196193" y="4496676"/>
                    <a:pt x="7204961" y="4494274"/>
                  </a:cubicBezTo>
                  <a:cubicBezTo>
                    <a:pt x="7205204" y="4498907"/>
                    <a:pt x="7206892" y="4503348"/>
                    <a:pt x="7209787" y="4506974"/>
                  </a:cubicBezTo>
                  <a:cubicBezTo>
                    <a:pt x="7224519" y="4499100"/>
                    <a:pt x="7230742" y="4482971"/>
                    <a:pt x="7247887" y="4479161"/>
                  </a:cubicBezTo>
                  <a:cubicBezTo>
                    <a:pt x="7258682" y="4476748"/>
                    <a:pt x="7258809" y="4484241"/>
                    <a:pt x="7267699" y="4475986"/>
                  </a:cubicBezTo>
                  <a:cubicBezTo>
                    <a:pt x="7272144" y="4471795"/>
                    <a:pt x="7270493" y="4461762"/>
                    <a:pt x="7274938" y="4457063"/>
                  </a:cubicBezTo>
                  <a:cubicBezTo>
                    <a:pt x="7279383" y="4452364"/>
                    <a:pt x="7285606" y="4454015"/>
                    <a:pt x="7287638" y="4451602"/>
                  </a:cubicBezTo>
                  <a:cubicBezTo>
                    <a:pt x="7293099" y="4444236"/>
                    <a:pt x="7296401" y="4442077"/>
                    <a:pt x="7295385" y="4430393"/>
                  </a:cubicBezTo>
                  <a:cubicBezTo>
                    <a:pt x="7300809" y="4430625"/>
                    <a:pt x="7306008" y="4428216"/>
                    <a:pt x="7309339" y="4423929"/>
                  </a:cubicBezTo>
                  <a:cubicBezTo>
                    <a:pt x="7312669" y="4419643"/>
                    <a:pt x="7313718" y="4414008"/>
                    <a:pt x="7312152" y="4408810"/>
                  </a:cubicBezTo>
                  <a:lnTo>
                    <a:pt x="7354697" y="4408810"/>
                  </a:lnTo>
                  <a:lnTo>
                    <a:pt x="7353300" y="4369948"/>
                  </a:lnTo>
                  <a:cubicBezTo>
                    <a:pt x="7357479" y="4366264"/>
                    <a:pt x="7362034" y="4363029"/>
                    <a:pt x="7366889" y="4360296"/>
                  </a:cubicBezTo>
                  <a:cubicBezTo>
                    <a:pt x="7366889" y="4361947"/>
                    <a:pt x="7369937" y="4365122"/>
                    <a:pt x="7370699" y="4367789"/>
                  </a:cubicBezTo>
                  <a:cubicBezTo>
                    <a:pt x="7382510" y="4365503"/>
                    <a:pt x="7388733" y="4352041"/>
                    <a:pt x="7400671" y="4349883"/>
                  </a:cubicBezTo>
                  <a:cubicBezTo>
                    <a:pt x="7398130" y="4366139"/>
                    <a:pt x="7405624" y="4369567"/>
                    <a:pt x="7421245" y="4368043"/>
                  </a:cubicBezTo>
                  <a:cubicBezTo>
                    <a:pt x="7418782" y="4377713"/>
                    <a:pt x="7414470" y="4386812"/>
                    <a:pt x="7408545" y="4394840"/>
                  </a:cubicBezTo>
                  <a:cubicBezTo>
                    <a:pt x="7418596" y="4395271"/>
                    <a:pt x="7428560" y="4392802"/>
                    <a:pt x="7437247" y="4387728"/>
                  </a:cubicBezTo>
                  <a:cubicBezTo>
                    <a:pt x="7440549" y="4385950"/>
                    <a:pt x="7445248" y="4389887"/>
                    <a:pt x="7448296" y="4387728"/>
                  </a:cubicBezTo>
                  <a:cubicBezTo>
                    <a:pt x="7454519" y="4383157"/>
                    <a:pt x="7455789" y="4363979"/>
                    <a:pt x="7459852" y="4356740"/>
                  </a:cubicBezTo>
                  <a:cubicBezTo>
                    <a:pt x="7471663" y="4361185"/>
                    <a:pt x="7471536" y="4367662"/>
                    <a:pt x="7479664" y="4358137"/>
                  </a:cubicBezTo>
                  <a:cubicBezTo>
                    <a:pt x="7483474" y="4353565"/>
                    <a:pt x="7479664" y="4340103"/>
                    <a:pt x="7484236" y="4337055"/>
                  </a:cubicBezTo>
                  <a:cubicBezTo>
                    <a:pt x="7488808" y="4334008"/>
                    <a:pt x="7493126" y="4340992"/>
                    <a:pt x="7498333" y="4339214"/>
                  </a:cubicBezTo>
                  <a:cubicBezTo>
                    <a:pt x="7503540" y="4337436"/>
                    <a:pt x="7505953" y="4343024"/>
                    <a:pt x="7512049" y="4335532"/>
                  </a:cubicBezTo>
                  <a:cubicBezTo>
                    <a:pt x="7518145" y="4328038"/>
                    <a:pt x="7509255" y="4315847"/>
                    <a:pt x="7515859" y="4310132"/>
                  </a:cubicBezTo>
                  <a:cubicBezTo>
                    <a:pt x="7522462" y="4304416"/>
                    <a:pt x="7530591" y="4310132"/>
                    <a:pt x="7537195" y="4306829"/>
                  </a:cubicBezTo>
                  <a:cubicBezTo>
                    <a:pt x="7549895" y="4300352"/>
                    <a:pt x="7549895" y="4277873"/>
                    <a:pt x="7565770" y="4276349"/>
                  </a:cubicBezTo>
                  <a:cubicBezTo>
                    <a:pt x="7571104" y="4286763"/>
                    <a:pt x="7571358" y="4293748"/>
                    <a:pt x="7582153" y="4291081"/>
                  </a:cubicBezTo>
                  <a:cubicBezTo>
                    <a:pt x="7590661" y="4289049"/>
                    <a:pt x="7603996" y="4270761"/>
                    <a:pt x="7611997" y="4265681"/>
                  </a:cubicBezTo>
                  <a:cubicBezTo>
                    <a:pt x="7611997" y="4268474"/>
                    <a:pt x="7611997" y="4271523"/>
                    <a:pt x="7611997" y="4274190"/>
                  </a:cubicBezTo>
                  <a:cubicBezTo>
                    <a:pt x="7613014" y="4273874"/>
                    <a:pt x="7613993" y="4273448"/>
                    <a:pt x="7614918" y="4272920"/>
                  </a:cubicBezTo>
                  <a:cubicBezTo>
                    <a:pt x="7615934" y="4504313"/>
                    <a:pt x="7613648" y="5107564"/>
                    <a:pt x="7613648" y="5107564"/>
                  </a:cubicBezTo>
                  <a:lnTo>
                    <a:pt x="7715248" y="5107564"/>
                  </a:lnTo>
                  <a:lnTo>
                    <a:pt x="7683371" y="4242567"/>
                  </a:lnTo>
                  <a:lnTo>
                    <a:pt x="7688197" y="4239900"/>
                  </a:lnTo>
                  <a:cubicBezTo>
                    <a:pt x="7685911" y="4270761"/>
                    <a:pt x="7700897" y="4249425"/>
                    <a:pt x="7709406" y="4252600"/>
                  </a:cubicBezTo>
                  <a:cubicBezTo>
                    <a:pt x="7722106" y="4256918"/>
                    <a:pt x="7722106" y="4274444"/>
                    <a:pt x="7735949" y="4276095"/>
                  </a:cubicBezTo>
                  <a:lnTo>
                    <a:pt x="7737346" y="4271269"/>
                  </a:lnTo>
                  <a:cubicBezTo>
                    <a:pt x="7752713" y="4289557"/>
                    <a:pt x="7790813" y="4303781"/>
                    <a:pt x="7786368" y="4330450"/>
                  </a:cubicBezTo>
                  <a:cubicBezTo>
                    <a:pt x="7796528" y="4331594"/>
                    <a:pt x="7799068" y="4324228"/>
                    <a:pt x="7809609" y="4323466"/>
                  </a:cubicBezTo>
                  <a:cubicBezTo>
                    <a:pt x="7820150" y="4322704"/>
                    <a:pt x="7822309" y="4330578"/>
                    <a:pt x="7833104" y="4328165"/>
                  </a:cubicBezTo>
                  <a:cubicBezTo>
                    <a:pt x="7837549" y="4327148"/>
                    <a:pt x="7841740" y="4319529"/>
                    <a:pt x="7847709" y="4318258"/>
                  </a:cubicBezTo>
                  <a:cubicBezTo>
                    <a:pt x="7848725" y="4330958"/>
                    <a:pt x="7862949" y="4358644"/>
                    <a:pt x="7875522" y="4337816"/>
                  </a:cubicBezTo>
                  <a:cubicBezTo>
                    <a:pt x="7881365" y="4344420"/>
                    <a:pt x="7883904" y="4353818"/>
                    <a:pt x="7890762" y="4360041"/>
                  </a:cubicBezTo>
                  <a:cubicBezTo>
                    <a:pt x="7887080" y="4363724"/>
                    <a:pt x="7878824" y="4370963"/>
                    <a:pt x="7878062" y="4376043"/>
                  </a:cubicBezTo>
                  <a:cubicBezTo>
                    <a:pt x="7875142" y="4395093"/>
                    <a:pt x="7901811" y="4382139"/>
                    <a:pt x="7913749" y="4383790"/>
                  </a:cubicBezTo>
                  <a:cubicBezTo>
                    <a:pt x="7921243" y="4407158"/>
                    <a:pt x="7924291" y="4428494"/>
                    <a:pt x="7954262" y="4416048"/>
                  </a:cubicBezTo>
                  <a:cubicBezTo>
                    <a:pt x="7954262" y="4433066"/>
                    <a:pt x="7965184" y="4445257"/>
                    <a:pt x="7973058" y="4423414"/>
                  </a:cubicBezTo>
                  <a:cubicBezTo>
                    <a:pt x="7982202" y="4428620"/>
                    <a:pt x="7985123" y="4418080"/>
                    <a:pt x="7991600" y="4417699"/>
                  </a:cubicBezTo>
                  <a:cubicBezTo>
                    <a:pt x="7998357" y="4418121"/>
                    <a:pt x="8005003" y="4419622"/>
                    <a:pt x="8011285" y="4422143"/>
                  </a:cubicBezTo>
                  <a:cubicBezTo>
                    <a:pt x="8011770" y="4425678"/>
                    <a:pt x="8013122" y="4429038"/>
                    <a:pt x="8015222" y="4431923"/>
                  </a:cubicBezTo>
                  <a:cubicBezTo>
                    <a:pt x="8021048" y="4438088"/>
                    <a:pt x="8029636" y="4440823"/>
                    <a:pt x="8037955" y="4439162"/>
                  </a:cubicBezTo>
                  <a:cubicBezTo>
                    <a:pt x="8036647" y="4446914"/>
                    <a:pt x="8039605" y="4454772"/>
                    <a:pt x="8045702" y="4459736"/>
                  </a:cubicBezTo>
                  <a:cubicBezTo>
                    <a:pt x="8046845" y="4460879"/>
                    <a:pt x="8052560" y="4456815"/>
                    <a:pt x="8054845" y="4457830"/>
                  </a:cubicBezTo>
                  <a:cubicBezTo>
                    <a:pt x="8057131" y="4458846"/>
                    <a:pt x="8062212" y="4466466"/>
                    <a:pt x="8065640" y="4468879"/>
                  </a:cubicBezTo>
                  <a:cubicBezTo>
                    <a:pt x="8069069" y="4471292"/>
                    <a:pt x="8073006" y="4467101"/>
                    <a:pt x="8074784" y="4468879"/>
                  </a:cubicBezTo>
                  <a:cubicBezTo>
                    <a:pt x="8076561" y="4470657"/>
                    <a:pt x="8078975" y="4477007"/>
                    <a:pt x="8082023" y="4479039"/>
                  </a:cubicBezTo>
                  <a:cubicBezTo>
                    <a:pt x="8083790" y="4480299"/>
                    <a:pt x="8085335" y="4481844"/>
                    <a:pt x="8086595" y="4483611"/>
                  </a:cubicBezTo>
                  <a:cubicBezTo>
                    <a:pt x="8074911" y="4481071"/>
                    <a:pt x="8063100" y="4478531"/>
                    <a:pt x="8050908" y="4476245"/>
                  </a:cubicBezTo>
                  <a:cubicBezTo>
                    <a:pt x="8045320" y="4475101"/>
                    <a:pt x="8027921" y="4470784"/>
                    <a:pt x="8022078" y="4474339"/>
                  </a:cubicBezTo>
                  <a:cubicBezTo>
                    <a:pt x="8006458" y="4483991"/>
                    <a:pt x="8022968" y="4487928"/>
                    <a:pt x="8027794" y="4497834"/>
                  </a:cubicBezTo>
                  <a:cubicBezTo>
                    <a:pt x="8030587" y="4503676"/>
                    <a:pt x="8029445" y="4510534"/>
                    <a:pt x="8032238" y="4515995"/>
                  </a:cubicBezTo>
                  <a:cubicBezTo>
                    <a:pt x="8035032" y="4521456"/>
                    <a:pt x="8044938" y="4519297"/>
                    <a:pt x="8042525" y="4532251"/>
                  </a:cubicBezTo>
                  <a:cubicBezTo>
                    <a:pt x="8056749" y="4537712"/>
                    <a:pt x="8081514" y="4530727"/>
                    <a:pt x="8067925" y="4555365"/>
                  </a:cubicBezTo>
                  <a:cubicBezTo>
                    <a:pt x="8077450" y="4560064"/>
                    <a:pt x="8086340" y="4555365"/>
                    <a:pt x="8095993" y="4553969"/>
                  </a:cubicBezTo>
                  <a:cubicBezTo>
                    <a:pt x="8096244" y="4561429"/>
                    <a:pt x="8094675" y="4568840"/>
                    <a:pt x="8091421" y="4575559"/>
                  </a:cubicBezTo>
                  <a:cubicBezTo>
                    <a:pt x="8102597" y="4575559"/>
                    <a:pt x="8107803" y="4565907"/>
                    <a:pt x="8118218" y="4562859"/>
                  </a:cubicBezTo>
                  <a:cubicBezTo>
                    <a:pt x="8130918" y="4559176"/>
                    <a:pt x="8131679" y="4562859"/>
                    <a:pt x="8143618" y="4568320"/>
                  </a:cubicBezTo>
                  <a:cubicBezTo>
                    <a:pt x="8147558" y="4562704"/>
                    <a:pt x="8151000" y="4556754"/>
                    <a:pt x="8153904" y="4550539"/>
                  </a:cubicBezTo>
                  <a:cubicBezTo>
                    <a:pt x="8166453" y="4556565"/>
                    <a:pt x="8179553" y="4561371"/>
                    <a:pt x="8193021" y="4564890"/>
                  </a:cubicBezTo>
                  <a:cubicBezTo>
                    <a:pt x="8203815" y="4567938"/>
                    <a:pt x="8197720" y="4570986"/>
                    <a:pt x="8211563" y="4570351"/>
                  </a:cubicBezTo>
                  <a:cubicBezTo>
                    <a:pt x="8221462" y="4569324"/>
                    <a:pt x="8231241" y="4567369"/>
                    <a:pt x="8240773" y="4564509"/>
                  </a:cubicBezTo>
                  <a:cubicBezTo>
                    <a:pt x="8249790" y="4587750"/>
                    <a:pt x="8189973" y="4609086"/>
                    <a:pt x="8174352" y="4610229"/>
                  </a:cubicBezTo>
                  <a:cubicBezTo>
                    <a:pt x="8147682" y="4612260"/>
                    <a:pt x="8118218" y="4602862"/>
                    <a:pt x="8093707" y="4616197"/>
                  </a:cubicBezTo>
                  <a:cubicBezTo>
                    <a:pt x="8099026" y="4623802"/>
                    <a:pt x="8107800" y="4628236"/>
                    <a:pt x="8117076" y="4628008"/>
                  </a:cubicBezTo>
                  <a:cubicBezTo>
                    <a:pt x="8123778" y="4627222"/>
                    <a:pt x="8130521" y="4626841"/>
                    <a:pt x="8137269" y="4626865"/>
                  </a:cubicBezTo>
                  <a:cubicBezTo>
                    <a:pt x="8147683" y="4631564"/>
                    <a:pt x="8139936" y="4637152"/>
                    <a:pt x="8146159" y="4642232"/>
                  </a:cubicBezTo>
                  <a:cubicBezTo>
                    <a:pt x="8158859" y="4653154"/>
                    <a:pt x="8196959" y="4646169"/>
                    <a:pt x="8214612" y="4642232"/>
                  </a:cubicBezTo>
                  <a:cubicBezTo>
                    <a:pt x="8217575" y="4652582"/>
                    <a:pt x="8218481" y="4663412"/>
                    <a:pt x="8217280" y="4674109"/>
                  </a:cubicBezTo>
                  <a:cubicBezTo>
                    <a:pt x="8223307" y="4674324"/>
                    <a:pt x="8229304" y="4673150"/>
                    <a:pt x="8234806" y="4670680"/>
                  </a:cubicBezTo>
                  <a:cubicBezTo>
                    <a:pt x="8235095" y="4677974"/>
                    <a:pt x="8237283" y="4685066"/>
                    <a:pt x="8241156" y="4691254"/>
                  </a:cubicBezTo>
                  <a:cubicBezTo>
                    <a:pt x="8255887" y="4683253"/>
                    <a:pt x="8262111" y="4667124"/>
                    <a:pt x="8279256" y="4663441"/>
                  </a:cubicBezTo>
                  <a:cubicBezTo>
                    <a:pt x="8290050" y="4660901"/>
                    <a:pt x="8290178" y="4668521"/>
                    <a:pt x="8299068" y="4660266"/>
                  </a:cubicBezTo>
                  <a:cubicBezTo>
                    <a:pt x="8303512" y="4656075"/>
                    <a:pt x="8301861" y="4646042"/>
                    <a:pt x="8306434" y="4641343"/>
                  </a:cubicBezTo>
                  <a:cubicBezTo>
                    <a:pt x="8311007" y="4636644"/>
                    <a:pt x="8316975" y="4638295"/>
                    <a:pt x="8319134" y="4635882"/>
                  </a:cubicBezTo>
                  <a:cubicBezTo>
                    <a:pt x="8324722" y="4628516"/>
                    <a:pt x="8328024" y="4626357"/>
                    <a:pt x="8326881" y="4614673"/>
                  </a:cubicBezTo>
                  <a:cubicBezTo>
                    <a:pt x="8342121" y="4614673"/>
                    <a:pt x="8347582" y="4601973"/>
                    <a:pt x="8343518" y="4589273"/>
                  </a:cubicBezTo>
                  <a:cubicBezTo>
                    <a:pt x="8357996" y="4596767"/>
                    <a:pt x="8371077" y="4580130"/>
                    <a:pt x="8370442" y="4566032"/>
                  </a:cubicBezTo>
                  <a:cubicBezTo>
                    <a:pt x="8381998" y="4562603"/>
                    <a:pt x="8388857" y="4552316"/>
                    <a:pt x="8399398" y="4547236"/>
                  </a:cubicBezTo>
                  <a:cubicBezTo>
                    <a:pt x="8399398" y="4548887"/>
                    <a:pt x="8402446" y="4552062"/>
                    <a:pt x="8403208" y="4554730"/>
                  </a:cubicBezTo>
                  <a:cubicBezTo>
                    <a:pt x="8415019" y="4552444"/>
                    <a:pt x="8421242" y="4538982"/>
                    <a:pt x="8433180" y="4536823"/>
                  </a:cubicBezTo>
                  <a:cubicBezTo>
                    <a:pt x="8430767" y="4553079"/>
                    <a:pt x="8438133" y="4556381"/>
                    <a:pt x="8453754" y="4554857"/>
                  </a:cubicBezTo>
                  <a:cubicBezTo>
                    <a:pt x="8451331" y="4564580"/>
                    <a:pt x="8447016" y="4573729"/>
                    <a:pt x="8441054" y="4581781"/>
                  </a:cubicBezTo>
                  <a:cubicBezTo>
                    <a:pt x="8451105" y="4582212"/>
                    <a:pt x="8461069" y="4579743"/>
                    <a:pt x="8469756" y="4574669"/>
                  </a:cubicBezTo>
                  <a:cubicBezTo>
                    <a:pt x="8473058" y="4572891"/>
                    <a:pt x="8477757" y="4576701"/>
                    <a:pt x="8480805" y="4574669"/>
                  </a:cubicBezTo>
                  <a:cubicBezTo>
                    <a:pt x="8487028" y="4570097"/>
                    <a:pt x="8488298" y="4550920"/>
                    <a:pt x="8492361" y="4543681"/>
                  </a:cubicBezTo>
                  <a:cubicBezTo>
                    <a:pt x="8504172" y="4548126"/>
                    <a:pt x="8504045" y="4554603"/>
                    <a:pt x="8512173" y="4545078"/>
                  </a:cubicBezTo>
                  <a:cubicBezTo>
                    <a:pt x="8515983" y="4540506"/>
                    <a:pt x="8512173" y="4527044"/>
                    <a:pt x="8516745" y="4523996"/>
                  </a:cubicBezTo>
                  <a:cubicBezTo>
                    <a:pt x="8521317" y="4520948"/>
                    <a:pt x="8525635" y="4527933"/>
                    <a:pt x="8530842" y="4526155"/>
                  </a:cubicBezTo>
                  <a:cubicBezTo>
                    <a:pt x="8537954" y="4523742"/>
                    <a:pt x="8538589" y="4529965"/>
                    <a:pt x="8544558" y="4522472"/>
                  </a:cubicBezTo>
                  <a:cubicBezTo>
                    <a:pt x="8550527" y="4514979"/>
                    <a:pt x="8541765" y="4502787"/>
                    <a:pt x="8548368" y="4497072"/>
                  </a:cubicBezTo>
                  <a:cubicBezTo>
                    <a:pt x="8554971" y="4491356"/>
                    <a:pt x="8563100" y="4497072"/>
                    <a:pt x="8569704" y="4493643"/>
                  </a:cubicBezTo>
                  <a:cubicBezTo>
                    <a:pt x="8581769" y="4487293"/>
                    <a:pt x="8582404" y="4464814"/>
                    <a:pt x="8598279" y="4463290"/>
                  </a:cubicBezTo>
                  <a:cubicBezTo>
                    <a:pt x="8603613" y="4473704"/>
                    <a:pt x="8603867" y="4480561"/>
                    <a:pt x="8614662" y="4478021"/>
                  </a:cubicBezTo>
                  <a:cubicBezTo>
                    <a:pt x="8623170" y="4475990"/>
                    <a:pt x="8636505" y="4457702"/>
                    <a:pt x="8644506" y="4452621"/>
                  </a:cubicBezTo>
                  <a:cubicBezTo>
                    <a:pt x="8644506" y="4455415"/>
                    <a:pt x="8644506" y="4458464"/>
                    <a:pt x="8644506" y="4461130"/>
                  </a:cubicBezTo>
                  <a:cubicBezTo>
                    <a:pt x="8645512" y="4460784"/>
                    <a:pt x="8646488" y="4460360"/>
                    <a:pt x="8647427" y="4459860"/>
                  </a:cubicBezTo>
                  <a:cubicBezTo>
                    <a:pt x="8648443" y="4691254"/>
                    <a:pt x="8646284" y="5294505"/>
                    <a:pt x="8646284" y="5294505"/>
                  </a:cubicBezTo>
                  <a:lnTo>
                    <a:pt x="8747884" y="5294505"/>
                  </a:lnTo>
                  <a:lnTo>
                    <a:pt x="8716007" y="4429508"/>
                  </a:lnTo>
                  <a:lnTo>
                    <a:pt x="8720833" y="4426841"/>
                  </a:lnTo>
                  <a:cubicBezTo>
                    <a:pt x="8718547" y="4457702"/>
                    <a:pt x="8733533" y="4436366"/>
                    <a:pt x="8742041" y="4439541"/>
                  </a:cubicBezTo>
                  <a:cubicBezTo>
                    <a:pt x="8754741" y="4443859"/>
                    <a:pt x="8754741" y="4461384"/>
                    <a:pt x="8768711" y="4463035"/>
                  </a:cubicBezTo>
                  <a:cubicBezTo>
                    <a:pt x="8769042" y="4461391"/>
                    <a:pt x="8769510" y="4459777"/>
                    <a:pt x="8770108" y="4458209"/>
                  </a:cubicBezTo>
                  <a:cubicBezTo>
                    <a:pt x="8785348" y="4476497"/>
                    <a:pt x="8823448" y="4490721"/>
                    <a:pt x="8819003" y="4517391"/>
                  </a:cubicBezTo>
                  <a:cubicBezTo>
                    <a:pt x="8829163" y="4518534"/>
                    <a:pt x="8831703" y="4511168"/>
                    <a:pt x="8842244" y="4510406"/>
                  </a:cubicBezTo>
                  <a:cubicBezTo>
                    <a:pt x="8852785" y="4509645"/>
                    <a:pt x="8855579" y="4517518"/>
                    <a:pt x="8865739" y="4515105"/>
                  </a:cubicBezTo>
                  <a:cubicBezTo>
                    <a:pt x="8870310" y="4513962"/>
                    <a:pt x="8874502" y="4506469"/>
                    <a:pt x="8880344" y="4505072"/>
                  </a:cubicBezTo>
                  <a:cubicBezTo>
                    <a:pt x="8881487" y="4517772"/>
                    <a:pt x="8895584" y="4545585"/>
                    <a:pt x="8908157" y="4524757"/>
                  </a:cubicBezTo>
                  <a:cubicBezTo>
                    <a:pt x="8913999" y="4531234"/>
                    <a:pt x="8916666" y="4540759"/>
                    <a:pt x="8923397" y="4546982"/>
                  </a:cubicBezTo>
                  <a:cubicBezTo>
                    <a:pt x="8919841" y="4550665"/>
                    <a:pt x="8911459" y="4557904"/>
                    <a:pt x="8910697" y="4562984"/>
                  </a:cubicBezTo>
                  <a:cubicBezTo>
                    <a:pt x="8907776" y="4582034"/>
                    <a:pt x="8934446" y="4569080"/>
                    <a:pt x="8946511" y="4570731"/>
                  </a:cubicBezTo>
                  <a:cubicBezTo>
                    <a:pt x="8953877" y="4593972"/>
                    <a:pt x="8956925" y="4615308"/>
                    <a:pt x="8986897" y="4602989"/>
                  </a:cubicBezTo>
                  <a:cubicBezTo>
                    <a:pt x="8986897" y="4620007"/>
                    <a:pt x="8997819" y="4632199"/>
                    <a:pt x="9005820" y="4610355"/>
                  </a:cubicBezTo>
                  <a:cubicBezTo>
                    <a:pt x="9014837" y="4615562"/>
                    <a:pt x="9018520" y="4605021"/>
                    <a:pt x="9024235" y="4604640"/>
                  </a:cubicBezTo>
                  <a:cubicBezTo>
                    <a:pt x="9033887" y="4603878"/>
                    <a:pt x="9043158" y="4611371"/>
                    <a:pt x="9054461" y="4610355"/>
                  </a:cubicBezTo>
                  <a:cubicBezTo>
                    <a:pt x="9050270" y="4610355"/>
                    <a:pt x="9060049" y="4627500"/>
                    <a:pt x="9070590" y="4625976"/>
                  </a:cubicBezTo>
                  <a:cubicBezTo>
                    <a:pt x="9069261" y="4633768"/>
                    <a:pt x="9072219" y="4641673"/>
                    <a:pt x="9078337" y="4646677"/>
                  </a:cubicBezTo>
                  <a:cubicBezTo>
                    <a:pt x="9079481" y="4647820"/>
                    <a:pt x="9085195" y="4643629"/>
                    <a:pt x="9087481" y="4644772"/>
                  </a:cubicBezTo>
                  <a:cubicBezTo>
                    <a:pt x="9089767" y="4645914"/>
                    <a:pt x="9094847" y="4653407"/>
                    <a:pt x="9098403" y="4655693"/>
                  </a:cubicBezTo>
                  <a:cubicBezTo>
                    <a:pt x="9101958" y="4657979"/>
                    <a:pt x="9105642" y="4654042"/>
                    <a:pt x="9107420" y="4655693"/>
                  </a:cubicBezTo>
                  <a:cubicBezTo>
                    <a:pt x="9109198" y="4657344"/>
                    <a:pt x="9111611" y="4663822"/>
                    <a:pt x="9114659" y="4665853"/>
                  </a:cubicBezTo>
                  <a:cubicBezTo>
                    <a:pt x="9121898" y="4670552"/>
                    <a:pt x="9122025" y="4681347"/>
                    <a:pt x="9132693" y="4672076"/>
                  </a:cubicBezTo>
                  <a:cubicBezTo>
                    <a:pt x="9138027" y="4677283"/>
                    <a:pt x="9140821" y="4684776"/>
                    <a:pt x="9146917" y="4688713"/>
                  </a:cubicBezTo>
                  <a:cubicBezTo>
                    <a:pt x="9149838" y="4690745"/>
                    <a:pt x="9156442" y="4688713"/>
                    <a:pt x="9158220" y="4690237"/>
                  </a:cubicBezTo>
                  <a:cubicBezTo>
                    <a:pt x="9163935" y="4695190"/>
                    <a:pt x="9162665" y="4704715"/>
                    <a:pt x="9168253" y="4708906"/>
                  </a:cubicBezTo>
                  <a:cubicBezTo>
                    <a:pt x="9173841" y="4713096"/>
                    <a:pt x="9182731" y="4707889"/>
                    <a:pt x="9187684" y="4710557"/>
                  </a:cubicBezTo>
                  <a:cubicBezTo>
                    <a:pt x="9195431" y="4714748"/>
                    <a:pt x="9192383" y="4723257"/>
                    <a:pt x="9201908" y="4724526"/>
                  </a:cubicBezTo>
                  <a:cubicBezTo>
                    <a:pt x="9208385" y="4725288"/>
                    <a:pt x="9221974" y="4717033"/>
                    <a:pt x="9230610" y="4716907"/>
                  </a:cubicBezTo>
                  <a:cubicBezTo>
                    <a:pt x="9232134" y="4691507"/>
                    <a:pt x="9217910" y="4690363"/>
                    <a:pt x="9214735" y="4667504"/>
                  </a:cubicBezTo>
                  <a:cubicBezTo>
                    <a:pt x="9220969" y="4668807"/>
                    <a:pt x="9227463" y="4667815"/>
                    <a:pt x="9233023" y="4664710"/>
                  </a:cubicBezTo>
                  <a:cubicBezTo>
                    <a:pt x="9233023" y="4683379"/>
                    <a:pt x="9239119" y="4681474"/>
                    <a:pt x="9251311" y="4688459"/>
                  </a:cubicBezTo>
                  <a:cubicBezTo>
                    <a:pt x="9263503" y="4695444"/>
                    <a:pt x="9264011" y="4698619"/>
                    <a:pt x="9268710" y="4713859"/>
                  </a:cubicBezTo>
                  <a:cubicBezTo>
                    <a:pt x="9273028" y="4712208"/>
                    <a:pt x="9281410" y="4705350"/>
                    <a:pt x="9285474" y="4705731"/>
                  </a:cubicBezTo>
                  <a:cubicBezTo>
                    <a:pt x="9289538" y="4706111"/>
                    <a:pt x="9289665" y="4715890"/>
                    <a:pt x="9293983" y="4715763"/>
                  </a:cubicBezTo>
                  <a:cubicBezTo>
                    <a:pt x="9308207" y="4715763"/>
                    <a:pt x="9300333" y="4709540"/>
                    <a:pt x="9306683" y="4700650"/>
                  </a:cubicBezTo>
                  <a:cubicBezTo>
                    <a:pt x="9319383" y="4684648"/>
                    <a:pt x="9347958" y="4694555"/>
                    <a:pt x="9351895" y="4673599"/>
                  </a:cubicBezTo>
                  <a:cubicBezTo>
                    <a:pt x="9340973" y="4665725"/>
                    <a:pt x="9315573" y="4663820"/>
                    <a:pt x="9315446" y="4649469"/>
                  </a:cubicBezTo>
                  <a:cubicBezTo>
                    <a:pt x="9329558" y="4648833"/>
                    <a:pt x="9343564" y="4646704"/>
                    <a:pt x="9357229" y="4643119"/>
                  </a:cubicBezTo>
                  <a:cubicBezTo>
                    <a:pt x="9360236" y="4653459"/>
                    <a:pt x="9361186" y="4664290"/>
                    <a:pt x="9360022" y="4674996"/>
                  </a:cubicBezTo>
                  <a:cubicBezTo>
                    <a:pt x="9366050" y="4675211"/>
                    <a:pt x="9372046" y="4674037"/>
                    <a:pt x="9377548" y="4671567"/>
                  </a:cubicBezTo>
                  <a:cubicBezTo>
                    <a:pt x="9377793" y="4678850"/>
                    <a:pt x="9379938" y="4685943"/>
                    <a:pt x="9383771" y="4692141"/>
                  </a:cubicBezTo>
                  <a:cubicBezTo>
                    <a:pt x="9398630" y="4684140"/>
                    <a:pt x="9404853" y="4668010"/>
                    <a:pt x="9421871" y="4664328"/>
                  </a:cubicBezTo>
                  <a:cubicBezTo>
                    <a:pt x="9432666" y="4661788"/>
                    <a:pt x="9432793" y="4669408"/>
                    <a:pt x="9441683" y="4661153"/>
                  </a:cubicBezTo>
                  <a:cubicBezTo>
                    <a:pt x="9446128" y="4656962"/>
                    <a:pt x="9444351" y="4646929"/>
                    <a:pt x="9448922" y="4642230"/>
                  </a:cubicBezTo>
                  <a:cubicBezTo>
                    <a:pt x="9453494" y="4637531"/>
                    <a:pt x="9459591" y="4639182"/>
                    <a:pt x="9461622" y="4636769"/>
                  </a:cubicBezTo>
                  <a:cubicBezTo>
                    <a:pt x="9467083" y="4629403"/>
                    <a:pt x="9470385" y="4627244"/>
                    <a:pt x="9469369" y="4615560"/>
                  </a:cubicBezTo>
                  <a:cubicBezTo>
                    <a:pt x="9477497" y="4616261"/>
                    <a:pt x="9484886" y="4610828"/>
                    <a:pt x="9486641" y="4602860"/>
                  </a:cubicBezTo>
                  <a:cubicBezTo>
                    <a:pt x="9495877" y="4597821"/>
                    <a:pt x="9503562" y="4590356"/>
                    <a:pt x="9508866" y="4581270"/>
                  </a:cubicBezTo>
                  <a:cubicBezTo>
                    <a:pt x="9511612" y="4576901"/>
                    <a:pt x="9513024" y="4571825"/>
                    <a:pt x="9512930" y="4566665"/>
                  </a:cubicBezTo>
                  <a:cubicBezTo>
                    <a:pt x="9524487" y="4563235"/>
                    <a:pt x="9531345" y="4552948"/>
                    <a:pt x="9541886" y="4547869"/>
                  </a:cubicBezTo>
                  <a:cubicBezTo>
                    <a:pt x="9541886" y="4549520"/>
                    <a:pt x="9544934" y="4552695"/>
                    <a:pt x="9545696" y="4555362"/>
                  </a:cubicBezTo>
                  <a:cubicBezTo>
                    <a:pt x="9557507" y="4553076"/>
                    <a:pt x="9563730" y="4539614"/>
                    <a:pt x="9575668" y="4537456"/>
                  </a:cubicBezTo>
                  <a:cubicBezTo>
                    <a:pt x="9573128" y="4553712"/>
                    <a:pt x="9580621" y="4557013"/>
                    <a:pt x="9596242" y="4555489"/>
                  </a:cubicBezTo>
                  <a:cubicBezTo>
                    <a:pt x="9593820" y="4565212"/>
                    <a:pt x="9589504" y="4574361"/>
                    <a:pt x="9583542" y="4582413"/>
                  </a:cubicBezTo>
                  <a:cubicBezTo>
                    <a:pt x="9593593" y="4582844"/>
                    <a:pt x="9603557" y="4580375"/>
                    <a:pt x="9612244" y="4575301"/>
                  </a:cubicBezTo>
                  <a:cubicBezTo>
                    <a:pt x="9615546" y="4573523"/>
                    <a:pt x="9620118" y="4577333"/>
                    <a:pt x="9623293" y="4575301"/>
                  </a:cubicBezTo>
                  <a:cubicBezTo>
                    <a:pt x="9629389" y="4570730"/>
                    <a:pt x="9630786" y="4551552"/>
                    <a:pt x="9634850" y="4544313"/>
                  </a:cubicBezTo>
                  <a:cubicBezTo>
                    <a:pt x="9646661" y="4548758"/>
                    <a:pt x="9646534" y="4555235"/>
                    <a:pt x="9654662" y="4545710"/>
                  </a:cubicBezTo>
                  <a:cubicBezTo>
                    <a:pt x="9658472" y="4541138"/>
                    <a:pt x="9654662" y="4527676"/>
                    <a:pt x="9659106" y="4524629"/>
                  </a:cubicBezTo>
                  <a:cubicBezTo>
                    <a:pt x="9663551" y="4521581"/>
                    <a:pt x="9668124" y="4528565"/>
                    <a:pt x="9673330" y="4526787"/>
                  </a:cubicBezTo>
                  <a:cubicBezTo>
                    <a:pt x="9678537" y="4525009"/>
                    <a:pt x="9680950" y="4530597"/>
                    <a:pt x="9687047" y="4523105"/>
                  </a:cubicBezTo>
                  <a:cubicBezTo>
                    <a:pt x="9693142" y="4515611"/>
                    <a:pt x="9684253" y="4503420"/>
                    <a:pt x="9690856" y="4497705"/>
                  </a:cubicBezTo>
                  <a:cubicBezTo>
                    <a:pt x="9697459" y="4491989"/>
                    <a:pt x="9705588" y="4497705"/>
                    <a:pt x="9712192" y="4494275"/>
                  </a:cubicBezTo>
                  <a:cubicBezTo>
                    <a:pt x="9724892" y="4487925"/>
                    <a:pt x="9724892" y="4465446"/>
                    <a:pt x="9740767" y="4463922"/>
                  </a:cubicBezTo>
                  <a:cubicBezTo>
                    <a:pt x="9745974" y="4474336"/>
                    <a:pt x="9746355" y="4481194"/>
                    <a:pt x="9757024" y="4478654"/>
                  </a:cubicBezTo>
                  <a:cubicBezTo>
                    <a:pt x="9765660" y="4476622"/>
                    <a:pt x="9778994" y="4458334"/>
                    <a:pt x="9786868" y="4453254"/>
                  </a:cubicBezTo>
                  <a:cubicBezTo>
                    <a:pt x="9786868" y="4456047"/>
                    <a:pt x="9786868" y="4459096"/>
                    <a:pt x="9786868" y="4461763"/>
                  </a:cubicBezTo>
                  <a:cubicBezTo>
                    <a:pt x="9787915" y="4461416"/>
                    <a:pt x="9788933" y="4460992"/>
                    <a:pt x="9789916" y="4460493"/>
                  </a:cubicBezTo>
                  <a:cubicBezTo>
                    <a:pt x="9790932" y="4691887"/>
                    <a:pt x="9788647" y="5295137"/>
                    <a:pt x="9788647" y="5295137"/>
                  </a:cubicBezTo>
                  <a:lnTo>
                    <a:pt x="9890247" y="5295137"/>
                  </a:lnTo>
                  <a:lnTo>
                    <a:pt x="9858497" y="4430140"/>
                  </a:lnTo>
                  <a:lnTo>
                    <a:pt x="9863196" y="4427473"/>
                  </a:lnTo>
                  <a:cubicBezTo>
                    <a:pt x="9861037" y="4458334"/>
                    <a:pt x="9875896" y="4436998"/>
                    <a:pt x="9884531" y="4440173"/>
                  </a:cubicBezTo>
                  <a:cubicBezTo>
                    <a:pt x="9897231" y="4444492"/>
                    <a:pt x="9897231" y="4462017"/>
                    <a:pt x="9911075" y="4463668"/>
                  </a:cubicBezTo>
                  <a:lnTo>
                    <a:pt x="9912472" y="4458842"/>
                  </a:lnTo>
                  <a:cubicBezTo>
                    <a:pt x="9927839" y="4477130"/>
                    <a:pt x="9965812" y="4491354"/>
                    <a:pt x="9961493" y="4518023"/>
                  </a:cubicBezTo>
                  <a:cubicBezTo>
                    <a:pt x="9971653" y="4519167"/>
                    <a:pt x="9974828" y="4511801"/>
                    <a:pt x="9984735" y="4511039"/>
                  </a:cubicBezTo>
                  <a:cubicBezTo>
                    <a:pt x="9994641" y="4510277"/>
                    <a:pt x="9997435" y="4518151"/>
                    <a:pt x="10008229" y="4515738"/>
                  </a:cubicBezTo>
                  <a:cubicBezTo>
                    <a:pt x="10012674" y="4514594"/>
                    <a:pt x="10016865" y="4507102"/>
                    <a:pt x="10022835" y="4505705"/>
                  </a:cubicBezTo>
                  <a:cubicBezTo>
                    <a:pt x="10023851" y="4518405"/>
                    <a:pt x="10038075" y="4546218"/>
                    <a:pt x="10050521" y="4525390"/>
                  </a:cubicBezTo>
                  <a:cubicBezTo>
                    <a:pt x="10056489" y="4531867"/>
                    <a:pt x="10059029" y="4541392"/>
                    <a:pt x="10065888" y="4547615"/>
                  </a:cubicBezTo>
                  <a:cubicBezTo>
                    <a:pt x="10062205" y="4551297"/>
                    <a:pt x="10053950" y="4558537"/>
                    <a:pt x="10053188" y="4563617"/>
                  </a:cubicBezTo>
                  <a:cubicBezTo>
                    <a:pt x="10050267" y="4582667"/>
                    <a:pt x="10076937" y="4569713"/>
                    <a:pt x="10088875" y="4571364"/>
                  </a:cubicBezTo>
                  <a:cubicBezTo>
                    <a:pt x="10096368" y="4594605"/>
                    <a:pt x="10099416" y="4615941"/>
                    <a:pt x="10129388" y="4603621"/>
                  </a:cubicBezTo>
                  <a:cubicBezTo>
                    <a:pt x="10129388" y="4620640"/>
                    <a:pt x="10140310" y="4632831"/>
                    <a:pt x="10148184" y="4610988"/>
                  </a:cubicBezTo>
                  <a:cubicBezTo>
                    <a:pt x="10157327" y="4616194"/>
                    <a:pt x="10160884" y="4605654"/>
                    <a:pt x="10166726" y="4605272"/>
                  </a:cubicBezTo>
                  <a:cubicBezTo>
                    <a:pt x="10176378" y="4604510"/>
                    <a:pt x="10185522" y="4612004"/>
                    <a:pt x="10196952" y="4610988"/>
                  </a:cubicBezTo>
                  <a:cubicBezTo>
                    <a:pt x="10192761" y="4610988"/>
                    <a:pt x="10202413" y="4628132"/>
                    <a:pt x="10212954" y="4626608"/>
                  </a:cubicBezTo>
                  <a:cubicBezTo>
                    <a:pt x="10211731" y="4634389"/>
                    <a:pt x="10214670" y="4642243"/>
                    <a:pt x="10220701" y="4647309"/>
                  </a:cubicBezTo>
                  <a:cubicBezTo>
                    <a:pt x="10221844" y="4648453"/>
                    <a:pt x="10227686" y="4644262"/>
                    <a:pt x="10229972" y="4645404"/>
                  </a:cubicBezTo>
                  <a:cubicBezTo>
                    <a:pt x="10232257" y="4646547"/>
                    <a:pt x="10237211" y="4654040"/>
                    <a:pt x="10240766" y="4656326"/>
                  </a:cubicBezTo>
                  <a:cubicBezTo>
                    <a:pt x="10244322" y="4658612"/>
                    <a:pt x="10248132" y="4654675"/>
                    <a:pt x="10249910" y="4656326"/>
                  </a:cubicBezTo>
                  <a:cubicBezTo>
                    <a:pt x="10251687" y="4657977"/>
                    <a:pt x="10254101" y="4664454"/>
                    <a:pt x="10257149" y="4666486"/>
                  </a:cubicBezTo>
                  <a:cubicBezTo>
                    <a:pt x="10264261" y="4671185"/>
                    <a:pt x="10264515" y="4681979"/>
                    <a:pt x="10275056" y="4672709"/>
                  </a:cubicBezTo>
                  <a:cubicBezTo>
                    <a:pt x="10280517" y="4677915"/>
                    <a:pt x="10283184" y="4685409"/>
                    <a:pt x="10289280" y="4689346"/>
                  </a:cubicBezTo>
                  <a:cubicBezTo>
                    <a:pt x="10292327" y="4691377"/>
                    <a:pt x="10298805" y="4689346"/>
                    <a:pt x="10300710" y="4690870"/>
                  </a:cubicBezTo>
                  <a:cubicBezTo>
                    <a:pt x="10306425" y="4695823"/>
                    <a:pt x="10305155" y="4705348"/>
                    <a:pt x="10310743" y="4709538"/>
                  </a:cubicBezTo>
                  <a:cubicBezTo>
                    <a:pt x="10316331" y="4713729"/>
                    <a:pt x="10325094" y="4708522"/>
                    <a:pt x="10330174" y="4711189"/>
                  </a:cubicBezTo>
                  <a:cubicBezTo>
                    <a:pt x="10337921" y="4715380"/>
                    <a:pt x="10334873" y="4723889"/>
                    <a:pt x="10344271" y="4725159"/>
                  </a:cubicBezTo>
                  <a:cubicBezTo>
                    <a:pt x="10350875" y="4725921"/>
                    <a:pt x="10364337" y="4717666"/>
                    <a:pt x="10373100" y="4717539"/>
                  </a:cubicBezTo>
                  <a:cubicBezTo>
                    <a:pt x="10374624" y="4692139"/>
                    <a:pt x="10360400" y="4690996"/>
                    <a:pt x="10357098" y="4668136"/>
                  </a:cubicBezTo>
                  <a:cubicBezTo>
                    <a:pt x="10363373" y="4669437"/>
                    <a:pt x="10369906" y="4668445"/>
                    <a:pt x="10375513" y="4665342"/>
                  </a:cubicBezTo>
                  <a:cubicBezTo>
                    <a:pt x="10375513" y="4684011"/>
                    <a:pt x="10381609" y="4682106"/>
                    <a:pt x="10393801" y="4689091"/>
                  </a:cubicBezTo>
                  <a:cubicBezTo>
                    <a:pt x="10405993" y="4696077"/>
                    <a:pt x="10406501" y="4699251"/>
                    <a:pt x="10411073" y="4714491"/>
                  </a:cubicBezTo>
                  <a:cubicBezTo>
                    <a:pt x="10415391" y="4712840"/>
                    <a:pt x="10423773" y="4705983"/>
                    <a:pt x="10427964" y="4706363"/>
                  </a:cubicBezTo>
                  <a:cubicBezTo>
                    <a:pt x="10432155" y="4706744"/>
                    <a:pt x="10432155" y="4716523"/>
                    <a:pt x="10436473" y="4716396"/>
                  </a:cubicBezTo>
                  <a:cubicBezTo>
                    <a:pt x="10450570" y="4716396"/>
                    <a:pt x="10442823" y="4710173"/>
                    <a:pt x="10449173" y="4701283"/>
                  </a:cubicBezTo>
                  <a:cubicBezTo>
                    <a:pt x="10461873" y="4685281"/>
                    <a:pt x="10490321" y="4695187"/>
                    <a:pt x="10494258" y="4674232"/>
                  </a:cubicBezTo>
                  <a:cubicBezTo>
                    <a:pt x="10482955" y="4665976"/>
                    <a:pt x="10456158" y="4664453"/>
                    <a:pt x="10457682" y="4648832"/>
                  </a:cubicBezTo>
                  <a:cubicBezTo>
                    <a:pt x="10461238" y="4623432"/>
                    <a:pt x="10480288" y="4647943"/>
                    <a:pt x="10489432" y="4645275"/>
                  </a:cubicBezTo>
                  <a:cubicBezTo>
                    <a:pt x="10496544" y="4643370"/>
                    <a:pt x="10498068" y="4631051"/>
                    <a:pt x="10503529" y="4629146"/>
                  </a:cubicBezTo>
                  <a:cubicBezTo>
                    <a:pt x="10511910" y="4626225"/>
                    <a:pt x="10512164" y="4631559"/>
                    <a:pt x="10516229" y="4631178"/>
                  </a:cubicBezTo>
                  <a:cubicBezTo>
                    <a:pt x="10517880" y="4631178"/>
                    <a:pt x="10529690" y="4629654"/>
                    <a:pt x="10530580" y="4629781"/>
                  </a:cubicBezTo>
                  <a:cubicBezTo>
                    <a:pt x="10533882" y="4629781"/>
                    <a:pt x="10536675" y="4624701"/>
                    <a:pt x="10540612" y="4625463"/>
                  </a:cubicBezTo>
                  <a:cubicBezTo>
                    <a:pt x="10546962" y="4626606"/>
                    <a:pt x="10553312" y="4636384"/>
                    <a:pt x="10558265" y="4640321"/>
                  </a:cubicBezTo>
                  <a:cubicBezTo>
                    <a:pt x="10563491" y="4635477"/>
                    <a:pt x="10569742" y="4631874"/>
                    <a:pt x="10576554" y="4629780"/>
                  </a:cubicBezTo>
                  <a:lnTo>
                    <a:pt x="10576554" y="4634479"/>
                  </a:lnTo>
                  <a:lnTo>
                    <a:pt x="10678154" y="4634479"/>
                  </a:lnTo>
                  <a:lnTo>
                    <a:pt x="10667612" y="4345427"/>
                  </a:lnTo>
                  <a:cubicBezTo>
                    <a:pt x="10672693" y="4335013"/>
                    <a:pt x="10671169" y="4330949"/>
                    <a:pt x="10667612" y="4329679"/>
                  </a:cubicBezTo>
                  <a:lnTo>
                    <a:pt x="10663421" y="4215379"/>
                  </a:lnTo>
                  <a:cubicBezTo>
                    <a:pt x="10667612" y="4212839"/>
                    <a:pt x="10671676" y="4209537"/>
                    <a:pt x="10676883" y="4206743"/>
                  </a:cubicBezTo>
                  <a:cubicBezTo>
                    <a:pt x="10673240" y="4200053"/>
                    <a:pt x="10668322" y="4194142"/>
                    <a:pt x="10662405" y="4189344"/>
                  </a:cubicBezTo>
                  <a:lnTo>
                    <a:pt x="10660881" y="4145783"/>
                  </a:lnTo>
                  <a:cubicBezTo>
                    <a:pt x="10677899" y="4141974"/>
                    <a:pt x="10670660" y="4131559"/>
                    <a:pt x="10678788" y="4119240"/>
                  </a:cubicBezTo>
                  <a:cubicBezTo>
                    <a:pt x="10674337" y="4111977"/>
                    <a:pt x="10667450" y="4106531"/>
                    <a:pt x="10659356" y="4103873"/>
                  </a:cubicBezTo>
                  <a:lnTo>
                    <a:pt x="10646656" y="3769863"/>
                  </a:lnTo>
                  <a:cubicBezTo>
                    <a:pt x="10648313" y="3769144"/>
                    <a:pt x="10649888" y="3768249"/>
                    <a:pt x="10651355" y="3767196"/>
                  </a:cubicBezTo>
                  <a:cubicBezTo>
                    <a:pt x="10649069" y="3798184"/>
                    <a:pt x="10664055" y="3776848"/>
                    <a:pt x="10672691" y="3779896"/>
                  </a:cubicBezTo>
                  <a:cubicBezTo>
                    <a:pt x="10685391" y="3784087"/>
                    <a:pt x="10685391" y="3801739"/>
                    <a:pt x="10699234" y="3803390"/>
                  </a:cubicBezTo>
                  <a:lnTo>
                    <a:pt x="10700631" y="3798564"/>
                  </a:lnTo>
                  <a:cubicBezTo>
                    <a:pt x="10715998" y="3816852"/>
                    <a:pt x="10753971" y="3831076"/>
                    <a:pt x="10749653" y="3857746"/>
                  </a:cubicBezTo>
                  <a:cubicBezTo>
                    <a:pt x="10759813" y="3858889"/>
                    <a:pt x="10762353" y="3851396"/>
                    <a:pt x="10772894" y="3850761"/>
                  </a:cubicBezTo>
                  <a:cubicBezTo>
                    <a:pt x="10783435" y="3850125"/>
                    <a:pt x="10785594" y="3857873"/>
                    <a:pt x="10796389" y="3855460"/>
                  </a:cubicBezTo>
                  <a:cubicBezTo>
                    <a:pt x="10800834" y="3854317"/>
                    <a:pt x="10805025" y="3846697"/>
                    <a:pt x="10810994" y="3845427"/>
                  </a:cubicBezTo>
                  <a:cubicBezTo>
                    <a:pt x="10812010" y="3858127"/>
                    <a:pt x="10826234" y="3885940"/>
                    <a:pt x="10838680" y="3865112"/>
                  </a:cubicBezTo>
                  <a:cubicBezTo>
                    <a:pt x="10844649" y="3871589"/>
                    <a:pt x="10847189" y="3880987"/>
                    <a:pt x="10854047" y="3887337"/>
                  </a:cubicBezTo>
                  <a:cubicBezTo>
                    <a:pt x="10850365" y="3891020"/>
                    <a:pt x="10842109" y="3898132"/>
                    <a:pt x="10841347" y="3903339"/>
                  </a:cubicBezTo>
                  <a:cubicBezTo>
                    <a:pt x="10838427" y="3922389"/>
                    <a:pt x="10865096" y="3909435"/>
                    <a:pt x="10877034" y="3911086"/>
                  </a:cubicBezTo>
                  <a:cubicBezTo>
                    <a:pt x="10884528" y="3934327"/>
                    <a:pt x="10887576" y="3955663"/>
                    <a:pt x="10917547" y="3943344"/>
                  </a:cubicBezTo>
                  <a:cubicBezTo>
                    <a:pt x="10917547" y="3960362"/>
                    <a:pt x="10928469" y="3972427"/>
                    <a:pt x="10936343" y="3950710"/>
                  </a:cubicBezTo>
                  <a:cubicBezTo>
                    <a:pt x="10945487" y="3955790"/>
                    <a:pt x="10949043" y="3945376"/>
                    <a:pt x="10954758" y="3944868"/>
                  </a:cubicBezTo>
                  <a:cubicBezTo>
                    <a:pt x="10964538" y="3944868"/>
                    <a:pt x="10973681" y="3951599"/>
                    <a:pt x="10985112" y="3950710"/>
                  </a:cubicBezTo>
                  <a:cubicBezTo>
                    <a:pt x="10980920" y="3950710"/>
                    <a:pt x="10990572" y="3967855"/>
                    <a:pt x="11001114" y="3966331"/>
                  </a:cubicBezTo>
                  <a:cubicBezTo>
                    <a:pt x="10999886" y="3974075"/>
                    <a:pt x="11002830" y="3981893"/>
                    <a:pt x="11008860" y="3986905"/>
                  </a:cubicBezTo>
                  <a:cubicBezTo>
                    <a:pt x="11010004" y="3988048"/>
                    <a:pt x="11015845" y="3983984"/>
                    <a:pt x="11018131" y="3985127"/>
                  </a:cubicBezTo>
                  <a:cubicBezTo>
                    <a:pt x="11020417" y="3986269"/>
                    <a:pt x="11025370" y="3993762"/>
                    <a:pt x="11028926" y="3996048"/>
                  </a:cubicBezTo>
                  <a:cubicBezTo>
                    <a:pt x="11032482" y="3998334"/>
                    <a:pt x="11036292" y="3994397"/>
                    <a:pt x="11038070" y="3996048"/>
                  </a:cubicBezTo>
                  <a:cubicBezTo>
                    <a:pt x="11039847" y="3997699"/>
                    <a:pt x="11042261" y="4004177"/>
                    <a:pt x="11045309" y="4006081"/>
                  </a:cubicBezTo>
                  <a:cubicBezTo>
                    <a:pt x="11052421" y="4010907"/>
                    <a:pt x="11052675" y="4021702"/>
                    <a:pt x="11063215" y="4012431"/>
                  </a:cubicBezTo>
                  <a:cubicBezTo>
                    <a:pt x="11068676" y="4017511"/>
                    <a:pt x="11071343" y="4025131"/>
                    <a:pt x="11077439" y="4029068"/>
                  </a:cubicBezTo>
                  <a:cubicBezTo>
                    <a:pt x="11080487" y="4031100"/>
                    <a:pt x="11086964" y="4029068"/>
                    <a:pt x="11088870" y="4030592"/>
                  </a:cubicBezTo>
                  <a:cubicBezTo>
                    <a:pt x="11094458" y="4035545"/>
                    <a:pt x="11093314" y="4045070"/>
                    <a:pt x="11098902" y="4049261"/>
                  </a:cubicBezTo>
                  <a:cubicBezTo>
                    <a:pt x="11104490" y="4053451"/>
                    <a:pt x="11113253" y="4048244"/>
                    <a:pt x="11118334" y="4050912"/>
                  </a:cubicBezTo>
                  <a:cubicBezTo>
                    <a:pt x="11126080" y="4055103"/>
                    <a:pt x="11123033" y="4063612"/>
                    <a:pt x="11132430" y="4064881"/>
                  </a:cubicBezTo>
                  <a:cubicBezTo>
                    <a:pt x="11139035" y="4064881"/>
                    <a:pt x="11152497" y="4057388"/>
                    <a:pt x="11161260" y="4057262"/>
                  </a:cubicBezTo>
                  <a:cubicBezTo>
                    <a:pt x="11162784" y="4031862"/>
                    <a:pt x="11148560" y="4030718"/>
                    <a:pt x="11145258" y="4007859"/>
                  </a:cubicBezTo>
                  <a:cubicBezTo>
                    <a:pt x="11151492" y="4009106"/>
                    <a:pt x="11157968" y="4008117"/>
                    <a:pt x="11163546" y="4005065"/>
                  </a:cubicBezTo>
                  <a:cubicBezTo>
                    <a:pt x="11163546" y="4023734"/>
                    <a:pt x="11169641" y="4021829"/>
                    <a:pt x="11181961" y="4028814"/>
                  </a:cubicBezTo>
                  <a:cubicBezTo>
                    <a:pt x="11194280" y="4035798"/>
                    <a:pt x="11194661" y="4038847"/>
                    <a:pt x="11199233" y="4054214"/>
                  </a:cubicBezTo>
                  <a:cubicBezTo>
                    <a:pt x="11203551" y="4052563"/>
                    <a:pt x="11211933" y="4045705"/>
                    <a:pt x="11216124" y="4046086"/>
                  </a:cubicBezTo>
                  <a:cubicBezTo>
                    <a:pt x="11220315" y="4046466"/>
                    <a:pt x="11220315" y="4056245"/>
                    <a:pt x="11224633" y="4056118"/>
                  </a:cubicBezTo>
                  <a:cubicBezTo>
                    <a:pt x="11238729" y="4056118"/>
                    <a:pt x="11230983" y="4049768"/>
                    <a:pt x="11237333" y="4041005"/>
                  </a:cubicBezTo>
                  <a:cubicBezTo>
                    <a:pt x="11250033" y="4024876"/>
                    <a:pt x="11278480" y="4034910"/>
                    <a:pt x="11282417" y="4013827"/>
                  </a:cubicBezTo>
                  <a:cubicBezTo>
                    <a:pt x="11271114" y="4005699"/>
                    <a:pt x="11243683" y="4004048"/>
                    <a:pt x="11245841" y="3988427"/>
                  </a:cubicBezTo>
                  <a:cubicBezTo>
                    <a:pt x="11249271" y="3963027"/>
                    <a:pt x="11268448" y="3987538"/>
                    <a:pt x="11277591" y="3984871"/>
                  </a:cubicBezTo>
                  <a:cubicBezTo>
                    <a:pt x="11284703" y="3982839"/>
                    <a:pt x="11286227" y="3970520"/>
                    <a:pt x="11291688" y="3968742"/>
                  </a:cubicBezTo>
                  <a:cubicBezTo>
                    <a:pt x="11300070" y="3965821"/>
                    <a:pt x="11300324" y="3971155"/>
                    <a:pt x="11304388" y="3970647"/>
                  </a:cubicBezTo>
                  <a:cubicBezTo>
                    <a:pt x="11305912" y="3970647"/>
                    <a:pt x="11317850" y="3969250"/>
                    <a:pt x="11318739" y="3969377"/>
                  </a:cubicBezTo>
                  <a:cubicBezTo>
                    <a:pt x="11322041" y="3969377"/>
                    <a:pt x="11324708" y="3964297"/>
                    <a:pt x="11328772" y="3965059"/>
                  </a:cubicBezTo>
                  <a:cubicBezTo>
                    <a:pt x="11335122" y="3966202"/>
                    <a:pt x="11341472" y="3975981"/>
                    <a:pt x="11346425" y="3979918"/>
                  </a:cubicBezTo>
                  <a:cubicBezTo>
                    <a:pt x="11359125" y="3968742"/>
                    <a:pt x="11364332" y="3971409"/>
                    <a:pt x="11376905" y="3963661"/>
                  </a:cubicBezTo>
                  <a:cubicBezTo>
                    <a:pt x="11384779" y="3958835"/>
                    <a:pt x="11389605" y="3950961"/>
                    <a:pt x="11396972" y="3948421"/>
                  </a:cubicBezTo>
                  <a:cubicBezTo>
                    <a:pt x="11398496" y="3947659"/>
                    <a:pt x="11402814" y="3951977"/>
                    <a:pt x="11405227" y="3950707"/>
                  </a:cubicBezTo>
                  <a:cubicBezTo>
                    <a:pt x="11407640" y="3949436"/>
                    <a:pt x="11411831" y="3945881"/>
                    <a:pt x="11414244" y="3944865"/>
                  </a:cubicBezTo>
                  <a:cubicBezTo>
                    <a:pt x="11424907" y="3939744"/>
                    <a:pt x="11433764" y="3931507"/>
                    <a:pt x="11439644" y="3921243"/>
                  </a:cubicBezTo>
                  <a:cubicBezTo>
                    <a:pt x="11442184" y="3914639"/>
                    <a:pt x="11443327" y="3893684"/>
                    <a:pt x="11436215" y="3890128"/>
                  </a:cubicBezTo>
                  <a:cubicBezTo>
                    <a:pt x="11429103" y="3886571"/>
                    <a:pt x="11415006" y="3898636"/>
                    <a:pt x="11406116" y="3899780"/>
                  </a:cubicBezTo>
                  <a:cubicBezTo>
                    <a:pt x="11392856" y="3900305"/>
                    <a:pt x="11379609" y="3898455"/>
                    <a:pt x="11367000" y="3894319"/>
                  </a:cubicBezTo>
                  <a:cubicBezTo>
                    <a:pt x="11356205" y="3891271"/>
                    <a:pt x="11349855" y="3880857"/>
                    <a:pt x="11341600" y="3877936"/>
                  </a:cubicBezTo>
                  <a:cubicBezTo>
                    <a:pt x="11326487" y="3872348"/>
                    <a:pt x="11328900" y="3885175"/>
                    <a:pt x="11316200" y="3883270"/>
                  </a:cubicBezTo>
                  <a:cubicBezTo>
                    <a:pt x="11303500" y="3881365"/>
                    <a:pt x="11303500" y="3865236"/>
                    <a:pt x="11293975" y="3860283"/>
                  </a:cubicBezTo>
                  <a:cubicBezTo>
                    <a:pt x="11288678" y="3858256"/>
                    <a:pt x="11282955" y="3857601"/>
                    <a:pt x="11277338" y="3858378"/>
                  </a:cubicBezTo>
                  <a:cubicBezTo>
                    <a:pt x="11258796" y="3857616"/>
                    <a:pt x="11263622" y="3861045"/>
                    <a:pt x="11249398" y="3850250"/>
                  </a:cubicBezTo>
                  <a:cubicBezTo>
                    <a:pt x="11238729" y="3842121"/>
                    <a:pt x="11238476" y="3836026"/>
                    <a:pt x="11222854" y="3832851"/>
                  </a:cubicBezTo>
                  <a:cubicBezTo>
                    <a:pt x="11210198" y="3831531"/>
                    <a:pt x="11197479" y="3830896"/>
                    <a:pt x="11184754" y="3830945"/>
                  </a:cubicBezTo>
                  <a:cubicBezTo>
                    <a:pt x="11164439" y="3829435"/>
                    <a:pt x="11144217" y="3826849"/>
                    <a:pt x="11124175" y="3823198"/>
                  </a:cubicBezTo>
                  <a:cubicBezTo>
                    <a:pt x="11090647" y="3815959"/>
                    <a:pt x="11071470" y="3792845"/>
                    <a:pt x="11047975" y="3771255"/>
                  </a:cubicBezTo>
                  <a:cubicBezTo>
                    <a:pt x="11039649" y="3763027"/>
                    <a:pt x="11030872" y="3755268"/>
                    <a:pt x="11021686" y="3748014"/>
                  </a:cubicBezTo>
                  <a:cubicBezTo>
                    <a:pt x="11007843" y="3738235"/>
                    <a:pt x="10999588" y="3749284"/>
                    <a:pt x="10985745" y="3745220"/>
                  </a:cubicBezTo>
                  <a:cubicBezTo>
                    <a:pt x="10978887" y="3743189"/>
                    <a:pt x="10972156" y="3731123"/>
                    <a:pt x="10965551" y="3727186"/>
                  </a:cubicBezTo>
                  <a:cubicBezTo>
                    <a:pt x="10957411" y="3723001"/>
                    <a:pt x="10948910" y="3719559"/>
                    <a:pt x="10940151" y="3716900"/>
                  </a:cubicBezTo>
                  <a:cubicBezTo>
                    <a:pt x="10914751" y="3707882"/>
                    <a:pt x="10889351" y="3702168"/>
                    <a:pt x="10863951" y="3692769"/>
                  </a:cubicBezTo>
                  <a:cubicBezTo>
                    <a:pt x="10847001" y="3684412"/>
                    <a:pt x="10829472" y="3677281"/>
                    <a:pt x="10811500" y="3671433"/>
                  </a:cubicBezTo>
                  <a:cubicBezTo>
                    <a:pt x="10781401" y="3664702"/>
                    <a:pt x="10748000" y="3670164"/>
                    <a:pt x="10717520" y="3669275"/>
                  </a:cubicBezTo>
                  <a:cubicBezTo>
                    <a:pt x="10698525" y="3669250"/>
                    <a:pt x="10679702" y="3665675"/>
                    <a:pt x="10662021" y="3658733"/>
                  </a:cubicBezTo>
                  <a:cubicBezTo>
                    <a:pt x="10653512" y="3655177"/>
                    <a:pt x="10650337" y="3658733"/>
                    <a:pt x="10645638" y="3649335"/>
                  </a:cubicBezTo>
                  <a:cubicBezTo>
                    <a:pt x="10643509" y="3636164"/>
                    <a:pt x="10646119" y="3622664"/>
                    <a:pt x="10653005" y="3611235"/>
                  </a:cubicBezTo>
                  <a:cubicBezTo>
                    <a:pt x="10661133" y="3603489"/>
                    <a:pt x="10673071" y="3608315"/>
                    <a:pt x="10683358" y="3604631"/>
                  </a:cubicBezTo>
                  <a:cubicBezTo>
                    <a:pt x="10696693" y="3599932"/>
                    <a:pt x="10699741" y="3587740"/>
                    <a:pt x="10712949" y="3593201"/>
                  </a:cubicBezTo>
                  <a:cubicBezTo>
                    <a:pt x="10731618" y="3600821"/>
                    <a:pt x="10722220" y="3627872"/>
                    <a:pt x="10747112" y="3618601"/>
                  </a:cubicBezTo>
                  <a:cubicBezTo>
                    <a:pt x="10745334" y="3634730"/>
                    <a:pt x="10755621" y="3625459"/>
                    <a:pt x="10762479" y="3629396"/>
                  </a:cubicBezTo>
                  <a:cubicBezTo>
                    <a:pt x="10765147" y="3631047"/>
                    <a:pt x="10768575" y="3626221"/>
                    <a:pt x="10772512" y="3629396"/>
                  </a:cubicBezTo>
                  <a:cubicBezTo>
                    <a:pt x="10776449" y="3632571"/>
                    <a:pt x="10770861" y="3638666"/>
                    <a:pt x="10772512" y="3640444"/>
                  </a:cubicBezTo>
                  <a:cubicBezTo>
                    <a:pt x="10778862" y="3646540"/>
                    <a:pt x="10803373" y="3671560"/>
                    <a:pt x="10809342" y="3649715"/>
                  </a:cubicBezTo>
                  <a:cubicBezTo>
                    <a:pt x="10811628" y="3653144"/>
                    <a:pt x="10817978" y="3654796"/>
                    <a:pt x="10819884" y="3656573"/>
                  </a:cubicBezTo>
                  <a:cubicBezTo>
                    <a:pt x="10829536" y="3636634"/>
                    <a:pt x="10788768" y="3635364"/>
                    <a:pt x="10815820" y="3616949"/>
                  </a:cubicBezTo>
                  <a:cubicBezTo>
                    <a:pt x="10815185" y="3620632"/>
                    <a:pt x="10817089" y="3625966"/>
                    <a:pt x="10816836" y="3629649"/>
                  </a:cubicBezTo>
                  <a:cubicBezTo>
                    <a:pt x="10823821" y="3629649"/>
                    <a:pt x="10830552" y="3622664"/>
                    <a:pt x="10835886" y="3620124"/>
                  </a:cubicBezTo>
                  <a:cubicBezTo>
                    <a:pt x="10831567" y="3639809"/>
                    <a:pt x="10841854" y="3632824"/>
                    <a:pt x="10851507" y="3635237"/>
                  </a:cubicBezTo>
                  <a:cubicBezTo>
                    <a:pt x="10856205" y="3636761"/>
                    <a:pt x="10861539" y="3629141"/>
                    <a:pt x="10866874" y="3633713"/>
                  </a:cubicBezTo>
                  <a:cubicBezTo>
                    <a:pt x="10868271" y="3634983"/>
                    <a:pt x="10866874" y="3642476"/>
                    <a:pt x="10868398" y="3644635"/>
                  </a:cubicBezTo>
                  <a:cubicBezTo>
                    <a:pt x="10872335" y="3650604"/>
                    <a:pt x="10870938" y="3654160"/>
                    <a:pt x="10875891" y="3659240"/>
                  </a:cubicBezTo>
                  <a:cubicBezTo>
                    <a:pt x="10878431" y="3661908"/>
                    <a:pt x="10883638" y="3659240"/>
                    <a:pt x="10886686" y="3662288"/>
                  </a:cubicBezTo>
                  <a:cubicBezTo>
                    <a:pt x="10889734" y="3665336"/>
                    <a:pt x="10889226" y="3670924"/>
                    <a:pt x="10891892" y="3673083"/>
                  </a:cubicBezTo>
                  <a:cubicBezTo>
                    <a:pt x="10894559" y="3675242"/>
                    <a:pt x="10901036" y="3678289"/>
                    <a:pt x="10903323" y="3680576"/>
                  </a:cubicBezTo>
                  <a:cubicBezTo>
                    <a:pt x="10903323" y="3680576"/>
                    <a:pt x="10916785" y="3693276"/>
                    <a:pt x="10914626" y="3692006"/>
                  </a:cubicBezTo>
                  <a:cubicBezTo>
                    <a:pt x="10924786" y="3696960"/>
                    <a:pt x="10915769" y="3694800"/>
                    <a:pt x="10928850" y="3691117"/>
                  </a:cubicBezTo>
                  <a:cubicBezTo>
                    <a:pt x="10934946" y="3689339"/>
                    <a:pt x="10935454" y="3682609"/>
                    <a:pt x="10944852" y="3684005"/>
                  </a:cubicBezTo>
                  <a:cubicBezTo>
                    <a:pt x="10944852" y="3680958"/>
                    <a:pt x="10945868" y="3676639"/>
                    <a:pt x="10944852" y="3673718"/>
                  </a:cubicBezTo>
                  <a:cubicBezTo>
                    <a:pt x="10951311" y="3673765"/>
                    <a:pt x="10956777" y="3668955"/>
                    <a:pt x="10957552" y="3662542"/>
                  </a:cubicBezTo>
                  <a:cubicBezTo>
                    <a:pt x="10967377" y="3664514"/>
                    <a:pt x="10977505" y="3661073"/>
                    <a:pt x="10984095" y="3653525"/>
                  </a:cubicBezTo>
                  <a:cubicBezTo>
                    <a:pt x="10984095" y="3655303"/>
                    <a:pt x="10984095" y="3656827"/>
                    <a:pt x="10984095" y="3658605"/>
                  </a:cubicBezTo>
                  <a:cubicBezTo>
                    <a:pt x="10997104" y="3658775"/>
                    <a:pt x="11009484" y="3664231"/>
                    <a:pt x="11018385" y="3673718"/>
                  </a:cubicBezTo>
                  <a:cubicBezTo>
                    <a:pt x="11024481" y="3681085"/>
                    <a:pt x="11020417" y="3689212"/>
                    <a:pt x="11031085" y="3693912"/>
                  </a:cubicBezTo>
                  <a:cubicBezTo>
                    <a:pt x="11038579" y="3697468"/>
                    <a:pt x="11049501" y="3692642"/>
                    <a:pt x="11056485" y="3691118"/>
                  </a:cubicBezTo>
                  <a:cubicBezTo>
                    <a:pt x="11062963" y="3701405"/>
                    <a:pt x="11058644" y="3712200"/>
                    <a:pt x="11067280" y="3720201"/>
                  </a:cubicBezTo>
                  <a:cubicBezTo>
                    <a:pt x="11071598" y="3724265"/>
                    <a:pt x="11082774" y="3723122"/>
                    <a:pt x="11087981" y="3727567"/>
                  </a:cubicBezTo>
                  <a:cubicBezTo>
                    <a:pt x="11090394" y="3729599"/>
                    <a:pt x="11093696" y="3740267"/>
                    <a:pt x="11096744" y="3744331"/>
                  </a:cubicBezTo>
                  <a:cubicBezTo>
                    <a:pt x="11093823" y="3741156"/>
                    <a:pt x="11113001" y="3753094"/>
                    <a:pt x="11111476" y="3753094"/>
                  </a:cubicBezTo>
                  <a:lnTo>
                    <a:pt x="11123541" y="3756904"/>
                  </a:lnTo>
                  <a:cubicBezTo>
                    <a:pt x="11125192" y="3758174"/>
                    <a:pt x="11129256" y="3758174"/>
                    <a:pt x="11131542" y="3759952"/>
                  </a:cubicBezTo>
                  <a:cubicBezTo>
                    <a:pt x="11133828" y="3761730"/>
                    <a:pt x="11131542" y="3770112"/>
                    <a:pt x="11134336" y="3772652"/>
                  </a:cubicBezTo>
                  <a:cubicBezTo>
                    <a:pt x="11144115" y="3781542"/>
                    <a:pt x="11145130" y="3775573"/>
                    <a:pt x="11154783" y="3777986"/>
                  </a:cubicBezTo>
                  <a:cubicBezTo>
                    <a:pt x="11167483" y="3780906"/>
                    <a:pt x="11167483" y="3781542"/>
                    <a:pt x="11176246" y="3793353"/>
                  </a:cubicBezTo>
                  <a:cubicBezTo>
                    <a:pt x="11180945" y="3781669"/>
                    <a:pt x="11192883" y="3783828"/>
                    <a:pt x="11199740" y="3773922"/>
                  </a:cubicBezTo>
                  <a:cubicBezTo>
                    <a:pt x="11199740" y="3773922"/>
                    <a:pt x="11203170" y="3754872"/>
                    <a:pt x="11203170" y="3755379"/>
                  </a:cubicBezTo>
                  <a:cubicBezTo>
                    <a:pt x="11203932" y="3748394"/>
                    <a:pt x="11209520" y="3748775"/>
                    <a:pt x="11202153" y="3742679"/>
                  </a:cubicBezTo>
                  <a:cubicBezTo>
                    <a:pt x="11226791" y="3722360"/>
                    <a:pt x="11197709" y="3726423"/>
                    <a:pt x="11192755" y="3713469"/>
                  </a:cubicBezTo>
                  <a:cubicBezTo>
                    <a:pt x="11190088" y="3706230"/>
                    <a:pt x="11195296" y="3699500"/>
                    <a:pt x="11198343" y="3691879"/>
                  </a:cubicBezTo>
                  <a:cubicBezTo>
                    <a:pt x="11204949" y="3693206"/>
                    <a:pt x="11211622" y="3689923"/>
                    <a:pt x="11214600" y="3683878"/>
                  </a:cubicBezTo>
                  <a:cubicBezTo>
                    <a:pt x="11224252" y="3688577"/>
                    <a:pt x="11225268" y="3694927"/>
                    <a:pt x="11234793" y="3694547"/>
                  </a:cubicBezTo>
                  <a:cubicBezTo>
                    <a:pt x="11238222" y="3694547"/>
                    <a:pt x="11239238" y="3686038"/>
                    <a:pt x="11243810" y="3686418"/>
                  </a:cubicBezTo>
                  <a:cubicBezTo>
                    <a:pt x="11251939" y="3687308"/>
                    <a:pt x="11248382" y="3691117"/>
                    <a:pt x="11254097" y="3694547"/>
                  </a:cubicBezTo>
                  <a:cubicBezTo>
                    <a:pt x="11259813" y="3697975"/>
                    <a:pt x="11259178" y="3701913"/>
                    <a:pt x="11270354" y="3704453"/>
                  </a:cubicBezTo>
                  <a:cubicBezTo>
                    <a:pt x="11284832" y="3707882"/>
                    <a:pt x="11283054" y="3700770"/>
                    <a:pt x="11294865" y="3717153"/>
                  </a:cubicBezTo>
                  <a:cubicBezTo>
                    <a:pt x="11301469" y="3713089"/>
                    <a:pt x="11300071" y="3703056"/>
                    <a:pt x="11305533" y="3699627"/>
                  </a:cubicBezTo>
                  <a:cubicBezTo>
                    <a:pt x="11310995" y="3696198"/>
                    <a:pt x="11319884" y="3700389"/>
                    <a:pt x="11325218" y="3699627"/>
                  </a:cubicBezTo>
                  <a:cubicBezTo>
                    <a:pt x="11330552" y="3698865"/>
                    <a:pt x="11335632" y="3694166"/>
                    <a:pt x="11342744" y="3693531"/>
                  </a:cubicBezTo>
                  <a:cubicBezTo>
                    <a:pt x="11349856" y="3692896"/>
                    <a:pt x="11355444" y="3698357"/>
                    <a:pt x="11363064" y="3695690"/>
                  </a:cubicBezTo>
                  <a:cubicBezTo>
                    <a:pt x="11357221" y="3719185"/>
                    <a:pt x="11378812" y="3709533"/>
                    <a:pt x="11391512" y="3710295"/>
                  </a:cubicBezTo>
                  <a:cubicBezTo>
                    <a:pt x="11404212" y="3711056"/>
                    <a:pt x="11417928" y="3720964"/>
                    <a:pt x="11426944" y="3709026"/>
                  </a:cubicBezTo>
                  <a:cubicBezTo>
                    <a:pt x="11426944" y="3710550"/>
                    <a:pt x="11426944" y="3711946"/>
                    <a:pt x="11426944" y="3713470"/>
                  </a:cubicBezTo>
                  <a:cubicBezTo>
                    <a:pt x="11433294" y="3705215"/>
                    <a:pt x="11448407" y="3696706"/>
                    <a:pt x="11452344" y="3689976"/>
                  </a:cubicBezTo>
                  <a:cubicBezTo>
                    <a:pt x="11469997" y="3658733"/>
                    <a:pt x="11438501" y="3673973"/>
                    <a:pt x="11432151" y="3671942"/>
                  </a:cubicBezTo>
                  <a:cubicBezTo>
                    <a:pt x="11421229" y="3668385"/>
                    <a:pt x="11412720" y="3651114"/>
                    <a:pt x="11404592" y="3642351"/>
                  </a:cubicBezTo>
                  <a:cubicBezTo>
                    <a:pt x="11393411" y="3629117"/>
                    <a:pt x="11381317" y="3616682"/>
                    <a:pt x="11368397" y="3605140"/>
                  </a:cubicBezTo>
                  <a:cubicBezTo>
                    <a:pt x="11323058" y="3567040"/>
                    <a:pt x="11252319" y="3547608"/>
                    <a:pt x="11194407" y="3543418"/>
                  </a:cubicBezTo>
                  <a:cubicBezTo>
                    <a:pt x="11158339" y="3540751"/>
                    <a:pt x="11122398" y="3526273"/>
                    <a:pt x="11087219" y="3518018"/>
                  </a:cubicBezTo>
                  <a:cubicBezTo>
                    <a:pt x="11052041" y="3509760"/>
                    <a:pt x="11021560" y="3521574"/>
                    <a:pt x="10987397" y="3517002"/>
                  </a:cubicBezTo>
                  <a:cubicBezTo>
                    <a:pt x="10939138" y="3510652"/>
                    <a:pt x="10904466" y="3471155"/>
                    <a:pt x="10857350" y="3458708"/>
                  </a:cubicBezTo>
                  <a:cubicBezTo>
                    <a:pt x="10838681" y="3453882"/>
                    <a:pt x="10820519" y="3450707"/>
                    <a:pt x="10801723" y="3447659"/>
                  </a:cubicBezTo>
                  <a:cubicBezTo>
                    <a:pt x="10778651" y="3442828"/>
                    <a:pt x="10756953" y="3432890"/>
                    <a:pt x="10738223" y="3418577"/>
                  </a:cubicBezTo>
                  <a:cubicBezTo>
                    <a:pt x="10721227" y="3408667"/>
                    <a:pt x="10702809" y="3401428"/>
                    <a:pt x="10683614" y="3397114"/>
                  </a:cubicBezTo>
                  <a:cubicBezTo>
                    <a:pt x="10669770" y="3393939"/>
                    <a:pt x="10655293" y="3396097"/>
                    <a:pt x="10642466" y="3389367"/>
                  </a:cubicBezTo>
                  <a:cubicBezTo>
                    <a:pt x="10656312" y="3379980"/>
                    <a:pt x="10671702" y="3373101"/>
                    <a:pt x="10687932" y="3369047"/>
                  </a:cubicBezTo>
                  <a:lnTo>
                    <a:pt x="10721587" y="3369047"/>
                  </a:lnTo>
                  <a:cubicBezTo>
                    <a:pt x="10725017" y="3376032"/>
                    <a:pt x="10729081" y="3378699"/>
                    <a:pt x="10740002" y="3373492"/>
                  </a:cubicBezTo>
                  <a:cubicBezTo>
                    <a:pt x="10741624" y="3380750"/>
                    <a:pt x="10744008" y="3387817"/>
                    <a:pt x="10747114" y="3394573"/>
                  </a:cubicBezTo>
                  <a:cubicBezTo>
                    <a:pt x="10749020" y="3397114"/>
                    <a:pt x="10756767" y="3396605"/>
                    <a:pt x="10758036" y="3398510"/>
                  </a:cubicBezTo>
                  <a:cubicBezTo>
                    <a:pt x="10762735" y="3404988"/>
                    <a:pt x="10760957" y="3420481"/>
                    <a:pt x="10774165" y="3418195"/>
                  </a:cubicBezTo>
                  <a:cubicBezTo>
                    <a:pt x="10776175" y="3409455"/>
                    <a:pt x="10776986" y="3400484"/>
                    <a:pt x="10776579" y="3391526"/>
                  </a:cubicBezTo>
                  <a:cubicBezTo>
                    <a:pt x="10782877" y="3392419"/>
                    <a:pt x="10789148" y="3389724"/>
                    <a:pt x="10792835" y="3384541"/>
                  </a:cubicBezTo>
                  <a:cubicBezTo>
                    <a:pt x="10804392" y="3391145"/>
                    <a:pt x="10818235" y="3391653"/>
                    <a:pt x="10820140" y="3407401"/>
                  </a:cubicBezTo>
                  <a:cubicBezTo>
                    <a:pt x="10828756" y="3409309"/>
                    <a:pt x="10837240" y="3411769"/>
                    <a:pt x="10845540" y="3414767"/>
                  </a:cubicBezTo>
                  <a:cubicBezTo>
                    <a:pt x="10853287" y="3420863"/>
                    <a:pt x="10852525" y="3433055"/>
                    <a:pt x="10861415" y="3436865"/>
                  </a:cubicBezTo>
                  <a:cubicBezTo>
                    <a:pt x="10861415" y="3457566"/>
                    <a:pt x="10876782" y="3438008"/>
                    <a:pt x="10883513" y="3435086"/>
                  </a:cubicBezTo>
                  <a:cubicBezTo>
                    <a:pt x="10882243" y="3435086"/>
                    <a:pt x="10896848" y="3431784"/>
                    <a:pt x="10894816" y="3431404"/>
                  </a:cubicBezTo>
                  <a:cubicBezTo>
                    <a:pt x="10902563" y="3432547"/>
                    <a:pt x="10901421" y="3438389"/>
                    <a:pt x="10905738" y="3440040"/>
                  </a:cubicBezTo>
                  <a:cubicBezTo>
                    <a:pt x="10914045" y="3441840"/>
                    <a:pt x="10921718" y="3445830"/>
                    <a:pt x="10927963" y="3451596"/>
                  </a:cubicBezTo>
                  <a:cubicBezTo>
                    <a:pt x="10932281" y="3455915"/>
                    <a:pt x="10931900" y="3463027"/>
                    <a:pt x="10937996" y="3467217"/>
                  </a:cubicBezTo>
                  <a:cubicBezTo>
                    <a:pt x="10942060" y="3470011"/>
                    <a:pt x="10947267" y="3467217"/>
                    <a:pt x="10950696" y="3469376"/>
                  </a:cubicBezTo>
                  <a:cubicBezTo>
                    <a:pt x="10958974" y="3472808"/>
                    <a:pt x="10966889" y="3477063"/>
                    <a:pt x="10974318" y="3482076"/>
                  </a:cubicBezTo>
                  <a:cubicBezTo>
                    <a:pt x="10979398" y="3488172"/>
                    <a:pt x="10979144" y="3499221"/>
                    <a:pt x="10987018" y="3503666"/>
                  </a:cubicBezTo>
                  <a:cubicBezTo>
                    <a:pt x="11006195" y="3514715"/>
                    <a:pt x="11027149" y="3477504"/>
                    <a:pt x="11001496" y="3476488"/>
                  </a:cubicBezTo>
                  <a:cubicBezTo>
                    <a:pt x="11003782" y="3467725"/>
                    <a:pt x="11009115" y="3458200"/>
                    <a:pt x="10997813" y="3454644"/>
                  </a:cubicBezTo>
                  <a:cubicBezTo>
                    <a:pt x="11003317" y="3449689"/>
                    <a:pt x="11010257" y="3446620"/>
                    <a:pt x="11017625" y="3445881"/>
                  </a:cubicBezTo>
                  <a:cubicBezTo>
                    <a:pt x="11018387" y="3462138"/>
                    <a:pt x="11031849" y="3460994"/>
                    <a:pt x="11043025" y="3457438"/>
                  </a:cubicBezTo>
                  <a:cubicBezTo>
                    <a:pt x="11047978" y="3470138"/>
                    <a:pt x="11051915" y="3457438"/>
                    <a:pt x="11057630" y="3458962"/>
                  </a:cubicBezTo>
                  <a:cubicBezTo>
                    <a:pt x="11063346" y="3460486"/>
                    <a:pt x="11073760" y="3465185"/>
                    <a:pt x="11076299" y="3465312"/>
                  </a:cubicBezTo>
                  <a:cubicBezTo>
                    <a:pt x="11098778" y="3466328"/>
                    <a:pt x="11088999" y="3458200"/>
                    <a:pt x="11104874" y="3478012"/>
                  </a:cubicBezTo>
                  <a:cubicBezTo>
                    <a:pt x="11106398" y="3480043"/>
                    <a:pt x="11111859" y="3476488"/>
                    <a:pt x="11113129" y="3478012"/>
                  </a:cubicBezTo>
                  <a:cubicBezTo>
                    <a:pt x="11114400" y="3479536"/>
                    <a:pt x="11115415" y="3489442"/>
                    <a:pt x="11117193" y="3491601"/>
                  </a:cubicBezTo>
                  <a:cubicBezTo>
                    <a:pt x="11121287" y="3499113"/>
                    <a:pt x="11128765" y="3504177"/>
                    <a:pt x="11137260" y="3505190"/>
                  </a:cubicBezTo>
                  <a:cubicBezTo>
                    <a:pt x="11153262" y="3506460"/>
                    <a:pt x="11157579" y="3491347"/>
                    <a:pt x="11175360" y="3493760"/>
                  </a:cubicBezTo>
                  <a:cubicBezTo>
                    <a:pt x="11171803" y="3508491"/>
                    <a:pt x="11207491" y="3528177"/>
                    <a:pt x="11220953" y="3530081"/>
                  </a:cubicBezTo>
                  <a:cubicBezTo>
                    <a:pt x="11231748" y="3531605"/>
                    <a:pt x="11232891" y="3528938"/>
                    <a:pt x="11242289" y="3526272"/>
                  </a:cubicBezTo>
                  <a:cubicBezTo>
                    <a:pt x="11258926" y="3521446"/>
                    <a:pt x="11259053" y="3525128"/>
                    <a:pt x="11259307" y="3505063"/>
                  </a:cubicBezTo>
                  <a:cubicBezTo>
                    <a:pt x="11268705" y="3512048"/>
                    <a:pt x="11277468" y="3506714"/>
                    <a:pt x="11286739" y="3512302"/>
                  </a:cubicBezTo>
                  <a:cubicBezTo>
                    <a:pt x="11296010" y="3517890"/>
                    <a:pt x="11296137" y="3532749"/>
                    <a:pt x="11308202" y="3525002"/>
                  </a:cubicBezTo>
                  <a:cubicBezTo>
                    <a:pt x="11304646" y="3543544"/>
                    <a:pt x="11319251" y="3534273"/>
                    <a:pt x="11326363" y="3526907"/>
                  </a:cubicBezTo>
                  <a:cubicBezTo>
                    <a:pt x="11331062" y="3542655"/>
                    <a:pt x="11338047" y="3530336"/>
                    <a:pt x="11346302" y="3529955"/>
                  </a:cubicBezTo>
                  <a:cubicBezTo>
                    <a:pt x="11357030" y="3530976"/>
                    <a:pt x="11367832" y="3530976"/>
                    <a:pt x="11378560" y="3529955"/>
                  </a:cubicBezTo>
                  <a:cubicBezTo>
                    <a:pt x="11383640" y="3542655"/>
                    <a:pt x="11383893" y="3546592"/>
                    <a:pt x="11393038" y="3553577"/>
                  </a:cubicBezTo>
                  <a:cubicBezTo>
                    <a:pt x="11400270" y="3556398"/>
                    <a:pt x="11407698" y="3558690"/>
                    <a:pt x="11415263" y="3560435"/>
                  </a:cubicBezTo>
                  <a:cubicBezTo>
                    <a:pt x="11420089" y="3560435"/>
                    <a:pt x="11424026" y="3550148"/>
                    <a:pt x="11430884" y="3550275"/>
                  </a:cubicBezTo>
                  <a:cubicBezTo>
                    <a:pt x="11434693" y="3550275"/>
                    <a:pt x="11437234" y="3559165"/>
                    <a:pt x="11438630" y="3559038"/>
                  </a:cubicBezTo>
                  <a:cubicBezTo>
                    <a:pt x="11447393" y="3558022"/>
                    <a:pt x="11453109" y="3551164"/>
                    <a:pt x="11462379" y="3546338"/>
                  </a:cubicBezTo>
                  <a:cubicBezTo>
                    <a:pt x="11452590" y="3531264"/>
                    <a:pt x="11438837" y="3519181"/>
                    <a:pt x="11422628" y="3511413"/>
                  </a:cubicBezTo>
                  <a:cubicBezTo>
                    <a:pt x="11432153" y="3498713"/>
                    <a:pt x="11418564" y="3497951"/>
                    <a:pt x="11408150" y="3498713"/>
                  </a:cubicBezTo>
                  <a:cubicBezTo>
                    <a:pt x="11411960" y="3478774"/>
                    <a:pt x="11429105" y="3487791"/>
                    <a:pt x="11442440" y="3486013"/>
                  </a:cubicBezTo>
                  <a:cubicBezTo>
                    <a:pt x="11464411" y="3482965"/>
                    <a:pt x="11455140" y="3472043"/>
                    <a:pt x="11464284" y="3458835"/>
                  </a:cubicBezTo>
                  <a:cubicBezTo>
                    <a:pt x="11458188" y="3450579"/>
                    <a:pt x="11449933" y="3441816"/>
                    <a:pt x="11438884" y="3443087"/>
                  </a:cubicBezTo>
                  <a:cubicBezTo>
                    <a:pt x="11438884" y="3444103"/>
                    <a:pt x="11438884" y="3445118"/>
                    <a:pt x="11438249" y="3446135"/>
                  </a:cubicBezTo>
                  <a:cubicBezTo>
                    <a:pt x="11431899" y="3442198"/>
                    <a:pt x="11425549" y="3433435"/>
                    <a:pt x="11415008" y="3433435"/>
                  </a:cubicBezTo>
                  <a:cubicBezTo>
                    <a:pt x="11402308" y="3434704"/>
                    <a:pt x="11403070" y="3448928"/>
                    <a:pt x="11388973" y="3445373"/>
                  </a:cubicBezTo>
                  <a:cubicBezTo>
                    <a:pt x="11377797" y="3442452"/>
                    <a:pt x="11385417" y="3428228"/>
                    <a:pt x="11367891" y="3434959"/>
                  </a:cubicBezTo>
                  <a:cubicBezTo>
                    <a:pt x="11357731" y="3438896"/>
                    <a:pt x="11355191" y="3447659"/>
                    <a:pt x="11344142" y="3449564"/>
                  </a:cubicBezTo>
                  <a:cubicBezTo>
                    <a:pt x="11337285" y="3450453"/>
                    <a:pt x="11331442" y="3444738"/>
                    <a:pt x="11323823" y="3446135"/>
                  </a:cubicBezTo>
                  <a:cubicBezTo>
                    <a:pt x="11319124" y="3446897"/>
                    <a:pt x="11314932" y="3454898"/>
                    <a:pt x="11309599" y="3454771"/>
                  </a:cubicBezTo>
                  <a:cubicBezTo>
                    <a:pt x="11304265" y="3454643"/>
                    <a:pt x="11305027" y="3447531"/>
                    <a:pt x="11300581" y="3446135"/>
                  </a:cubicBezTo>
                  <a:cubicBezTo>
                    <a:pt x="11285214" y="3441563"/>
                    <a:pt x="11245082" y="3441690"/>
                    <a:pt x="11251813" y="3418829"/>
                  </a:cubicBezTo>
                  <a:cubicBezTo>
                    <a:pt x="11259389" y="3419556"/>
                    <a:pt x="11267026" y="3419348"/>
                    <a:pt x="11274552" y="3418210"/>
                  </a:cubicBezTo>
                  <a:cubicBezTo>
                    <a:pt x="11280775" y="3419607"/>
                    <a:pt x="11288522" y="3420877"/>
                    <a:pt x="11296777" y="3423290"/>
                  </a:cubicBezTo>
                  <a:cubicBezTo>
                    <a:pt x="11317732" y="3429259"/>
                    <a:pt x="11334877" y="3417957"/>
                    <a:pt x="11348720" y="3405002"/>
                  </a:cubicBezTo>
                  <a:cubicBezTo>
                    <a:pt x="11350879" y="3402971"/>
                    <a:pt x="11350117" y="3393826"/>
                    <a:pt x="11352784" y="3390524"/>
                  </a:cubicBezTo>
                  <a:cubicBezTo>
                    <a:pt x="11355452" y="3387222"/>
                    <a:pt x="11369803" y="3377824"/>
                    <a:pt x="11372216" y="3375792"/>
                  </a:cubicBezTo>
                  <a:cubicBezTo>
                    <a:pt x="11380979" y="3370332"/>
                    <a:pt x="11400283" y="3370077"/>
                    <a:pt x="11397616" y="3354329"/>
                  </a:cubicBezTo>
                  <a:cubicBezTo>
                    <a:pt x="11392852" y="3344949"/>
                    <a:pt x="11384138" y="3338192"/>
                    <a:pt x="11373867" y="3335914"/>
                  </a:cubicBezTo>
                  <a:cubicBezTo>
                    <a:pt x="11367644" y="3335914"/>
                    <a:pt x="11366628" y="3344677"/>
                    <a:pt x="11361167" y="3347090"/>
                  </a:cubicBezTo>
                  <a:cubicBezTo>
                    <a:pt x="11348467" y="3352297"/>
                    <a:pt x="11351769" y="3347979"/>
                    <a:pt x="11339450" y="3347090"/>
                  </a:cubicBezTo>
                  <a:cubicBezTo>
                    <a:pt x="11331194" y="3347090"/>
                    <a:pt x="11333227" y="3344550"/>
                    <a:pt x="11325480" y="3347090"/>
                  </a:cubicBezTo>
                  <a:cubicBezTo>
                    <a:pt x="11317733" y="3349630"/>
                    <a:pt x="11313923" y="3359790"/>
                    <a:pt x="11305033" y="3362076"/>
                  </a:cubicBezTo>
                  <a:cubicBezTo>
                    <a:pt x="11305033" y="3362076"/>
                    <a:pt x="11283951" y="3357123"/>
                    <a:pt x="11283443" y="3356870"/>
                  </a:cubicBezTo>
                  <a:cubicBezTo>
                    <a:pt x="11273410" y="3350901"/>
                    <a:pt x="11269981" y="3339471"/>
                    <a:pt x="11260329" y="3331470"/>
                  </a:cubicBezTo>
                  <a:cubicBezTo>
                    <a:pt x="11248645" y="3321563"/>
                    <a:pt x="11250804" y="3327660"/>
                    <a:pt x="11234929" y="3326009"/>
                  </a:cubicBezTo>
                  <a:cubicBezTo>
                    <a:pt x="11223626" y="3324739"/>
                    <a:pt x="11213974" y="3316738"/>
                    <a:pt x="11202417" y="3315595"/>
                  </a:cubicBezTo>
                  <a:cubicBezTo>
                    <a:pt x="11200258" y="3315595"/>
                    <a:pt x="11184764" y="3316738"/>
                    <a:pt x="11182224" y="3317118"/>
                  </a:cubicBezTo>
                  <a:cubicBezTo>
                    <a:pt x="11179683" y="3317499"/>
                    <a:pt x="11175874" y="3315340"/>
                    <a:pt x="11173588" y="3315467"/>
                  </a:cubicBezTo>
                  <a:cubicBezTo>
                    <a:pt x="11171302" y="3315595"/>
                    <a:pt x="11169905" y="3322452"/>
                    <a:pt x="11165714" y="3322961"/>
                  </a:cubicBezTo>
                  <a:cubicBezTo>
                    <a:pt x="11152252" y="3324230"/>
                    <a:pt x="11139170" y="3322072"/>
                    <a:pt x="11124566" y="3324358"/>
                  </a:cubicBezTo>
                  <a:cubicBezTo>
                    <a:pt x="11107802" y="3327025"/>
                    <a:pt x="11097007" y="3322326"/>
                    <a:pt x="11080243" y="3322707"/>
                  </a:cubicBezTo>
                  <a:cubicBezTo>
                    <a:pt x="11077690" y="3329436"/>
                    <a:pt x="11076440" y="3336591"/>
                    <a:pt x="11076560" y="3343788"/>
                  </a:cubicBezTo>
                  <a:cubicBezTo>
                    <a:pt x="11051160" y="3326008"/>
                    <a:pt x="11039857" y="3352932"/>
                    <a:pt x="11014204" y="3348487"/>
                  </a:cubicBezTo>
                  <a:cubicBezTo>
                    <a:pt x="10988550" y="3344042"/>
                    <a:pt x="10988804" y="3330326"/>
                    <a:pt x="11002900" y="3310387"/>
                  </a:cubicBezTo>
                  <a:cubicBezTo>
                    <a:pt x="11013187" y="3317753"/>
                    <a:pt x="11019537" y="3306450"/>
                    <a:pt x="11030332" y="3306069"/>
                  </a:cubicBezTo>
                  <a:cubicBezTo>
                    <a:pt x="11043032" y="3306069"/>
                    <a:pt x="11054335" y="3324103"/>
                    <a:pt x="11065511" y="3309117"/>
                  </a:cubicBezTo>
                  <a:cubicBezTo>
                    <a:pt x="11074401" y="3314197"/>
                    <a:pt x="11101833" y="3314323"/>
                    <a:pt x="11104500" y="3300608"/>
                  </a:cubicBezTo>
                  <a:lnTo>
                    <a:pt x="11109581" y="3303402"/>
                  </a:lnTo>
                  <a:cubicBezTo>
                    <a:pt x="11112121" y="3291718"/>
                    <a:pt x="11126725" y="3295020"/>
                    <a:pt x="11123170" y="3281049"/>
                  </a:cubicBezTo>
                  <a:cubicBezTo>
                    <a:pt x="11118979" y="3263778"/>
                    <a:pt x="11094849" y="3271016"/>
                    <a:pt x="11082784" y="3268349"/>
                  </a:cubicBezTo>
                  <a:cubicBezTo>
                    <a:pt x="11072877" y="3266317"/>
                    <a:pt x="11061575" y="3258571"/>
                    <a:pt x="11051669" y="3256538"/>
                  </a:cubicBezTo>
                  <a:cubicBezTo>
                    <a:pt x="11045193" y="3256252"/>
                    <a:pt x="11038744" y="3255530"/>
                    <a:pt x="11032364" y="3254379"/>
                  </a:cubicBezTo>
                  <a:cubicBezTo>
                    <a:pt x="11025633" y="3251585"/>
                    <a:pt x="11026269" y="3245489"/>
                    <a:pt x="11019664" y="3240663"/>
                  </a:cubicBezTo>
                  <a:cubicBezTo>
                    <a:pt x="11009632" y="3233298"/>
                    <a:pt x="10995788" y="3232790"/>
                    <a:pt x="10984867" y="3226312"/>
                  </a:cubicBezTo>
                  <a:cubicBezTo>
                    <a:pt x="10973512" y="3220034"/>
                    <a:pt x="10962904" y="3212494"/>
                    <a:pt x="10953244" y="3203834"/>
                  </a:cubicBezTo>
                  <a:cubicBezTo>
                    <a:pt x="10934743" y="3184051"/>
                    <a:pt x="10910401" y="3170701"/>
                    <a:pt x="10883775" y="3165734"/>
                  </a:cubicBezTo>
                  <a:cubicBezTo>
                    <a:pt x="10904526" y="3156543"/>
                    <a:pt x="10926993" y="3151868"/>
                    <a:pt x="10949688" y="3152018"/>
                  </a:cubicBezTo>
                  <a:cubicBezTo>
                    <a:pt x="10966960" y="3153161"/>
                    <a:pt x="10982835" y="3160908"/>
                    <a:pt x="11000488" y="3160781"/>
                  </a:cubicBezTo>
                  <a:cubicBezTo>
                    <a:pt x="11000488" y="3180720"/>
                    <a:pt x="11000488" y="3186181"/>
                    <a:pt x="11016236" y="3195833"/>
                  </a:cubicBezTo>
                  <a:cubicBezTo>
                    <a:pt x="11021316" y="3199008"/>
                    <a:pt x="11026777" y="3201802"/>
                    <a:pt x="11031730" y="3204596"/>
                  </a:cubicBezTo>
                  <a:cubicBezTo>
                    <a:pt x="11032492" y="3204596"/>
                    <a:pt x="11031730" y="3209549"/>
                    <a:pt x="11034016" y="3210819"/>
                  </a:cubicBezTo>
                  <a:cubicBezTo>
                    <a:pt x="11036301" y="3212088"/>
                    <a:pt x="11041382" y="3209549"/>
                    <a:pt x="11044430" y="3211835"/>
                  </a:cubicBezTo>
                  <a:cubicBezTo>
                    <a:pt x="11053447" y="3218438"/>
                    <a:pt x="11049763" y="3220852"/>
                    <a:pt x="11061701" y="3223519"/>
                  </a:cubicBezTo>
                  <a:cubicBezTo>
                    <a:pt x="11073639" y="3226185"/>
                    <a:pt x="11079735" y="3219455"/>
                    <a:pt x="11089514" y="3228599"/>
                  </a:cubicBezTo>
                  <a:cubicBezTo>
                    <a:pt x="11094721" y="3233679"/>
                    <a:pt x="11094213" y="3240664"/>
                    <a:pt x="11099801" y="3245998"/>
                  </a:cubicBezTo>
                  <a:cubicBezTo>
                    <a:pt x="11105389" y="3251332"/>
                    <a:pt x="11111232" y="3242823"/>
                    <a:pt x="11114660" y="3255015"/>
                  </a:cubicBezTo>
                  <a:cubicBezTo>
                    <a:pt x="11122803" y="3248920"/>
                    <a:pt x="11133796" y="3248270"/>
                    <a:pt x="11142600" y="3253363"/>
                  </a:cubicBezTo>
                  <a:cubicBezTo>
                    <a:pt x="11143998" y="3245973"/>
                    <a:pt x="11142147" y="3238338"/>
                    <a:pt x="11137520" y="3232409"/>
                  </a:cubicBezTo>
                  <a:cubicBezTo>
                    <a:pt x="11145394" y="3232409"/>
                    <a:pt x="11153522" y="3232409"/>
                    <a:pt x="11161269" y="3232409"/>
                  </a:cubicBezTo>
                  <a:cubicBezTo>
                    <a:pt x="11161269" y="3252729"/>
                    <a:pt x="11171429" y="3239267"/>
                    <a:pt x="11179176" y="3244347"/>
                  </a:cubicBezTo>
                  <a:cubicBezTo>
                    <a:pt x="11182985" y="3246887"/>
                    <a:pt x="11185144" y="3253872"/>
                    <a:pt x="11188828" y="3256157"/>
                  </a:cubicBezTo>
                  <a:cubicBezTo>
                    <a:pt x="11192511" y="3258443"/>
                    <a:pt x="11198607" y="3259841"/>
                    <a:pt x="11201528" y="3262127"/>
                  </a:cubicBezTo>
                  <a:cubicBezTo>
                    <a:pt x="11204449" y="3264412"/>
                    <a:pt x="11207370" y="3258317"/>
                    <a:pt x="11209909" y="3260603"/>
                  </a:cubicBezTo>
                  <a:cubicBezTo>
                    <a:pt x="11212449" y="3262888"/>
                    <a:pt x="11209275" y="3269366"/>
                    <a:pt x="11211941" y="3273303"/>
                  </a:cubicBezTo>
                  <a:cubicBezTo>
                    <a:pt x="11221466" y="3286003"/>
                    <a:pt x="11221847" y="3293877"/>
                    <a:pt x="11240516" y="3274954"/>
                  </a:cubicBezTo>
                  <a:lnTo>
                    <a:pt x="11244961" y="3275969"/>
                  </a:lnTo>
                  <a:cubicBezTo>
                    <a:pt x="11247176" y="3269396"/>
                    <a:pt x="11247955" y="3262423"/>
                    <a:pt x="11247247" y="3255523"/>
                  </a:cubicBezTo>
                  <a:cubicBezTo>
                    <a:pt x="11256010" y="3257936"/>
                    <a:pt x="11265027" y="3263269"/>
                    <a:pt x="11266551" y="3252221"/>
                  </a:cubicBezTo>
                  <a:cubicBezTo>
                    <a:pt x="11269417" y="3252598"/>
                    <a:pt x="11272320" y="3252598"/>
                    <a:pt x="11275187" y="3252221"/>
                  </a:cubicBezTo>
                  <a:cubicBezTo>
                    <a:pt x="11277091" y="3246673"/>
                    <a:pt x="11277615" y="3240744"/>
                    <a:pt x="11276711" y="3234949"/>
                  </a:cubicBezTo>
                  <a:cubicBezTo>
                    <a:pt x="11258632" y="3232555"/>
                    <a:pt x="11240952" y="3227772"/>
                    <a:pt x="11224133" y="3220725"/>
                  </a:cubicBezTo>
                  <a:cubicBezTo>
                    <a:pt x="11217148" y="3214756"/>
                    <a:pt x="11219052" y="3208025"/>
                    <a:pt x="11220576" y="3198246"/>
                  </a:cubicBezTo>
                  <a:cubicBezTo>
                    <a:pt x="11213845" y="3198246"/>
                    <a:pt x="11197462" y="3201040"/>
                    <a:pt x="11194414" y="3194309"/>
                  </a:cubicBezTo>
                  <a:cubicBezTo>
                    <a:pt x="11186286" y="3176656"/>
                    <a:pt x="11211305" y="3187324"/>
                    <a:pt x="11215370" y="3187451"/>
                  </a:cubicBezTo>
                  <a:cubicBezTo>
                    <a:pt x="11222736" y="3187451"/>
                    <a:pt x="11224640" y="3192404"/>
                    <a:pt x="11231879" y="3189864"/>
                  </a:cubicBezTo>
                  <a:cubicBezTo>
                    <a:pt x="11239119" y="3187323"/>
                    <a:pt x="11244579" y="3175894"/>
                    <a:pt x="11249024" y="3171449"/>
                  </a:cubicBezTo>
                  <a:cubicBezTo>
                    <a:pt x="11254993" y="3200024"/>
                    <a:pt x="11264899" y="3182371"/>
                    <a:pt x="11282171" y="3178561"/>
                  </a:cubicBezTo>
                  <a:cubicBezTo>
                    <a:pt x="11293728" y="3175894"/>
                    <a:pt x="11311000" y="3188594"/>
                    <a:pt x="11323700" y="3178561"/>
                  </a:cubicBezTo>
                  <a:cubicBezTo>
                    <a:pt x="11345544" y="3161416"/>
                    <a:pt x="11321541" y="3161035"/>
                    <a:pt x="11346560" y="3169671"/>
                  </a:cubicBezTo>
                  <a:cubicBezTo>
                    <a:pt x="11354418" y="3174208"/>
                    <a:pt x="11364102" y="3174208"/>
                    <a:pt x="11371960" y="3169671"/>
                  </a:cubicBezTo>
                  <a:cubicBezTo>
                    <a:pt x="11389486" y="3159384"/>
                    <a:pt x="11386311" y="3138682"/>
                    <a:pt x="11364721" y="3147192"/>
                  </a:cubicBezTo>
                  <a:cubicBezTo>
                    <a:pt x="11361546" y="3129412"/>
                    <a:pt x="11340591" y="3128777"/>
                    <a:pt x="11340337" y="3113537"/>
                  </a:cubicBezTo>
                  <a:cubicBezTo>
                    <a:pt x="11340337" y="3103123"/>
                    <a:pt x="11349862" y="3106044"/>
                    <a:pt x="11350624" y="3097916"/>
                  </a:cubicBezTo>
                  <a:cubicBezTo>
                    <a:pt x="11351387" y="3089787"/>
                    <a:pt x="11344274" y="3083437"/>
                    <a:pt x="11340083" y="3077469"/>
                  </a:cubicBezTo>
                  <a:cubicBezTo>
                    <a:pt x="11349354" y="3069341"/>
                    <a:pt x="11369039" y="3058165"/>
                    <a:pt x="11359895" y="3042671"/>
                  </a:cubicBezTo>
                  <a:cubicBezTo>
                    <a:pt x="11352710" y="3034942"/>
                    <a:pt x="11342086" y="3031401"/>
                    <a:pt x="11331701" y="3033273"/>
                  </a:cubicBezTo>
                  <a:cubicBezTo>
                    <a:pt x="11319001" y="3035940"/>
                    <a:pt x="11308333" y="3050291"/>
                    <a:pt x="11297538" y="3056260"/>
                  </a:cubicBezTo>
                  <a:cubicBezTo>
                    <a:pt x="11286744" y="3062229"/>
                    <a:pt x="11272900" y="3068071"/>
                    <a:pt x="11260454" y="3073659"/>
                  </a:cubicBezTo>
                  <a:cubicBezTo>
                    <a:pt x="11228450" y="3088010"/>
                    <a:pt x="11193652" y="3096900"/>
                    <a:pt x="11161395" y="3110489"/>
                  </a:cubicBezTo>
                  <a:cubicBezTo>
                    <a:pt x="11129136" y="3124076"/>
                    <a:pt x="11097005" y="3135889"/>
                    <a:pt x="11063097" y="3133222"/>
                  </a:cubicBezTo>
                  <a:cubicBezTo>
                    <a:pt x="11036680" y="3131317"/>
                    <a:pt x="11012297" y="3125602"/>
                    <a:pt x="10985246" y="3124586"/>
                  </a:cubicBezTo>
                  <a:cubicBezTo>
                    <a:pt x="10958195" y="3123571"/>
                    <a:pt x="10929239" y="3126491"/>
                    <a:pt x="10902441" y="3122681"/>
                  </a:cubicBezTo>
                  <a:cubicBezTo>
                    <a:pt x="10855960" y="3116204"/>
                    <a:pt x="10805667" y="3127507"/>
                    <a:pt x="10759059" y="3120268"/>
                  </a:cubicBezTo>
                  <a:cubicBezTo>
                    <a:pt x="10762488" y="3113410"/>
                    <a:pt x="10772394" y="3097154"/>
                    <a:pt x="10780140" y="3094868"/>
                  </a:cubicBezTo>
                  <a:cubicBezTo>
                    <a:pt x="10787887" y="3092582"/>
                    <a:pt x="10788141" y="3095630"/>
                    <a:pt x="10792205" y="3094868"/>
                  </a:cubicBezTo>
                  <a:cubicBezTo>
                    <a:pt x="10793602" y="3094868"/>
                    <a:pt x="10799572" y="3099440"/>
                    <a:pt x="10802874" y="3099186"/>
                  </a:cubicBezTo>
                  <a:cubicBezTo>
                    <a:pt x="10809986" y="3099186"/>
                    <a:pt x="10816717" y="3088391"/>
                    <a:pt x="10822305" y="3084835"/>
                  </a:cubicBezTo>
                  <a:cubicBezTo>
                    <a:pt x="10822305" y="3095630"/>
                    <a:pt x="10828909" y="3098678"/>
                    <a:pt x="10837291" y="3102869"/>
                  </a:cubicBezTo>
                  <a:cubicBezTo>
                    <a:pt x="10851388" y="3110108"/>
                    <a:pt x="10857230" y="3100964"/>
                    <a:pt x="10872216" y="3102869"/>
                  </a:cubicBezTo>
                  <a:cubicBezTo>
                    <a:pt x="10869930" y="3098678"/>
                    <a:pt x="10870311" y="3093598"/>
                    <a:pt x="10867644" y="3090169"/>
                  </a:cubicBezTo>
                  <a:cubicBezTo>
                    <a:pt x="10875813" y="3093072"/>
                    <a:pt x="10884670" y="3093427"/>
                    <a:pt x="10893044" y="3091185"/>
                  </a:cubicBezTo>
                  <a:cubicBezTo>
                    <a:pt x="10894568" y="3107060"/>
                    <a:pt x="10904728" y="3100837"/>
                    <a:pt x="10914507" y="3105028"/>
                  </a:cubicBezTo>
                  <a:cubicBezTo>
                    <a:pt x="10920677" y="3108378"/>
                    <a:pt x="10927087" y="3111264"/>
                    <a:pt x="10933684" y="3113664"/>
                  </a:cubicBezTo>
                  <a:cubicBezTo>
                    <a:pt x="10948543" y="3117601"/>
                    <a:pt x="10959084" y="3109346"/>
                    <a:pt x="10951083" y="3091058"/>
                  </a:cubicBezTo>
                  <a:cubicBezTo>
                    <a:pt x="10953242" y="3091058"/>
                    <a:pt x="10955275" y="3091947"/>
                    <a:pt x="10957306" y="3092582"/>
                  </a:cubicBezTo>
                  <a:cubicBezTo>
                    <a:pt x="10952833" y="3090169"/>
                    <a:pt x="10948584" y="3087364"/>
                    <a:pt x="10944606" y="3084200"/>
                  </a:cubicBezTo>
                  <a:cubicBezTo>
                    <a:pt x="10952862" y="3079882"/>
                    <a:pt x="10962132" y="3077215"/>
                    <a:pt x="10970006" y="3073532"/>
                  </a:cubicBezTo>
                  <a:cubicBezTo>
                    <a:pt x="10969117" y="3082676"/>
                    <a:pt x="10972927" y="3085216"/>
                    <a:pt x="10980166" y="3087248"/>
                  </a:cubicBezTo>
                  <a:cubicBezTo>
                    <a:pt x="10984230" y="3088518"/>
                    <a:pt x="10988548" y="3082041"/>
                    <a:pt x="10992866" y="3082676"/>
                  </a:cubicBezTo>
                  <a:cubicBezTo>
                    <a:pt x="10992866" y="3082676"/>
                    <a:pt x="11003915" y="3086867"/>
                    <a:pt x="11001121" y="3087121"/>
                  </a:cubicBezTo>
                  <a:cubicBezTo>
                    <a:pt x="11008741" y="3086232"/>
                    <a:pt x="11003789" y="3092201"/>
                    <a:pt x="11012425" y="3085470"/>
                  </a:cubicBezTo>
                  <a:cubicBezTo>
                    <a:pt x="11021061" y="3078739"/>
                    <a:pt x="11016616" y="3066928"/>
                    <a:pt x="11022584" y="3062737"/>
                  </a:cubicBezTo>
                  <a:cubicBezTo>
                    <a:pt x="11031982" y="3056006"/>
                    <a:pt x="11030458" y="3065531"/>
                    <a:pt x="11041000" y="3069341"/>
                  </a:cubicBezTo>
                  <a:cubicBezTo>
                    <a:pt x="11054462" y="3074040"/>
                    <a:pt x="11058906" y="3066674"/>
                    <a:pt x="11072368" y="3067562"/>
                  </a:cubicBezTo>
                  <a:cubicBezTo>
                    <a:pt x="11093958" y="3068832"/>
                    <a:pt x="11077321" y="3070865"/>
                    <a:pt x="11089894" y="3084072"/>
                  </a:cubicBezTo>
                  <a:cubicBezTo>
                    <a:pt x="11094020" y="3088969"/>
                    <a:pt x="11100574" y="3091088"/>
                    <a:pt x="11106785" y="3089533"/>
                  </a:cubicBezTo>
                  <a:cubicBezTo>
                    <a:pt x="11106785" y="3108964"/>
                    <a:pt x="11149077" y="3081659"/>
                    <a:pt x="11117580" y="3067816"/>
                  </a:cubicBezTo>
                  <a:cubicBezTo>
                    <a:pt x="11124495" y="3063912"/>
                    <a:pt x="11132003" y="3061167"/>
                    <a:pt x="11139805" y="3059688"/>
                  </a:cubicBezTo>
                  <a:cubicBezTo>
                    <a:pt x="11140567" y="3061339"/>
                    <a:pt x="11141837" y="3062863"/>
                    <a:pt x="11142599" y="3064641"/>
                  </a:cubicBezTo>
                  <a:cubicBezTo>
                    <a:pt x="11146790" y="3053846"/>
                    <a:pt x="11154537" y="3062736"/>
                    <a:pt x="11161014" y="3059942"/>
                  </a:cubicBezTo>
                  <a:cubicBezTo>
                    <a:pt x="11171809" y="3055371"/>
                    <a:pt x="11165205" y="3042035"/>
                    <a:pt x="11176254" y="3035177"/>
                  </a:cubicBezTo>
                  <a:cubicBezTo>
                    <a:pt x="11185144" y="3029716"/>
                    <a:pt x="11200384" y="3040511"/>
                    <a:pt x="11208639" y="3038352"/>
                  </a:cubicBezTo>
                  <a:cubicBezTo>
                    <a:pt x="11212957" y="3037336"/>
                    <a:pt x="11213338" y="3029462"/>
                    <a:pt x="11217783" y="3028319"/>
                  </a:cubicBezTo>
                  <a:cubicBezTo>
                    <a:pt x="11222227" y="3027176"/>
                    <a:pt x="11228959" y="3031875"/>
                    <a:pt x="11233023" y="3029970"/>
                  </a:cubicBezTo>
                  <a:cubicBezTo>
                    <a:pt x="11239246" y="3027176"/>
                    <a:pt x="11242040" y="3019556"/>
                    <a:pt x="11247120" y="3015492"/>
                  </a:cubicBezTo>
                  <a:cubicBezTo>
                    <a:pt x="11250167" y="3013079"/>
                    <a:pt x="11257279" y="3015492"/>
                    <a:pt x="11261471" y="3011936"/>
                  </a:cubicBezTo>
                  <a:cubicBezTo>
                    <a:pt x="11263172" y="3006446"/>
                    <a:pt x="11265294" y="3001096"/>
                    <a:pt x="11267821" y="2995934"/>
                  </a:cubicBezTo>
                  <a:cubicBezTo>
                    <a:pt x="11270741" y="2991616"/>
                    <a:pt x="11277473" y="2995934"/>
                    <a:pt x="11280521" y="2989203"/>
                  </a:cubicBezTo>
                  <a:cubicBezTo>
                    <a:pt x="11283569" y="2982472"/>
                    <a:pt x="11267821" y="2975868"/>
                    <a:pt x="11270361" y="2968629"/>
                  </a:cubicBezTo>
                  <a:cubicBezTo>
                    <a:pt x="11272902" y="2961390"/>
                    <a:pt x="11280775" y="2966089"/>
                    <a:pt x="11283061" y="2961517"/>
                  </a:cubicBezTo>
                  <a:cubicBezTo>
                    <a:pt x="11288493" y="2952213"/>
                    <a:pt x="11285437" y="2940271"/>
                    <a:pt x="11276203" y="2934720"/>
                  </a:cubicBezTo>
                  <a:cubicBezTo>
                    <a:pt x="11262614" y="2929259"/>
                    <a:pt x="11252454" y="2945896"/>
                    <a:pt x="11242421" y="2953008"/>
                  </a:cubicBezTo>
                  <a:cubicBezTo>
                    <a:pt x="11231252" y="2960305"/>
                    <a:pt x="11219223" y="2966192"/>
                    <a:pt x="11206607" y="2970534"/>
                  </a:cubicBezTo>
                  <a:cubicBezTo>
                    <a:pt x="11181207" y="2981075"/>
                    <a:pt x="11161395" y="2993013"/>
                    <a:pt x="11133964" y="2991235"/>
                  </a:cubicBezTo>
                  <a:cubicBezTo>
                    <a:pt x="11103865" y="2989203"/>
                    <a:pt x="11086720" y="3007110"/>
                    <a:pt x="11058653" y="3011936"/>
                  </a:cubicBezTo>
                  <a:cubicBezTo>
                    <a:pt x="11026014" y="3017524"/>
                    <a:pt x="10982453" y="3009142"/>
                    <a:pt x="10949306" y="3004824"/>
                  </a:cubicBezTo>
                  <a:cubicBezTo>
                    <a:pt x="10935629" y="3002555"/>
                    <a:pt x="10921763" y="3001619"/>
                    <a:pt x="10907904" y="3002030"/>
                  </a:cubicBezTo>
                  <a:cubicBezTo>
                    <a:pt x="10887710" y="3003046"/>
                    <a:pt x="10885297" y="2997966"/>
                    <a:pt x="10866121" y="2987806"/>
                  </a:cubicBezTo>
                  <a:cubicBezTo>
                    <a:pt x="10860152" y="2984631"/>
                    <a:pt x="10835387" y="2978790"/>
                    <a:pt x="10843007" y="2967994"/>
                  </a:cubicBezTo>
                  <a:cubicBezTo>
                    <a:pt x="10855707" y="2950341"/>
                    <a:pt x="10875519" y="2997204"/>
                    <a:pt x="10887203" y="2970788"/>
                  </a:cubicBezTo>
                  <a:cubicBezTo>
                    <a:pt x="10893297" y="2976120"/>
                    <a:pt x="10901411" y="2978531"/>
                    <a:pt x="10909428" y="2977392"/>
                  </a:cubicBezTo>
                  <a:cubicBezTo>
                    <a:pt x="10909428" y="2979552"/>
                    <a:pt x="10909428" y="2981837"/>
                    <a:pt x="10909428" y="2983869"/>
                  </a:cubicBezTo>
                  <a:cubicBezTo>
                    <a:pt x="10918699" y="2983869"/>
                    <a:pt x="10926192" y="2976504"/>
                    <a:pt x="10934828" y="2975996"/>
                  </a:cubicBezTo>
                  <a:cubicBezTo>
                    <a:pt x="10935964" y="2977399"/>
                    <a:pt x="10936748" y="2979053"/>
                    <a:pt x="10937114" y="2980822"/>
                  </a:cubicBezTo>
                  <a:cubicBezTo>
                    <a:pt x="10948544" y="2968122"/>
                    <a:pt x="10932669" y="2956946"/>
                    <a:pt x="10921366" y="2952374"/>
                  </a:cubicBezTo>
                  <a:cubicBezTo>
                    <a:pt x="10924033" y="2948945"/>
                    <a:pt x="10930129" y="2942468"/>
                    <a:pt x="10934955" y="2942468"/>
                  </a:cubicBezTo>
                  <a:cubicBezTo>
                    <a:pt x="10943083" y="2942468"/>
                    <a:pt x="10936733" y="2948818"/>
                    <a:pt x="10941686" y="2950596"/>
                  </a:cubicBezTo>
                  <a:cubicBezTo>
                    <a:pt x="10943464" y="2950596"/>
                    <a:pt x="10956545" y="2953898"/>
                    <a:pt x="10957307" y="2954660"/>
                  </a:cubicBezTo>
                  <a:cubicBezTo>
                    <a:pt x="10960482" y="2957708"/>
                    <a:pt x="10959339" y="2966471"/>
                    <a:pt x="10962387" y="2968503"/>
                  </a:cubicBezTo>
                  <a:cubicBezTo>
                    <a:pt x="10970896" y="2973837"/>
                    <a:pt x="10975087" y="2968503"/>
                    <a:pt x="10983723" y="2970535"/>
                  </a:cubicBezTo>
                  <a:cubicBezTo>
                    <a:pt x="10992359" y="2972567"/>
                    <a:pt x="10991597" y="2985140"/>
                    <a:pt x="11004679" y="2979171"/>
                  </a:cubicBezTo>
                  <a:cubicBezTo>
                    <a:pt x="11004679" y="2981203"/>
                    <a:pt x="11004679" y="2983616"/>
                    <a:pt x="11004679" y="2985648"/>
                  </a:cubicBezTo>
                  <a:cubicBezTo>
                    <a:pt x="11015727" y="2985648"/>
                    <a:pt x="11024745" y="2975996"/>
                    <a:pt x="11035921" y="2980695"/>
                  </a:cubicBezTo>
                  <a:cubicBezTo>
                    <a:pt x="11034651" y="2977647"/>
                    <a:pt x="11035159" y="2972567"/>
                    <a:pt x="11033127" y="2969011"/>
                  </a:cubicBezTo>
                  <a:cubicBezTo>
                    <a:pt x="11043541" y="2969900"/>
                    <a:pt x="11054971" y="2967741"/>
                    <a:pt x="11053955" y="2954660"/>
                  </a:cubicBezTo>
                  <a:cubicBezTo>
                    <a:pt x="11060363" y="2951626"/>
                    <a:pt x="11067576" y="2950736"/>
                    <a:pt x="11074529" y="2952119"/>
                  </a:cubicBezTo>
                  <a:cubicBezTo>
                    <a:pt x="11071100" y="2934466"/>
                    <a:pt x="11092055" y="2949706"/>
                    <a:pt x="11100946" y="2934848"/>
                  </a:cubicBezTo>
                  <a:cubicBezTo>
                    <a:pt x="11109074" y="2954913"/>
                    <a:pt x="11117202" y="2945262"/>
                    <a:pt x="11132441" y="2934848"/>
                  </a:cubicBezTo>
                  <a:cubicBezTo>
                    <a:pt x="11143998" y="2927228"/>
                    <a:pt x="11175240" y="2920751"/>
                    <a:pt x="11167874" y="2903606"/>
                  </a:cubicBezTo>
                  <a:cubicBezTo>
                    <a:pt x="11194417" y="2907543"/>
                    <a:pt x="11188194" y="2882270"/>
                    <a:pt x="11167874" y="2882143"/>
                  </a:cubicBezTo>
                  <a:cubicBezTo>
                    <a:pt x="11166223" y="2873126"/>
                    <a:pt x="11156825" y="2871856"/>
                    <a:pt x="11148570" y="2873507"/>
                  </a:cubicBezTo>
                  <a:cubicBezTo>
                    <a:pt x="11147419" y="2866753"/>
                    <a:pt x="11145279" y="2860206"/>
                    <a:pt x="11142220" y="2854076"/>
                  </a:cubicBezTo>
                  <a:cubicBezTo>
                    <a:pt x="11153523" y="2856362"/>
                    <a:pt x="11153269" y="2845186"/>
                    <a:pt x="11160635" y="2839979"/>
                  </a:cubicBezTo>
                  <a:cubicBezTo>
                    <a:pt x="11164572" y="2837312"/>
                    <a:pt x="11169398" y="2839979"/>
                    <a:pt x="11173335" y="2838709"/>
                  </a:cubicBezTo>
                  <a:cubicBezTo>
                    <a:pt x="11190099" y="2829311"/>
                    <a:pt x="11217658" y="2813309"/>
                    <a:pt x="11215880" y="2791084"/>
                  </a:cubicBezTo>
                  <a:lnTo>
                    <a:pt x="11217785" y="2790449"/>
                  </a:lnTo>
                  <a:cubicBezTo>
                    <a:pt x="11230485" y="2794640"/>
                    <a:pt x="11239756" y="2770764"/>
                    <a:pt x="11241280" y="2756921"/>
                  </a:cubicBezTo>
                  <a:cubicBezTo>
                    <a:pt x="11243416" y="2757853"/>
                    <a:pt x="11245494" y="2758913"/>
                    <a:pt x="11247502" y="2760096"/>
                  </a:cubicBezTo>
                  <a:cubicBezTo>
                    <a:pt x="11260202" y="2767208"/>
                    <a:pt x="11260202" y="2770129"/>
                    <a:pt x="11264901" y="2785496"/>
                  </a:cubicBezTo>
                  <a:cubicBezTo>
                    <a:pt x="11269220" y="2783845"/>
                    <a:pt x="11277601" y="2776987"/>
                    <a:pt x="11281666" y="2777368"/>
                  </a:cubicBezTo>
                  <a:cubicBezTo>
                    <a:pt x="11285730" y="2777749"/>
                    <a:pt x="11285857" y="2787528"/>
                    <a:pt x="11290174" y="2787401"/>
                  </a:cubicBezTo>
                  <a:cubicBezTo>
                    <a:pt x="11304398" y="2787401"/>
                    <a:pt x="11296524" y="2781051"/>
                    <a:pt x="11302874" y="2772288"/>
                  </a:cubicBezTo>
                  <a:cubicBezTo>
                    <a:pt x="11315574" y="2756159"/>
                    <a:pt x="11344022" y="2766192"/>
                    <a:pt x="11348086" y="2745110"/>
                  </a:cubicBezTo>
                  <a:cubicBezTo>
                    <a:pt x="11336656" y="2736981"/>
                    <a:pt x="11309224" y="2735331"/>
                    <a:pt x="11311510" y="2719710"/>
                  </a:cubicBezTo>
                  <a:cubicBezTo>
                    <a:pt x="11314939" y="2694944"/>
                    <a:pt x="11334117" y="2718821"/>
                    <a:pt x="11343260" y="2716154"/>
                  </a:cubicBezTo>
                  <a:cubicBezTo>
                    <a:pt x="11350245" y="2714122"/>
                    <a:pt x="11351769" y="2701803"/>
                    <a:pt x="11357357" y="2700025"/>
                  </a:cubicBezTo>
                  <a:cubicBezTo>
                    <a:pt x="11365612" y="2697104"/>
                    <a:pt x="11365866" y="2702438"/>
                    <a:pt x="11370057" y="2701930"/>
                  </a:cubicBezTo>
                  <a:lnTo>
                    <a:pt x="11384535" y="2700533"/>
                  </a:lnTo>
                  <a:cubicBezTo>
                    <a:pt x="11387837" y="2700533"/>
                    <a:pt x="11390504" y="2695580"/>
                    <a:pt x="11394568" y="2696215"/>
                  </a:cubicBezTo>
                  <a:cubicBezTo>
                    <a:pt x="11400918" y="2697485"/>
                    <a:pt x="11407268" y="2707264"/>
                    <a:pt x="11412094" y="2711201"/>
                  </a:cubicBezTo>
                  <a:cubicBezTo>
                    <a:pt x="11424794" y="2700025"/>
                    <a:pt x="11430128" y="2702692"/>
                    <a:pt x="11442701" y="2694945"/>
                  </a:cubicBezTo>
                  <a:cubicBezTo>
                    <a:pt x="11450575" y="2690119"/>
                    <a:pt x="11455401" y="2682245"/>
                    <a:pt x="11462640" y="2679705"/>
                  </a:cubicBezTo>
                  <a:cubicBezTo>
                    <a:pt x="11464291" y="2678943"/>
                    <a:pt x="11468482" y="2683261"/>
                    <a:pt x="11471021" y="2681991"/>
                  </a:cubicBezTo>
                  <a:cubicBezTo>
                    <a:pt x="11473561" y="2680721"/>
                    <a:pt x="11477626" y="2677165"/>
                    <a:pt x="11479912" y="2676149"/>
                  </a:cubicBezTo>
                  <a:cubicBezTo>
                    <a:pt x="11490574" y="2671028"/>
                    <a:pt x="11499431" y="2662791"/>
                    <a:pt x="11505312" y="2652527"/>
                  </a:cubicBezTo>
                  <a:cubicBezTo>
                    <a:pt x="11507852" y="2645923"/>
                    <a:pt x="11508994" y="2624968"/>
                    <a:pt x="11501882" y="2621412"/>
                  </a:cubicBezTo>
                  <a:cubicBezTo>
                    <a:pt x="11494770" y="2617855"/>
                    <a:pt x="11480801" y="2629921"/>
                    <a:pt x="11471783" y="2631064"/>
                  </a:cubicBezTo>
                  <a:cubicBezTo>
                    <a:pt x="11458524" y="2631588"/>
                    <a:pt x="11445276" y="2629739"/>
                    <a:pt x="11432667" y="2625603"/>
                  </a:cubicBezTo>
                  <a:cubicBezTo>
                    <a:pt x="11421872" y="2622555"/>
                    <a:pt x="11415649" y="2612014"/>
                    <a:pt x="11407267" y="2609220"/>
                  </a:cubicBezTo>
                  <a:cubicBezTo>
                    <a:pt x="11392281" y="2603632"/>
                    <a:pt x="11394567" y="2616459"/>
                    <a:pt x="11381867" y="2614554"/>
                  </a:cubicBezTo>
                  <a:cubicBezTo>
                    <a:pt x="11369167" y="2612649"/>
                    <a:pt x="11369167" y="2596520"/>
                    <a:pt x="11359769" y="2591567"/>
                  </a:cubicBezTo>
                  <a:cubicBezTo>
                    <a:pt x="11354426" y="2589551"/>
                    <a:pt x="11348665" y="2588896"/>
                    <a:pt x="11343005" y="2589662"/>
                  </a:cubicBezTo>
                  <a:cubicBezTo>
                    <a:pt x="11324463" y="2588900"/>
                    <a:pt x="11329416" y="2592329"/>
                    <a:pt x="11315065" y="2581534"/>
                  </a:cubicBezTo>
                  <a:cubicBezTo>
                    <a:pt x="11304397" y="2573406"/>
                    <a:pt x="11304143" y="2567310"/>
                    <a:pt x="11288522" y="2564135"/>
                  </a:cubicBezTo>
                  <a:cubicBezTo>
                    <a:pt x="11275866" y="2562811"/>
                    <a:pt x="11263146" y="2562175"/>
                    <a:pt x="11250422" y="2562230"/>
                  </a:cubicBezTo>
                  <a:cubicBezTo>
                    <a:pt x="11230055" y="2560748"/>
                    <a:pt x="11209787" y="2558119"/>
                    <a:pt x="11189715" y="2554356"/>
                  </a:cubicBezTo>
                  <a:cubicBezTo>
                    <a:pt x="11156187" y="2547244"/>
                    <a:pt x="11137137" y="2524130"/>
                    <a:pt x="11113515" y="2502540"/>
                  </a:cubicBezTo>
                  <a:cubicBezTo>
                    <a:pt x="11105161" y="2494344"/>
                    <a:pt x="11096386" y="2486586"/>
                    <a:pt x="11087226" y="2479299"/>
                  </a:cubicBezTo>
                  <a:cubicBezTo>
                    <a:pt x="11081982" y="2475410"/>
                    <a:pt x="11075258" y="2474102"/>
                    <a:pt x="11068938" y="2475743"/>
                  </a:cubicBezTo>
                  <a:cubicBezTo>
                    <a:pt x="11066983" y="2474041"/>
                    <a:pt x="11066067" y="2471437"/>
                    <a:pt x="11066525" y="2468885"/>
                  </a:cubicBezTo>
                  <a:cubicBezTo>
                    <a:pt x="11068176" y="2459614"/>
                    <a:pt x="11066525" y="2453899"/>
                    <a:pt x="11072113" y="2444374"/>
                  </a:cubicBezTo>
                  <a:cubicBezTo>
                    <a:pt x="11077068" y="2438231"/>
                    <a:pt x="11080622" y="2431079"/>
                    <a:pt x="11082527" y="2423420"/>
                  </a:cubicBezTo>
                  <a:cubicBezTo>
                    <a:pt x="11080477" y="2411961"/>
                    <a:pt x="11071507" y="2402991"/>
                    <a:pt x="11060048" y="2400941"/>
                  </a:cubicBezTo>
                  <a:cubicBezTo>
                    <a:pt x="11048745" y="2400941"/>
                    <a:pt x="11036172" y="2419737"/>
                    <a:pt x="11029314" y="2427103"/>
                  </a:cubicBezTo>
                  <a:cubicBezTo>
                    <a:pt x="11022457" y="2434469"/>
                    <a:pt x="11015217" y="2441835"/>
                    <a:pt x="11007851" y="2448820"/>
                  </a:cubicBezTo>
                  <a:lnTo>
                    <a:pt x="11005946" y="2448185"/>
                  </a:lnTo>
                  <a:cubicBezTo>
                    <a:pt x="10990960" y="2442724"/>
                    <a:pt x="10975339" y="2438406"/>
                    <a:pt x="10959845" y="2433834"/>
                  </a:cubicBezTo>
                  <a:cubicBezTo>
                    <a:pt x="10965687" y="2427865"/>
                    <a:pt x="10977244" y="2424943"/>
                    <a:pt x="10976609" y="2417959"/>
                  </a:cubicBezTo>
                  <a:cubicBezTo>
                    <a:pt x="10979530" y="2420753"/>
                    <a:pt x="10982070" y="2423293"/>
                    <a:pt x="10980927" y="2422785"/>
                  </a:cubicBezTo>
                  <a:cubicBezTo>
                    <a:pt x="10991087" y="2427738"/>
                    <a:pt x="10982071" y="2425579"/>
                    <a:pt x="10995151" y="2421896"/>
                  </a:cubicBezTo>
                  <a:cubicBezTo>
                    <a:pt x="11001247" y="2420117"/>
                    <a:pt x="11001755" y="2413386"/>
                    <a:pt x="11011280" y="2414784"/>
                  </a:cubicBezTo>
                  <a:cubicBezTo>
                    <a:pt x="11011280" y="2411736"/>
                    <a:pt x="11012297" y="2407418"/>
                    <a:pt x="11011280" y="2404497"/>
                  </a:cubicBezTo>
                  <a:cubicBezTo>
                    <a:pt x="11017740" y="2404543"/>
                    <a:pt x="11023205" y="2399734"/>
                    <a:pt x="11023980" y="2393321"/>
                  </a:cubicBezTo>
                  <a:cubicBezTo>
                    <a:pt x="11033766" y="2395271"/>
                    <a:pt x="11043846" y="2391830"/>
                    <a:pt x="11050397" y="2384304"/>
                  </a:cubicBezTo>
                  <a:cubicBezTo>
                    <a:pt x="11050483" y="2386010"/>
                    <a:pt x="11050695" y="2387708"/>
                    <a:pt x="11051032" y="2389384"/>
                  </a:cubicBezTo>
                  <a:cubicBezTo>
                    <a:pt x="11064002" y="2389558"/>
                    <a:pt x="11076340" y="2395017"/>
                    <a:pt x="11085195" y="2404497"/>
                  </a:cubicBezTo>
                  <a:cubicBezTo>
                    <a:pt x="11091290" y="2411863"/>
                    <a:pt x="11087353" y="2419991"/>
                    <a:pt x="11097895" y="2424690"/>
                  </a:cubicBezTo>
                  <a:cubicBezTo>
                    <a:pt x="11105388" y="2428246"/>
                    <a:pt x="11116310" y="2423420"/>
                    <a:pt x="11123295" y="2421896"/>
                  </a:cubicBezTo>
                  <a:cubicBezTo>
                    <a:pt x="11129645" y="2432183"/>
                    <a:pt x="11125326" y="2442978"/>
                    <a:pt x="11134089" y="2450979"/>
                  </a:cubicBezTo>
                  <a:cubicBezTo>
                    <a:pt x="11138408" y="2455043"/>
                    <a:pt x="11149457" y="2453900"/>
                    <a:pt x="11154790" y="2458345"/>
                  </a:cubicBezTo>
                  <a:cubicBezTo>
                    <a:pt x="11157076" y="2460377"/>
                    <a:pt x="11160505" y="2471679"/>
                    <a:pt x="11163553" y="2475109"/>
                  </a:cubicBezTo>
                  <a:cubicBezTo>
                    <a:pt x="11160633" y="2471807"/>
                    <a:pt x="11179683" y="2483872"/>
                    <a:pt x="11178285" y="2483872"/>
                  </a:cubicBezTo>
                  <a:lnTo>
                    <a:pt x="11190985" y="2487682"/>
                  </a:lnTo>
                  <a:cubicBezTo>
                    <a:pt x="11192509" y="2488952"/>
                    <a:pt x="11196700" y="2488952"/>
                    <a:pt x="11198859" y="2490729"/>
                  </a:cubicBezTo>
                  <a:cubicBezTo>
                    <a:pt x="11201018" y="2492507"/>
                    <a:pt x="11198859" y="2500889"/>
                    <a:pt x="11201653" y="2503429"/>
                  </a:cubicBezTo>
                  <a:cubicBezTo>
                    <a:pt x="11211432" y="2512320"/>
                    <a:pt x="11212447" y="2506351"/>
                    <a:pt x="11222099" y="2508764"/>
                  </a:cubicBezTo>
                  <a:cubicBezTo>
                    <a:pt x="11234799" y="2511685"/>
                    <a:pt x="11235434" y="2512320"/>
                    <a:pt x="11243690" y="2524130"/>
                  </a:cubicBezTo>
                  <a:cubicBezTo>
                    <a:pt x="11248261" y="2512446"/>
                    <a:pt x="11260199" y="2514605"/>
                    <a:pt x="11267058" y="2504699"/>
                  </a:cubicBezTo>
                  <a:cubicBezTo>
                    <a:pt x="11267058" y="2504699"/>
                    <a:pt x="11270487" y="2485649"/>
                    <a:pt x="11270487" y="2486158"/>
                  </a:cubicBezTo>
                  <a:cubicBezTo>
                    <a:pt x="11271249" y="2479173"/>
                    <a:pt x="11276964" y="2479554"/>
                    <a:pt x="11269598" y="2473458"/>
                  </a:cubicBezTo>
                  <a:cubicBezTo>
                    <a:pt x="11294109" y="2453138"/>
                    <a:pt x="11265153" y="2457074"/>
                    <a:pt x="11260200" y="2444248"/>
                  </a:cubicBezTo>
                  <a:cubicBezTo>
                    <a:pt x="11257407" y="2437009"/>
                    <a:pt x="11262740" y="2430278"/>
                    <a:pt x="11265788" y="2422658"/>
                  </a:cubicBezTo>
                  <a:cubicBezTo>
                    <a:pt x="11272358" y="2423968"/>
                    <a:pt x="11278986" y="2420681"/>
                    <a:pt x="11281917" y="2414657"/>
                  </a:cubicBezTo>
                  <a:cubicBezTo>
                    <a:pt x="11291570" y="2419355"/>
                    <a:pt x="11292586" y="2425705"/>
                    <a:pt x="11302237" y="2425324"/>
                  </a:cubicBezTo>
                  <a:cubicBezTo>
                    <a:pt x="11305666" y="2425324"/>
                    <a:pt x="11306682" y="2416815"/>
                    <a:pt x="11311254" y="2417196"/>
                  </a:cubicBezTo>
                  <a:cubicBezTo>
                    <a:pt x="11319383" y="2418085"/>
                    <a:pt x="11315699" y="2421895"/>
                    <a:pt x="11321414" y="2425324"/>
                  </a:cubicBezTo>
                  <a:cubicBezTo>
                    <a:pt x="11327129" y="2428753"/>
                    <a:pt x="11326621" y="2432690"/>
                    <a:pt x="11337797" y="2435230"/>
                  </a:cubicBezTo>
                  <a:cubicBezTo>
                    <a:pt x="11352275" y="2438659"/>
                    <a:pt x="11350497" y="2431547"/>
                    <a:pt x="11362181" y="2447930"/>
                  </a:cubicBezTo>
                  <a:cubicBezTo>
                    <a:pt x="11368785" y="2443866"/>
                    <a:pt x="11367515" y="2433834"/>
                    <a:pt x="11372975" y="2430404"/>
                  </a:cubicBezTo>
                  <a:cubicBezTo>
                    <a:pt x="11378436" y="2426975"/>
                    <a:pt x="11387327" y="2431166"/>
                    <a:pt x="11392533" y="2430404"/>
                  </a:cubicBezTo>
                  <a:cubicBezTo>
                    <a:pt x="11397740" y="2429642"/>
                    <a:pt x="11402947" y="2424943"/>
                    <a:pt x="11410186" y="2424308"/>
                  </a:cubicBezTo>
                  <a:cubicBezTo>
                    <a:pt x="11417425" y="2423674"/>
                    <a:pt x="11422886" y="2429007"/>
                    <a:pt x="11430380" y="2426467"/>
                  </a:cubicBezTo>
                  <a:cubicBezTo>
                    <a:pt x="11424665" y="2449963"/>
                    <a:pt x="11446128" y="2440310"/>
                    <a:pt x="11458955" y="2441072"/>
                  </a:cubicBezTo>
                  <a:cubicBezTo>
                    <a:pt x="11471782" y="2441834"/>
                    <a:pt x="11485371" y="2451740"/>
                    <a:pt x="11494387" y="2439802"/>
                  </a:cubicBezTo>
                  <a:cubicBezTo>
                    <a:pt x="11494257" y="2441281"/>
                    <a:pt x="11494257" y="2442768"/>
                    <a:pt x="11494387" y="2444247"/>
                  </a:cubicBezTo>
                  <a:cubicBezTo>
                    <a:pt x="11500737" y="2435992"/>
                    <a:pt x="11515978" y="2427483"/>
                    <a:pt x="11519787" y="2420752"/>
                  </a:cubicBezTo>
                  <a:cubicBezTo>
                    <a:pt x="11537441" y="2389510"/>
                    <a:pt x="11506071" y="2404750"/>
                    <a:pt x="11499594" y="2402718"/>
                  </a:cubicBezTo>
                  <a:cubicBezTo>
                    <a:pt x="11488799" y="2399162"/>
                    <a:pt x="11480163" y="2381890"/>
                    <a:pt x="11472162" y="2373127"/>
                  </a:cubicBezTo>
                  <a:cubicBezTo>
                    <a:pt x="11460904" y="2359922"/>
                    <a:pt x="11448769" y="2347490"/>
                    <a:pt x="11435841" y="2335916"/>
                  </a:cubicBezTo>
                  <a:cubicBezTo>
                    <a:pt x="11390629" y="2297816"/>
                    <a:pt x="11319890" y="2278385"/>
                    <a:pt x="11261978" y="2274195"/>
                  </a:cubicBezTo>
                  <a:cubicBezTo>
                    <a:pt x="11225783" y="2271528"/>
                    <a:pt x="11189842" y="2257049"/>
                    <a:pt x="11154662" y="2248795"/>
                  </a:cubicBezTo>
                  <a:cubicBezTo>
                    <a:pt x="11119484" y="2240537"/>
                    <a:pt x="11089004" y="2252351"/>
                    <a:pt x="11054968" y="2247779"/>
                  </a:cubicBezTo>
                  <a:cubicBezTo>
                    <a:pt x="11018519" y="2242953"/>
                    <a:pt x="10989817" y="2219331"/>
                    <a:pt x="10957812" y="2202694"/>
                  </a:cubicBezTo>
                  <a:cubicBezTo>
                    <a:pt x="10960733" y="2197360"/>
                    <a:pt x="10960606" y="2191518"/>
                    <a:pt x="10953494" y="2179453"/>
                  </a:cubicBezTo>
                  <a:cubicBezTo>
                    <a:pt x="10962765" y="2173484"/>
                    <a:pt x="10962511" y="2167515"/>
                    <a:pt x="10958193" y="2164086"/>
                  </a:cubicBezTo>
                  <a:cubicBezTo>
                    <a:pt x="10961114" y="2163197"/>
                    <a:pt x="10963654" y="2162308"/>
                    <a:pt x="10962638" y="2162181"/>
                  </a:cubicBezTo>
                  <a:cubicBezTo>
                    <a:pt x="10970512" y="2163324"/>
                    <a:pt x="10969369" y="2169166"/>
                    <a:pt x="10973687" y="2170817"/>
                  </a:cubicBezTo>
                  <a:cubicBezTo>
                    <a:pt x="10982013" y="2172563"/>
                    <a:pt x="10989700" y="2176561"/>
                    <a:pt x="10995912" y="2182374"/>
                  </a:cubicBezTo>
                  <a:cubicBezTo>
                    <a:pt x="11000230" y="2186692"/>
                    <a:pt x="10999721" y="2193804"/>
                    <a:pt x="11005818" y="2197868"/>
                  </a:cubicBezTo>
                  <a:cubicBezTo>
                    <a:pt x="11011915" y="2201932"/>
                    <a:pt x="11015089" y="2197868"/>
                    <a:pt x="11018518" y="2200027"/>
                  </a:cubicBezTo>
                  <a:cubicBezTo>
                    <a:pt x="11026812" y="2203513"/>
                    <a:pt x="11034763" y="2207765"/>
                    <a:pt x="11042267" y="2212727"/>
                  </a:cubicBezTo>
                  <a:cubicBezTo>
                    <a:pt x="11047220" y="2218824"/>
                    <a:pt x="11047093" y="2229745"/>
                    <a:pt x="11054967" y="2234318"/>
                  </a:cubicBezTo>
                  <a:cubicBezTo>
                    <a:pt x="11074144" y="2245366"/>
                    <a:pt x="11095226" y="2208156"/>
                    <a:pt x="11069572" y="2207013"/>
                  </a:cubicBezTo>
                  <a:cubicBezTo>
                    <a:pt x="11071731" y="2198377"/>
                    <a:pt x="11077066" y="2188852"/>
                    <a:pt x="11065890" y="2185296"/>
                  </a:cubicBezTo>
                  <a:cubicBezTo>
                    <a:pt x="11071368" y="2180303"/>
                    <a:pt x="11078322" y="2177227"/>
                    <a:pt x="11085702" y="2176533"/>
                  </a:cubicBezTo>
                  <a:cubicBezTo>
                    <a:pt x="11086336" y="2192662"/>
                    <a:pt x="11099925" y="2191646"/>
                    <a:pt x="11111102" y="2188090"/>
                  </a:cubicBezTo>
                  <a:cubicBezTo>
                    <a:pt x="11116182" y="2200790"/>
                    <a:pt x="11119992" y="2188090"/>
                    <a:pt x="11125833" y="2189614"/>
                  </a:cubicBezTo>
                  <a:cubicBezTo>
                    <a:pt x="11129770" y="2190503"/>
                    <a:pt x="11141835" y="2195710"/>
                    <a:pt x="11144502" y="2195837"/>
                  </a:cubicBezTo>
                  <a:cubicBezTo>
                    <a:pt x="11166854" y="2196980"/>
                    <a:pt x="11157202" y="2188852"/>
                    <a:pt x="11172950" y="2208537"/>
                  </a:cubicBezTo>
                  <a:cubicBezTo>
                    <a:pt x="11174601" y="2210569"/>
                    <a:pt x="11179935" y="2207013"/>
                    <a:pt x="11181331" y="2209171"/>
                  </a:cubicBezTo>
                  <a:cubicBezTo>
                    <a:pt x="11182728" y="2211330"/>
                    <a:pt x="11183617" y="2220475"/>
                    <a:pt x="11185268" y="2222760"/>
                  </a:cubicBezTo>
                  <a:cubicBezTo>
                    <a:pt x="11189425" y="2230215"/>
                    <a:pt x="11196870" y="2235256"/>
                    <a:pt x="11205335" y="2236350"/>
                  </a:cubicBezTo>
                  <a:cubicBezTo>
                    <a:pt x="11221464" y="2237620"/>
                    <a:pt x="11225654" y="2222507"/>
                    <a:pt x="11243435" y="2224920"/>
                  </a:cubicBezTo>
                  <a:cubicBezTo>
                    <a:pt x="11239878" y="2239652"/>
                    <a:pt x="11275566" y="2259337"/>
                    <a:pt x="11289154" y="2261241"/>
                  </a:cubicBezTo>
                  <a:cubicBezTo>
                    <a:pt x="11299823" y="2262765"/>
                    <a:pt x="11301092" y="2260099"/>
                    <a:pt x="11310363" y="2257432"/>
                  </a:cubicBezTo>
                  <a:cubicBezTo>
                    <a:pt x="11327127" y="2252606"/>
                    <a:pt x="11327127" y="2256289"/>
                    <a:pt x="11327381" y="2236222"/>
                  </a:cubicBezTo>
                  <a:cubicBezTo>
                    <a:pt x="11336779" y="2243207"/>
                    <a:pt x="11345542" y="2237874"/>
                    <a:pt x="11354813" y="2243462"/>
                  </a:cubicBezTo>
                  <a:cubicBezTo>
                    <a:pt x="11364084" y="2249050"/>
                    <a:pt x="11364338" y="2263908"/>
                    <a:pt x="11376276" y="2256162"/>
                  </a:cubicBezTo>
                  <a:cubicBezTo>
                    <a:pt x="11373231" y="2271273"/>
                    <a:pt x="11387836" y="2262510"/>
                    <a:pt x="11394948" y="2254636"/>
                  </a:cubicBezTo>
                  <a:close/>
                </a:path>
              </a:pathLst>
            </a:custGeom>
            <a:blipFill dpi="0" rotWithShape="0">
              <a:blip r:embed="rId5"/>
              <a:stretch>
                <a:fillRect l="-4000" t="-61000" r="-5000"/>
              </a:stretch>
            </a:blipFill>
            <a:ln w="12700" cap="flat" cmpd="sng" algn="ctr">
              <a:noFill/>
              <a:prstDash val="solid"/>
              <a:miter lim="800000"/>
            </a:ln>
            <a:effectLst/>
            <a:extLst>
              <a:ext uri="{91240B29-F687-4F45-9708-019B960494DF}">
                <a14:hiddenLine xmlns:a14="http://schemas.microsoft.com/office/drawing/2010/main"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06" name="任意多边形: 形状 3813"/>
          <p:cNvSpPr/>
          <p:nvPr>
            <p:custDataLst>
              <p:tags r:id="rId9"/>
            </p:custDataLst>
          </p:nvPr>
        </p:nvSpPr>
        <p:spPr>
          <a:xfrm>
            <a:off x="5951855" y="3293745"/>
            <a:ext cx="4123055" cy="3359785"/>
          </a:xfrm>
          <a:custGeom>
            <a:gdLst>
              <a:gd name="connsiteX0" fmla="*/ 1898519 w 6737350"/>
              <a:gd name="connsiteY0" fmla="*/ 5383147 h 5407244"/>
              <a:gd name="connsiteX1" fmla="*/ 1968471 w 6737350"/>
              <a:gd name="connsiteY1" fmla="*/ 5392638 h 5407244"/>
              <a:gd name="connsiteX2" fmla="*/ 1885234 w 6737350"/>
              <a:gd name="connsiteY2" fmla="*/ 5397601 h 5407244"/>
              <a:gd name="connsiteX3" fmla="*/ 1898519 w 6737350"/>
              <a:gd name="connsiteY3" fmla="*/ 5383147 h 5407244"/>
              <a:gd name="connsiteX4" fmla="*/ 1470531 w 6737350"/>
              <a:gd name="connsiteY4" fmla="*/ 5381979 h 5407244"/>
              <a:gd name="connsiteX5" fmla="*/ 1635240 w 6737350"/>
              <a:gd name="connsiteY5" fmla="*/ 5407244 h 5407244"/>
              <a:gd name="connsiteX6" fmla="*/ 1469953 w 6737350"/>
              <a:gd name="connsiteY6" fmla="*/ 5392986 h 5407244"/>
              <a:gd name="connsiteX7" fmla="*/ 1422880 w 6737350"/>
              <a:gd name="connsiteY7" fmla="*/ 5382002 h 5407244"/>
              <a:gd name="connsiteX8" fmla="*/ 1419846 w 6737350"/>
              <a:gd name="connsiteY8" fmla="*/ 5381294 h 5407244"/>
              <a:gd name="connsiteX9" fmla="*/ 1422880 w 6737350"/>
              <a:gd name="connsiteY9" fmla="*/ 5382002 h 5407244"/>
              <a:gd name="connsiteX10" fmla="*/ 1420413 w 6737350"/>
              <a:gd name="connsiteY10" fmla="*/ 5382003 h 5407244"/>
              <a:gd name="connsiteX11" fmla="*/ 1974710 w 6737350"/>
              <a:gd name="connsiteY11" fmla="*/ 5354069 h 5407244"/>
              <a:gd name="connsiteX12" fmla="*/ 1914870 w 6737350"/>
              <a:gd name="connsiteY12" fmla="*/ 5355487 h 5407244"/>
              <a:gd name="connsiteX13" fmla="*/ 1974710 w 6737350"/>
              <a:gd name="connsiteY13" fmla="*/ 5354069 h 5407244"/>
              <a:gd name="connsiteX14" fmla="*/ 5670587 w 6737350"/>
              <a:gd name="connsiteY14" fmla="*/ 5352082 h 5407244"/>
              <a:gd name="connsiteX15" fmla="*/ 5649175 w 6737350"/>
              <a:gd name="connsiteY15" fmla="*/ 5389659 h 5407244"/>
              <a:gd name="connsiteX16" fmla="*/ 5641518 w 6737350"/>
              <a:gd name="connsiteY16" fmla="*/ 5367396 h 5407244"/>
              <a:gd name="connsiteX17" fmla="*/ 5670587 w 6737350"/>
              <a:gd name="connsiteY17" fmla="*/ 5352082 h 5407244"/>
              <a:gd name="connsiteX18" fmla="*/ 2024766 w 6737350"/>
              <a:gd name="connsiteY18" fmla="*/ 5340454 h 5407244"/>
              <a:gd name="connsiteX19" fmla="*/ 2024766 w 6737350"/>
              <a:gd name="connsiteY19" fmla="*/ 5341022 h 5407244"/>
              <a:gd name="connsiteX20" fmla="*/ 2010586 w 6737350"/>
              <a:gd name="connsiteY20" fmla="*/ 5381718 h 5407244"/>
              <a:gd name="connsiteX21" fmla="*/ 1999667 w 6737350"/>
              <a:gd name="connsiteY21" fmla="*/ 5360874 h 5407244"/>
              <a:gd name="connsiteX22" fmla="*/ 2024766 w 6737350"/>
              <a:gd name="connsiteY22" fmla="*/ 5340454 h 5407244"/>
              <a:gd name="connsiteX23" fmla="*/ 1018180 w 6737350"/>
              <a:gd name="connsiteY23" fmla="*/ 5330902 h 5407244"/>
              <a:gd name="connsiteX24" fmla="*/ 1054853 w 6737350"/>
              <a:gd name="connsiteY24" fmla="*/ 5331381 h 5407244"/>
              <a:gd name="connsiteX25" fmla="*/ 983953 w 6737350"/>
              <a:gd name="connsiteY25" fmla="*/ 5344143 h 5407244"/>
              <a:gd name="connsiteX26" fmla="*/ 1018180 w 6737350"/>
              <a:gd name="connsiteY26" fmla="*/ 5330902 h 5407244"/>
              <a:gd name="connsiteX27" fmla="*/ 1112514 w 6737350"/>
              <a:gd name="connsiteY27" fmla="*/ 5325538 h 5407244"/>
              <a:gd name="connsiteX28" fmla="*/ 1294353 w 6737350"/>
              <a:gd name="connsiteY28" fmla="*/ 5350524 h 5407244"/>
              <a:gd name="connsiteX29" fmla="*/ 1303995 w 6737350"/>
              <a:gd name="connsiteY29" fmla="*/ 5371510 h 5407244"/>
              <a:gd name="connsiteX30" fmla="*/ 1063502 w 6737350"/>
              <a:gd name="connsiteY30" fmla="*/ 5345844 h 5407244"/>
              <a:gd name="connsiteX31" fmla="*/ 1112514 w 6737350"/>
              <a:gd name="connsiteY31" fmla="*/ 5325538 h 5407244"/>
              <a:gd name="connsiteX32" fmla="*/ 825344 w 6737350"/>
              <a:gd name="connsiteY32" fmla="*/ 5308137 h 5407244"/>
              <a:gd name="connsiteX33" fmla="*/ 853780 w 6737350"/>
              <a:gd name="connsiteY33" fmla="*/ 5325565 h 5407244"/>
              <a:gd name="connsiteX34" fmla="*/ 820456 w 6737350"/>
              <a:gd name="connsiteY34" fmla="*/ 5321028 h 5407244"/>
              <a:gd name="connsiteX35" fmla="*/ 825344 w 6737350"/>
              <a:gd name="connsiteY35" fmla="*/ 5308137 h 5407244"/>
              <a:gd name="connsiteX36" fmla="*/ 4869964 w 6737350"/>
              <a:gd name="connsiteY36" fmla="*/ 5285851 h 5407244"/>
              <a:gd name="connsiteX37" fmla="*/ 4861410 w 6737350"/>
              <a:gd name="connsiteY37" fmla="*/ 5300213 h 5407244"/>
              <a:gd name="connsiteX38" fmla="*/ 4818937 w 6737350"/>
              <a:gd name="connsiteY38" fmla="*/ 5325000 h 5407244"/>
              <a:gd name="connsiteX39" fmla="*/ 4800219 w 6737350"/>
              <a:gd name="connsiteY39" fmla="*/ 5303446 h 5407244"/>
              <a:gd name="connsiteX40" fmla="*/ 4852144 w 6737350"/>
              <a:gd name="connsiteY40" fmla="*/ 5294094 h 5407244"/>
              <a:gd name="connsiteX41" fmla="*/ 4870126 w 6737350"/>
              <a:gd name="connsiteY41" fmla="*/ 5285579 h 5407244"/>
              <a:gd name="connsiteX42" fmla="*/ 4870552 w 6737350"/>
              <a:gd name="connsiteY42" fmla="*/ 5285579 h 5407244"/>
              <a:gd name="connsiteX43" fmla="*/ 4869964 w 6737350"/>
              <a:gd name="connsiteY43" fmla="*/ 5285851 h 5407244"/>
              <a:gd name="connsiteX44" fmla="*/ 831091 w 6737350"/>
              <a:gd name="connsiteY44" fmla="*/ 5283025 h 5407244"/>
              <a:gd name="connsiteX45" fmla="*/ 855056 w 6737350"/>
              <a:gd name="connsiteY45" fmla="*/ 5287988 h 5407244"/>
              <a:gd name="connsiteX46" fmla="*/ 855056 w 6737350"/>
              <a:gd name="connsiteY46" fmla="*/ 5288414 h 5407244"/>
              <a:gd name="connsiteX47" fmla="*/ 831091 w 6737350"/>
              <a:gd name="connsiteY47" fmla="*/ 5283025 h 5407244"/>
              <a:gd name="connsiteX48" fmla="*/ 1867027 w 6737350"/>
              <a:gd name="connsiteY48" fmla="*/ 5266186 h 5407244"/>
              <a:gd name="connsiteX49" fmla="*/ 1860536 w 6737350"/>
              <a:gd name="connsiteY49" fmla="*/ 5267567 h 5407244"/>
              <a:gd name="connsiteX50" fmla="*/ 1847188 w 6737350"/>
              <a:gd name="connsiteY50" fmla="*/ 5270077 h 5407244"/>
              <a:gd name="connsiteX51" fmla="*/ 1848650 w 6737350"/>
              <a:gd name="connsiteY51" fmla="*/ 5276362 h 5407244"/>
              <a:gd name="connsiteX52" fmla="*/ 1843131 w 6737350"/>
              <a:gd name="connsiteY52" fmla="*/ 5275238 h 5407244"/>
              <a:gd name="connsiteX53" fmla="*/ 1840991 w 6737350"/>
              <a:gd name="connsiteY53" fmla="*/ 5271243 h 5407244"/>
              <a:gd name="connsiteX54" fmla="*/ 1828088 w 6737350"/>
              <a:gd name="connsiteY54" fmla="*/ 5273669 h 5407244"/>
              <a:gd name="connsiteX55" fmla="*/ 1884001 w 6737350"/>
              <a:gd name="connsiteY55" fmla="*/ 5275942 h 5407244"/>
              <a:gd name="connsiteX56" fmla="*/ 1899682 w 6737350"/>
              <a:gd name="connsiteY56" fmla="*/ 5276016 h 5407244"/>
              <a:gd name="connsiteX57" fmla="*/ 1880306 w 6737350"/>
              <a:gd name="connsiteY57" fmla="*/ 5273620 h 5407244"/>
              <a:gd name="connsiteX58" fmla="*/ 2163109 w 6737350"/>
              <a:gd name="connsiteY58" fmla="*/ 5264345 h 5407244"/>
              <a:gd name="connsiteX59" fmla="*/ 2185709 w 6737350"/>
              <a:gd name="connsiteY59" fmla="*/ 5278489 h 5407244"/>
              <a:gd name="connsiteX60" fmla="*/ 2137638 w 6737350"/>
              <a:gd name="connsiteY60" fmla="*/ 5277638 h 5407244"/>
              <a:gd name="connsiteX61" fmla="*/ 2163109 w 6737350"/>
              <a:gd name="connsiteY61" fmla="*/ 5264345 h 5407244"/>
              <a:gd name="connsiteX62" fmla="*/ 1888536 w 6737350"/>
              <a:gd name="connsiteY62" fmla="*/ 5261696 h 5407244"/>
              <a:gd name="connsiteX63" fmla="*/ 1887839 w 6737350"/>
              <a:gd name="connsiteY63" fmla="*/ 5261758 h 5407244"/>
              <a:gd name="connsiteX64" fmla="*/ 1880461 w 6737350"/>
              <a:gd name="connsiteY64" fmla="*/ 5263328 h 5407244"/>
              <a:gd name="connsiteX65" fmla="*/ 1884047 w 6737350"/>
              <a:gd name="connsiteY65" fmla="*/ 5263777 h 5407244"/>
              <a:gd name="connsiteX66" fmla="*/ 1697943 w 6737350"/>
              <a:gd name="connsiteY66" fmla="*/ 5248513 h 5407244"/>
              <a:gd name="connsiteX67" fmla="*/ 1665160 w 6737350"/>
              <a:gd name="connsiteY67" fmla="*/ 5257928 h 5407244"/>
              <a:gd name="connsiteX68" fmla="*/ 1665444 w 6737350"/>
              <a:gd name="connsiteY68" fmla="*/ 5258070 h 5407244"/>
              <a:gd name="connsiteX69" fmla="*/ 1697083 w 6737350"/>
              <a:gd name="connsiteY69" fmla="*/ 5270743 h 5407244"/>
              <a:gd name="connsiteX70" fmla="*/ 1708063 w 6737350"/>
              <a:gd name="connsiteY70" fmla="*/ 5267288 h 5407244"/>
              <a:gd name="connsiteX71" fmla="*/ 1707559 w 6737350"/>
              <a:gd name="connsiteY71" fmla="*/ 5265584 h 5407244"/>
              <a:gd name="connsiteX72" fmla="*/ 1707701 w 6737350"/>
              <a:gd name="connsiteY72" fmla="*/ 5265584 h 5407244"/>
              <a:gd name="connsiteX73" fmla="*/ 1713054 w 6737350"/>
              <a:gd name="connsiteY73" fmla="*/ 5263679 h 5407244"/>
              <a:gd name="connsiteX74" fmla="*/ 1715461 w 6737350"/>
              <a:gd name="connsiteY74" fmla="*/ 5264959 h 5407244"/>
              <a:gd name="connsiteX75" fmla="*/ 1718786 w 6737350"/>
              <a:gd name="connsiteY75" fmla="*/ 5263913 h 5407244"/>
              <a:gd name="connsiteX76" fmla="*/ 1731381 w 6737350"/>
              <a:gd name="connsiteY76" fmla="*/ 5255234 h 5407244"/>
              <a:gd name="connsiteX77" fmla="*/ 1697943 w 6737350"/>
              <a:gd name="connsiteY77" fmla="*/ 5248513 h 5407244"/>
              <a:gd name="connsiteX78" fmla="*/ 634131 w 6737350"/>
              <a:gd name="connsiteY78" fmla="*/ 5246583 h 5407244"/>
              <a:gd name="connsiteX79" fmla="*/ 719920 w 6737350"/>
              <a:gd name="connsiteY79" fmla="*/ 5299900 h 5407244"/>
              <a:gd name="connsiteX80" fmla="*/ 634131 w 6737350"/>
              <a:gd name="connsiteY80" fmla="*/ 5246583 h 5407244"/>
              <a:gd name="connsiteX81" fmla="*/ 3572514 w 6737350"/>
              <a:gd name="connsiteY81" fmla="*/ 5246301 h 5407244"/>
              <a:gd name="connsiteX82" fmla="*/ 3467014 w 6737350"/>
              <a:gd name="connsiteY82" fmla="*/ 5263175 h 5407244"/>
              <a:gd name="connsiteX83" fmla="*/ 3572514 w 6737350"/>
              <a:gd name="connsiteY83" fmla="*/ 5246301 h 5407244"/>
              <a:gd name="connsiteX84" fmla="*/ 1310242 w 6737350"/>
              <a:gd name="connsiteY84" fmla="*/ 5242849 h 5407244"/>
              <a:gd name="connsiteX85" fmla="*/ 1259612 w 6737350"/>
              <a:gd name="connsiteY85" fmla="*/ 5257645 h 5407244"/>
              <a:gd name="connsiteX86" fmla="*/ 1317608 w 6737350"/>
              <a:gd name="connsiteY86" fmla="*/ 5278064 h 5407244"/>
              <a:gd name="connsiteX87" fmla="*/ 1324415 w 6737350"/>
              <a:gd name="connsiteY87" fmla="*/ 5246584 h 5407244"/>
              <a:gd name="connsiteX88" fmla="*/ 1310242 w 6737350"/>
              <a:gd name="connsiteY88" fmla="*/ 5242849 h 5407244"/>
              <a:gd name="connsiteX89" fmla="*/ 5091759 w 6737350"/>
              <a:gd name="connsiteY89" fmla="*/ 5239635 h 5407244"/>
              <a:gd name="connsiteX90" fmla="*/ 5091965 w 6737350"/>
              <a:gd name="connsiteY90" fmla="*/ 5239642 h 5407244"/>
              <a:gd name="connsiteX91" fmla="*/ 5091334 w 6737350"/>
              <a:gd name="connsiteY91" fmla="*/ 5240202 h 5407244"/>
              <a:gd name="connsiteX92" fmla="*/ 1449662 w 6737350"/>
              <a:gd name="connsiteY92" fmla="*/ 5235963 h 5407244"/>
              <a:gd name="connsiteX93" fmla="*/ 1409920 w 6737350"/>
              <a:gd name="connsiteY93" fmla="*/ 5246442 h 5407244"/>
              <a:gd name="connsiteX94" fmla="*/ 1491313 w 6737350"/>
              <a:gd name="connsiteY94" fmla="*/ 5262891 h 5407244"/>
              <a:gd name="connsiteX95" fmla="*/ 1480820 w 6737350"/>
              <a:gd name="connsiteY95" fmla="*/ 5272250 h 5407244"/>
              <a:gd name="connsiteX96" fmla="*/ 1523360 w 6737350"/>
              <a:gd name="connsiteY96" fmla="*/ 5272959 h 5407244"/>
              <a:gd name="connsiteX97" fmla="*/ 1503225 w 6737350"/>
              <a:gd name="connsiteY97" fmla="*/ 5261048 h 5407244"/>
              <a:gd name="connsiteX98" fmla="*/ 1526905 w 6737350"/>
              <a:gd name="connsiteY98" fmla="*/ 5257219 h 5407244"/>
              <a:gd name="connsiteX99" fmla="*/ 1614112 w 6737350"/>
              <a:gd name="connsiteY99" fmla="*/ 5273526 h 5407244"/>
              <a:gd name="connsiteX100" fmla="*/ 1674094 w 6737350"/>
              <a:gd name="connsiteY100" fmla="*/ 5309260 h 5407244"/>
              <a:gd name="connsiteX101" fmla="*/ 1622337 w 6737350"/>
              <a:gd name="connsiteY101" fmla="*/ 5325000 h 5407244"/>
              <a:gd name="connsiteX102" fmla="*/ 1698767 w 6737350"/>
              <a:gd name="connsiteY102" fmla="*/ 5312805 h 5407244"/>
              <a:gd name="connsiteX103" fmla="*/ 1695222 w 6737350"/>
              <a:gd name="connsiteY103" fmla="*/ 5290684 h 5407244"/>
              <a:gd name="connsiteX104" fmla="*/ 1748113 w 6737350"/>
              <a:gd name="connsiteY104" fmla="*/ 5282176 h 5407244"/>
              <a:gd name="connsiteX105" fmla="*/ 1638785 w 6737350"/>
              <a:gd name="connsiteY105" fmla="*/ 5277213 h 5407244"/>
              <a:gd name="connsiteX106" fmla="*/ 1545623 w 6737350"/>
              <a:gd name="connsiteY106" fmla="*/ 5262182 h 5407244"/>
              <a:gd name="connsiteX107" fmla="*/ 1596245 w 6737350"/>
              <a:gd name="connsiteY107" fmla="*/ 5276362 h 5407244"/>
              <a:gd name="connsiteX108" fmla="*/ 1449662 w 6737350"/>
              <a:gd name="connsiteY108" fmla="*/ 5235963 h 5407244"/>
              <a:gd name="connsiteX109" fmla="*/ 1145888 w 6737350"/>
              <a:gd name="connsiteY109" fmla="*/ 5232404 h 5407244"/>
              <a:gd name="connsiteX110" fmla="*/ 1092855 w 6737350"/>
              <a:gd name="connsiteY110" fmla="*/ 5241905 h 5407244"/>
              <a:gd name="connsiteX111" fmla="*/ 1145888 w 6737350"/>
              <a:gd name="connsiteY111" fmla="*/ 5232404 h 5407244"/>
              <a:gd name="connsiteX112" fmla="*/ 5111575 w 6737350"/>
              <a:gd name="connsiteY112" fmla="*/ 5231552 h 5407244"/>
              <a:gd name="connsiteX113" fmla="*/ 5135008 w 6737350"/>
              <a:gd name="connsiteY113" fmla="*/ 5232261 h 5407244"/>
              <a:gd name="connsiteX114" fmla="*/ 5115139 w 6737350"/>
              <a:gd name="connsiteY114" fmla="*/ 5240415 h 5407244"/>
              <a:gd name="connsiteX115" fmla="*/ 5091965 w 6737350"/>
              <a:gd name="connsiteY115" fmla="*/ 5239642 h 5407244"/>
              <a:gd name="connsiteX116" fmla="*/ 5100232 w 6737350"/>
              <a:gd name="connsiteY116" fmla="*/ 5232301 h 5407244"/>
              <a:gd name="connsiteX117" fmla="*/ 5111575 w 6737350"/>
              <a:gd name="connsiteY117" fmla="*/ 5231552 h 5407244"/>
              <a:gd name="connsiteX118" fmla="*/ 918037 w 6737350"/>
              <a:gd name="connsiteY118" fmla="*/ 5229637 h 5407244"/>
              <a:gd name="connsiteX119" fmla="*/ 917590 w 6737350"/>
              <a:gd name="connsiteY119" fmla="*/ 5230134 h 5407244"/>
              <a:gd name="connsiteX120" fmla="*/ 917590 w 6737350"/>
              <a:gd name="connsiteY120" fmla="*/ 5229708 h 5407244"/>
              <a:gd name="connsiteX121" fmla="*/ 5360045 w 6737350"/>
              <a:gd name="connsiteY121" fmla="*/ 5229000 h 5407244"/>
              <a:gd name="connsiteX122" fmla="*/ 5360098 w 6737350"/>
              <a:gd name="connsiteY122" fmla="*/ 5229399 h 5407244"/>
              <a:gd name="connsiteX123" fmla="*/ 5359194 w 6737350"/>
              <a:gd name="connsiteY123" fmla="*/ 5229567 h 5407244"/>
              <a:gd name="connsiteX124" fmla="*/ 5365043 w 6737350"/>
              <a:gd name="connsiteY124" fmla="*/ 5228481 h 5407244"/>
              <a:gd name="connsiteX125" fmla="*/ 5378762 w 6737350"/>
              <a:gd name="connsiteY125" fmla="*/ 5236657 h 5407244"/>
              <a:gd name="connsiteX126" fmla="*/ 5361813 w 6737350"/>
              <a:gd name="connsiteY126" fmla="*/ 5242360 h 5407244"/>
              <a:gd name="connsiteX127" fmla="*/ 5360098 w 6737350"/>
              <a:gd name="connsiteY127" fmla="*/ 5229399 h 5407244"/>
              <a:gd name="connsiteX128" fmla="*/ 1349930 w 6737350"/>
              <a:gd name="connsiteY128" fmla="*/ 5206288 h 5407244"/>
              <a:gd name="connsiteX129" fmla="*/ 1341545 w 6737350"/>
              <a:gd name="connsiteY129" fmla="*/ 5207937 h 5407244"/>
              <a:gd name="connsiteX130" fmla="*/ 1353928 w 6737350"/>
              <a:gd name="connsiteY130" fmla="*/ 5210534 h 5407244"/>
              <a:gd name="connsiteX131" fmla="*/ 1354760 w 6737350"/>
              <a:gd name="connsiteY131" fmla="*/ 5211418 h 5407244"/>
              <a:gd name="connsiteX132" fmla="*/ 1354760 w 6737350"/>
              <a:gd name="connsiteY132" fmla="*/ 5210709 h 5407244"/>
              <a:gd name="connsiteX133" fmla="*/ 1353928 w 6737350"/>
              <a:gd name="connsiteY133" fmla="*/ 5210534 h 5407244"/>
              <a:gd name="connsiteX134" fmla="*/ 5629465 w 6737350"/>
              <a:gd name="connsiteY134" fmla="*/ 5204043 h 5407244"/>
              <a:gd name="connsiteX135" fmla="*/ 5607911 w 6737350"/>
              <a:gd name="connsiteY135" fmla="*/ 5233963 h 5407244"/>
              <a:gd name="connsiteX136" fmla="*/ 5629465 w 6737350"/>
              <a:gd name="connsiteY136" fmla="*/ 5204043 h 5407244"/>
              <a:gd name="connsiteX137" fmla="*/ 4128847 w 6737350"/>
              <a:gd name="connsiteY137" fmla="*/ 5200351 h 5407244"/>
              <a:gd name="connsiteX138" fmla="*/ 4162686 w 6737350"/>
              <a:gd name="connsiteY138" fmla="*/ 5206313 h 5407244"/>
              <a:gd name="connsiteX139" fmla="*/ 4114899 w 6737350"/>
              <a:gd name="connsiteY139" fmla="*/ 5202342 h 5407244"/>
              <a:gd name="connsiteX140" fmla="*/ 4128847 w 6737350"/>
              <a:gd name="connsiteY140" fmla="*/ 5200351 h 5407244"/>
              <a:gd name="connsiteX141" fmla="*/ 2426450 w 6737350"/>
              <a:gd name="connsiteY141" fmla="*/ 5200074 h 5407244"/>
              <a:gd name="connsiteX142" fmla="*/ 2405641 w 6737350"/>
              <a:gd name="connsiteY142" fmla="*/ 5219075 h 5407244"/>
              <a:gd name="connsiteX143" fmla="*/ 2463637 w 6737350"/>
              <a:gd name="connsiteY143" fmla="*/ 5204044 h 5407244"/>
              <a:gd name="connsiteX144" fmla="*/ 2426450 w 6737350"/>
              <a:gd name="connsiteY144" fmla="*/ 5200074 h 5407244"/>
              <a:gd name="connsiteX145" fmla="*/ 978139 w 6737350"/>
              <a:gd name="connsiteY145" fmla="*/ 5198230 h 5407244"/>
              <a:gd name="connsiteX146" fmla="*/ 972928 w 6737350"/>
              <a:gd name="connsiteY146" fmla="*/ 5200286 h 5407244"/>
              <a:gd name="connsiteX147" fmla="*/ 972749 w 6737350"/>
              <a:gd name="connsiteY147" fmla="*/ 5207859 h 5407244"/>
              <a:gd name="connsiteX148" fmla="*/ 977695 w 6737350"/>
              <a:gd name="connsiteY148" fmla="*/ 5205481 h 5407244"/>
              <a:gd name="connsiteX149" fmla="*/ 978712 w 6737350"/>
              <a:gd name="connsiteY149" fmla="*/ 5203849 h 5407244"/>
              <a:gd name="connsiteX150" fmla="*/ 1439000 w 6737350"/>
              <a:gd name="connsiteY150" fmla="*/ 5190538 h 5407244"/>
              <a:gd name="connsiteX151" fmla="*/ 1410346 w 6737350"/>
              <a:gd name="connsiteY151" fmla="*/ 5216381 h 5407244"/>
              <a:gd name="connsiteX152" fmla="*/ 1476424 w 6737350"/>
              <a:gd name="connsiteY152" fmla="*/ 5212694 h 5407244"/>
              <a:gd name="connsiteX153" fmla="*/ 1455013 w 6737350"/>
              <a:gd name="connsiteY153" fmla="*/ 5193693 h 5407244"/>
              <a:gd name="connsiteX154" fmla="*/ 1439000 w 6737350"/>
              <a:gd name="connsiteY154" fmla="*/ 5190538 h 5407244"/>
              <a:gd name="connsiteX155" fmla="*/ 1744552 w 6737350"/>
              <a:gd name="connsiteY155" fmla="*/ 5187966 h 5407244"/>
              <a:gd name="connsiteX156" fmla="*/ 1737106 w 6737350"/>
              <a:gd name="connsiteY156" fmla="*/ 5192275 h 5407244"/>
              <a:gd name="connsiteX157" fmla="*/ 1729253 w 6737350"/>
              <a:gd name="connsiteY157" fmla="*/ 5195688 h 5407244"/>
              <a:gd name="connsiteX158" fmla="*/ 1728545 w 6737350"/>
              <a:gd name="connsiteY158" fmla="*/ 5197805 h 5407244"/>
              <a:gd name="connsiteX159" fmla="*/ 1727420 w 6737350"/>
              <a:gd name="connsiteY159" fmla="*/ 5196485 h 5407244"/>
              <a:gd name="connsiteX160" fmla="*/ 1719007 w 6737350"/>
              <a:gd name="connsiteY160" fmla="*/ 5200141 h 5407244"/>
              <a:gd name="connsiteX161" fmla="*/ 1716909 w 6737350"/>
              <a:gd name="connsiteY161" fmla="*/ 5206593 h 5407244"/>
              <a:gd name="connsiteX162" fmla="*/ 1709190 w 6737350"/>
              <a:gd name="connsiteY162" fmla="*/ 5213667 h 5407244"/>
              <a:gd name="connsiteX163" fmla="*/ 1707325 w 6737350"/>
              <a:gd name="connsiteY163" fmla="*/ 5215990 h 5407244"/>
              <a:gd name="connsiteX164" fmla="*/ 1717296 w 6737350"/>
              <a:gd name="connsiteY164" fmla="*/ 5223012 h 5407244"/>
              <a:gd name="connsiteX165" fmla="*/ 1725851 w 6737350"/>
              <a:gd name="connsiteY165" fmla="*/ 5218224 h 5407244"/>
              <a:gd name="connsiteX166" fmla="*/ 1733114 w 6737350"/>
              <a:gd name="connsiteY166" fmla="*/ 5201656 h 5407244"/>
              <a:gd name="connsiteX167" fmla="*/ 1749512 w 6737350"/>
              <a:gd name="connsiteY167" fmla="*/ 5199730 h 5407244"/>
              <a:gd name="connsiteX168" fmla="*/ 1749516 w 6737350"/>
              <a:gd name="connsiteY168" fmla="*/ 5199402 h 5407244"/>
              <a:gd name="connsiteX169" fmla="*/ 1744504 w 6737350"/>
              <a:gd name="connsiteY169" fmla="*/ 5190331 h 5407244"/>
              <a:gd name="connsiteX170" fmla="*/ 1696498 w 6737350"/>
              <a:gd name="connsiteY170" fmla="*/ 5185185 h 5407244"/>
              <a:gd name="connsiteX171" fmla="*/ 1695242 w 6737350"/>
              <a:gd name="connsiteY171" fmla="*/ 5198981 h 5407244"/>
              <a:gd name="connsiteX172" fmla="*/ 1701467 w 6737350"/>
              <a:gd name="connsiteY172" fmla="*/ 5208998 h 5407244"/>
              <a:gd name="connsiteX173" fmla="*/ 1702135 w 6737350"/>
              <a:gd name="connsiteY173" fmla="*/ 5208049 h 5407244"/>
              <a:gd name="connsiteX174" fmla="*/ 1712381 w 6737350"/>
              <a:gd name="connsiteY174" fmla="*/ 5200998 h 5407244"/>
              <a:gd name="connsiteX175" fmla="*/ 1704970 w 6737350"/>
              <a:gd name="connsiteY175" fmla="*/ 5198317 h 5407244"/>
              <a:gd name="connsiteX176" fmla="*/ 1696498 w 6737350"/>
              <a:gd name="connsiteY176" fmla="*/ 5185185 h 5407244"/>
              <a:gd name="connsiteX177" fmla="*/ 1819620 w 6737350"/>
              <a:gd name="connsiteY177" fmla="*/ 5184205 h 5407244"/>
              <a:gd name="connsiteX178" fmla="*/ 1819403 w 6737350"/>
              <a:gd name="connsiteY178" fmla="*/ 5185326 h 5407244"/>
              <a:gd name="connsiteX179" fmla="*/ 1819532 w 6737350"/>
              <a:gd name="connsiteY179" fmla="*/ 5185582 h 5407244"/>
              <a:gd name="connsiteX180" fmla="*/ 2664426 w 6737350"/>
              <a:gd name="connsiteY180" fmla="*/ 5181073 h 5407244"/>
              <a:gd name="connsiteX181" fmla="*/ 2653889 w 6737350"/>
              <a:gd name="connsiteY181" fmla="*/ 5181502 h 5407244"/>
              <a:gd name="connsiteX182" fmla="*/ 2648413 w 6737350"/>
              <a:gd name="connsiteY182" fmla="*/ 5194802 h 5407244"/>
              <a:gd name="connsiteX183" fmla="*/ 2648119 w 6737350"/>
              <a:gd name="connsiteY183" fmla="*/ 5194827 h 5407244"/>
              <a:gd name="connsiteX184" fmla="*/ 2648402 w 6737350"/>
              <a:gd name="connsiteY184" fmla="*/ 5194827 h 5407244"/>
              <a:gd name="connsiteX185" fmla="*/ 2648413 w 6737350"/>
              <a:gd name="connsiteY185" fmla="*/ 5194802 h 5407244"/>
              <a:gd name="connsiteX186" fmla="*/ 2675717 w 6737350"/>
              <a:gd name="connsiteY186" fmla="*/ 5192452 h 5407244"/>
              <a:gd name="connsiteX187" fmla="*/ 2694487 w 6737350"/>
              <a:gd name="connsiteY187" fmla="*/ 5181781 h 5407244"/>
              <a:gd name="connsiteX188" fmla="*/ 2664426 w 6737350"/>
              <a:gd name="connsiteY188" fmla="*/ 5181073 h 5407244"/>
              <a:gd name="connsiteX189" fmla="*/ 1769107 w 6737350"/>
              <a:gd name="connsiteY189" fmla="*/ 5180984 h 5407244"/>
              <a:gd name="connsiteX190" fmla="*/ 1763245 w 6737350"/>
              <a:gd name="connsiteY190" fmla="*/ 5182208 h 5407244"/>
              <a:gd name="connsiteX191" fmla="*/ 1755636 w 6737350"/>
              <a:gd name="connsiteY191" fmla="*/ 5199010 h 5407244"/>
              <a:gd name="connsiteX192" fmla="*/ 1761286 w 6737350"/>
              <a:gd name="connsiteY192" fmla="*/ 5198347 h 5407244"/>
              <a:gd name="connsiteX193" fmla="*/ 1768763 w 6737350"/>
              <a:gd name="connsiteY193" fmla="*/ 5192309 h 5407244"/>
              <a:gd name="connsiteX194" fmla="*/ 1775038 w 6737350"/>
              <a:gd name="connsiteY194" fmla="*/ 5187400 h 5407244"/>
              <a:gd name="connsiteX195" fmla="*/ 1586178 w 6737350"/>
              <a:gd name="connsiteY195" fmla="*/ 5180080 h 5407244"/>
              <a:gd name="connsiteX196" fmla="*/ 1577871 w 6737350"/>
              <a:gd name="connsiteY196" fmla="*/ 5180111 h 5407244"/>
              <a:gd name="connsiteX197" fmla="*/ 1579807 w 6737350"/>
              <a:gd name="connsiteY197" fmla="*/ 5183136 h 5407244"/>
              <a:gd name="connsiteX198" fmla="*/ 1526161 w 6737350"/>
              <a:gd name="connsiteY198" fmla="*/ 5178715 h 5407244"/>
              <a:gd name="connsiteX199" fmla="*/ 1468058 w 6737350"/>
              <a:gd name="connsiteY199" fmla="*/ 5198939 h 5407244"/>
              <a:gd name="connsiteX200" fmla="*/ 1484649 w 6737350"/>
              <a:gd name="connsiteY200" fmla="*/ 5188730 h 5407244"/>
              <a:gd name="connsiteX201" fmla="*/ 1564611 w 6737350"/>
              <a:gd name="connsiteY201" fmla="*/ 5190425 h 5407244"/>
              <a:gd name="connsiteX202" fmla="*/ 1565865 w 6737350"/>
              <a:gd name="connsiteY202" fmla="*/ 5189823 h 5407244"/>
              <a:gd name="connsiteX203" fmla="*/ 1550108 w 6737350"/>
              <a:gd name="connsiteY203" fmla="*/ 5190645 h 5407244"/>
              <a:gd name="connsiteX204" fmla="*/ 1548061 w 6737350"/>
              <a:gd name="connsiteY204" fmla="*/ 5183222 h 5407244"/>
              <a:gd name="connsiteX205" fmla="*/ 1557007 w 6737350"/>
              <a:gd name="connsiteY205" fmla="*/ 5180011 h 5407244"/>
              <a:gd name="connsiteX206" fmla="*/ 952615 w 6737350"/>
              <a:gd name="connsiteY206" fmla="*/ 5178378 h 5407244"/>
              <a:gd name="connsiteX207" fmla="*/ 944107 w 6737350"/>
              <a:gd name="connsiteY207" fmla="*/ 5186602 h 5407244"/>
              <a:gd name="connsiteX208" fmla="*/ 950913 w 6737350"/>
              <a:gd name="connsiteY208" fmla="*/ 5208298 h 5407244"/>
              <a:gd name="connsiteX209" fmla="*/ 954033 w 6737350"/>
              <a:gd name="connsiteY209" fmla="*/ 5215671 h 5407244"/>
              <a:gd name="connsiteX210" fmla="*/ 953595 w 6737350"/>
              <a:gd name="connsiteY210" fmla="*/ 5217068 h 5407244"/>
              <a:gd name="connsiteX211" fmla="*/ 969603 w 6737350"/>
              <a:gd name="connsiteY211" fmla="*/ 5209371 h 5407244"/>
              <a:gd name="connsiteX212" fmla="*/ 963941 w 6737350"/>
              <a:gd name="connsiteY212" fmla="*/ 5200977 h 5407244"/>
              <a:gd name="connsiteX213" fmla="*/ 952615 w 6737350"/>
              <a:gd name="connsiteY213" fmla="*/ 5200782 h 5407244"/>
              <a:gd name="connsiteX214" fmla="*/ 952615 w 6737350"/>
              <a:gd name="connsiteY214" fmla="*/ 5178378 h 5407244"/>
              <a:gd name="connsiteX215" fmla="*/ 1813061 w 6737350"/>
              <a:gd name="connsiteY215" fmla="*/ 5178117 h 5407244"/>
              <a:gd name="connsiteX216" fmla="*/ 1806001 w 6737350"/>
              <a:gd name="connsiteY216" fmla="*/ 5180082 h 5407244"/>
              <a:gd name="connsiteX217" fmla="*/ 1792408 w 6737350"/>
              <a:gd name="connsiteY217" fmla="*/ 5195731 h 5407244"/>
              <a:gd name="connsiteX218" fmla="*/ 1790333 w 6737350"/>
              <a:gd name="connsiteY218" fmla="*/ 5197586 h 5407244"/>
              <a:gd name="connsiteX219" fmla="*/ 1796720 w 6737350"/>
              <a:gd name="connsiteY219" fmla="*/ 5197446 h 5407244"/>
              <a:gd name="connsiteX220" fmla="*/ 1808389 w 6737350"/>
              <a:gd name="connsiteY220" fmla="*/ 5192827 h 5407244"/>
              <a:gd name="connsiteX221" fmla="*/ 1808379 w 6737350"/>
              <a:gd name="connsiteY221" fmla="*/ 5192274 h 5407244"/>
              <a:gd name="connsiteX222" fmla="*/ 1811174 w 6737350"/>
              <a:gd name="connsiteY222" fmla="*/ 5191724 h 5407244"/>
              <a:gd name="connsiteX223" fmla="*/ 1818021 w 6737350"/>
              <a:gd name="connsiteY223" fmla="*/ 5189013 h 5407244"/>
              <a:gd name="connsiteX224" fmla="*/ 1811994 w 6737350"/>
              <a:gd name="connsiteY224" fmla="*/ 5180363 h 5407244"/>
              <a:gd name="connsiteX225" fmla="*/ 1788385 w 6737350"/>
              <a:gd name="connsiteY225" fmla="*/ 5176959 h 5407244"/>
              <a:gd name="connsiteX226" fmla="*/ 1788321 w 6737350"/>
              <a:gd name="connsiteY226" fmla="*/ 5176972 h 5407244"/>
              <a:gd name="connsiteX227" fmla="*/ 1787773 w 6737350"/>
              <a:gd name="connsiteY227" fmla="*/ 5177437 h 5407244"/>
              <a:gd name="connsiteX228" fmla="*/ 1069033 w 6737350"/>
              <a:gd name="connsiteY228" fmla="*/ 5173840 h 5407244"/>
              <a:gd name="connsiteX229" fmla="*/ 1068903 w 6737350"/>
              <a:gd name="connsiteY229" fmla="*/ 5174658 h 5407244"/>
              <a:gd name="connsiteX230" fmla="*/ 1070216 w 6737350"/>
              <a:gd name="connsiteY230" fmla="*/ 5174592 h 5407244"/>
              <a:gd name="connsiteX231" fmla="*/ 1831350 w 6737350"/>
              <a:gd name="connsiteY231" fmla="*/ 5173273 h 5407244"/>
              <a:gd name="connsiteX232" fmla="*/ 1843120 w 6737350"/>
              <a:gd name="connsiteY232" fmla="*/ 5186602 h 5407244"/>
              <a:gd name="connsiteX233" fmla="*/ 1835675 w 6737350"/>
              <a:gd name="connsiteY233" fmla="*/ 5192895 h 5407244"/>
              <a:gd name="connsiteX234" fmla="*/ 1834832 w 6737350"/>
              <a:gd name="connsiteY234" fmla="*/ 5193207 h 5407244"/>
              <a:gd name="connsiteX235" fmla="*/ 1854023 w 6737350"/>
              <a:gd name="connsiteY235" fmla="*/ 5188608 h 5407244"/>
              <a:gd name="connsiteX236" fmla="*/ 1877500 w 6737350"/>
              <a:gd name="connsiteY236" fmla="*/ 5186588 h 5407244"/>
              <a:gd name="connsiteX237" fmla="*/ 1871905 w 6737350"/>
              <a:gd name="connsiteY237" fmla="*/ 5174124 h 5407244"/>
              <a:gd name="connsiteX238" fmla="*/ 1831350 w 6737350"/>
              <a:gd name="connsiteY238" fmla="*/ 5173273 h 5407244"/>
              <a:gd name="connsiteX239" fmla="*/ 1823037 w 6737350"/>
              <a:gd name="connsiteY239" fmla="*/ 5172824 h 5407244"/>
              <a:gd name="connsiteX240" fmla="*/ 1821348 w 6737350"/>
              <a:gd name="connsiteY240" fmla="*/ 5175811 h 5407244"/>
              <a:gd name="connsiteX241" fmla="*/ 1821238 w 6737350"/>
              <a:gd name="connsiteY241" fmla="*/ 5175842 h 5407244"/>
              <a:gd name="connsiteX242" fmla="*/ 1821190 w 6737350"/>
              <a:gd name="connsiteY242" fmla="*/ 5176090 h 5407244"/>
              <a:gd name="connsiteX243" fmla="*/ 1821348 w 6737350"/>
              <a:gd name="connsiteY243" fmla="*/ 5175811 h 5407244"/>
              <a:gd name="connsiteX244" fmla="*/ 1828940 w 6737350"/>
              <a:gd name="connsiteY244" fmla="*/ 5173699 h 5407244"/>
              <a:gd name="connsiteX245" fmla="*/ 1823037 w 6737350"/>
              <a:gd name="connsiteY245" fmla="*/ 5172824 h 5407244"/>
              <a:gd name="connsiteX246" fmla="*/ 1108169 w 6737350"/>
              <a:gd name="connsiteY246" fmla="*/ 5169587 h 5407244"/>
              <a:gd name="connsiteX247" fmla="*/ 1092839 w 6737350"/>
              <a:gd name="connsiteY247" fmla="*/ 5176192 h 5407244"/>
              <a:gd name="connsiteX248" fmla="*/ 1110070 w 6737350"/>
              <a:gd name="connsiteY248" fmla="*/ 5177993 h 5407244"/>
              <a:gd name="connsiteX249" fmla="*/ 1917979 w 6737350"/>
              <a:gd name="connsiteY249" fmla="*/ 5166463 h 5407244"/>
              <a:gd name="connsiteX250" fmla="*/ 1884935 w 6737350"/>
              <a:gd name="connsiteY250" fmla="*/ 5171787 h 5407244"/>
              <a:gd name="connsiteX251" fmla="*/ 1880689 w 6737350"/>
              <a:gd name="connsiteY251" fmla="*/ 5171314 h 5407244"/>
              <a:gd name="connsiteX252" fmla="*/ 1883646 w 6737350"/>
              <a:gd name="connsiteY252" fmla="*/ 5174523 h 5407244"/>
              <a:gd name="connsiteX253" fmla="*/ 1912460 w 6737350"/>
              <a:gd name="connsiteY253" fmla="*/ 5174124 h 5407244"/>
              <a:gd name="connsiteX254" fmla="*/ 1911651 w 6737350"/>
              <a:gd name="connsiteY254" fmla="*/ 5175404 h 5407244"/>
              <a:gd name="connsiteX255" fmla="*/ 1918406 w 6737350"/>
              <a:gd name="connsiteY255" fmla="*/ 5169698 h 5407244"/>
              <a:gd name="connsiteX256" fmla="*/ 5383300 w 6737350"/>
              <a:gd name="connsiteY256" fmla="*/ 5161503 h 5407244"/>
              <a:gd name="connsiteX257" fmla="*/ 5366568 w 6737350"/>
              <a:gd name="connsiteY257" fmla="*/ 5191564 h 5407244"/>
              <a:gd name="connsiteX258" fmla="*/ 5349410 w 6737350"/>
              <a:gd name="connsiteY258" fmla="*/ 5184333 h 5407244"/>
              <a:gd name="connsiteX259" fmla="*/ 5383300 w 6737350"/>
              <a:gd name="connsiteY259" fmla="*/ 5161503 h 5407244"/>
              <a:gd name="connsiteX260" fmla="*/ 2169260 w 6737350"/>
              <a:gd name="connsiteY260" fmla="*/ 5160370 h 5407244"/>
              <a:gd name="connsiteX261" fmla="*/ 1994137 w 6737350"/>
              <a:gd name="connsiteY261" fmla="*/ 5200357 h 5407244"/>
              <a:gd name="connsiteX262" fmla="*/ 2119204 w 6737350"/>
              <a:gd name="connsiteY262" fmla="*/ 5189864 h 5407244"/>
              <a:gd name="connsiteX263" fmla="*/ 2169260 w 6737350"/>
              <a:gd name="connsiteY263" fmla="*/ 5160370 h 5407244"/>
              <a:gd name="connsiteX264" fmla="*/ 5456185 w 6737350"/>
              <a:gd name="connsiteY264" fmla="*/ 5152853 h 5407244"/>
              <a:gd name="connsiteX265" fmla="*/ 5429948 w 6737350"/>
              <a:gd name="connsiteY265" fmla="*/ 5154044 h 5407244"/>
              <a:gd name="connsiteX266" fmla="*/ 5415063 w 6737350"/>
              <a:gd name="connsiteY266" fmla="*/ 5175683 h 5407244"/>
              <a:gd name="connsiteX267" fmla="*/ 5456185 w 6737350"/>
              <a:gd name="connsiteY267" fmla="*/ 5152853 h 5407244"/>
              <a:gd name="connsiteX268" fmla="*/ 742183 w 6737350"/>
              <a:gd name="connsiteY268" fmla="*/ 5150992 h 5407244"/>
              <a:gd name="connsiteX269" fmla="*/ 729563 w 6737350"/>
              <a:gd name="connsiteY269" fmla="*/ 5156256 h 5407244"/>
              <a:gd name="connsiteX270" fmla="*/ 730130 w 6737350"/>
              <a:gd name="connsiteY270" fmla="*/ 5156256 h 5407244"/>
              <a:gd name="connsiteX271" fmla="*/ 756079 w 6737350"/>
              <a:gd name="connsiteY271" fmla="*/ 5161786 h 5407244"/>
              <a:gd name="connsiteX272" fmla="*/ 742183 w 6737350"/>
              <a:gd name="connsiteY272" fmla="*/ 5150992 h 5407244"/>
              <a:gd name="connsiteX273" fmla="*/ 1088971 w 6737350"/>
              <a:gd name="connsiteY273" fmla="*/ 5148821 h 5407244"/>
              <a:gd name="connsiteX274" fmla="*/ 1082077 w 6737350"/>
              <a:gd name="connsiteY274" fmla="*/ 5150877 h 5407244"/>
              <a:gd name="connsiteX275" fmla="*/ 1081772 w 6737350"/>
              <a:gd name="connsiteY275" fmla="*/ 5150869 h 5407244"/>
              <a:gd name="connsiteX276" fmla="*/ 1088601 w 6737350"/>
              <a:gd name="connsiteY276" fmla="*/ 5159943 h 5407244"/>
              <a:gd name="connsiteX277" fmla="*/ 512788 w 6737350"/>
              <a:gd name="connsiteY277" fmla="*/ 5145789 h 5407244"/>
              <a:gd name="connsiteX278" fmla="*/ 584076 w 6737350"/>
              <a:gd name="connsiteY278" fmla="*/ 5197236 h 5407244"/>
              <a:gd name="connsiteX279" fmla="*/ 587904 w 6737350"/>
              <a:gd name="connsiteY279" fmla="*/ 5219357 h 5407244"/>
              <a:gd name="connsiteX280" fmla="*/ 493465 w 6737350"/>
              <a:gd name="connsiteY280" fmla="*/ 5158241 h 5407244"/>
              <a:gd name="connsiteX281" fmla="*/ 512788 w 6737350"/>
              <a:gd name="connsiteY281" fmla="*/ 5145789 h 5407244"/>
              <a:gd name="connsiteX282" fmla="*/ 5621808 w 6737350"/>
              <a:gd name="connsiteY282" fmla="*/ 5143778 h 5407244"/>
              <a:gd name="connsiteX283" fmla="*/ 5627054 w 6737350"/>
              <a:gd name="connsiteY283" fmla="*/ 5173556 h 5407244"/>
              <a:gd name="connsiteX284" fmla="*/ 5614860 w 6737350"/>
              <a:gd name="connsiteY284" fmla="*/ 5166324 h 5407244"/>
              <a:gd name="connsiteX285" fmla="*/ 5621808 w 6737350"/>
              <a:gd name="connsiteY285" fmla="*/ 5143778 h 5407244"/>
              <a:gd name="connsiteX286" fmla="*/ 1146558 w 6737350"/>
              <a:gd name="connsiteY286" fmla="*/ 5143602 h 5407244"/>
              <a:gd name="connsiteX287" fmla="*/ 1148441 w 6737350"/>
              <a:gd name="connsiteY287" fmla="*/ 5144841 h 5407244"/>
              <a:gd name="connsiteX288" fmla="*/ 1153441 w 6737350"/>
              <a:gd name="connsiteY288" fmla="*/ 5144668 h 5407244"/>
              <a:gd name="connsiteX289" fmla="*/ 4769307 w 6737350"/>
              <a:gd name="connsiteY289" fmla="*/ 5140801 h 5407244"/>
              <a:gd name="connsiteX290" fmla="*/ 4717550 w 6737350"/>
              <a:gd name="connsiteY290" fmla="*/ 5173273 h 5407244"/>
              <a:gd name="connsiteX291" fmla="*/ 4769307 w 6737350"/>
              <a:gd name="connsiteY291" fmla="*/ 5140801 h 5407244"/>
              <a:gd name="connsiteX292" fmla="*/ 476148 w 6737350"/>
              <a:gd name="connsiteY292" fmla="*/ 5137290 h 5407244"/>
              <a:gd name="connsiteX293" fmla="*/ 490913 w 6737350"/>
              <a:gd name="connsiteY293" fmla="*/ 5143352 h 5407244"/>
              <a:gd name="connsiteX294" fmla="*/ 462553 w 6737350"/>
              <a:gd name="connsiteY294" fmla="*/ 5145054 h 5407244"/>
              <a:gd name="connsiteX295" fmla="*/ 476148 w 6737350"/>
              <a:gd name="connsiteY295" fmla="*/ 5137290 h 5407244"/>
              <a:gd name="connsiteX296" fmla="*/ 1018237 w 6737350"/>
              <a:gd name="connsiteY296" fmla="*/ 5136326 h 5407244"/>
              <a:gd name="connsiteX297" fmla="*/ 1018126 w 6737350"/>
              <a:gd name="connsiteY297" fmla="*/ 5137397 h 5407244"/>
              <a:gd name="connsiteX298" fmla="*/ 1018559 w 6737350"/>
              <a:gd name="connsiteY298" fmla="*/ 5136816 h 5407244"/>
              <a:gd name="connsiteX299" fmla="*/ 1078107 w 6737350"/>
              <a:gd name="connsiteY299" fmla="*/ 5133003 h 5407244"/>
              <a:gd name="connsiteX300" fmla="*/ 1092535 w 6737350"/>
              <a:gd name="connsiteY300" fmla="*/ 5140678 h 5407244"/>
              <a:gd name="connsiteX301" fmla="*/ 1096879 w 6737350"/>
              <a:gd name="connsiteY301" fmla="*/ 5141129 h 5407244"/>
              <a:gd name="connsiteX302" fmla="*/ 1099429 w 6737350"/>
              <a:gd name="connsiteY302" fmla="*/ 5139085 h 5407244"/>
              <a:gd name="connsiteX303" fmla="*/ 1099265 w 6737350"/>
              <a:gd name="connsiteY303" fmla="*/ 5136279 h 5407244"/>
              <a:gd name="connsiteX304" fmla="*/ 4168925 w 6737350"/>
              <a:gd name="connsiteY304" fmla="*/ 5131159 h 5407244"/>
              <a:gd name="connsiteX305" fmla="*/ 4129504 w 6737350"/>
              <a:gd name="connsiteY305" fmla="*/ 5163915 h 5407244"/>
              <a:gd name="connsiteX306" fmla="*/ 4087674 w 6737350"/>
              <a:gd name="connsiteY306" fmla="*/ 5159377 h 5407244"/>
              <a:gd name="connsiteX307" fmla="*/ 4168925 w 6737350"/>
              <a:gd name="connsiteY307" fmla="*/ 5131159 h 5407244"/>
              <a:gd name="connsiteX308" fmla="*/ 5537881 w 6737350"/>
              <a:gd name="connsiteY308" fmla="*/ 5128055 h 5407244"/>
              <a:gd name="connsiteX309" fmla="*/ 5527227 w 6737350"/>
              <a:gd name="connsiteY309" fmla="*/ 5136829 h 5407244"/>
              <a:gd name="connsiteX310" fmla="*/ 5548639 w 6737350"/>
              <a:gd name="connsiteY310" fmla="*/ 5137255 h 5407244"/>
              <a:gd name="connsiteX311" fmla="*/ 5549065 w 6737350"/>
              <a:gd name="connsiteY311" fmla="*/ 5136829 h 5407244"/>
              <a:gd name="connsiteX312" fmla="*/ 5537881 w 6737350"/>
              <a:gd name="connsiteY312" fmla="*/ 5128055 h 5407244"/>
              <a:gd name="connsiteX313" fmla="*/ 2086023 w 6737350"/>
              <a:gd name="connsiteY313" fmla="*/ 5126763 h 5407244"/>
              <a:gd name="connsiteX314" fmla="*/ 2086292 w 6737350"/>
              <a:gd name="connsiteY314" fmla="*/ 5126863 h 5407244"/>
              <a:gd name="connsiteX315" fmla="*/ 2055868 w 6737350"/>
              <a:gd name="connsiteY315" fmla="*/ 5136988 h 5407244"/>
              <a:gd name="connsiteX316" fmla="*/ 2076806 w 6737350"/>
              <a:gd name="connsiteY316" fmla="*/ 5143070 h 5407244"/>
              <a:gd name="connsiteX317" fmla="*/ 2090986 w 6737350"/>
              <a:gd name="connsiteY317" fmla="*/ 5156257 h 5407244"/>
              <a:gd name="connsiteX318" fmla="*/ 2124309 w 6737350"/>
              <a:gd name="connsiteY318" fmla="*/ 5136546 h 5407244"/>
              <a:gd name="connsiteX319" fmla="*/ 2094717 w 6737350"/>
              <a:gd name="connsiteY319" fmla="*/ 5129987 h 5407244"/>
              <a:gd name="connsiteX320" fmla="*/ 2086292 w 6737350"/>
              <a:gd name="connsiteY320" fmla="*/ 5126863 h 5407244"/>
              <a:gd name="connsiteX321" fmla="*/ 2086590 w 6737350"/>
              <a:gd name="connsiteY321" fmla="*/ 5126763 h 5407244"/>
              <a:gd name="connsiteX322" fmla="*/ 2609975 w 6737350"/>
              <a:gd name="connsiteY322" fmla="*/ 5124211 h 5407244"/>
              <a:gd name="connsiteX323" fmla="*/ 2524044 w 6737350"/>
              <a:gd name="connsiteY323" fmla="*/ 5157959 h 5407244"/>
              <a:gd name="connsiteX324" fmla="*/ 2579062 w 6737350"/>
              <a:gd name="connsiteY324" fmla="*/ 5165758 h 5407244"/>
              <a:gd name="connsiteX325" fmla="*/ 2609975 w 6737350"/>
              <a:gd name="connsiteY325" fmla="*/ 5124211 h 5407244"/>
              <a:gd name="connsiteX326" fmla="*/ 2739155 w 6737350"/>
              <a:gd name="connsiteY326" fmla="*/ 5121588 h 5407244"/>
              <a:gd name="connsiteX327" fmla="*/ 2713347 w 6737350"/>
              <a:gd name="connsiteY327" fmla="*/ 5134562 h 5407244"/>
              <a:gd name="connsiteX328" fmla="*/ 2761275 w 6737350"/>
              <a:gd name="connsiteY328" fmla="*/ 5136264 h 5407244"/>
              <a:gd name="connsiteX329" fmla="*/ 2761559 w 6737350"/>
              <a:gd name="connsiteY329" fmla="*/ 5136264 h 5407244"/>
              <a:gd name="connsiteX330" fmla="*/ 2739155 w 6737350"/>
              <a:gd name="connsiteY330" fmla="*/ 5121588 h 5407244"/>
              <a:gd name="connsiteX331" fmla="*/ 4271180 w 6737350"/>
              <a:gd name="connsiteY331" fmla="*/ 5121449 h 5407244"/>
              <a:gd name="connsiteX332" fmla="*/ 4265057 w 6737350"/>
              <a:gd name="connsiteY332" fmla="*/ 5123444 h 5407244"/>
              <a:gd name="connsiteX333" fmla="*/ 4247534 w 6737350"/>
              <a:gd name="connsiteY333" fmla="*/ 5140336 h 5407244"/>
              <a:gd name="connsiteX334" fmla="*/ 4246915 w 6737350"/>
              <a:gd name="connsiteY334" fmla="*/ 5140518 h 5407244"/>
              <a:gd name="connsiteX335" fmla="*/ 4247199 w 6737350"/>
              <a:gd name="connsiteY335" fmla="*/ 5140659 h 5407244"/>
              <a:gd name="connsiteX336" fmla="*/ 4247534 w 6737350"/>
              <a:gd name="connsiteY336" fmla="*/ 5140336 h 5407244"/>
              <a:gd name="connsiteX337" fmla="*/ 4284263 w 6737350"/>
              <a:gd name="connsiteY337" fmla="*/ 5129573 h 5407244"/>
              <a:gd name="connsiteX338" fmla="*/ 892687 w 6737350"/>
              <a:gd name="connsiteY338" fmla="*/ 5116410 h 5407244"/>
              <a:gd name="connsiteX339" fmla="*/ 880245 w 6737350"/>
              <a:gd name="connsiteY339" fmla="*/ 5121450 h 5407244"/>
              <a:gd name="connsiteX340" fmla="*/ 900796 w 6737350"/>
              <a:gd name="connsiteY340" fmla="*/ 5121855 h 5407244"/>
              <a:gd name="connsiteX341" fmla="*/ 921702 w 6737350"/>
              <a:gd name="connsiteY341" fmla="*/ 5135555 h 5407244"/>
              <a:gd name="connsiteX342" fmla="*/ 906526 w 6737350"/>
              <a:gd name="connsiteY342" fmla="*/ 5137550 h 5407244"/>
              <a:gd name="connsiteX343" fmla="*/ 907522 w 6737350"/>
              <a:gd name="connsiteY343" fmla="*/ 5140658 h 5407244"/>
              <a:gd name="connsiteX344" fmla="*/ 925956 w 6737350"/>
              <a:gd name="connsiteY344" fmla="*/ 5116552 h 5407244"/>
              <a:gd name="connsiteX345" fmla="*/ 892687 w 6737350"/>
              <a:gd name="connsiteY345" fmla="*/ 5116410 h 5407244"/>
              <a:gd name="connsiteX346" fmla="*/ 4323531 w 6737350"/>
              <a:gd name="connsiteY346" fmla="*/ 5111028 h 5407244"/>
              <a:gd name="connsiteX347" fmla="*/ 4293496 w 6737350"/>
              <a:gd name="connsiteY347" fmla="*/ 5114178 h 5407244"/>
              <a:gd name="connsiteX348" fmla="*/ 4284702 w 6737350"/>
              <a:gd name="connsiteY348" fmla="*/ 5117044 h 5407244"/>
              <a:gd name="connsiteX349" fmla="*/ 4294682 w 6737350"/>
              <a:gd name="connsiteY349" fmla="*/ 5122366 h 5407244"/>
              <a:gd name="connsiteX350" fmla="*/ 4298858 w 6737350"/>
              <a:gd name="connsiteY350" fmla="*/ 5125394 h 5407244"/>
              <a:gd name="connsiteX351" fmla="*/ 4322547 w 6737350"/>
              <a:gd name="connsiteY351" fmla="*/ 5118767 h 5407244"/>
              <a:gd name="connsiteX352" fmla="*/ 4323769 w 6737350"/>
              <a:gd name="connsiteY352" fmla="*/ 5111040 h 5407244"/>
              <a:gd name="connsiteX353" fmla="*/ 2198471 w 6737350"/>
              <a:gd name="connsiteY353" fmla="*/ 5110314 h 5407244"/>
              <a:gd name="connsiteX354" fmla="*/ 2121615 w 6737350"/>
              <a:gd name="connsiteY354" fmla="*/ 5121233 h 5407244"/>
              <a:gd name="connsiteX355" fmla="*/ 2149408 w 6737350"/>
              <a:gd name="connsiteY355" fmla="*/ 5148033 h 5407244"/>
              <a:gd name="connsiteX356" fmla="*/ 2149408 w 6737350"/>
              <a:gd name="connsiteY356" fmla="*/ 5147466 h 5407244"/>
              <a:gd name="connsiteX357" fmla="*/ 2198471 w 6737350"/>
              <a:gd name="connsiteY357" fmla="*/ 5110314 h 5407244"/>
              <a:gd name="connsiteX358" fmla="*/ 2230031 w 6737350"/>
              <a:gd name="connsiteY358" fmla="*/ 5107438 h 5407244"/>
              <a:gd name="connsiteX359" fmla="*/ 2206411 w 6737350"/>
              <a:gd name="connsiteY359" fmla="*/ 5124920 h 5407244"/>
              <a:gd name="connsiteX360" fmla="*/ 2206979 w 6737350"/>
              <a:gd name="connsiteY360" fmla="*/ 5124920 h 5407244"/>
              <a:gd name="connsiteX361" fmla="*/ 2259303 w 6737350"/>
              <a:gd name="connsiteY361" fmla="*/ 5110031 h 5407244"/>
              <a:gd name="connsiteX362" fmla="*/ 2230031 w 6737350"/>
              <a:gd name="connsiteY362" fmla="*/ 5107438 h 5407244"/>
              <a:gd name="connsiteX363" fmla="*/ 636044 w 6737350"/>
              <a:gd name="connsiteY363" fmla="*/ 5105829 h 5407244"/>
              <a:gd name="connsiteX364" fmla="*/ 629026 w 6737350"/>
              <a:gd name="connsiteY364" fmla="*/ 5111731 h 5407244"/>
              <a:gd name="connsiteX365" fmla="*/ 661073 w 6737350"/>
              <a:gd name="connsiteY365" fmla="*/ 5139382 h 5407244"/>
              <a:gd name="connsiteX366" fmla="*/ 656961 w 6737350"/>
              <a:gd name="connsiteY366" fmla="*/ 5147181 h 5407244"/>
              <a:gd name="connsiteX367" fmla="*/ 673693 w 6737350"/>
              <a:gd name="connsiteY367" fmla="*/ 5153278 h 5407244"/>
              <a:gd name="connsiteX368" fmla="*/ 665611 w 6737350"/>
              <a:gd name="connsiteY368" fmla="*/ 5139098 h 5407244"/>
              <a:gd name="connsiteX369" fmla="*/ 674828 w 6737350"/>
              <a:gd name="connsiteY369" fmla="*/ 5138389 h 5407244"/>
              <a:gd name="connsiteX370" fmla="*/ 709427 w 6737350"/>
              <a:gd name="connsiteY370" fmla="*/ 5165615 h 5407244"/>
              <a:gd name="connsiteX371" fmla="*/ 733817 w 6737350"/>
              <a:gd name="connsiteY371" fmla="*/ 5208155 h 5407244"/>
              <a:gd name="connsiteX372" fmla="*/ 713539 w 6737350"/>
              <a:gd name="connsiteY372" fmla="*/ 5217230 h 5407244"/>
              <a:gd name="connsiteX373" fmla="*/ 743601 w 6737350"/>
              <a:gd name="connsiteY373" fmla="*/ 5214819 h 5407244"/>
              <a:gd name="connsiteX374" fmla="*/ 741757 w 6737350"/>
              <a:gd name="connsiteY374" fmla="*/ 5192415 h 5407244"/>
              <a:gd name="connsiteX375" fmla="*/ 762602 w 6737350"/>
              <a:gd name="connsiteY375" fmla="*/ 5190855 h 5407244"/>
              <a:gd name="connsiteX376" fmla="*/ 719211 w 6737350"/>
              <a:gd name="connsiteY376" fmla="*/ 5171855 h 5407244"/>
              <a:gd name="connsiteX377" fmla="*/ 682343 w 6737350"/>
              <a:gd name="connsiteY377" fmla="*/ 5145196 h 5407244"/>
              <a:gd name="connsiteX378" fmla="*/ 702479 w 6737350"/>
              <a:gd name="connsiteY378" fmla="*/ 5166040 h 5407244"/>
              <a:gd name="connsiteX379" fmla="*/ 636044 w 6737350"/>
              <a:gd name="connsiteY379" fmla="*/ 5105829 h 5407244"/>
              <a:gd name="connsiteX380" fmla="*/ 966676 w 6737350"/>
              <a:gd name="connsiteY380" fmla="*/ 5104371 h 5407244"/>
              <a:gd name="connsiteX381" fmla="*/ 967894 w 6737350"/>
              <a:gd name="connsiteY381" fmla="*/ 5112385 h 5407244"/>
              <a:gd name="connsiteX382" fmla="*/ 967787 w 6737350"/>
              <a:gd name="connsiteY382" fmla="*/ 5119954 h 5407244"/>
              <a:gd name="connsiteX383" fmla="*/ 935599 w 6737350"/>
              <a:gd name="connsiteY383" fmla="*/ 5123074 h 5407244"/>
              <a:gd name="connsiteX384" fmla="*/ 981542 w 6737350"/>
              <a:gd name="connsiteY384" fmla="*/ 5141224 h 5407244"/>
              <a:gd name="connsiteX385" fmla="*/ 973176 w 6737350"/>
              <a:gd name="connsiteY385" fmla="*/ 5127044 h 5407244"/>
              <a:gd name="connsiteX386" fmla="*/ 979273 w 6737350"/>
              <a:gd name="connsiteY386" fmla="*/ 5119103 h 5407244"/>
              <a:gd name="connsiteX387" fmla="*/ 971616 w 6737350"/>
              <a:gd name="connsiteY387" fmla="*/ 5112297 h 5407244"/>
              <a:gd name="connsiteX388" fmla="*/ 1008342 w 6737350"/>
              <a:gd name="connsiteY388" fmla="*/ 5153561 h 5407244"/>
              <a:gd name="connsiteX389" fmla="*/ 999125 w 6737350"/>
              <a:gd name="connsiteY389" fmla="*/ 5131865 h 5407244"/>
              <a:gd name="connsiteX390" fmla="*/ 999976 w 6737350"/>
              <a:gd name="connsiteY390" fmla="*/ 5116834 h 5407244"/>
              <a:gd name="connsiteX391" fmla="*/ 1006724 w 6737350"/>
              <a:gd name="connsiteY391" fmla="*/ 5118805 h 5407244"/>
              <a:gd name="connsiteX392" fmla="*/ 1000400 w 6737350"/>
              <a:gd name="connsiteY392" fmla="*/ 5109181 h 5407244"/>
              <a:gd name="connsiteX393" fmla="*/ 977786 w 6737350"/>
              <a:gd name="connsiteY393" fmla="*/ 5110147 h 5407244"/>
              <a:gd name="connsiteX394" fmla="*/ 4654580 w 6737350"/>
              <a:gd name="connsiteY394" fmla="*/ 5101627 h 5407244"/>
              <a:gd name="connsiteX395" fmla="*/ 4595591 w 6737350"/>
              <a:gd name="connsiteY395" fmla="*/ 5109634 h 5407244"/>
              <a:gd name="connsiteX396" fmla="*/ 4565866 w 6737350"/>
              <a:gd name="connsiteY396" fmla="*/ 5109470 h 5407244"/>
              <a:gd name="connsiteX397" fmla="*/ 4565968 w 6737350"/>
              <a:gd name="connsiteY397" fmla="*/ 5110148 h 5407244"/>
              <a:gd name="connsiteX398" fmla="*/ 4582259 w 6737350"/>
              <a:gd name="connsiteY398" fmla="*/ 5118858 h 5407244"/>
              <a:gd name="connsiteX399" fmla="*/ 4654306 w 6737350"/>
              <a:gd name="connsiteY399" fmla="*/ 5119815 h 5407244"/>
              <a:gd name="connsiteX400" fmla="*/ 4553202 w 6737350"/>
              <a:gd name="connsiteY400" fmla="*/ 5117546 h 5407244"/>
              <a:gd name="connsiteX401" fmla="*/ 4452098 w 6737350"/>
              <a:gd name="connsiteY401" fmla="*/ 5115986 h 5407244"/>
              <a:gd name="connsiteX402" fmla="*/ 4476771 w 6737350"/>
              <a:gd name="connsiteY402" fmla="*/ 5129457 h 5407244"/>
              <a:gd name="connsiteX403" fmla="*/ 4423880 w 6737350"/>
              <a:gd name="connsiteY403" fmla="*/ 5140092 h 5407244"/>
              <a:gd name="connsiteX404" fmla="*/ 4512646 w 6737350"/>
              <a:gd name="connsiteY404" fmla="*/ 5134704 h 5407244"/>
              <a:gd name="connsiteX405" fmla="*/ 4484357 w 6737350"/>
              <a:gd name="connsiteY405" fmla="*/ 5162993 h 5407244"/>
              <a:gd name="connsiteX406" fmla="*/ 4470824 w 6737350"/>
              <a:gd name="connsiteY406" fmla="*/ 5161605 h 5407244"/>
              <a:gd name="connsiteX407" fmla="*/ 4461892 w 6737350"/>
              <a:gd name="connsiteY407" fmla="*/ 5167217 h 5407244"/>
              <a:gd name="connsiteX408" fmla="*/ 4441889 w 6737350"/>
              <a:gd name="connsiteY408" fmla="*/ 5161840 h 5407244"/>
              <a:gd name="connsiteX409" fmla="*/ 4438724 w 6737350"/>
              <a:gd name="connsiteY409" fmla="*/ 5158531 h 5407244"/>
              <a:gd name="connsiteX410" fmla="*/ 4407147 w 6737350"/>
              <a:gd name="connsiteY410" fmla="*/ 5155974 h 5407244"/>
              <a:gd name="connsiteX411" fmla="*/ 4455217 w 6737350"/>
              <a:gd name="connsiteY411" fmla="*/ 5168027 h 5407244"/>
              <a:gd name="connsiteX412" fmla="*/ 4447169 w 6737350"/>
              <a:gd name="connsiteY412" fmla="*/ 5177488 h 5407244"/>
              <a:gd name="connsiteX413" fmla="*/ 4452542 w 6737350"/>
              <a:gd name="connsiteY413" fmla="*/ 5181195 h 5407244"/>
              <a:gd name="connsiteX414" fmla="*/ 4458715 w 6737350"/>
              <a:gd name="connsiteY414" fmla="*/ 5188123 h 5407244"/>
              <a:gd name="connsiteX415" fmla="*/ 4461316 w 6737350"/>
              <a:gd name="connsiteY415" fmla="*/ 5175117 h 5407244"/>
              <a:gd name="connsiteX416" fmla="*/ 4510662 w 6737350"/>
              <a:gd name="connsiteY416" fmla="*/ 5209432 h 5407244"/>
              <a:gd name="connsiteX417" fmla="*/ 4574756 w 6737350"/>
              <a:gd name="connsiteY417" fmla="*/ 5191140 h 5407244"/>
              <a:gd name="connsiteX418" fmla="*/ 4643245 w 6737350"/>
              <a:gd name="connsiteY418" fmla="*/ 5142645 h 5407244"/>
              <a:gd name="connsiteX419" fmla="*/ 4671605 w 6737350"/>
              <a:gd name="connsiteY419" fmla="*/ 5111449 h 5407244"/>
              <a:gd name="connsiteX420" fmla="*/ 4654580 w 6737350"/>
              <a:gd name="connsiteY420" fmla="*/ 5101627 h 5407244"/>
              <a:gd name="connsiteX421" fmla="*/ 917992 w 6737350"/>
              <a:gd name="connsiteY421" fmla="*/ 5099445 h 5407244"/>
              <a:gd name="connsiteX422" fmla="*/ 916529 w 6737350"/>
              <a:gd name="connsiteY422" fmla="*/ 5100302 h 5407244"/>
              <a:gd name="connsiteX423" fmla="*/ 917165 w 6737350"/>
              <a:gd name="connsiteY423" fmla="*/ 5102372 h 5407244"/>
              <a:gd name="connsiteX424" fmla="*/ 5706604 w 6737350"/>
              <a:gd name="connsiteY424" fmla="*/ 5097976 h 5407244"/>
              <a:gd name="connsiteX425" fmla="*/ 5706717 w 6737350"/>
              <a:gd name="connsiteY425" fmla="*/ 5098130 h 5407244"/>
              <a:gd name="connsiteX426" fmla="*/ 5706604 w 6737350"/>
              <a:gd name="connsiteY426" fmla="*/ 5098260 h 5407244"/>
              <a:gd name="connsiteX427" fmla="*/ 2941045 w 6737350"/>
              <a:gd name="connsiteY427" fmla="*/ 5096639 h 5407244"/>
              <a:gd name="connsiteX428" fmla="*/ 2915135 w 6737350"/>
              <a:gd name="connsiteY428" fmla="*/ 5106885 h 5407244"/>
              <a:gd name="connsiteX429" fmla="*/ 2895869 w 6737350"/>
              <a:gd name="connsiteY429" fmla="*/ 5105515 h 5407244"/>
              <a:gd name="connsiteX430" fmla="*/ 2895844 w 6737350"/>
              <a:gd name="connsiteY430" fmla="*/ 5105493 h 5407244"/>
              <a:gd name="connsiteX431" fmla="*/ 2895560 w 6737350"/>
              <a:gd name="connsiteY431" fmla="*/ 5105493 h 5407244"/>
              <a:gd name="connsiteX432" fmla="*/ 2895869 w 6737350"/>
              <a:gd name="connsiteY432" fmla="*/ 5105515 h 5407244"/>
              <a:gd name="connsiteX433" fmla="*/ 2908754 w 6737350"/>
              <a:gd name="connsiteY433" fmla="*/ 5116795 h 5407244"/>
              <a:gd name="connsiteX434" fmla="*/ 2955116 w 6737350"/>
              <a:gd name="connsiteY434" fmla="*/ 5098828 h 5407244"/>
              <a:gd name="connsiteX435" fmla="*/ 2941045 w 6737350"/>
              <a:gd name="connsiteY435" fmla="*/ 5096639 h 5407244"/>
              <a:gd name="connsiteX436" fmla="*/ 582321 w 6737350"/>
              <a:gd name="connsiteY436" fmla="*/ 5091081 h 5407244"/>
              <a:gd name="connsiteX437" fmla="*/ 570463 w 6737350"/>
              <a:gd name="connsiteY437" fmla="*/ 5100812 h 5407244"/>
              <a:gd name="connsiteX438" fmla="*/ 593151 w 6737350"/>
              <a:gd name="connsiteY438" fmla="*/ 5129172 h 5407244"/>
              <a:gd name="connsiteX439" fmla="*/ 595561 w 6737350"/>
              <a:gd name="connsiteY439" fmla="*/ 5099111 h 5407244"/>
              <a:gd name="connsiteX440" fmla="*/ 582321 w 6737350"/>
              <a:gd name="connsiteY440" fmla="*/ 5091081 h 5407244"/>
              <a:gd name="connsiteX441" fmla="*/ 5720784 w 6737350"/>
              <a:gd name="connsiteY441" fmla="*/ 5090603 h 5407244"/>
              <a:gd name="connsiteX442" fmla="*/ 5728582 w 6737350"/>
              <a:gd name="connsiteY442" fmla="*/ 5127896 h 5407244"/>
              <a:gd name="connsiteX443" fmla="*/ 5706717 w 6737350"/>
              <a:gd name="connsiteY443" fmla="*/ 5098130 h 5407244"/>
              <a:gd name="connsiteX444" fmla="*/ 5711354 w 6737350"/>
              <a:gd name="connsiteY444" fmla="*/ 5092836 h 5407244"/>
              <a:gd name="connsiteX445" fmla="*/ 5720784 w 6737350"/>
              <a:gd name="connsiteY445" fmla="*/ 5090603 h 5407244"/>
              <a:gd name="connsiteX446" fmla="*/ 786877 w 6737350"/>
              <a:gd name="connsiteY446" fmla="*/ 5085207 h 5407244"/>
              <a:gd name="connsiteX447" fmla="*/ 785421 w 6737350"/>
              <a:gd name="connsiteY447" fmla="*/ 5087440 h 5407244"/>
              <a:gd name="connsiteX448" fmla="*/ 776113 w 6737350"/>
              <a:gd name="connsiteY448" fmla="*/ 5091908 h 5407244"/>
              <a:gd name="connsiteX449" fmla="*/ 771819 w 6737350"/>
              <a:gd name="connsiteY449" fmla="*/ 5100529 h 5407244"/>
              <a:gd name="connsiteX450" fmla="*/ 769830 w 6737350"/>
              <a:gd name="connsiteY450" fmla="*/ 5094924 h 5407244"/>
              <a:gd name="connsiteX451" fmla="*/ 759997 w 6737350"/>
              <a:gd name="connsiteY451" fmla="*/ 5099644 h 5407244"/>
              <a:gd name="connsiteX452" fmla="*/ 757403 w 6737350"/>
              <a:gd name="connsiteY452" fmla="*/ 5099685 h 5407244"/>
              <a:gd name="connsiteX453" fmla="*/ 756824 w 6737350"/>
              <a:gd name="connsiteY453" fmla="*/ 5100369 h 5407244"/>
              <a:gd name="connsiteX454" fmla="*/ 744356 w 6737350"/>
              <a:gd name="connsiteY454" fmla="*/ 5102256 h 5407244"/>
              <a:gd name="connsiteX455" fmla="*/ 743755 w 6737350"/>
              <a:gd name="connsiteY455" fmla="*/ 5099901 h 5407244"/>
              <a:gd name="connsiteX456" fmla="*/ 740600 w 6737350"/>
              <a:gd name="connsiteY456" fmla="*/ 5099952 h 5407244"/>
              <a:gd name="connsiteX457" fmla="*/ 740576 w 6737350"/>
              <a:gd name="connsiteY457" fmla="*/ 5101603 h 5407244"/>
              <a:gd name="connsiteX458" fmla="*/ 752960 w 6737350"/>
              <a:gd name="connsiteY458" fmla="*/ 5124635 h 5407244"/>
              <a:gd name="connsiteX459" fmla="*/ 788551 w 6737350"/>
              <a:gd name="connsiteY459" fmla="*/ 5106626 h 5407244"/>
              <a:gd name="connsiteX460" fmla="*/ 789544 w 6737350"/>
              <a:gd name="connsiteY460" fmla="*/ 5091595 h 5407244"/>
              <a:gd name="connsiteX461" fmla="*/ 790820 w 6737350"/>
              <a:gd name="connsiteY461" fmla="*/ 5113858 h 5407244"/>
              <a:gd name="connsiteX462" fmla="*/ 828539 w 6737350"/>
              <a:gd name="connsiteY462" fmla="*/ 5095566 h 5407244"/>
              <a:gd name="connsiteX463" fmla="*/ 798478 w 6737350"/>
              <a:gd name="connsiteY463" fmla="*/ 5088422 h 5407244"/>
              <a:gd name="connsiteX464" fmla="*/ 912109 w 6737350"/>
              <a:gd name="connsiteY464" fmla="*/ 5084515 h 5407244"/>
              <a:gd name="connsiteX465" fmla="*/ 912889 w 6737350"/>
              <a:gd name="connsiteY465" fmla="*/ 5088443 h 5407244"/>
              <a:gd name="connsiteX466" fmla="*/ 914966 w 6737350"/>
              <a:gd name="connsiteY466" fmla="*/ 5095211 h 5407244"/>
              <a:gd name="connsiteX467" fmla="*/ 919566 w 6737350"/>
              <a:gd name="connsiteY467" fmla="*/ 5093872 h 5407244"/>
              <a:gd name="connsiteX468" fmla="*/ 920313 w 6737350"/>
              <a:gd name="connsiteY468" fmla="*/ 5091228 h 5407244"/>
              <a:gd name="connsiteX469" fmla="*/ 921417 w 6737350"/>
              <a:gd name="connsiteY469" fmla="*/ 5090852 h 5407244"/>
              <a:gd name="connsiteX470" fmla="*/ 879261 w 6737350"/>
              <a:gd name="connsiteY470" fmla="*/ 5082919 h 5407244"/>
              <a:gd name="connsiteX471" fmla="*/ 872196 w 6737350"/>
              <a:gd name="connsiteY471" fmla="*/ 5087625 h 5407244"/>
              <a:gd name="connsiteX472" fmla="*/ 888237 w 6737350"/>
              <a:gd name="connsiteY472" fmla="*/ 5090177 h 5407244"/>
              <a:gd name="connsiteX473" fmla="*/ 894193 w 6737350"/>
              <a:gd name="connsiteY473" fmla="*/ 5104357 h 5407244"/>
              <a:gd name="connsiteX474" fmla="*/ 906530 w 6737350"/>
              <a:gd name="connsiteY474" fmla="*/ 5088050 h 5407244"/>
              <a:gd name="connsiteX475" fmla="*/ 896870 w 6737350"/>
              <a:gd name="connsiteY475" fmla="*/ 5085711 h 5407244"/>
              <a:gd name="connsiteX476" fmla="*/ 895524 w 6737350"/>
              <a:gd name="connsiteY476" fmla="*/ 5083063 h 5407244"/>
              <a:gd name="connsiteX477" fmla="*/ 891799 w 6737350"/>
              <a:gd name="connsiteY477" fmla="*/ 5083001 h 5407244"/>
              <a:gd name="connsiteX478" fmla="*/ 4767899 w 6737350"/>
              <a:gd name="connsiteY478" fmla="*/ 5076941 h 5407244"/>
              <a:gd name="connsiteX479" fmla="*/ 4760527 w 6737350"/>
              <a:gd name="connsiteY479" fmla="*/ 5077239 h 5407244"/>
              <a:gd name="connsiteX480" fmla="*/ 4758529 w 6737350"/>
              <a:gd name="connsiteY480" fmla="*/ 5086916 h 5407244"/>
              <a:gd name="connsiteX481" fmla="*/ 4758955 w 6737350"/>
              <a:gd name="connsiteY481" fmla="*/ 5086490 h 5407244"/>
              <a:gd name="connsiteX482" fmla="*/ 4778382 w 6737350"/>
              <a:gd name="connsiteY482" fmla="*/ 5078833 h 5407244"/>
              <a:gd name="connsiteX483" fmla="*/ 4771391 w 6737350"/>
              <a:gd name="connsiteY483" fmla="*/ 5079717 h 5407244"/>
              <a:gd name="connsiteX484" fmla="*/ 4542710 w 6737350"/>
              <a:gd name="connsiteY484" fmla="*/ 5076389 h 5407244"/>
              <a:gd name="connsiteX485" fmla="*/ 4527649 w 6737350"/>
              <a:gd name="connsiteY485" fmla="*/ 5078382 h 5407244"/>
              <a:gd name="connsiteX486" fmla="*/ 4528636 w 6737350"/>
              <a:gd name="connsiteY486" fmla="*/ 5083976 h 5407244"/>
              <a:gd name="connsiteX487" fmla="*/ 4531731 w 6737350"/>
              <a:gd name="connsiteY487" fmla="*/ 5092205 h 5407244"/>
              <a:gd name="connsiteX488" fmla="*/ 4544607 w 6737350"/>
              <a:gd name="connsiteY488" fmla="*/ 5093936 h 5407244"/>
              <a:gd name="connsiteX489" fmla="*/ 4560832 w 6737350"/>
              <a:gd name="connsiteY489" fmla="*/ 5091818 h 5407244"/>
              <a:gd name="connsiteX490" fmla="*/ 4570276 w 6737350"/>
              <a:gd name="connsiteY490" fmla="*/ 5083986 h 5407244"/>
              <a:gd name="connsiteX491" fmla="*/ 4570096 w 6737350"/>
              <a:gd name="connsiteY491" fmla="*/ 5083739 h 5407244"/>
              <a:gd name="connsiteX492" fmla="*/ 4559336 w 6737350"/>
              <a:gd name="connsiteY492" fmla="*/ 5078658 h 5407244"/>
              <a:gd name="connsiteX493" fmla="*/ 4558064 w 6737350"/>
              <a:gd name="connsiteY493" fmla="*/ 5078484 h 5407244"/>
              <a:gd name="connsiteX494" fmla="*/ 4554761 w 6737350"/>
              <a:gd name="connsiteY494" fmla="*/ 5081273 h 5407244"/>
              <a:gd name="connsiteX495" fmla="*/ 4551158 w 6737350"/>
              <a:gd name="connsiteY495" fmla="*/ 5077782 h 5407244"/>
              <a:gd name="connsiteX496" fmla="*/ 4551092 w 6737350"/>
              <a:gd name="connsiteY496" fmla="*/ 5077533 h 5407244"/>
              <a:gd name="connsiteX497" fmla="*/ 2401826 w 6737350"/>
              <a:gd name="connsiteY497" fmla="*/ 5071871 h 5407244"/>
              <a:gd name="connsiteX498" fmla="*/ 2368205 w 6737350"/>
              <a:gd name="connsiteY498" fmla="*/ 5072170 h 5407244"/>
              <a:gd name="connsiteX499" fmla="*/ 2378131 w 6737350"/>
              <a:gd name="connsiteY499" fmla="*/ 5101664 h 5407244"/>
              <a:gd name="connsiteX500" fmla="*/ 2378131 w 6737350"/>
              <a:gd name="connsiteY500" fmla="*/ 5101097 h 5407244"/>
              <a:gd name="connsiteX501" fmla="*/ 2416701 w 6737350"/>
              <a:gd name="connsiteY501" fmla="*/ 5073446 h 5407244"/>
              <a:gd name="connsiteX502" fmla="*/ 2401826 w 6737350"/>
              <a:gd name="connsiteY502" fmla="*/ 5071871 h 5407244"/>
              <a:gd name="connsiteX503" fmla="*/ 2313896 w 6737350"/>
              <a:gd name="connsiteY503" fmla="*/ 5071745 h 5407244"/>
              <a:gd name="connsiteX504" fmla="*/ 2310666 w 6737350"/>
              <a:gd name="connsiteY504" fmla="*/ 5078814 h 5407244"/>
              <a:gd name="connsiteX505" fmla="*/ 2303119 w 6737350"/>
              <a:gd name="connsiteY505" fmla="*/ 5080678 h 5407244"/>
              <a:gd name="connsiteX506" fmla="*/ 2304112 w 6737350"/>
              <a:gd name="connsiteY506" fmla="*/ 5133286 h 5407244"/>
              <a:gd name="connsiteX507" fmla="*/ 2273625 w 6737350"/>
              <a:gd name="connsiteY507" fmla="*/ 5130024 h 5407244"/>
              <a:gd name="connsiteX508" fmla="*/ 2276602 w 6737350"/>
              <a:gd name="connsiteY508" fmla="*/ 5152145 h 5407244"/>
              <a:gd name="connsiteX509" fmla="*/ 2193791 w 6737350"/>
              <a:gd name="connsiteY509" fmla="*/ 5163773 h 5407244"/>
              <a:gd name="connsiteX510" fmla="*/ 2309075 w 6737350"/>
              <a:gd name="connsiteY510" fmla="*/ 5170296 h 5407244"/>
              <a:gd name="connsiteX511" fmla="*/ 2289364 w 6737350"/>
              <a:gd name="connsiteY511" fmla="*/ 5157959 h 5407244"/>
              <a:gd name="connsiteX512" fmla="*/ 2306097 w 6737350"/>
              <a:gd name="connsiteY512" fmla="*/ 5148032 h 5407244"/>
              <a:gd name="connsiteX513" fmla="*/ 2287379 w 6737350"/>
              <a:gd name="connsiteY513" fmla="*/ 5143069 h 5407244"/>
              <a:gd name="connsiteX514" fmla="*/ 2376146 w 6737350"/>
              <a:gd name="connsiteY514" fmla="*/ 5176534 h 5407244"/>
              <a:gd name="connsiteX515" fmla="*/ 2355443 w 6737350"/>
              <a:gd name="connsiteY515" fmla="*/ 5156540 h 5407244"/>
              <a:gd name="connsiteX516" fmla="*/ 2359272 w 6737350"/>
              <a:gd name="connsiteY516" fmla="*/ 5141084 h 5407244"/>
              <a:gd name="connsiteX517" fmla="*/ 2419537 w 6737350"/>
              <a:gd name="connsiteY517" fmla="*/ 5141084 h 5407244"/>
              <a:gd name="connsiteX518" fmla="*/ 2408246 w 6737350"/>
              <a:gd name="connsiteY518" fmla="*/ 5146668 h 5407244"/>
              <a:gd name="connsiteX519" fmla="*/ 2403938 w 6737350"/>
              <a:gd name="connsiteY519" fmla="*/ 5157796 h 5407244"/>
              <a:gd name="connsiteX520" fmla="*/ 2403655 w 6737350"/>
              <a:gd name="connsiteY520" fmla="*/ 5157959 h 5407244"/>
              <a:gd name="connsiteX521" fmla="*/ 2403655 w 6737350"/>
              <a:gd name="connsiteY521" fmla="*/ 5158526 h 5407244"/>
              <a:gd name="connsiteX522" fmla="*/ 2403938 w 6737350"/>
              <a:gd name="connsiteY522" fmla="*/ 5157796 h 5407244"/>
              <a:gd name="connsiteX523" fmla="*/ 2416287 w 6737350"/>
              <a:gd name="connsiteY523" fmla="*/ 5150663 h 5407244"/>
              <a:gd name="connsiteX524" fmla="*/ 2453994 w 6737350"/>
              <a:gd name="connsiteY524" fmla="*/ 5128748 h 5407244"/>
              <a:gd name="connsiteX525" fmla="*/ 2322829 w 6737350"/>
              <a:gd name="connsiteY525" fmla="*/ 5093156 h 5407244"/>
              <a:gd name="connsiteX526" fmla="*/ 2350480 w 6737350"/>
              <a:gd name="connsiteY526" fmla="*/ 5074581 h 5407244"/>
              <a:gd name="connsiteX527" fmla="*/ 2313896 w 6737350"/>
              <a:gd name="connsiteY527" fmla="*/ 5071745 h 5407244"/>
              <a:gd name="connsiteX528" fmla="*/ 6311871 w 6737350"/>
              <a:gd name="connsiteY528" fmla="*/ 5067035 h 5407244"/>
              <a:gd name="connsiteX529" fmla="*/ 6309814 w 6737350"/>
              <a:gd name="connsiteY529" fmla="*/ 5080954 h 5407244"/>
              <a:gd name="connsiteX530" fmla="*/ 6297770 w 6737350"/>
              <a:gd name="connsiteY530" fmla="*/ 5104783 h 5407244"/>
              <a:gd name="connsiteX531" fmla="*/ 6290822 w 6737350"/>
              <a:gd name="connsiteY531" fmla="*/ 5082805 h 5407244"/>
              <a:gd name="connsiteX532" fmla="*/ 6306735 w 6737350"/>
              <a:gd name="connsiteY532" fmla="*/ 5074629 h 5407244"/>
              <a:gd name="connsiteX533" fmla="*/ 6311950 w 6737350"/>
              <a:gd name="connsiteY533" fmla="*/ 5066497 h 5407244"/>
              <a:gd name="connsiteX534" fmla="*/ 6312234 w 6737350"/>
              <a:gd name="connsiteY534" fmla="*/ 5066497 h 5407244"/>
              <a:gd name="connsiteX535" fmla="*/ 6311871 w 6737350"/>
              <a:gd name="connsiteY535" fmla="*/ 5067035 h 5407244"/>
              <a:gd name="connsiteX536" fmla="*/ 640096 w 6737350"/>
              <a:gd name="connsiteY536" fmla="*/ 5060395 h 5407244"/>
              <a:gd name="connsiteX537" fmla="*/ 629168 w 6737350"/>
              <a:gd name="connsiteY537" fmla="*/ 5081811 h 5407244"/>
              <a:gd name="connsiteX538" fmla="*/ 629168 w 6737350"/>
              <a:gd name="connsiteY538" fmla="*/ 5082095 h 5407244"/>
              <a:gd name="connsiteX539" fmla="*/ 654834 w 6737350"/>
              <a:gd name="connsiteY539" fmla="*/ 5087767 h 5407244"/>
              <a:gd name="connsiteX540" fmla="*/ 646326 w 6737350"/>
              <a:gd name="connsiteY540" fmla="*/ 5065929 h 5407244"/>
              <a:gd name="connsiteX541" fmla="*/ 640096 w 6737350"/>
              <a:gd name="connsiteY541" fmla="*/ 5060395 h 5407244"/>
              <a:gd name="connsiteX542" fmla="*/ 660502 w 6737350"/>
              <a:gd name="connsiteY542" fmla="*/ 5059881 h 5407244"/>
              <a:gd name="connsiteX543" fmla="*/ 651431 w 6737350"/>
              <a:gd name="connsiteY543" fmla="*/ 5073019 h 5407244"/>
              <a:gd name="connsiteX544" fmla="*/ 657812 w 6737350"/>
              <a:gd name="connsiteY544" fmla="*/ 5065078 h 5407244"/>
              <a:gd name="connsiteX545" fmla="*/ 688979 w 6737350"/>
              <a:gd name="connsiteY545" fmla="*/ 5076585 h 5407244"/>
              <a:gd name="connsiteX546" fmla="*/ 697002 w 6737350"/>
              <a:gd name="connsiteY546" fmla="*/ 5069260 h 5407244"/>
              <a:gd name="connsiteX547" fmla="*/ 697232 w 6737350"/>
              <a:gd name="connsiteY547" fmla="*/ 5069333 h 5407244"/>
              <a:gd name="connsiteX548" fmla="*/ 697232 w 6737350"/>
              <a:gd name="connsiteY548" fmla="*/ 5069049 h 5407244"/>
              <a:gd name="connsiteX549" fmla="*/ 697002 w 6737350"/>
              <a:gd name="connsiteY549" fmla="*/ 5069260 h 5407244"/>
              <a:gd name="connsiteX550" fmla="*/ 687364 w 6737350"/>
              <a:gd name="connsiteY550" fmla="*/ 5066200 h 5407244"/>
              <a:gd name="connsiteX551" fmla="*/ 660502 w 6737350"/>
              <a:gd name="connsiteY551" fmla="*/ 5059881 h 5407244"/>
              <a:gd name="connsiteX552" fmla="*/ 509015 w 6737350"/>
              <a:gd name="connsiteY552" fmla="*/ 5056070 h 5407244"/>
              <a:gd name="connsiteX553" fmla="*/ 505802 w 6737350"/>
              <a:gd name="connsiteY553" fmla="*/ 5060257 h 5407244"/>
              <a:gd name="connsiteX554" fmla="*/ 526363 w 6737350"/>
              <a:gd name="connsiteY554" fmla="*/ 5058981 h 5407244"/>
              <a:gd name="connsiteX555" fmla="*/ 509015 w 6737350"/>
              <a:gd name="connsiteY555" fmla="*/ 5056070 h 5407244"/>
              <a:gd name="connsiteX556" fmla="*/ 2780288 w 6737350"/>
              <a:gd name="connsiteY556" fmla="*/ 5051919 h 5407244"/>
              <a:gd name="connsiteX557" fmla="*/ 2740147 w 6737350"/>
              <a:gd name="connsiteY557" fmla="*/ 5056147 h 5407244"/>
              <a:gd name="connsiteX558" fmla="*/ 2760708 w 6737350"/>
              <a:gd name="connsiteY558" fmla="*/ 5076282 h 5407244"/>
              <a:gd name="connsiteX559" fmla="*/ 2724549 w 6737350"/>
              <a:gd name="connsiteY559" fmla="*/ 5080536 h 5407244"/>
              <a:gd name="connsiteX560" fmla="*/ 2725116 w 6737350"/>
              <a:gd name="connsiteY560" fmla="*/ 5080536 h 5407244"/>
              <a:gd name="connsiteX561" fmla="*/ 2764111 w 6737350"/>
              <a:gd name="connsiteY561" fmla="*/ 5105777 h 5407244"/>
              <a:gd name="connsiteX562" fmla="*/ 2794456 w 6737350"/>
              <a:gd name="connsiteY562" fmla="*/ 5057139 h 5407244"/>
              <a:gd name="connsiteX563" fmla="*/ 2780288 w 6737350"/>
              <a:gd name="connsiteY563" fmla="*/ 5051919 h 5407244"/>
              <a:gd name="connsiteX564" fmla="*/ 599922 w 6737350"/>
              <a:gd name="connsiteY564" fmla="*/ 5048329 h 5407244"/>
              <a:gd name="connsiteX565" fmla="*/ 592584 w 6737350"/>
              <a:gd name="connsiteY565" fmla="*/ 5054160 h 5407244"/>
              <a:gd name="connsiteX566" fmla="*/ 607473 w 6737350"/>
              <a:gd name="connsiteY566" fmla="*/ 5068340 h 5407244"/>
              <a:gd name="connsiteX567" fmla="*/ 599922 w 6737350"/>
              <a:gd name="connsiteY567" fmla="*/ 5048329 h 5407244"/>
              <a:gd name="connsiteX568" fmla="*/ 2838131 w 6737350"/>
              <a:gd name="connsiteY568" fmla="*/ 5048081 h 5407244"/>
              <a:gd name="connsiteX569" fmla="*/ 2799136 w 6737350"/>
              <a:gd name="connsiteY569" fmla="*/ 5049340 h 5407244"/>
              <a:gd name="connsiteX570" fmla="*/ 2866775 w 6737350"/>
              <a:gd name="connsiteY570" fmla="*/ 5063520 h 5407244"/>
              <a:gd name="connsiteX571" fmla="*/ 2866916 w 6737350"/>
              <a:gd name="connsiteY571" fmla="*/ 5063520 h 5407244"/>
              <a:gd name="connsiteX572" fmla="*/ 2838131 w 6737350"/>
              <a:gd name="connsiteY572" fmla="*/ 5048081 h 5407244"/>
              <a:gd name="connsiteX573" fmla="*/ 2563890 w 6737350"/>
              <a:gd name="connsiteY573" fmla="*/ 5046788 h 5407244"/>
              <a:gd name="connsiteX574" fmla="*/ 2478809 w 6737350"/>
              <a:gd name="connsiteY574" fmla="*/ 5087910 h 5407244"/>
              <a:gd name="connsiteX575" fmla="*/ 2535530 w 6737350"/>
              <a:gd name="connsiteY575" fmla="*/ 5065364 h 5407244"/>
              <a:gd name="connsiteX576" fmla="*/ 2563890 w 6737350"/>
              <a:gd name="connsiteY576" fmla="*/ 5099396 h 5407244"/>
              <a:gd name="connsiteX577" fmla="*/ 2488877 w 6737350"/>
              <a:gd name="connsiteY577" fmla="*/ 5124211 h 5407244"/>
              <a:gd name="connsiteX578" fmla="*/ 2653649 w 6737350"/>
              <a:gd name="connsiteY578" fmla="*/ 5095851 h 5407244"/>
              <a:gd name="connsiteX579" fmla="*/ 2568569 w 6737350"/>
              <a:gd name="connsiteY579" fmla="*/ 5091171 h 5407244"/>
              <a:gd name="connsiteX580" fmla="*/ 2578495 w 6737350"/>
              <a:gd name="connsiteY580" fmla="*/ 5074865 h 5407244"/>
              <a:gd name="connsiteX581" fmla="*/ 2630961 w 6737350"/>
              <a:gd name="connsiteY581" fmla="*/ 5060685 h 5407244"/>
              <a:gd name="connsiteX582" fmla="*/ 2552971 w 6737350"/>
              <a:gd name="connsiteY582" fmla="*/ 5062811 h 5407244"/>
              <a:gd name="connsiteX583" fmla="*/ 2563890 w 6737350"/>
              <a:gd name="connsiteY583" fmla="*/ 5048064 h 5407244"/>
              <a:gd name="connsiteX584" fmla="*/ 4886637 w 6737350"/>
              <a:gd name="connsiteY584" fmla="*/ 5026515 h 5407244"/>
              <a:gd name="connsiteX585" fmla="*/ 4865445 w 6737350"/>
              <a:gd name="connsiteY585" fmla="*/ 5032262 h 5407244"/>
              <a:gd name="connsiteX586" fmla="*/ 4867801 w 6737350"/>
              <a:gd name="connsiteY586" fmla="*/ 5038360 h 5407244"/>
              <a:gd name="connsiteX587" fmla="*/ 4876099 w 6737350"/>
              <a:gd name="connsiteY587" fmla="*/ 5040494 h 5407244"/>
              <a:gd name="connsiteX588" fmla="*/ 2673217 w 6737350"/>
              <a:gd name="connsiteY588" fmla="*/ 5005382 h 5407244"/>
              <a:gd name="connsiteX589" fmla="*/ 2599623 w 6737350"/>
              <a:gd name="connsiteY589" fmla="*/ 5042959 h 5407244"/>
              <a:gd name="connsiteX590" fmla="*/ 2599623 w 6737350"/>
              <a:gd name="connsiteY590" fmla="*/ 5043668 h 5407244"/>
              <a:gd name="connsiteX591" fmla="*/ 2635215 w 6737350"/>
              <a:gd name="connsiteY591" fmla="*/ 5039414 h 5407244"/>
              <a:gd name="connsiteX592" fmla="*/ 2674919 w 6737350"/>
              <a:gd name="connsiteY592" fmla="*/ 5019562 h 5407244"/>
              <a:gd name="connsiteX593" fmla="*/ 2673217 w 6737350"/>
              <a:gd name="connsiteY593" fmla="*/ 5005382 h 5407244"/>
              <a:gd name="connsiteX594" fmla="*/ 2763119 w 6737350"/>
              <a:gd name="connsiteY594" fmla="*/ 5001553 h 5407244"/>
              <a:gd name="connsiteX595" fmla="*/ 2687681 w 6737350"/>
              <a:gd name="connsiteY595" fmla="*/ 5024809 h 5407244"/>
              <a:gd name="connsiteX596" fmla="*/ 2687681 w 6737350"/>
              <a:gd name="connsiteY596" fmla="*/ 5025518 h 5407244"/>
              <a:gd name="connsiteX597" fmla="*/ 2724265 w 6737350"/>
              <a:gd name="connsiteY597" fmla="*/ 5028637 h 5407244"/>
              <a:gd name="connsiteX598" fmla="*/ 2701436 w 6737350"/>
              <a:gd name="connsiteY598" fmla="*/ 5038989 h 5407244"/>
              <a:gd name="connsiteX599" fmla="*/ 2795449 w 6737350"/>
              <a:gd name="connsiteY599" fmla="*/ 5020129 h 5407244"/>
              <a:gd name="connsiteX600" fmla="*/ 2760708 w 6737350"/>
              <a:gd name="connsiteY600" fmla="*/ 5031757 h 5407244"/>
              <a:gd name="connsiteX601" fmla="*/ 2763119 w 6737350"/>
              <a:gd name="connsiteY601" fmla="*/ 5001553 h 5407244"/>
              <a:gd name="connsiteX602" fmla="*/ 384718 w 6737350"/>
              <a:gd name="connsiteY602" fmla="*/ 4996649 h 5407244"/>
              <a:gd name="connsiteX603" fmla="*/ 399594 w 6737350"/>
              <a:gd name="connsiteY603" fmla="*/ 5006799 h 5407244"/>
              <a:gd name="connsiteX604" fmla="*/ 400728 w 6737350"/>
              <a:gd name="connsiteY604" fmla="*/ 5029203 h 5407244"/>
              <a:gd name="connsiteX605" fmla="*/ 381018 w 6737350"/>
              <a:gd name="connsiteY605" fmla="*/ 5000276 h 5407244"/>
              <a:gd name="connsiteX606" fmla="*/ 384718 w 6737350"/>
              <a:gd name="connsiteY606" fmla="*/ 4996649 h 5407244"/>
              <a:gd name="connsiteX607" fmla="*/ 3015239 w 6737350"/>
              <a:gd name="connsiteY607" fmla="*/ 4994038 h 5407244"/>
              <a:gd name="connsiteX608" fmla="*/ 2935406 w 6737350"/>
              <a:gd name="connsiteY608" fmla="*/ 5032891 h 5407244"/>
              <a:gd name="connsiteX609" fmla="*/ 3022896 w 6737350"/>
              <a:gd name="connsiteY609" fmla="*/ 5008785 h 5407244"/>
              <a:gd name="connsiteX610" fmla="*/ 3022896 w 6737350"/>
              <a:gd name="connsiteY610" fmla="*/ 5008218 h 5407244"/>
              <a:gd name="connsiteX611" fmla="*/ 3015239 w 6737350"/>
              <a:gd name="connsiteY611" fmla="*/ 4994038 h 5407244"/>
              <a:gd name="connsiteX612" fmla="*/ 2876133 w 6737350"/>
              <a:gd name="connsiteY612" fmla="*/ 4986948 h 5407244"/>
              <a:gd name="connsiteX613" fmla="*/ 2821197 w 6737350"/>
              <a:gd name="connsiteY613" fmla="*/ 4997776 h 5407244"/>
              <a:gd name="connsiteX614" fmla="*/ 2807326 w 6737350"/>
              <a:gd name="connsiteY614" fmla="*/ 5009781 h 5407244"/>
              <a:gd name="connsiteX615" fmla="*/ 2806509 w 6737350"/>
              <a:gd name="connsiteY615" fmla="*/ 5009920 h 5407244"/>
              <a:gd name="connsiteX616" fmla="*/ 2806509 w 6737350"/>
              <a:gd name="connsiteY616" fmla="*/ 5010487 h 5407244"/>
              <a:gd name="connsiteX617" fmla="*/ 2807326 w 6737350"/>
              <a:gd name="connsiteY617" fmla="*/ 5009781 h 5407244"/>
              <a:gd name="connsiteX618" fmla="*/ 2830768 w 6737350"/>
              <a:gd name="connsiteY618" fmla="*/ 5005792 h 5407244"/>
              <a:gd name="connsiteX619" fmla="*/ 2876133 w 6737350"/>
              <a:gd name="connsiteY619" fmla="*/ 4986948 h 5407244"/>
              <a:gd name="connsiteX620" fmla="*/ 2495684 w 6737350"/>
              <a:gd name="connsiteY620" fmla="*/ 4980992 h 5407244"/>
              <a:gd name="connsiteX621" fmla="*/ 2494522 w 6737350"/>
              <a:gd name="connsiteY621" fmla="*/ 4982069 h 5407244"/>
              <a:gd name="connsiteX622" fmla="*/ 2494691 w 6737350"/>
              <a:gd name="connsiteY622" fmla="*/ 4981276 h 5407244"/>
              <a:gd name="connsiteX623" fmla="*/ 2349984 w 6737350"/>
              <a:gd name="connsiteY623" fmla="*/ 4972201 h 5407244"/>
              <a:gd name="connsiteX624" fmla="*/ 2302977 w 6737350"/>
              <a:gd name="connsiteY624" fmla="*/ 4991344 h 5407244"/>
              <a:gd name="connsiteX625" fmla="*/ 2387207 w 6737350"/>
              <a:gd name="connsiteY625" fmla="*/ 4987941 h 5407244"/>
              <a:gd name="connsiteX626" fmla="*/ 2349984 w 6737350"/>
              <a:gd name="connsiteY626" fmla="*/ 4972201 h 5407244"/>
              <a:gd name="connsiteX627" fmla="*/ 2450166 w 6737350"/>
              <a:gd name="connsiteY627" fmla="*/ 4964544 h 5407244"/>
              <a:gd name="connsiteX628" fmla="*/ 2414432 w 6737350"/>
              <a:gd name="connsiteY628" fmla="*/ 4969223 h 5407244"/>
              <a:gd name="connsiteX629" fmla="*/ 2416985 w 6737350"/>
              <a:gd name="connsiteY629" fmla="*/ 4983828 h 5407244"/>
              <a:gd name="connsiteX630" fmla="*/ 2416417 w 6737350"/>
              <a:gd name="connsiteY630" fmla="*/ 4984112 h 5407244"/>
              <a:gd name="connsiteX631" fmla="*/ 2450166 w 6737350"/>
              <a:gd name="connsiteY631" fmla="*/ 4964544 h 5407244"/>
              <a:gd name="connsiteX632" fmla="*/ 2080635 w 6737350"/>
              <a:gd name="connsiteY632" fmla="*/ 4961708 h 5407244"/>
              <a:gd name="connsiteX633" fmla="*/ 2022213 w 6737350"/>
              <a:gd name="connsiteY633" fmla="*/ 4977447 h 5407244"/>
              <a:gd name="connsiteX634" fmla="*/ 2084889 w 6737350"/>
              <a:gd name="connsiteY634" fmla="*/ 4991627 h 5407244"/>
              <a:gd name="connsiteX635" fmla="*/ 2080635 w 6737350"/>
              <a:gd name="connsiteY635" fmla="*/ 4961708 h 5407244"/>
              <a:gd name="connsiteX636" fmla="*/ 4825600 w 6737350"/>
              <a:gd name="connsiteY636" fmla="*/ 4958870 h 5407244"/>
              <a:gd name="connsiteX637" fmla="*/ 4826789 w 6737350"/>
              <a:gd name="connsiteY637" fmla="*/ 4963028 h 5407244"/>
              <a:gd name="connsiteX638" fmla="*/ 4831786 w 6737350"/>
              <a:gd name="connsiteY638" fmla="*/ 4967592 h 5407244"/>
              <a:gd name="connsiteX639" fmla="*/ 4836867 w 6737350"/>
              <a:gd name="connsiteY639" fmla="*/ 4961516 h 5407244"/>
              <a:gd name="connsiteX640" fmla="*/ 4836991 w 6737350"/>
              <a:gd name="connsiteY640" fmla="*/ 4961545 h 5407244"/>
              <a:gd name="connsiteX641" fmla="*/ 4839904 w 6737350"/>
              <a:gd name="connsiteY641" fmla="*/ 4969046 h 5407244"/>
              <a:gd name="connsiteX642" fmla="*/ 4832975 w 6737350"/>
              <a:gd name="connsiteY642" fmla="*/ 4975301 h 5407244"/>
              <a:gd name="connsiteX643" fmla="*/ 4836377 w 6737350"/>
              <a:gd name="connsiteY643" fmla="*/ 4977854 h 5407244"/>
              <a:gd name="connsiteX644" fmla="*/ 4847996 w 6737350"/>
              <a:gd name="connsiteY644" fmla="*/ 4980461 h 5407244"/>
              <a:gd name="connsiteX645" fmla="*/ 4852542 w 6737350"/>
              <a:gd name="connsiteY645" fmla="*/ 4980531 h 5407244"/>
              <a:gd name="connsiteX646" fmla="*/ 4848472 w 6737350"/>
              <a:gd name="connsiteY646" fmla="*/ 4967385 h 5407244"/>
              <a:gd name="connsiteX647" fmla="*/ 4837522 w 6737350"/>
              <a:gd name="connsiteY647" fmla="*/ 4961670 h 5407244"/>
              <a:gd name="connsiteX648" fmla="*/ 4836991 w 6737350"/>
              <a:gd name="connsiteY648" fmla="*/ 4961545 h 5407244"/>
              <a:gd name="connsiteX649" fmla="*/ 4836944 w 6737350"/>
              <a:gd name="connsiteY649" fmla="*/ 4961424 h 5407244"/>
              <a:gd name="connsiteX650" fmla="*/ 4836867 w 6737350"/>
              <a:gd name="connsiteY650" fmla="*/ 4961516 h 5407244"/>
              <a:gd name="connsiteX651" fmla="*/ 2509580 w 6737350"/>
              <a:gd name="connsiteY651" fmla="*/ 4956886 h 5407244"/>
              <a:gd name="connsiteX652" fmla="*/ 2473988 w 6737350"/>
              <a:gd name="connsiteY652" fmla="*/ 4961566 h 5407244"/>
              <a:gd name="connsiteX653" fmla="*/ 2412447 w 6737350"/>
              <a:gd name="connsiteY653" fmla="*/ 4999710 h 5407244"/>
              <a:gd name="connsiteX654" fmla="*/ 2482738 w 6737350"/>
              <a:gd name="connsiteY654" fmla="*/ 4992990 h 5407244"/>
              <a:gd name="connsiteX655" fmla="*/ 2494522 w 6737350"/>
              <a:gd name="connsiteY655" fmla="*/ 4982069 h 5407244"/>
              <a:gd name="connsiteX656" fmla="*/ 2491376 w 6737350"/>
              <a:gd name="connsiteY656" fmla="*/ 4996804 h 5407244"/>
              <a:gd name="connsiteX657" fmla="*/ 2498378 w 6737350"/>
              <a:gd name="connsiteY657" fmla="*/ 5011054 h 5407244"/>
              <a:gd name="connsiteX658" fmla="*/ 2509296 w 6737350"/>
              <a:gd name="connsiteY658" fmla="*/ 5001979 h 5407244"/>
              <a:gd name="connsiteX659" fmla="*/ 2496534 w 6737350"/>
              <a:gd name="connsiteY659" fmla="*/ 4996165 h 5407244"/>
              <a:gd name="connsiteX660" fmla="*/ 2509580 w 6737350"/>
              <a:gd name="connsiteY660" fmla="*/ 4956886 h 5407244"/>
              <a:gd name="connsiteX661" fmla="*/ 5877032 w 6737350"/>
              <a:gd name="connsiteY661" fmla="*/ 4954830 h 5407244"/>
              <a:gd name="connsiteX662" fmla="*/ 5895058 w 6737350"/>
              <a:gd name="connsiteY662" fmla="*/ 4955468 h 5407244"/>
              <a:gd name="connsiteX663" fmla="*/ 5861452 w 6737350"/>
              <a:gd name="connsiteY663" fmla="*/ 4964118 h 5407244"/>
              <a:gd name="connsiteX664" fmla="*/ 5861452 w 6737350"/>
              <a:gd name="connsiteY664" fmla="*/ 4963550 h 5407244"/>
              <a:gd name="connsiteX665" fmla="*/ 5877032 w 6737350"/>
              <a:gd name="connsiteY665" fmla="*/ 4954830 h 5407244"/>
              <a:gd name="connsiteX666" fmla="*/ 6071750 w 6737350"/>
              <a:gd name="connsiteY666" fmla="*/ 4949397 h 5407244"/>
              <a:gd name="connsiteX667" fmla="*/ 6082518 w 6737350"/>
              <a:gd name="connsiteY667" fmla="*/ 4957453 h 5407244"/>
              <a:gd name="connsiteX668" fmla="*/ 6067345 w 6737350"/>
              <a:gd name="connsiteY668" fmla="*/ 4951214 h 5407244"/>
              <a:gd name="connsiteX669" fmla="*/ 6067345 w 6737350"/>
              <a:gd name="connsiteY669" fmla="*/ 4950647 h 5407244"/>
              <a:gd name="connsiteX670" fmla="*/ 6071750 w 6737350"/>
              <a:gd name="connsiteY670" fmla="*/ 4949397 h 5407244"/>
              <a:gd name="connsiteX671" fmla="*/ 4710760 w 6737350"/>
              <a:gd name="connsiteY671" fmla="*/ 4937813 h 5407244"/>
              <a:gd name="connsiteX672" fmla="*/ 4703872 w 6737350"/>
              <a:gd name="connsiteY672" fmla="*/ 4939264 h 5407244"/>
              <a:gd name="connsiteX673" fmla="*/ 4704928 w 6737350"/>
              <a:gd name="connsiteY673" fmla="*/ 4945969 h 5407244"/>
              <a:gd name="connsiteX674" fmla="*/ 4714436 w 6737350"/>
              <a:gd name="connsiteY674" fmla="*/ 4944474 h 5407244"/>
              <a:gd name="connsiteX675" fmla="*/ 4716025 w 6737350"/>
              <a:gd name="connsiteY675" fmla="*/ 4938562 h 5407244"/>
              <a:gd name="connsiteX676" fmla="*/ 4729743 w 6737350"/>
              <a:gd name="connsiteY676" fmla="*/ 4930369 h 5407244"/>
              <a:gd name="connsiteX677" fmla="*/ 4729292 w 6737350"/>
              <a:gd name="connsiteY677" fmla="*/ 4930886 h 5407244"/>
              <a:gd name="connsiteX678" fmla="*/ 4729910 w 6737350"/>
              <a:gd name="connsiteY678" fmla="*/ 4930847 h 5407244"/>
              <a:gd name="connsiteX679" fmla="*/ 4729743 w 6737350"/>
              <a:gd name="connsiteY679" fmla="*/ 4930652 h 5407244"/>
              <a:gd name="connsiteX680" fmla="*/ 4823048 w 6737350"/>
              <a:gd name="connsiteY680" fmla="*/ 4929801 h 5407244"/>
              <a:gd name="connsiteX681" fmla="*/ 4816436 w 6737350"/>
              <a:gd name="connsiteY681" fmla="*/ 4935651 h 5407244"/>
              <a:gd name="connsiteX682" fmla="*/ 4814925 w 6737350"/>
              <a:gd name="connsiteY682" fmla="*/ 4936012 h 5407244"/>
              <a:gd name="connsiteX683" fmla="*/ 4815182 w 6737350"/>
              <a:gd name="connsiteY683" fmla="*/ 4936281 h 5407244"/>
              <a:gd name="connsiteX684" fmla="*/ 4808761 w 6737350"/>
              <a:gd name="connsiteY684" fmla="*/ 4943096 h 5407244"/>
              <a:gd name="connsiteX685" fmla="*/ 4807358 w 6737350"/>
              <a:gd name="connsiteY685" fmla="*/ 4944003 h 5407244"/>
              <a:gd name="connsiteX686" fmla="*/ 4814841 w 6737350"/>
              <a:gd name="connsiteY686" fmla="*/ 4944382 h 5407244"/>
              <a:gd name="connsiteX687" fmla="*/ 4823048 w 6737350"/>
              <a:gd name="connsiteY687" fmla="*/ 4929801 h 5407244"/>
              <a:gd name="connsiteX688" fmla="*/ 4914934 w 6737350"/>
              <a:gd name="connsiteY688" fmla="*/ 4928100 h 5407244"/>
              <a:gd name="connsiteX689" fmla="*/ 4881186 w 6737350"/>
              <a:gd name="connsiteY689" fmla="*/ 4958445 h 5407244"/>
              <a:gd name="connsiteX690" fmla="*/ 4917628 w 6737350"/>
              <a:gd name="connsiteY690" fmla="*/ 4943272 h 5407244"/>
              <a:gd name="connsiteX691" fmla="*/ 4917628 w 6737350"/>
              <a:gd name="connsiteY691" fmla="*/ 4942989 h 5407244"/>
              <a:gd name="connsiteX692" fmla="*/ 4914934 w 6737350"/>
              <a:gd name="connsiteY692" fmla="*/ 4928100 h 5407244"/>
              <a:gd name="connsiteX693" fmla="*/ 4806952 w 6737350"/>
              <a:gd name="connsiteY693" fmla="*/ 4926056 h 5407244"/>
              <a:gd name="connsiteX694" fmla="*/ 4805464 w 6737350"/>
              <a:gd name="connsiteY694" fmla="*/ 4926116 h 5407244"/>
              <a:gd name="connsiteX695" fmla="*/ 4807281 w 6737350"/>
              <a:gd name="connsiteY695" fmla="*/ 4928017 h 5407244"/>
              <a:gd name="connsiteX696" fmla="*/ 6273605 w 6737350"/>
              <a:gd name="connsiteY696" fmla="*/ 4919509 h 5407244"/>
              <a:gd name="connsiteX697" fmla="*/ 6268134 w 6737350"/>
              <a:gd name="connsiteY697" fmla="*/ 4940437 h 5407244"/>
              <a:gd name="connsiteX698" fmla="*/ 6258634 w 6737350"/>
              <a:gd name="connsiteY698" fmla="*/ 4949370 h 5407244"/>
              <a:gd name="connsiteX699" fmla="*/ 6268245 w 6737350"/>
              <a:gd name="connsiteY699" fmla="*/ 4924863 h 5407244"/>
              <a:gd name="connsiteX700" fmla="*/ 6273806 w 6737350"/>
              <a:gd name="connsiteY700" fmla="*/ 4918742 h 5407244"/>
              <a:gd name="connsiteX701" fmla="*/ 6273806 w 6737350"/>
              <a:gd name="connsiteY701" fmla="*/ 4919309 h 5407244"/>
              <a:gd name="connsiteX702" fmla="*/ 6273605 w 6737350"/>
              <a:gd name="connsiteY702" fmla="*/ 4919509 h 5407244"/>
              <a:gd name="connsiteX703" fmla="*/ 2902792 w 6737350"/>
              <a:gd name="connsiteY703" fmla="*/ 4910376 h 5407244"/>
              <a:gd name="connsiteX704" fmla="*/ 2605012 w 6737350"/>
              <a:gd name="connsiteY704" fmla="*/ 4945542 h 5407244"/>
              <a:gd name="connsiteX705" fmla="*/ 2590832 w 6737350"/>
              <a:gd name="connsiteY705" fmla="*/ 4977447 h 5407244"/>
              <a:gd name="connsiteX706" fmla="*/ 2636208 w 6737350"/>
              <a:gd name="connsiteY706" fmla="*/ 5001979 h 5407244"/>
              <a:gd name="connsiteX707" fmla="*/ 2711645 w 6737350"/>
              <a:gd name="connsiteY707" fmla="*/ 4977731 h 5407244"/>
              <a:gd name="connsiteX708" fmla="*/ 2669105 w 6737350"/>
              <a:gd name="connsiteY708" fmla="*/ 4975462 h 5407244"/>
              <a:gd name="connsiteX709" fmla="*/ 2876559 w 6737350"/>
              <a:gd name="connsiteY709" fmla="*/ 4943415 h 5407244"/>
              <a:gd name="connsiteX710" fmla="*/ 2856990 w 6737350"/>
              <a:gd name="connsiteY710" fmla="*/ 4930512 h 5407244"/>
              <a:gd name="connsiteX711" fmla="*/ 2888470 w 6737350"/>
              <a:gd name="connsiteY711" fmla="*/ 4921454 h 5407244"/>
              <a:gd name="connsiteX712" fmla="*/ 2911897 w 6737350"/>
              <a:gd name="connsiteY712" fmla="*/ 4937876 h 5407244"/>
              <a:gd name="connsiteX713" fmla="*/ 2912151 w 6737350"/>
              <a:gd name="connsiteY713" fmla="*/ 4938736 h 5407244"/>
              <a:gd name="connsiteX714" fmla="*/ 2912718 w 6737350"/>
              <a:gd name="connsiteY714" fmla="*/ 4938452 h 5407244"/>
              <a:gd name="connsiteX715" fmla="*/ 2911897 w 6737350"/>
              <a:gd name="connsiteY715" fmla="*/ 4937876 h 5407244"/>
              <a:gd name="connsiteX716" fmla="*/ 2907791 w 6737350"/>
              <a:gd name="connsiteY716" fmla="*/ 4923971 h 5407244"/>
              <a:gd name="connsiteX717" fmla="*/ 2902792 w 6737350"/>
              <a:gd name="connsiteY717" fmla="*/ 4910376 h 5407244"/>
              <a:gd name="connsiteX718" fmla="*/ 4856153 w 6737350"/>
              <a:gd name="connsiteY718" fmla="*/ 4907952 h 5407244"/>
              <a:gd name="connsiteX719" fmla="*/ 4849511 w 6737350"/>
              <a:gd name="connsiteY719" fmla="*/ 4910517 h 5407244"/>
              <a:gd name="connsiteX720" fmla="*/ 4829570 w 6737350"/>
              <a:gd name="connsiteY720" fmla="*/ 4922002 h 5407244"/>
              <a:gd name="connsiteX721" fmla="*/ 4828152 w 6737350"/>
              <a:gd name="connsiteY721" fmla="*/ 4922711 h 5407244"/>
              <a:gd name="connsiteX722" fmla="*/ 4852819 w 6737350"/>
              <a:gd name="connsiteY722" fmla="*/ 4919282 h 5407244"/>
              <a:gd name="connsiteX723" fmla="*/ 4856084 w 6737350"/>
              <a:gd name="connsiteY723" fmla="*/ 4910574 h 5407244"/>
              <a:gd name="connsiteX724" fmla="*/ 4856270 w 6737350"/>
              <a:gd name="connsiteY724" fmla="*/ 4908253 h 5407244"/>
              <a:gd name="connsiteX725" fmla="*/ 421484 w 6737350"/>
              <a:gd name="connsiteY725" fmla="*/ 4907397 h 5407244"/>
              <a:gd name="connsiteX726" fmla="*/ 440716 w 6737350"/>
              <a:gd name="connsiteY726" fmla="*/ 4929801 h 5407244"/>
              <a:gd name="connsiteX727" fmla="*/ 399594 w 6737350"/>
              <a:gd name="connsiteY727" fmla="*/ 4924555 h 5407244"/>
              <a:gd name="connsiteX728" fmla="*/ 421484 w 6737350"/>
              <a:gd name="connsiteY728" fmla="*/ 4907397 h 5407244"/>
              <a:gd name="connsiteX729" fmla="*/ 4793039 w 6737350"/>
              <a:gd name="connsiteY729" fmla="*/ 4907361 h 5407244"/>
              <a:gd name="connsiteX730" fmla="*/ 4784892 w 6737350"/>
              <a:gd name="connsiteY730" fmla="*/ 4911908 h 5407244"/>
              <a:gd name="connsiteX731" fmla="*/ 4781544 w 6737350"/>
              <a:gd name="connsiteY731" fmla="*/ 4920925 h 5407244"/>
              <a:gd name="connsiteX732" fmla="*/ 4779515 w 6737350"/>
              <a:gd name="connsiteY732" fmla="*/ 4922853 h 5407244"/>
              <a:gd name="connsiteX733" fmla="*/ 4780933 w 6737350"/>
              <a:gd name="connsiteY733" fmla="*/ 4922570 h 5407244"/>
              <a:gd name="connsiteX734" fmla="*/ 4781544 w 6737350"/>
              <a:gd name="connsiteY734" fmla="*/ 4920925 h 5407244"/>
              <a:gd name="connsiteX735" fmla="*/ 4787722 w 6737350"/>
              <a:gd name="connsiteY735" fmla="*/ 4915054 h 5407244"/>
              <a:gd name="connsiteX736" fmla="*/ 4793695 w 6737350"/>
              <a:gd name="connsiteY736" fmla="*/ 4930227 h 5407244"/>
              <a:gd name="connsiteX737" fmla="*/ 4784053 w 6737350"/>
              <a:gd name="connsiteY737" fmla="*/ 4937742 h 5407244"/>
              <a:gd name="connsiteX738" fmla="*/ 4795646 w 6737350"/>
              <a:gd name="connsiteY738" fmla="*/ 4938389 h 5407244"/>
              <a:gd name="connsiteX739" fmla="*/ 4800945 w 6737350"/>
              <a:gd name="connsiteY739" fmla="*/ 4926737 h 5407244"/>
              <a:gd name="connsiteX740" fmla="*/ 4806162 w 6737350"/>
              <a:gd name="connsiteY740" fmla="*/ 4921402 h 5407244"/>
              <a:gd name="connsiteX741" fmla="*/ 4805677 w 6737350"/>
              <a:gd name="connsiteY741" fmla="*/ 4918581 h 5407244"/>
              <a:gd name="connsiteX742" fmla="*/ 4810995 w 6737350"/>
              <a:gd name="connsiteY742" fmla="*/ 4907680 h 5407244"/>
              <a:gd name="connsiteX743" fmla="*/ 4793039 w 6737350"/>
              <a:gd name="connsiteY743" fmla="*/ 4907361 h 5407244"/>
              <a:gd name="connsiteX744" fmla="*/ 4774127 w 6737350"/>
              <a:gd name="connsiteY744" fmla="*/ 4900732 h 5407244"/>
              <a:gd name="connsiteX745" fmla="*/ 4748583 w 6737350"/>
              <a:gd name="connsiteY745" fmla="*/ 4912079 h 5407244"/>
              <a:gd name="connsiteX746" fmla="*/ 4745252 w 6737350"/>
              <a:gd name="connsiteY746" fmla="*/ 4927078 h 5407244"/>
              <a:gd name="connsiteX747" fmla="*/ 4748893 w 6737350"/>
              <a:gd name="connsiteY747" fmla="*/ 4925469 h 5407244"/>
              <a:gd name="connsiteX748" fmla="*/ 4757664 w 6737350"/>
              <a:gd name="connsiteY748" fmla="*/ 4927020 h 5407244"/>
              <a:gd name="connsiteX749" fmla="*/ 4758074 w 6737350"/>
              <a:gd name="connsiteY749" fmla="*/ 4923259 h 5407244"/>
              <a:gd name="connsiteX750" fmla="*/ 4774127 w 6737350"/>
              <a:gd name="connsiteY750" fmla="*/ 4915621 h 5407244"/>
              <a:gd name="connsiteX751" fmla="*/ 4774127 w 6737350"/>
              <a:gd name="connsiteY751" fmla="*/ 4900732 h 5407244"/>
              <a:gd name="connsiteX752" fmla="*/ 4781811 w 6737350"/>
              <a:gd name="connsiteY752" fmla="*/ 4886318 h 5407244"/>
              <a:gd name="connsiteX753" fmla="*/ 4761932 w 6737350"/>
              <a:gd name="connsiteY753" fmla="*/ 4890240 h 5407244"/>
              <a:gd name="connsiteX754" fmla="*/ 4761994 w 6737350"/>
              <a:gd name="connsiteY754" fmla="*/ 4889095 h 5407244"/>
              <a:gd name="connsiteX755" fmla="*/ 4760088 w 6737350"/>
              <a:gd name="connsiteY755" fmla="*/ 4892933 h 5407244"/>
              <a:gd name="connsiteX756" fmla="*/ 4779161 w 6737350"/>
              <a:gd name="connsiteY756" fmla="*/ 4891290 h 5407244"/>
              <a:gd name="connsiteX757" fmla="*/ 4784009 w 6737350"/>
              <a:gd name="connsiteY757" fmla="*/ 4886546 h 5407244"/>
              <a:gd name="connsiteX758" fmla="*/ 6083227 w 6737350"/>
              <a:gd name="connsiteY758" fmla="*/ 4883292 h 5407244"/>
              <a:gd name="connsiteX759" fmla="*/ 6071316 w 6737350"/>
              <a:gd name="connsiteY759" fmla="*/ 4913637 h 5407244"/>
              <a:gd name="connsiteX760" fmla="*/ 6057986 w 6737350"/>
              <a:gd name="connsiteY760" fmla="*/ 4906689 h 5407244"/>
              <a:gd name="connsiteX761" fmla="*/ 6083227 w 6737350"/>
              <a:gd name="connsiteY761" fmla="*/ 4883292 h 5407244"/>
              <a:gd name="connsiteX762" fmla="*/ 4705806 w 6737350"/>
              <a:gd name="connsiteY762" fmla="*/ 4879426 h 5407244"/>
              <a:gd name="connsiteX763" fmla="*/ 4704077 w 6737350"/>
              <a:gd name="connsiteY763" fmla="*/ 4881028 h 5407244"/>
              <a:gd name="connsiteX764" fmla="*/ 4704077 w 6737350"/>
              <a:gd name="connsiteY764" fmla="*/ 4886269 h 5407244"/>
              <a:gd name="connsiteX765" fmla="*/ 4709413 w 6737350"/>
              <a:gd name="connsiteY765" fmla="*/ 4884620 h 5407244"/>
              <a:gd name="connsiteX766" fmla="*/ 4709183 w 6737350"/>
              <a:gd name="connsiteY766" fmla="*/ 4881939 h 5407244"/>
              <a:gd name="connsiteX767" fmla="*/ 6122133 w 6737350"/>
              <a:gd name="connsiteY767" fmla="*/ 4873259 h 5407244"/>
              <a:gd name="connsiteX768" fmla="*/ 6113495 w 6737350"/>
              <a:gd name="connsiteY768" fmla="*/ 4881151 h 5407244"/>
              <a:gd name="connsiteX769" fmla="*/ 6108537 w 6737350"/>
              <a:gd name="connsiteY769" fmla="*/ 4896807 h 5407244"/>
              <a:gd name="connsiteX770" fmla="*/ 6107334 w 6737350"/>
              <a:gd name="connsiteY770" fmla="*/ 4897755 h 5407244"/>
              <a:gd name="connsiteX771" fmla="*/ 6108326 w 6737350"/>
              <a:gd name="connsiteY771" fmla="*/ 4897472 h 5407244"/>
              <a:gd name="connsiteX772" fmla="*/ 6108537 w 6737350"/>
              <a:gd name="connsiteY772" fmla="*/ 4896807 h 5407244"/>
              <a:gd name="connsiteX773" fmla="*/ 6121159 w 6737350"/>
              <a:gd name="connsiteY773" fmla="*/ 4886854 h 5407244"/>
              <a:gd name="connsiteX774" fmla="*/ 6137963 w 6737350"/>
              <a:gd name="connsiteY774" fmla="*/ 4873933 h 5407244"/>
              <a:gd name="connsiteX775" fmla="*/ 6122133 w 6737350"/>
              <a:gd name="connsiteY775" fmla="*/ 4873259 h 5407244"/>
              <a:gd name="connsiteX776" fmla="*/ 4860766 w 6737350"/>
              <a:gd name="connsiteY776" fmla="*/ 4862300 h 5407244"/>
              <a:gd name="connsiteX777" fmla="*/ 4860712 w 6737350"/>
              <a:gd name="connsiteY777" fmla="*/ 4862315 h 5407244"/>
              <a:gd name="connsiteX778" fmla="*/ 4860766 w 6737350"/>
              <a:gd name="connsiteY778" fmla="*/ 4862304 h 5407244"/>
              <a:gd name="connsiteX779" fmla="*/ 6264873 w 6737350"/>
              <a:gd name="connsiteY779" fmla="*/ 4859469 h 5407244"/>
              <a:gd name="connsiteX780" fmla="*/ 6270261 w 6737350"/>
              <a:gd name="connsiteY780" fmla="*/ 4889105 h 5407244"/>
              <a:gd name="connsiteX781" fmla="*/ 6260619 w 6737350"/>
              <a:gd name="connsiteY781" fmla="*/ 4882157 h 5407244"/>
              <a:gd name="connsiteX782" fmla="*/ 6264873 w 6737350"/>
              <a:gd name="connsiteY782" fmla="*/ 4860036 h 5407244"/>
              <a:gd name="connsiteX783" fmla="*/ 4874024 w 6737350"/>
              <a:gd name="connsiteY783" fmla="*/ 4859330 h 5407244"/>
              <a:gd name="connsiteX784" fmla="*/ 4873992 w 6737350"/>
              <a:gd name="connsiteY784" fmla="*/ 4859336 h 5407244"/>
              <a:gd name="connsiteX785" fmla="*/ 4874238 w 6737350"/>
              <a:gd name="connsiteY785" fmla="*/ 4861879 h 5407244"/>
              <a:gd name="connsiteX786" fmla="*/ 4875230 w 6737350"/>
              <a:gd name="connsiteY786" fmla="*/ 4861879 h 5407244"/>
              <a:gd name="connsiteX787" fmla="*/ 5602523 w 6737350"/>
              <a:gd name="connsiteY787" fmla="*/ 4853655 h 5407244"/>
              <a:gd name="connsiteX788" fmla="*/ 5601105 w 6737350"/>
              <a:gd name="connsiteY788" fmla="*/ 4867976 h 5407244"/>
              <a:gd name="connsiteX789" fmla="*/ 5600538 w 6737350"/>
              <a:gd name="connsiteY789" fmla="*/ 4867976 h 5407244"/>
              <a:gd name="connsiteX790" fmla="*/ 5597844 w 6737350"/>
              <a:gd name="connsiteY790" fmla="*/ 4853796 h 5407244"/>
              <a:gd name="connsiteX791" fmla="*/ 5597844 w 6737350"/>
              <a:gd name="connsiteY791" fmla="*/ 4876201 h 5407244"/>
              <a:gd name="connsiteX792" fmla="*/ 5609755 w 6737350"/>
              <a:gd name="connsiteY792" fmla="*/ 4853655 h 5407244"/>
              <a:gd name="connsiteX793" fmla="*/ 5602523 w 6737350"/>
              <a:gd name="connsiteY793" fmla="*/ 4853655 h 5407244"/>
              <a:gd name="connsiteX794" fmla="*/ 5711000 w 6737350"/>
              <a:gd name="connsiteY794" fmla="*/ 4851669 h 5407244"/>
              <a:gd name="connsiteX795" fmla="*/ 5716247 w 6737350"/>
              <a:gd name="connsiteY795" fmla="*/ 4888963 h 5407244"/>
              <a:gd name="connsiteX796" fmla="*/ 5708873 w 6737350"/>
              <a:gd name="connsiteY796" fmla="*/ 4881447 h 5407244"/>
              <a:gd name="connsiteX797" fmla="*/ 5711000 w 6737350"/>
              <a:gd name="connsiteY797" fmla="*/ 4851811 h 5407244"/>
              <a:gd name="connsiteX798" fmla="*/ 6198972 w 6737350"/>
              <a:gd name="connsiteY798" fmla="*/ 4846814 h 5407244"/>
              <a:gd name="connsiteX799" fmla="*/ 6191138 w 6737350"/>
              <a:gd name="connsiteY799" fmla="*/ 4856066 h 5407244"/>
              <a:gd name="connsiteX800" fmla="*/ 6208862 w 6737350"/>
              <a:gd name="connsiteY800" fmla="*/ 4855499 h 5407244"/>
              <a:gd name="connsiteX801" fmla="*/ 6207869 w 6737350"/>
              <a:gd name="connsiteY801" fmla="*/ 4855215 h 5407244"/>
              <a:gd name="connsiteX802" fmla="*/ 6198972 w 6737350"/>
              <a:gd name="connsiteY802" fmla="*/ 4846814 h 5407244"/>
              <a:gd name="connsiteX803" fmla="*/ 377437 w 6737350"/>
              <a:gd name="connsiteY803" fmla="*/ 4836834 h 5407244"/>
              <a:gd name="connsiteX804" fmla="*/ 395056 w 6737350"/>
              <a:gd name="connsiteY804" fmla="*/ 4842736 h 5407244"/>
              <a:gd name="connsiteX805" fmla="*/ 361308 w 6737350"/>
              <a:gd name="connsiteY805" fmla="*/ 4844437 h 5407244"/>
              <a:gd name="connsiteX806" fmla="*/ 377437 w 6737350"/>
              <a:gd name="connsiteY806" fmla="*/ 4836834 h 5407244"/>
              <a:gd name="connsiteX807" fmla="*/ 5644677 w 6737350"/>
              <a:gd name="connsiteY807" fmla="*/ 4825023 h 5407244"/>
              <a:gd name="connsiteX808" fmla="*/ 5640751 w 6737350"/>
              <a:gd name="connsiteY808" fmla="*/ 4829334 h 5407244"/>
              <a:gd name="connsiteX809" fmla="*/ 5643361 w 6737350"/>
              <a:gd name="connsiteY809" fmla="*/ 4839619 h 5407244"/>
              <a:gd name="connsiteX810" fmla="*/ 5631681 w 6737350"/>
              <a:gd name="connsiteY810" fmla="*/ 4847772 h 5407244"/>
              <a:gd name="connsiteX811" fmla="*/ 5625346 w 6737350"/>
              <a:gd name="connsiteY811" fmla="*/ 4838396 h 5407244"/>
              <a:gd name="connsiteX812" fmla="*/ 5623793 w 6737350"/>
              <a:gd name="connsiteY812" fmla="*/ 4843729 h 5407244"/>
              <a:gd name="connsiteX813" fmla="*/ 5621722 w 6737350"/>
              <a:gd name="connsiteY813" fmla="*/ 4833031 h 5407244"/>
              <a:gd name="connsiteX814" fmla="*/ 5621382 w 6737350"/>
              <a:gd name="connsiteY814" fmla="*/ 4832529 h 5407244"/>
              <a:gd name="connsiteX815" fmla="*/ 5619397 w 6737350"/>
              <a:gd name="connsiteY815" fmla="*/ 4877196 h 5407244"/>
              <a:gd name="connsiteX816" fmla="*/ 5633577 w 6737350"/>
              <a:gd name="connsiteY816" fmla="*/ 4862023 h 5407244"/>
              <a:gd name="connsiteX817" fmla="*/ 5633577 w 6737350"/>
              <a:gd name="connsiteY817" fmla="*/ 4884569 h 5407244"/>
              <a:gd name="connsiteX818" fmla="*/ 5650451 w 6737350"/>
              <a:gd name="connsiteY818" fmla="*/ 4869397 h 5407244"/>
              <a:gd name="connsiteX819" fmla="*/ 5661681 w 6737350"/>
              <a:gd name="connsiteY819" fmla="*/ 4829887 h 5407244"/>
              <a:gd name="connsiteX820" fmla="*/ 5659970 w 6737350"/>
              <a:gd name="connsiteY820" fmla="*/ 4830666 h 5407244"/>
              <a:gd name="connsiteX821" fmla="*/ 5646056 w 6737350"/>
              <a:gd name="connsiteY821" fmla="*/ 4836214 h 5407244"/>
              <a:gd name="connsiteX822" fmla="*/ 6337900 w 6737350"/>
              <a:gd name="connsiteY822" fmla="*/ 4803458 h 5407244"/>
              <a:gd name="connsiteX823" fmla="*/ 6345841 w 6737350"/>
              <a:gd name="connsiteY823" fmla="*/ 4840326 h 5407244"/>
              <a:gd name="connsiteX824" fmla="*/ 6327123 w 6737350"/>
              <a:gd name="connsiteY824" fmla="*/ 4811541 h 5407244"/>
              <a:gd name="connsiteX825" fmla="*/ 6327265 w 6737350"/>
              <a:gd name="connsiteY825" fmla="*/ 4811541 h 5407244"/>
              <a:gd name="connsiteX826" fmla="*/ 6337900 w 6737350"/>
              <a:gd name="connsiteY826" fmla="*/ 4803458 h 5407244"/>
              <a:gd name="connsiteX827" fmla="*/ 5700775 w 6737350"/>
              <a:gd name="connsiteY827" fmla="*/ 4745577 h 5407244"/>
              <a:gd name="connsiteX828" fmla="*/ 5699027 w 6737350"/>
              <a:gd name="connsiteY828" fmla="*/ 4747397 h 5407244"/>
              <a:gd name="connsiteX829" fmla="*/ 5698096 w 6737350"/>
              <a:gd name="connsiteY829" fmla="*/ 4749434 h 5407244"/>
              <a:gd name="connsiteX830" fmla="*/ 5697764 w 6737350"/>
              <a:gd name="connsiteY830" fmla="*/ 4748712 h 5407244"/>
              <a:gd name="connsiteX831" fmla="*/ 5697141 w 6737350"/>
              <a:gd name="connsiteY831" fmla="*/ 4749362 h 5407244"/>
              <a:gd name="connsiteX832" fmla="*/ 5686896 w 6737350"/>
              <a:gd name="connsiteY832" fmla="*/ 4750283 h 5407244"/>
              <a:gd name="connsiteX833" fmla="*/ 5686187 w 6737350"/>
              <a:gd name="connsiteY833" fmla="*/ 4749290 h 5407244"/>
              <a:gd name="connsiteX834" fmla="*/ 5704621 w 6737350"/>
              <a:gd name="connsiteY834" fmla="*/ 4749290 h 5407244"/>
              <a:gd name="connsiteX835" fmla="*/ 5700775 w 6737350"/>
              <a:gd name="connsiteY835" fmla="*/ 4745577 h 5407244"/>
              <a:gd name="connsiteX836" fmla="*/ 363685 w 6737350"/>
              <a:gd name="connsiteY836" fmla="*/ 4724939 h 5407244"/>
              <a:gd name="connsiteX837" fmla="*/ 357958 w 6737350"/>
              <a:gd name="connsiteY837" fmla="*/ 4735901 h 5407244"/>
              <a:gd name="connsiteX838" fmla="*/ 339612 w 6737350"/>
              <a:gd name="connsiteY838" fmla="*/ 4770418 h 5407244"/>
              <a:gd name="connsiteX839" fmla="*/ 346064 w 6737350"/>
              <a:gd name="connsiteY839" fmla="*/ 4734986 h 5407244"/>
              <a:gd name="connsiteX840" fmla="*/ 364002 w 6737350"/>
              <a:gd name="connsiteY840" fmla="*/ 4724333 h 5407244"/>
              <a:gd name="connsiteX841" fmla="*/ 364002 w 6737350"/>
              <a:gd name="connsiteY841" fmla="*/ 4724758 h 5407244"/>
              <a:gd name="connsiteX842" fmla="*/ 363685 w 6737350"/>
              <a:gd name="connsiteY842" fmla="*/ 4724939 h 5407244"/>
              <a:gd name="connsiteX843" fmla="*/ 5641600 w 6737350"/>
              <a:gd name="connsiteY843" fmla="*/ 4703465 h 5407244"/>
              <a:gd name="connsiteX844" fmla="*/ 5636713 w 6737350"/>
              <a:gd name="connsiteY844" fmla="*/ 4704425 h 5407244"/>
              <a:gd name="connsiteX845" fmla="*/ 5635765 w 6737350"/>
              <a:gd name="connsiteY845" fmla="*/ 4705059 h 5407244"/>
              <a:gd name="connsiteX846" fmla="*/ 5636348 w 6737350"/>
              <a:gd name="connsiteY846" fmla="*/ 4710786 h 5407244"/>
              <a:gd name="connsiteX847" fmla="*/ 5644144 w 6737350"/>
              <a:gd name="connsiteY847" fmla="*/ 4714101 h 5407244"/>
              <a:gd name="connsiteX848" fmla="*/ 5643718 w 6737350"/>
              <a:gd name="connsiteY848" fmla="*/ 4711731 h 5407244"/>
              <a:gd name="connsiteX849" fmla="*/ 5641600 w 6737350"/>
              <a:gd name="connsiteY849" fmla="*/ 4703465 h 5407244"/>
              <a:gd name="connsiteX850" fmla="*/ 5647757 w 6737350"/>
              <a:gd name="connsiteY850" fmla="*/ 4695973 h 5407244"/>
              <a:gd name="connsiteX851" fmla="*/ 5645694 w 6737350"/>
              <a:gd name="connsiteY851" fmla="*/ 4697413 h 5407244"/>
              <a:gd name="connsiteX852" fmla="*/ 5646624 w 6737350"/>
              <a:gd name="connsiteY852" fmla="*/ 4704481 h 5407244"/>
              <a:gd name="connsiteX853" fmla="*/ 5644903 w 6737350"/>
              <a:gd name="connsiteY853" fmla="*/ 4714423 h 5407244"/>
              <a:gd name="connsiteX854" fmla="*/ 5645214 w 6737350"/>
              <a:gd name="connsiteY854" fmla="*/ 4714556 h 5407244"/>
              <a:gd name="connsiteX855" fmla="*/ 5645630 w 6737350"/>
              <a:gd name="connsiteY855" fmla="*/ 4725751 h 5407244"/>
              <a:gd name="connsiteX856" fmla="*/ 5643220 w 6737350"/>
              <a:gd name="connsiteY856" fmla="*/ 4725751 h 5407244"/>
              <a:gd name="connsiteX857" fmla="*/ 5647502 w 6737350"/>
              <a:gd name="connsiteY857" fmla="*/ 4730155 h 5407244"/>
              <a:gd name="connsiteX858" fmla="*/ 5652514 w 6737350"/>
              <a:gd name="connsiteY858" fmla="*/ 4709977 h 5407244"/>
              <a:gd name="connsiteX859" fmla="*/ 5666058 w 6737350"/>
              <a:gd name="connsiteY859" fmla="*/ 4684149 h 5407244"/>
              <a:gd name="connsiteX860" fmla="*/ 5665127 w 6737350"/>
              <a:gd name="connsiteY860" fmla="*/ 4686756 h 5407244"/>
              <a:gd name="connsiteX861" fmla="*/ 5662339 w 6737350"/>
              <a:gd name="connsiteY861" fmla="*/ 4695753 h 5407244"/>
              <a:gd name="connsiteX862" fmla="*/ 5662373 w 6737350"/>
              <a:gd name="connsiteY862" fmla="*/ 4695912 h 5407244"/>
              <a:gd name="connsiteX863" fmla="*/ 5667384 w 6737350"/>
              <a:gd name="connsiteY863" fmla="*/ 4701028 h 5407244"/>
              <a:gd name="connsiteX864" fmla="*/ 5667438 w 6737350"/>
              <a:gd name="connsiteY864" fmla="*/ 4691983 h 5407244"/>
              <a:gd name="connsiteX865" fmla="*/ 5670141 w 6737350"/>
              <a:gd name="connsiteY865" fmla="*/ 4685417 h 5407244"/>
              <a:gd name="connsiteX866" fmla="*/ 5702899 w 6737350"/>
              <a:gd name="connsiteY866" fmla="*/ 4678694 h 5407244"/>
              <a:gd name="connsiteX867" fmla="*/ 5701359 w 6737350"/>
              <a:gd name="connsiteY867" fmla="*/ 4682643 h 5407244"/>
              <a:gd name="connsiteX868" fmla="*/ 5706602 w 6737350"/>
              <a:gd name="connsiteY868" fmla="*/ 4679999 h 5407244"/>
              <a:gd name="connsiteX869" fmla="*/ 5708386 w 6737350"/>
              <a:gd name="connsiteY869" fmla="*/ 4669099 h 5407244"/>
              <a:gd name="connsiteX870" fmla="*/ 5706384 w 6737350"/>
              <a:gd name="connsiteY870" fmla="*/ 4669753 h 5407244"/>
              <a:gd name="connsiteX871" fmla="*/ 5704494 w 6737350"/>
              <a:gd name="connsiteY871" fmla="*/ 4674602 h 5407244"/>
              <a:gd name="connsiteX872" fmla="*/ 5726883 w 6737350"/>
              <a:gd name="connsiteY872" fmla="*/ 4652725 h 5407244"/>
              <a:gd name="connsiteX873" fmla="*/ 5714015 w 6737350"/>
              <a:gd name="connsiteY873" fmla="*/ 4667259 h 5407244"/>
              <a:gd name="connsiteX874" fmla="*/ 5712525 w 6737350"/>
              <a:gd name="connsiteY874" fmla="*/ 4667746 h 5407244"/>
              <a:gd name="connsiteX875" fmla="*/ 5714018 w 6737350"/>
              <a:gd name="connsiteY875" fmla="*/ 4670493 h 5407244"/>
              <a:gd name="connsiteX876" fmla="*/ 5713092 w 6737350"/>
              <a:gd name="connsiteY876" fmla="*/ 4676727 h 5407244"/>
              <a:gd name="connsiteX877" fmla="*/ 5715628 w 6737350"/>
              <a:gd name="connsiteY877" fmla="*/ 4675448 h 5407244"/>
              <a:gd name="connsiteX878" fmla="*/ 5728678 w 6737350"/>
              <a:gd name="connsiteY878" fmla="*/ 4667219 h 5407244"/>
              <a:gd name="connsiteX879" fmla="*/ 5728727 w 6737350"/>
              <a:gd name="connsiteY879" fmla="*/ 4667613 h 5407244"/>
              <a:gd name="connsiteX880" fmla="*/ 5728727 w 6737350"/>
              <a:gd name="connsiteY880" fmla="*/ 4667188 h 5407244"/>
              <a:gd name="connsiteX881" fmla="*/ 5728678 w 6737350"/>
              <a:gd name="connsiteY881" fmla="*/ 4667219 h 5407244"/>
              <a:gd name="connsiteX882" fmla="*/ 380025 w 6737350"/>
              <a:gd name="connsiteY882" fmla="*/ 4648895 h 5407244"/>
              <a:gd name="connsiteX883" fmla="*/ 380025 w 6737350"/>
              <a:gd name="connsiteY883" fmla="*/ 4649321 h 5407244"/>
              <a:gd name="connsiteX884" fmla="*/ 379894 w 6737350"/>
              <a:gd name="connsiteY884" fmla="*/ 4649164 h 5407244"/>
              <a:gd name="connsiteX885" fmla="*/ 5665809 w 6737350"/>
              <a:gd name="connsiteY885" fmla="*/ 4638999 h 5407244"/>
              <a:gd name="connsiteX886" fmla="*/ 5663073 w 6737350"/>
              <a:gd name="connsiteY886" fmla="*/ 4645067 h 5407244"/>
              <a:gd name="connsiteX887" fmla="*/ 5663640 w 6737350"/>
              <a:gd name="connsiteY887" fmla="*/ 4645917 h 5407244"/>
              <a:gd name="connsiteX888" fmla="*/ 5670611 w 6737350"/>
              <a:gd name="connsiteY888" fmla="*/ 4645701 h 5407244"/>
              <a:gd name="connsiteX889" fmla="*/ 5669259 w 6737350"/>
              <a:gd name="connsiteY889" fmla="*/ 4643242 h 5407244"/>
              <a:gd name="connsiteX890" fmla="*/ 365329 w 6737350"/>
              <a:gd name="connsiteY890" fmla="*/ 4634704 h 5407244"/>
              <a:gd name="connsiteX891" fmla="*/ 375694 w 6737350"/>
              <a:gd name="connsiteY891" fmla="*/ 4644147 h 5407244"/>
              <a:gd name="connsiteX892" fmla="*/ 379894 w 6737350"/>
              <a:gd name="connsiteY892" fmla="*/ 4649164 h 5407244"/>
              <a:gd name="connsiteX893" fmla="*/ 377050 w 6737350"/>
              <a:gd name="connsiteY893" fmla="*/ 4654995 h 5407244"/>
              <a:gd name="connsiteX894" fmla="*/ 361875 w 6737350"/>
              <a:gd name="connsiteY894" fmla="*/ 4642372 h 5407244"/>
              <a:gd name="connsiteX895" fmla="*/ 365329 w 6737350"/>
              <a:gd name="connsiteY895" fmla="*/ 4634704 h 5407244"/>
              <a:gd name="connsiteX896" fmla="*/ 5685478 w 6737350"/>
              <a:gd name="connsiteY896" fmla="*/ 4631029 h 5407244"/>
              <a:gd name="connsiteX897" fmla="*/ 5678727 w 6737350"/>
              <a:gd name="connsiteY897" fmla="*/ 4633881 h 5407244"/>
              <a:gd name="connsiteX898" fmla="*/ 5677050 w 6737350"/>
              <a:gd name="connsiteY898" fmla="*/ 4633525 h 5407244"/>
              <a:gd name="connsiteX899" fmla="*/ 5679556 w 6737350"/>
              <a:gd name="connsiteY899" fmla="*/ 4644230 h 5407244"/>
              <a:gd name="connsiteX900" fmla="*/ 5682145 w 6737350"/>
              <a:gd name="connsiteY900" fmla="*/ 4642767 h 5407244"/>
              <a:gd name="connsiteX901" fmla="*/ 5685478 w 6737350"/>
              <a:gd name="connsiteY901" fmla="*/ 4631029 h 5407244"/>
              <a:gd name="connsiteX902" fmla="*/ 5632720 w 6737350"/>
              <a:gd name="connsiteY902" fmla="*/ 4594131 h 5407244"/>
              <a:gd name="connsiteX903" fmla="*/ 5629608 w 6737350"/>
              <a:gd name="connsiteY903" fmla="*/ 4596342 h 5407244"/>
              <a:gd name="connsiteX904" fmla="*/ 5627273 w 6737350"/>
              <a:gd name="connsiteY904" fmla="*/ 4598622 h 5407244"/>
              <a:gd name="connsiteX905" fmla="*/ 5626911 w 6737350"/>
              <a:gd name="connsiteY905" fmla="*/ 4599975 h 5407244"/>
              <a:gd name="connsiteX906" fmla="*/ 5629459 w 6737350"/>
              <a:gd name="connsiteY906" fmla="*/ 4611046 h 5407244"/>
              <a:gd name="connsiteX907" fmla="*/ 5636556 w 6737350"/>
              <a:gd name="connsiteY907" fmla="*/ 4601535 h 5407244"/>
              <a:gd name="connsiteX908" fmla="*/ 5635100 w 6737350"/>
              <a:gd name="connsiteY908" fmla="*/ 4597794 h 5407244"/>
              <a:gd name="connsiteX909" fmla="*/ 6237553 w 6737350"/>
              <a:gd name="connsiteY909" fmla="*/ 4583709 h 5407244"/>
              <a:gd name="connsiteX910" fmla="*/ 6237789 w 6737350"/>
              <a:gd name="connsiteY910" fmla="*/ 4585937 h 5407244"/>
              <a:gd name="connsiteX911" fmla="*/ 6237222 w 6737350"/>
              <a:gd name="connsiteY911" fmla="*/ 4585086 h 5407244"/>
              <a:gd name="connsiteX912" fmla="*/ 6238782 w 6737350"/>
              <a:gd name="connsiteY912" fmla="*/ 4571331 h 5407244"/>
              <a:gd name="connsiteX913" fmla="*/ 6238480 w 6737350"/>
              <a:gd name="connsiteY913" fmla="*/ 4579857 h 5407244"/>
              <a:gd name="connsiteX914" fmla="*/ 6237553 w 6737350"/>
              <a:gd name="connsiteY914" fmla="*/ 4583709 h 5407244"/>
              <a:gd name="connsiteX915" fmla="*/ 6236814 w 6737350"/>
              <a:gd name="connsiteY915" fmla="*/ 4576720 h 5407244"/>
              <a:gd name="connsiteX916" fmla="*/ 6235095 w 6737350"/>
              <a:gd name="connsiteY916" fmla="*/ 4571757 h 5407244"/>
              <a:gd name="connsiteX917" fmla="*/ 6236371 w 6737350"/>
              <a:gd name="connsiteY917" fmla="*/ 4594160 h 5407244"/>
              <a:gd name="connsiteX918" fmla="*/ 6244170 w 6737350"/>
              <a:gd name="connsiteY918" fmla="*/ 4571331 h 5407244"/>
              <a:gd name="connsiteX919" fmla="*/ 6238782 w 6737350"/>
              <a:gd name="connsiteY919" fmla="*/ 4571331 h 5407244"/>
              <a:gd name="connsiteX920" fmla="*/ 5654736 w 6737350"/>
              <a:gd name="connsiteY920" fmla="*/ 4569957 h 5407244"/>
              <a:gd name="connsiteX921" fmla="*/ 5654562 w 6737350"/>
              <a:gd name="connsiteY921" fmla="*/ 4570907 h 5407244"/>
              <a:gd name="connsiteX922" fmla="*/ 5655682 w 6737350"/>
              <a:gd name="connsiteY922" fmla="*/ 4569962 h 5407244"/>
              <a:gd name="connsiteX923" fmla="*/ 5679479 w 6737350"/>
              <a:gd name="connsiteY923" fmla="*/ 4566104 h 5407244"/>
              <a:gd name="connsiteX924" fmla="*/ 5672811 w 6737350"/>
              <a:gd name="connsiteY924" fmla="*/ 4570057 h 5407244"/>
              <a:gd name="connsiteX925" fmla="*/ 5662849 w 6737350"/>
              <a:gd name="connsiteY925" fmla="*/ 4570002 h 5407244"/>
              <a:gd name="connsiteX926" fmla="*/ 5661936 w 6737350"/>
              <a:gd name="connsiteY926" fmla="*/ 4574452 h 5407244"/>
              <a:gd name="connsiteX927" fmla="*/ 5657115 w 6737350"/>
              <a:gd name="connsiteY927" fmla="*/ 4578281 h 5407244"/>
              <a:gd name="connsiteX928" fmla="*/ 5666062 w 6737350"/>
              <a:gd name="connsiteY928" fmla="*/ 4589444 h 5407244"/>
              <a:gd name="connsiteX929" fmla="*/ 5666623 w 6737350"/>
              <a:gd name="connsiteY929" fmla="*/ 4589845 h 5407244"/>
              <a:gd name="connsiteX930" fmla="*/ 5670557 w 6737350"/>
              <a:gd name="connsiteY930" fmla="*/ 4591148 h 5407244"/>
              <a:gd name="connsiteX931" fmla="*/ 5681088 w 6737350"/>
              <a:gd name="connsiteY931" fmla="*/ 4588475 h 5407244"/>
              <a:gd name="connsiteX932" fmla="*/ 5674698 w 6737350"/>
              <a:gd name="connsiteY932" fmla="*/ 4585229 h 5407244"/>
              <a:gd name="connsiteX933" fmla="*/ 6317622 w 6737350"/>
              <a:gd name="connsiteY933" fmla="*/ 4565943 h 5407244"/>
              <a:gd name="connsiteX934" fmla="*/ 6323578 w 6737350"/>
              <a:gd name="connsiteY934" fmla="*/ 4602953 h 5407244"/>
              <a:gd name="connsiteX935" fmla="*/ 6317622 w 6737350"/>
              <a:gd name="connsiteY935" fmla="*/ 4595721 h 5407244"/>
              <a:gd name="connsiteX936" fmla="*/ 6317622 w 6737350"/>
              <a:gd name="connsiteY936" fmla="*/ 4565943 h 5407244"/>
              <a:gd name="connsiteX937" fmla="*/ 5623822 w 6737350"/>
              <a:gd name="connsiteY937" fmla="*/ 4561718 h 5407244"/>
              <a:gd name="connsiteX938" fmla="*/ 5626202 w 6737350"/>
              <a:gd name="connsiteY938" fmla="*/ 4569914 h 5407244"/>
              <a:gd name="connsiteX939" fmla="*/ 5626407 w 6737350"/>
              <a:gd name="connsiteY939" fmla="*/ 4562528 h 5407244"/>
              <a:gd name="connsiteX940" fmla="*/ 5696254 w 6737350"/>
              <a:gd name="connsiteY940" fmla="*/ 4556159 h 5407244"/>
              <a:gd name="connsiteX941" fmla="*/ 5693684 w 6737350"/>
              <a:gd name="connsiteY941" fmla="*/ 4557683 h 5407244"/>
              <a:gd name="connsiteX942" fmla="*/ 5692935 w 6737350"/>
              <a:gd name="connsiteY942" fmla="*/ 4569410 h 5407244"/>
              <a:gd name="connsiteX943" fmla="*/ 5692146 w 6737350"/>
              <a:gd name="connsiteY943" fmla="*/ 4569619 h 5407244"/>
              <a:gd name="connsiteX944" fmla="*/ 5697531 w 6737350"/>
              <a:gd name="connsiteY944" fmla="*/ 4585370 h 5407244"/>
              <a:gd name="connsiteX945" fmla="*/ 5698098 w 6737350"/>
              <a:gd name="connsiteY945" fmla="*/ 4585937 h 5407244"/>
              <a:gd name="connsiteX946" fmla="*/ 5696254 w 6737350"/>
              <a:gd name="connsiteY946" fmla="*/ 4556159 h 5407244"/>
              <a:gd name="connsiteX947" fmla="*/ 321835 w 6737350"/>
              <a:gd name="connsiteY947" fmla="*/ 4555378 h 5407244"/>
              <a:gd name="connsiteX948" fmla="*/ 316268 w 6737350"/>
              <a:gd name="connsiteY948" fmla="*/ 4573688 h 5407244"/>
              <a:gd name="connsiteX949" fmla="*/ 307849 w 6737350"/>
              <a:gd name="connsiteY949" fmla="*/ 4585510 h 5407244"/>
              <a:gd name="connsiteX950" fmla="*/ 313078 w 6737350"/>
              <a:gd name="connsiteY950" fmla="*/ 4564967 h 5407244"/>
              <a:gd name="connsiteX951" fmla="*/ 322029 w 6737350"/>
              <a:gd name="connsiteY951" fmla="*/ 4554740 h 5407244"/>
              <a:gd name="connsiteX952" fmla="*/ 322029 w 6737350"/>
              <a:gd name="connsiteY952" fmla="*/ 4555165 h 5407244"/>
              <a:gd name="connsiteX953" fmla="*/ 321835 w 6737350"/>
              <a:gd name="connsiteY953" fmla="*/ 4555378 h 5407244"/>
              <a:gd name="connsiteX954" fmla="*/ 365136 w 6737350"/>
              <a:gd name="connsiteY954" fmla="*/ 4537582 h 5407244"/>
              <a:gd name="connsiteX955" fmla="*/ 354927 w 6737350"/>
              <a:gd name="connsiteY955" fmla="*/ 4553038 h 5407244"/>
              <a:gd name="connsiteX956" fmla="*/ 354927 w 6737350"/>
              <a:gd name="connsiteY956" fmla="*/ 4582958 h 5407244"/>
              <a:gd name="connsiteX957" fmla="*/ 350814 w 6737350"/>
              <a:gd name="connsiteY957" fmla="*/ 4590615 h 5407244"/>
              <a:gd name="connsiteX958" fmla="*/ 365136 w 6737350"/>
              <a:gd name="connsiteY958" fmla="*/ 4537582 h 5407244"/>
              <a:gd name="connsiteX959" fmla="*/ 6325280 w 6737350"/>
              <a:gd name="connsiteY959" fmla="*/ 4422583 h 5407244"/>
              <a:gd name="connsiteX960" fmla="*/ 6325280 w 6737350"/>
              <a:gd name="connsiteY960" fmla="*/ 4429957 h 5407244"/>
              <a:gd name="connsiteX961" fmla="*/ 6344848 w 6737350"/>
              <a:gd name="connsiteY961" fmla="*/ 4511066 h 5407244"/>
              <a:gd name="connsiteX962" fmla="*/ 6337191 w 6737350"/>
              <a:gd name="connsiteY962" fmla="*/ 4504118 h 5407244"/>
              <a:gd name="connsiteX963" fmla="*/ 6346975 w 6737350"/>
              <a:gd name="connsiteY963" fmla="*/ 4600684 h 5407244"/>
              <a:gd name="connsiteX964" fmla="*/ 6338751 w 6737350"/>
              <a:gd name="connsiteY964" fmla="*/ 4586504 h 5407244"/>
              <a:gd name="connsiteX965" fmla="*/ 6326414 w 6737350"/>
              <a:gd name="connsiteY965" fmla="*/ 4534889 h 5407244"/>
              <a:gd name="connsiteX966" fmla="*/ 6324571 w 6737350"/>
              <a:gd name="connsiteY966" fmla="*/ 4505111 h 5407244"/>
              <a:gd name="connsiteX967" fmla="*/ 6331802 w 6737350"/>
              <a:gd name="connsiteY967" fmla="*/ 4505111 h 5407244"/>
              <a:gd name="connsiteX968" fmla="*/ 6329959 w 6737350"/>
              <a:gd name="connsiteY968" fmla="*/ 4475332 h 5407244"/>
              <a:gd name="connsiteX969" fmla="*/ 6319608 w 6737350"/>
              <a:gd name="connsiteY969" fmla="*/ 4453494 h 5407244"/>
              <a:gd name="connsiteX970" fmla="*/ 6324996 w 6737350"/>
              <a:gd name="connsiteY970" fmla="*/ 4423150 h 5407244"/>
              <a:gd name="connsiteX971" fmla="*/ 6263880 w 6737350"/>
              <a:gd name="connsiteY971" fmla="*/ 4412515 h 5407244"/>
              <a:gd name="connsiteX972" fmla="*/ 6257216 w 6737350"/>
              <a:gd name="connsiteY972" fmla="*/ 4420314 h 5407244"/>
              <a:gd name="connsiteX973" fmla="*/ 6263738 w 6737350"/>
              <a:gd name="connsiteY973" fmla="*/ 4442293 h 5407244"/>
              <a:gd name="connsiteX974" fmla="*/ 6262037 w 6737350"/>
              <a:gd name="connsiteY974" fmla="*/ 4442293 h 5407244"/>
              <a:gd name="connsiteX975" fmla="*/ 6272388 w 6737350"/>
              <a:gd name="connsiteY975" fmla="*/ 4441301 h 5407244"/>
              <a:gd name="connsiteX976" fmla="*/ 6272672 w 6737350"/>
              <a:gd name="connsiteY976" fmla="*/ 4441868 h 5407244"/>
              <a:gd name="connsiteX977" fmla="*/ 6263880 w 6737350"/>
              <a:gd name="connsiteY977" fmla="*/ 4412515 h 5407244"/>
              <a:gd name="connsiteX978" fmla="*/ 6278060 w 6737350"/>
              <a:gd name="connsiteY978" fmla="*/ 4381603 h 5407244"/>
              <a:gd name="connsiteX979" fmla="*/ 6273239 w 6737350"/>
              <a:gd name="connsiteY979" fmla="*/ 4419180 h 5407244"/>
              <a:gd name="connsiteX980" fmla="*/ 6278911 w 6737350"/>
              <a:gd name="connsiteY980" fmla="*/ 4426412 h 5407244"/>
              <a:gd name="connsiteX981" fmla="*/ 6281747 w 6737350"/>
              <a:gd name="connsiteY981" fmla="*/ 4381603 h 5407244"/>
              <a:gd name="connsiteX982" fmla="*/ 6278060 w 6737350"/>
              <a:gd name="connsiteY982" fmla="*/ 4381603 h 5407244"/>
              <a:gd name="connsiteX983" fmla="*/ 6307663 w 6737350"/>
              <a:gd name="connsiteY983" fmla="*/ 4380020 h 5407244"/>
              <a:gd name="connsiteX984" fmla="*/ 6309784 w 6737350"/>
              <a:gd name="connsiteY984" fmla="*/ 4384646 h 5407244"/>
              <a:gd name="connsiteX985" fmla="*/ 6311100 w 6737350"/>
              <a:gd name="connsiteY985" fmla="*/ 4409253 h 5407244"/>
              <a:gd name="connsiteX986" fmla="*/ 6306562 w 6737350"/>
              <a:gd name="connsiteY986" fmla="*/ 4395073 h 5407244"/>
              <a:gd name="connsiteX987" fmla="*/ 6302910 w 6737350"/>
              <a:gd name="connsiteY987" fmla="*/ 4390288 h 5407244"/>
              <a:gd name="connsiteX988" fmla="*/ 6307980 w 6737350"/>
              <a:gd name="connsiteY988" fmla="*/ 4379334 h 5407244"/>
              <a:gd name="connsiteX989" fmla="*/ 6307663 w 6737350"/>
              <a:gd name="connsiteY989" fmla="*/ 4380020 h 5407244"/>
              <a:gd name="connsiteX990" fmla="*/ 6307413 w 6737350"/>
              <a:gd name="connsiteY990" fmla="*/ 4379475 h 5407244"/>
              <a:gd name="connsiteX991" fmla="*/ 6273095 w 6737350"/>
              <a:gd name="connsiteY991" fmla="*/ 4353708 h 5407244"/>
              <a:gd name="connsiteX992" fmla="*/ 6271254 w 6737350"/>
              <a:gd name="connsiteY992" fmla="*/ 4359057 h 5407244"/>
              <a:gd name="connsiteX993" fmla="*/ 6270119 w 6737350"/>
              <a:gd name="connsiteY993" fmla="*/ 4358206 h 5407244"/>
              <a:gd name="connsiteX994" fmla="*/ 6279335 w 6737350"/>
              <a:gd name="connsiteY994" fmla="*/ 4365154 h 5407244"/>
              <a:gd name="connsiteX995" fmla="*/ 6273095 w 6737350"/>
              <a:gd name="connsiteY995" fmla="*/ 4353708 h 5407244"/>
              <a:gd name="connsiteX996" fmla="*/ 6244061 w 6737350"/>
              <a:gd name="connsiteY996" fmla="*/ 4305842 h 5407244"/>
              <a:gd name="connsiteX997" fmla="*/ 6242752 w 6737350"/>
              <a:gd name="connsiteY997" fmla="*/ 4315099 h 5407244"/>
              <a:gd name="connsiteX998" fmla="*/ 6246131 w 6737350"/>
              <a:gd name="connsiteY998" fmla="*/ 4328869 h 5407244"/>
              <a:gd name="connsiteX999" fmla="*/ 6245446 w 6737350"/>
              <a:gd name="connsiteY999" fmla="*/ 4329846 h 5407244"/>
              <a:gd name="connsiteX1000" fmla="*/ 6246580 w 6737350"/>
              <a:gd name="connsiteY1000" fmla="*/ 4330697 h 5407244"/>
              <a:gd name="connsiteX1001" fmla="*/ 6246131 w 6737350"/>
              <a:gd name="connsiteY1001" fmla="*/ 4328869 h 5407244"/>
              <a:gd name="connsiteX1002" fmla="*/ 6252633 w 6737350"/>
              <a:gd name="connsiteY1002" fmla="*/ 4319598 h 5407244"/>
              <a:gd name="connsiteX1003" fmla="*/ 6251260 w 6737350"/>
              <a:gd name="connsiteY1003" fmla="*/ 4307158 h 5407244"/>
              <a:gd name="connsiteX1004" fmla="*/ 6244061 w 6737350"/>
              <a:gd name="connsiteY1004" fmla="*/ 4305842 h 5407244"/>
              <a:gd name="connsiteX1005" fmla="*/ 6307021 w 6737350"/>
              <a:gd name="connsiteY1005" fmla="*/ 4305444 h 5407244"/>
              <a:gd name="connsiteX1006" fmla="*/ 6310198 w 6737350"/>
              <a:gd name="connsiteY1006" fmla="*/ 4312435 h 5407244"/>
              <a:gd name="connsiteX1007" fmla="*/ 6310816 w 6737350"/>
              <a:gd name="connsiteY1007" fmla="*/ 4371819 h 5407244"/>
              <a:gd name="connsiteX1008" fmla="*/ 6308582 w 6737350"/>
              <a:gd name="connsiteY1008" fmla="*/ 4344114 h 5407244"/>
              <a:gd name="connsiteX1009" fmla="*/ 6306987 w 6737350"/>
              <a:gd name="connsiteY1009" fmla="*/ 4304605 h 5407244"/>
              <a:gd name="connsiteX1010" fmla="*/ 6307021 w 6737350"/>
              <a:gd name="connsiteY1010" fmla="*/ 4305444 h 5407244"/>
              <a:gd name="connsiteX1011" fmla="*/ 6306704 w 6737350"/>
              <a:gd name="connsiteY1011" fmla="*/ 4304746 h 5407244"/>
              <a:gd name="connsiteX1012" fmla="*/ 390448 w 6737350"/>
              <a:gd name="connsiteY1012" fmla="*/ 4285143 h 5407244"/>
              <a:gd name="connsiteX1013" fmla="*/ 403706 w 6737350"/>
              <a:gd name="connsiteY1013" fmla="*/ 4296522 h 5407244"/>
              <a:gd name="connsiteX1014" fmla="*/ 380167 w 6737350"/>
              <a:gd name="connsiteY1014" fmla="*/ 4297798 h 5407244"/>
              <a:gd name="connsiteX1015" fmla="*/ 390448 w 6737350"/>
              <a:gd name="connsiteY1015" fmla="*/ 4285143 h 5407244"/>
              <a:gd name="connsiteX1016" fmla="*/ 374920 w 6737350"/>
              <a:gd name="connsiteY1016" fmla="*/ 4283476 h 5407244"/>
              <a:gd name="connsiteX1017" fmla="*/ 377615 w 6737350"/>
              <a:gd name="connsiteY1017" fmla="*/ 4290850 h 5407244"/>
              <a:gd name="connsiteX1018" fmla="*/ 363435 w 6737350"/>
              <a:gd name="connsiteY1018" fmla="*/ 4299074 h 5407244"/>
              <a:gd name="connsiteX1019" fmla="*/ 366838 w 6737350"/>
              <a:gd name="connsiteY1019" fmla="*/ 4283900 h 5407244"/>
              <a:gd name="connsiteX1020" fmla="*/ 374920 w 6737350"/>
              <a:gd name="connsiteY1020" fmla="*/ 4283476 h 5407244"/>
              <a:gd name="connsiteX1021" fmla="*/ 6239490 w 6737350"/>
              <a:gd name="connsiteY1021" fmla="*/ 4254975 h 5407244"/>
              <a:gd name="connsiteX1022" fmla="*/ 6241192 w 6737350"/>
              <a:gd name="connsiteY1022" fmla="*/ 4284895 h 5407244"/>
              <a:gd name="connsiteX1023" fmla="*/ 6249416 w 6737350"/>
              <a:gd name="connsiteY1023" fmla="*/ 4255826 h 5407244"/>
              <a:gd name="connsiteX1024" fmla="*/ 6248282 w 6737350"/>
              <a:gd name="connsiteY1024" fmla="*/ 4254975 h 5407244"/>
              <a:gd name="connsiteX1025" fmla="*/ 6239490 w 6737350"/>
              <a:gd name="connsiteY1025" fmla="*/ 4254975 h 5407244"/>
              <a:gd name="connsiteX1026" fmla="*/ 707030 w 6737350"/>
              <a:gd name="connsiteY1026" fmla="*/ 4235137 h 5407244"/>
              <a:gd name="connsiteX1027" fmla="*/ 706565 w 6737350"/>
              <a:gd name="connsiteY1027" fmla="*/ 4238808 h 5407244"/>
              <a:gd name="connsiteX1028" fmla="*/ 708859 w 6737350"/>
              <a:gd name="connsiteY1028" fmla="*/ 4236968 h 5407244"/>
              <a:gd name="connsiteX1029" fmla="*/ 696969 w 6737350"/>
              <a:gd name="connsiteY1029" fmla="*/ 4231930 h 5407244"/>
              <a:gd name="connsiteX1030" fmla="*/ 698845 w 6737350"/>
              <a:gd name="connsiteY1030" fmla="*/ 4238313 h 5407244"/>
              <a:gd name="connsiteX1031" fmla="*/ 701342 w 6737350"/>
              <a:gd name="connsiteY1031" fmla="*/ 4239425 h 5407244"/>
              <a:gd name="connsiteX1032" fmla="*/ 701855 w 6737350"/>
              <a:gd name="connsiteY1032" fmla="*/ 4232364 h 5407244"/>
              <a:gd name="connsiteX1033" fmla="*/ 697922 w 6737350"/>
              <a:gd name="connsiteY1033" fmla="*/ 4232058 h 5407244"/>
              <a:gd name="connsiteX1034" fmla="*/ 709569 w 6737350"/>
              <a:gd name="connsiteY1034" fmla="*/ 4215696 h 5407244"/>
              <a:gd name="connsiteX1035" fmla="*/ 708867 w 6737350"/>
              <a:gd name="connsiteY1035" fmla="*/ 4221008 h 5407244"/>
              <a:gd name="connsiteX1036" fmla="*/ 712750 w 6737350"/>
              <a:gd name="connsiteY1036" fmla="*/ 4220128 h 5407244"/>
              <a:gd name="connsiteX1037" fmla="*/ 712272 w 6737350"/>
              <a:gd name="connsiteY1037" fmla="*/ 4217971 h 5407244"/>
              <a:gd name="connsiteX1038" fmla="*/ 709569 w 6737350"/>
              <a:gd name="connsiteY1038" fmla="*/ 4215696 h 5407244"/>
              <a:gd name="connsiteX1039" fmla="*/ 694254 w 6737350"/>
              <a:gd name="connsiteY1039" fmla="*/ 4209882 h 5407244"/>
              <a:gd name="connsiteX1040" fmla="*/ 680642 w 6737350"/>
              <a:gd name="connsiteY1040" fmla="*/ 4225622 h 5407244"/>
              <a:gd name="connsiteX1041" fmla="*/ 666461 w 6737350"/>
              <a:gd name="connsiteY1041" fmla="*/ 4226898 h 5407244"/>
              <a:gd name="connsiteX1042" fmla="*/ 686881 w 6737350"/>
              <a:gd name="connsiteY1042" fmla="*/ 4233000 h 5407244"/>
              <a:gd name="connsiteX1043" fmla="*/ 690296 w 6737350"/>
              <a:gd name="connsiteY1043" fmla="*/ 4229400 h 5407244"/>
              <a:gd name="connsiteX1044" fmla="*/ 687730 w 6737350"/>
              <a:gd name="connsiteY1044" fmla="*/ 4225766 h 5407244"/>
              <a:gd name="connsiteX1045" fmla="*/ 697583 w 6737350"/>
              <a:gd name="connsiteY1045" fmla="*/ 4223562 h 5407244"/>
              <a:gd name="connsiteX1046" fmla="*/ 694254 w 6737350"/>
              <a:gd name="connsiteY1046" fmla="*/ 4217397 h 5407244"/>
              <a:gd name="connsiteX1047" fmla="*/ 694254 w 6737350"/>
              <a:gd name="connsiteY1047" fmla="*/ 4209882 h 5407244"/>
              <a:gd name="connsiteX1048" fmla="*/ 432467 w 6737350"/>
              <a:gd name="connsiteY1048" fmla="*/ 4205265 h 5407244"/>
              <a:gd name="connsiteX1049" fmla="*/ 428804 w 6737350"/>
              <a:gd name="connsiteY1049" fmla="*/ 4213002 h 5407244"/>
              <a:gd name="connsiteX1050" fmla="*/ 441726 w 6737350"/>
              <a:gd name="connsiteY1050" fmla="*/ 4224186 h 5407244"/>
              <a:gd name="connsiteX1051" fmla="*/ 449845 w 6737350"/>
              <a:gd name="connsiteY1051" fmla="*/ 4211792 h 5407244"/>
              <a:gd name="connsiteX1052" fmla="*/ 450074 w 6737350"/>
              <a:gd name="connsiteY1052" fmla="*/ 4211725 h 5407244"/>
              <a:gd name="connsiteX1053" fmla="*/ 450074 w 6737350"/>
              <a:gd name="connsiteY1053" fmla="*/ 4211442 h 5407244"/>
              <a:gd name="connsiteX1054" fmla="*/ 449845 w 6737350"/>
              <a:gd name="connsiteY1054" fmla="*/ 4211792 h 5407244"/>
              <a:gd name="connsiteX1055" fmla="*/ 443780 w 6737350"/>
              <a:gd name="connsiteY1055" fmla="*/ 4213560 h 5407244"/>
              <a:gd name="connsiteX1056" fmla="*/ 432467 w 6737350"/>
              <a:gd name="connsiteY1056" fmla="*/ 4205265 h 5407244"/>
              <a:gd name="connsiteX1057" fmla="*/ 739240 w 6737350"/>
              <a:gd name="connsiteY1057" fmla="*/ 4204742 h 5407244"/>
              <a:gd name="connsiteX1058" fmla="*/ 737474 w 6737350"/>
              <a:gd name="connsiteY1058" fmla="*/ 4212106 h 5407244"/>
              <a:gd name="connsiteX1059" fmla="*/ 749307 w 6737350"/>
              <a:gd name="connsiteY1059" fmla="*/ 4206675 h 5407244"/>
              <a:gd name="connsiteX1060" fmla="*/ 749415 w 6737350"/>
              <a:gd name="connsiteY1060" fmla="*/ 4204777 h 5407244"/>
              <a:gd name="connsiteX1061" fmla="*/ 739240 w 6737350"/>
              <a:gd name="connsiteY1061" fmla="*/ 4204742 h 5407244"/>
              <a:gd name="connsiteX1062" fmla="*/ 725309 w 6737350"/>
              <a:gd name="connsiteY1062" fmla="*/ 4198963 h 5407244"/>
              <a:gd name="connsiteX1063" fmla="*/ 715383 w 6737350"/>
              <a:gd name="connsiteY1063" fmla="*/ 4207046 h 5407244"/>
              <a:gd name="connsiteX1064" fmla="*/ 717619 w 6737350"/>
              <a:gd name="connsiteY1064" fmla="*/ 4219025 h 5407244"/>
              <a:gd name="connsiteX1065" fmla="*/ 726910 w 6737350"/>
              <a:gd name="connsiteY1065" fmla="*/ 4216920 h 5407244"/>
              <a:gd name="connsiteX1066" fmla="*/ 574114 w 6737350"/>
              <a:gd name="connsiteY1066" fmla="*/ 4190278 h 5407244"/>
              <a:gd name="connsiteX1067" fmla="*/ 567201 w 6737350"/>
              <a:gd name="connsiteY1067" fmla="*/ 4203785 h 5407244"/>
              <a:gd name="connsiteX1068" fmla="*/ 583792 w 6737350"/>
              <a:gd name="connsiteY1068" fmla="*/ 4195277 h 5407244"/>
              <a:gd name="connsiteX1069" fmla="*/ 574114 w 6737350"/>
              <a:gd name="connsiteY1069" fmla="*/ 4190278 h 5407244"/>
              <a:gd name="connsiteX1070" fmla="*/ 6291097 w 6737350"/>
              <a:gd name="connsiteY1070" fmla="*/ 4188457 h 5407244"/>
              <a:gd name="connsiteX1071" fmla="*/ 6289122 w 6737350"/>
              <a:gd name="connsiteY1071" fmla="*/ 4191591 h 5407244"/>
              <a:gd name="connsiteX1072" fmla="*/ 6295166 w 6737350"/>
              <a:gd name="connsiteY1072" fmla="*/ 4198256 h 5407244"/>
              <a:gd name="connsiteX1073" fmla="*/ 6296534 w 6737350"/>
              <a:gd name="connsiteY1073" fmla="*/ 4193291 h 5407244"/>
              <a:gd name="connsiteX1074" fmla="*/ 6294453 w 6737350"/>
              <a:gd name="connsiteY1074" fmla="*/ 4189323 h 5407244"/>
              <a:gd name="connsiteX1075" fmla="*/ 408917 w 6737350"/>
              <a:gd name="connsiteY1075" fmla="*/ 4184872 h 5407244"/>
              <a:gd name="connsiteX1076" fmla="*/ 396616 w 6737350"/>
              <a:gd name="connsiteY1076" fmla="*/ 4199672 h 5407244"/>
              <a:gd name="connsiteX1077" fmla="*/ 406825 w 6737350"/>
              <a:gd name="connsiteY1077" fmla="*/ 4191448 h 5407244"/>
              <a:gd name="connsiteX1078" fmla="*/ 421998 w 6737350"/>
              <a:gd name="connsiteY1078" fmla="*/ 4206053 h 5407244"/>
              <a:gd name="connsiteX1079" fmla="*/ 422707 w 6737350"/>
              <a:gd name="connsiteY1079" fmla="*/ 4205486 h 5407244"/>
              <a:gd name="connsiteX1080" fmla="*/ 408917 w 6737350"/>
              <a:gd name="connsiteY1080" fmla="*/ 4184872 h 5407244"/>
              <a:gd name="connsiteX1081" fmla="*/ 494050 w 6737350"/>
              <a:gd name="connsiteY1081" fmla="*/ 4175141 h 5407244"/>
              <a:gd name="connsiteX1082" fmla="*/ 477584 w 6737350"/>
              <a:gd name="connsiteY1082" fmla="*/ 4187194 h 5407244"/>
              <a:gd name="connsiteX1083" fmla="*/ 514594 w 6737350"/>
              <a:gd name="connsiteY1083" fmla="*/ 4185067 h 5407244"/>
              <a:gd name="connsiteX1084" fmla="*/ 515303 w 6737350"/>
              <a:gd name="connsiteY1084" fmla="*/ 4184500 h 5407244"/>
              <a:gd name="connsiteX1085" fmla="*/ 515303 w 6737350"/>
              <a:gd name="connsiteY1085" fmla="*/ 4177126 h 5407244"/>
              <a:gd name="connsiteX1086" fmla="*/ 494050 w 6737350"/>
              <a:gd name="connsiteY1086" fmla="*/ 4175141 h 5407244"/>
              <a:gd name="connsiteX1087" fmla="*/ 823860 w 6737350"/>
              <a:gd name="connsiteY1087" fmla="*/ 4166633 h 5407244"/>
              <a:gd name="connsiteX1088" fmla="*/ 826721 w 6737350"/>
              <a:gd name="connsiteY1088" fmla="*/ 4176138 h 5407244"/>
              <a:gd name="connsiteX1089" fmla="*/ 837519 w 6737350"/>
              <a:gd name="connsiteY1089" fmla="*/ 4174320 h 5407244"/>
              <a:gd name="connsiteX1090" fmla="*/ 837061 w 6737350"/>
              <a:gd name="connsiteY1090" fmla="*/ 4167391 h 5407244"/>
              <a:gd name="connsiteX1091" fmla="*/ 823860 w 6737350"/>
              <a:gd name="connsiteY1091" fmla="*/ 4166633 h 5407244"/>
              <a:gd name="connsiteX1092" fmla="*/ 757196 w 6737350"/>
              <a:gd name="connsiteY1092" fmla="*/ 4163372 h 5407244"/>
              <a:gd name="connsiteX1093" fmla="*/ 749556 w 6737350"/>
              <a:gd name="connsiteY1093" fmla="*/ 4173723 h 5407244"/>
              <a:gd name="connsiteX1094" fmla="*/ 764445 w 6737350"/>
              <a:gd name="connsiteY1094" fmla="*/ 4180246 h 5407244"/>
              <a:gd name="connsiteX1095" fmla="*/ 765154 w 6737350"/>
              <a:gd name="connsiteY1095" fmla="*/ 4179820 h 5407244"/>
              <a:gd name="connsiteX1096" fmla="*/ 757196 w 6737350"/>
              <a:gd name="connsiteY1096" fmla="*/ 4163372 h 5407244"/>
              <a:gd name="connsiteX1097" fmla="*/ 726656 w 6737350"/>
              <a:gd name="connsiteY1097" fmla="*/ 4159614 h 5407244"/>
              <a:gd name="connsiteX1098" fmla="*/ 704322 w 6737350"/>
              <a:gd name="connsiteY1098" fmla="*/ 4170178 h 5407244"/>
              <a:gd name="connsiteX1099" fmla="*/ 718360 w 6737350"/>
              <a:gd name="connsiteY1099" fmla="*/ 4191732 h 5407244"/>
              <a:gd name="connsiteX1100" fmla="*/ 719069 w 6737350"/>
              <a:gd name="connsiteY1100" fmla="*/ 4191306 h 5407244"/>
              <a:gd name="connsiteX1101" fmla="*/ 748138 w 6737350"/>
              <a:gd name="connsiteY1101" fmla="*/ 4181380 h 5407244"/>
              <a:gd name="connsiteX1102" fmla="*/ 726656 w 6737350"/>
              <a:gd name="connsiteY1102" fmla="*/ 4159614 h 5407244"/>
              <a:gd name="connsiteX1103" fmla="*/ 807375 w 6737350"/>
              <a:gd name="connsiteY1103" fmla="*/ 4153157 h 5407244"/>
              <a:gd name="connsiteX1104" fmla="*/ 801313 w 6737350"/>
              <a:gd name="connsiteY1104" fmla="*/ 4161812 h 5407244"/>
              <a:gd name="connsiteX1105" fmla="*/ 807375 w 6737350"/>
              <a:gd name="connsiteY1105" fmla="*/ 4153157 h 5407244"/>
              <a:gd name="connsiteX1106" fmla="*/ 367405 w 6737350"/>
              <a:gd name="connsiteY1106" fmla="*/ 4149475 h 5407244"/>
              <a:gd name="connsiteX1107" fmla="*/ 367405 w 6737350"/>
              <a:gd name="connsiteY1107" fmla="*/ 4150042 h 5407244"/>
              <a:gd name="connsiteX1108" fmla="*/ 365845 w 6737350"/>
              <a:gd name="connsiteY1108" fmla="*/ 4157558 h 5407244"/>
              <a:gd name="connsiteX1109" fmla="*/ 370383 w 6737350"/>
              <a:gd name="connsiteY1109" fmla="*/ 4164790 h 5407244"/>
              <a:gd name="connsiteX1110" fmla="*/ 358472 w 6737350"/>
              <a:gd name="connsiteY1110" fmla="*/ 4180388 h 5407244"/>
              <a:gd name="connsiteX1111" fmla="*/ 367405 w 6737350"/>
              <a:gd name="connsiteY1111" fmla="*/ 4149475 h 5407244"/>
              <a:gd name="connsiteX1112" fmla="*/ 976704 w 6737350"/>
              <a:gd name="connsiteY1112" fmla="*/ 4146310 h 5407244"/>
              <a:gd name="connsiteX1113" fmla="*/ 976001 w 6737350"/>
              <a:gd name="connsiteY1113" fmla="*/ 4146743 h 5407244"/>
              <a:gd name="connsiteX1114" fmla="*/ 976329 w 6737350"/>
              <a:gd name="connsiteY1114" fmla="*/ 4148835 h 5407244"/>
              <a:gd name="connsiteX1115" fmla="*/ 977540 w 6737350"/>
              <a:gd name="connsiteY1115" fmla="*/ 4148970 h 5407244"/>
              <a:gd name="connsiteX1116" fmla="*/ 977284 w 6737350"/>
              <a:gd name="connsiteY1116" fmla="*/ 4148600 h 5407244"/>
              <a:gd name="connsiteX1117" fmla="*/ 993672 w 6737350"/>
              <a:gd name="connsiteY1117" fmla="*/ 4146048 h 5407244"/>
              <a:gd name="connsiteX1118" fmla="*/ 990024 w 6737350"/>
              <a:gd name="connsiteY1118" fmla="*/ 4150360 h 5407244"/>
              <a:gd name="connsiteX1119" fmla="*/ 992969 w 6737350"/>
              <a:gd name="connsiteY1119" fmla="*/ 4150688 h 5407244"/>
              <a:gd name="connsiteX1120" fmla="*/ 993028 w 6737350"/>
              <a:gd name="connsiteY1120" fmla="*/ 4149901 h 5407244"/>
              <a:gd name="connsiteX1121" fmla="*/ 993672 w 6737350"/>
              <a:gd name="connsiteY1121" fmla="*/ 4146048 h 5407244"/>
              <a:gd name="connsiteX1122" fmla="*/ 922502 w 6737350"/>
              <a:gd name="connsiteY1122" fmla="*/ 4133755 h 5407244"/>
              <a:gd name="connsiteX1123" fmla="*/ 921750 w 6737350"/>
              <a:gd name="connsiteY1123" fmla="*/ 4140759 h 5407244"/>
              <a:gd name="connsiteX1124" fmla="*/ 926633 w 6737350"/>
              <a:gd name="connsiteY1124" fmla="*/ 4137279 h 5407244"/>
              <a:gd name="connsiteX1125" fmla="*/ 925371 w 6737350"/>
              <a:gd name="connsiteY1125" fmla="*/ 4135525 h 5407244"/>
              <a:gd name="connsiteX1126" fmla="*/ 922502 w 6737350"/>
              <a:gd name="connsiteY1126" fmla="*/ 4133755 h 5407244"/>
              <a:gd name="connsiteX1127" fmla="*/ 809963 w 6737350"/>
              <a:gd name="connsiteY1127" fmla="*/ 4131041 h 5407244"/>
              <a:gd name="connsiteX1128" fmla="*/ 787984 w 6737350"/>
              <a:gd name="connsiteY1128" fmla="*/ 4148057 h 5407244"/>
              <a:gd name="connsiteX1129" fmla="*/ 800746 w 6737350"/>
              <a:gd name="connsiteY1129" fmla="*/ 4169327 h 5407244"/>
              <a:gd name="connsiteX1130" fmla="*/ 767423 w 6737350"/>
              <a:gd name="connsiteY1130" fmla="*/ 4179962 h 5407244"/>
              <a:gd name="connsiteX1131" fmla="*/ 783730 w 6737350"/>
              <a:gd name="connsiteY1131" fmla="*/ 4171029 h 5407244"/>
              <a:gd name="connsiteX1132" fmla="*/ 783516 w 6737350"/>
              <a:gd name="connsiteY1132" fmla="*/ 4180043 h 5407244"/>
              <a:gd name="connsiteX1133" fmla="*/ 809885 w 6737350"/>
              <a:gd name="connsiteY1133" fmla="*/ 4178972 h 5407244"/>
              <a:gd name="connsiteX1134" fmla="*/ 815998 w 6737350"/>
              <a:gd name="connsiteY1134" fmla="*/ 4177943 h 5407244"/>
              <a:gd name="connsiteX1135" fmla="*/ 818966 w 6737350"/>
              <a:gd name="connsiteY1135" fmla="*/ 4172214 h 5407244"/>
              <a:gd name="connsiteX1136" fmla="*/ 822442 w 6737350"/>
              <a:gd name="connsiteY1136" fmla="*/ 4152453 h 5407244"/>
              <a:gd name="connsiteX1137" fmla="*/ 858601 w 6737350"/>
              <a:gd name="connsiteY1137" fmla="*/ 4148908 h 5407244"/>
              <a:gd name="connsiteX1138" fmla="*/ 858601 w 6737350"/>
              <a:gd name="connsiteY1138" fmla="*/ 4170390 h 5407244"/>
              <a:gd name="connsiteX1139" fmla="*/ 875613 w 6737350"/>
              <a:gd name="connsiteY1139" fmla="*/ 4164230 h 5407244"/>
              <a:gd name="connsiteX1140" fmla="*/ 876587 w 6737350"/>
              <a:gd name="connsiteY1140" fmla="*/ 4163598 h 5407244"/>
              <a:gd name="connsiteX1141" fmla="*/ 876787 w 6737350"/>
              <a:gd name="connsiteY1141" fmla="*/ 4163804 h 5407244"/>
              <a:gd name="connsiteX1142" fmla="*/ 881512 w 6737350"/>
              <a:gd name="connsiteY1142" fmla="*/ 4162093 h 5407244"/>
              <a:gd name="connsiteX1143" fmla="*/ 881041 w 6737350"/>
              <a:gd name="connsiteY1143" fmla="*/ 4155200 h 5407244"/>
              <a:gd name="connsiteX1144" fmla="*/ 881998 w 6737350"/>
              <a:gd name="connsiteY1144" fmla="*/ 4146639 h 5407244"/>
              <a:gd name="connsiteX1145" fmla="*/ 891889 w 6737350"/>
              <a:gd name="connsiteY1145" fmla="*/ 4155014 h 5407244"/>
              <a:gd name="connsiteX1146" fmla="*/ 896861 w 6737350"/>
              <a:gd name="connsiteY1146" fmla="*/ 4156535 h 5407244"/>
              <a:gd name="connsiteX1147" fmla="*/ 902450 w 6737350"/>
              <a:gd name="connsiteY1147" fmla="*/ 4154512 h 5407244"/>
              <a:gd name="connsiteX1148" fmla="*/ 905074 w 6737350"/>
              <a:gd name="connsiteY1148" fmla="*/ 4152642 h 5407244"/>
              <a:gd name="connsiteX1149" fmla="*/ 905767 w 6737350"/>
              <a:gd name="connsiteY1149" fmla="*/ 4151983 h 5407244"/>
              <a:gd name="connsiteX1150" fmla="*/ 908798 w 6737350"/>
              <a:gd name="connsiteY1150" fmla="*/ 4136429 h 5407244"/>
              <a:gd name="connsiteX1151" fmla="*/ 868385 w 6737350"/>
              <a:gd name="connsiteY1151" fmla="*/ 4136642 h 5407244"/>
              <a:gd name="connsiteX1152" fmla="*/ 846096 w 6737350"/>
              <a:gd name="connsiteY1152" fmla="*/ 4136512 h 5407244"/>
              <a:gd name="connsiteX1153" fmla="*/ 831281 w 6737350"/>
              <a:gd name="connsiteY1153" fmla="*/ 4142102 h 5407244"/>
              <a:gd name="connsiteX1154" fmla="*/ 810983 w 6737350"/>
              <a:gd name="connsiteY1154" fmla="*/ 4148672 h 5407244"/>
              <a:gd name="connsiteX1155" fmla="*/ 809963 w 6737350"/>
              <a:gd name="connsiteY1155" fmla="*/ 4153446 h 5407244"/>
              <a:gd name="connsiteX1156" fmla="*/ 809963 w 6737350"/>
              <a:gd name="connsiteY1156" fmla="*/ 4149002 h 5407244"/>
              <a:gd name="connsiteX1157" fmla="*/ 800603 w 6737350"/>
              <a:gd name="connsiteY1157" fmla="*/ 4152031 h 5407244"/>
              <a:gd name="connsiteX1158" fmla="*/ 809963 w 6737350"/>
              <a:gd name="connsiteY1158" fmla="*/ 4142112 h 5407244"/>
              <a:gd name="connsiteX1159" fmla="*/ 6270545 w 6737350"/>
              <a:gd name="connsiteY1159" fmla="*/ 4126079 h 5407244"/>
              <a:gd name="connsiteX1160" fmla="*/ 6264022 w 6737350"/>
              <a:gd name="connsiteY1160" fmla="*/ 4133878 h 5407244"/>
              <a:gd name="connsiteX1161" fmla="*/ 6275224 w 6737350"/>
              <a:gd name="connsiteY1161" fmla="*/ 4157133 h 5407244"/>
              <a:gd name="connsiteX1162" fmla="*/ 6274090 w 6737350"/>
              <a:gd name="connsiteY1162" fmla="*/ 4155715 h 5407244"/>
              <a:gd name="connsiteX1163" fmla="*/ 6270545 w 6737350"/>
              <a:gd name="connsiteY1163" fmla="*/ 4126079 h 5407244"/>
              <a:gd name="connsiteX1164" fmla="*/ 893083 w 6737350"/>
              <a:gd name="connsiteY1164" fmla="*/ 4123031 h 5407244"/>
              <a:gd name="connsiteX1165" fmla="*/ 883565 w 6737350"/>
              <a:gd name="connsiteY1165" fmla="*/ 4125076 h 5407244"/>
              <a:gd name="connsiteX1166" fmla="*/ 886217 w 6737350"/>
              <a:gd name="connsiteY1166" fmla="*/ 4126787 h 5407244"/>
              <a:gd name="connsiteX1167" fmla="*/ 892390 w 6737350"/>
              <a:gd name="connsiteY1167" fmla="*/ 4125626 h 5407244"/>
              <a:gd name="connsiteX1168" fmla="*/ 915194 w 6737350"/>
              <a:gd name="connsiteY1168" fmla="*/ 4122288 h 5407244"/>
              <a:gd name="connsiteX1169" fmla="*/ 915747 w 6737350"/>
              <a:gd name="connsiteY1169" fmla="*/ 4128063 h 5407244"/>
              <a:gd name="connsiteX1170" fmla="*/ 925017 w 6737350"/>
              <a:gd name="connsiteY1170" fmla="*/ 4128453 h 5407244"/>
              <a:gd name="connsiteX1171" fmla="*/ 928928 w 6737350"/>
              <a:gd name="connsiteY1171" fmla="*/ 4135644 h 5407244"/>
              <a:gd name="connsiteX1172" fmla="*/ 936942 w 6737350"/>
              <a:gd name="connsiteY1172" fmla="*/ 4129933 h 5407244"/>
              <a:gd name="connsiteX1173" fmla="*/ 936821 w 6737350"/>
              <a:gd name="connsiteY1173" fmla="*/ 4125865 h 5407244"/>
              <a:gd name="connsiteX1174" fmla="*/ 827546 w 6737350"/>
              <a:gd name="connsiteY1174" fmla="*/ 4114309 h 5407244"/>
              <a:gd name="connsiteX1175" fmla="*/ 815777 w 6737350"/>
              <a:gd name="connsiteY1175" fmla="*/ 4126220 h 5407244"/>
              <a:gd name="connsiteX1176" fmla="*/ 813092 w 6737350"/>
              <a:gd name="connsiteY1176" fmla="*/ 4138796 h 5407244"/>
              <a:gd name="connsiteX1177" fmla="*/ 816179 w 6737350"/>
              <a:gd name="connsiteY1177" fmla="*/ 4135524 h 5407244"/>
              <a:gd name="connsiteX1178" fmla="*/ 830677 w 6737350"/>
              <a:gd name="connsiteY1178" fmla="*/ 4130586 h 5407244"/>
              <a:gd name="connsiteX1179" fmla="*/ 835877 w 6737350"/>
              <a:gd name="connsiteY1179" fmla="*/ 4107715 h 5407244"/>
              <a:gd name="connsiteX1180" fmla="*/ 834637 w 6737350"/>
              <a:gd name="connsiteY1180" fmla="*/ 4128489 h 5407244"/>
              <a:gd name="connsiteX1181" fmla="*/ 840521 w 6737350"/>
              <a:gd name="connsiteY1181" fmla="*/ 4124536 h 5407244"/>
              <a:gd name="connsiteX1182" fmla="*/ 844015 w 6737350"/>
              <a:gd name="connsiteY1182" fmla="*/ 4125970 h 5407244"/>
              <a:gd name="connsiteX1183" fmla="*/ 845825 w 6737350"/>
              <a:gd name="connsiteY1183" fmla="*/ 4125305 h 5407244"/>
              <a:gd name="connsiteX1184" fmla="*/ 848533 w 6737350"/>
              <a:gd name="connsiteY1184" fmla="*/ 4119839 h 5407244"/>
              <a:gd name="connsiteX1185" fmla="*/ 848817 w 6737350"/>
              <a:gd name="connsiteY1185" fmla="*/ 4119697 h 5407244"/>
              <a:gd name="connsiteX1186" fmla="*/ 835877 w 6737350"/>
              <a:gd name="connsiteY1186" fmla="*/ 4107715 h 5407244"/>
              <a:gd name="connsiteX1187" fmla="*/ 876286 w 6737350"/>
              <a:gd name="connsiteY1187" fmla="*/ 4098841 h 5407244"/>
              <a:gd name="connsiteX1188" fmla="*/ 872639 w 6737350"/>
              <a:gd name="connsiteY1188" fmla="*/ 4102681 h 5407244"/>
              <a:gd name="connsiteX1189" fmla="*/ 876932 w 6737350"/>
              <a:gd name="connsiteY1189" fmla="*/ 4103759 h 5407244"/>
              <a:gd name="connsiteX1190" fmla="*/ 879870 w 6737350"/>
              <a:gd name="connsiteY1190" fmla="*/ 4099989 h 5407244"/>
              <a:gd name="connsiteX1191" fmla="*/ 715383 w 6737350"/>
              <a:gd name="connsiteY1191" fmla="*/ 4057305 h 5407244"/>
              <a:gd name="connsiteX1192" fmla="*/ 701770 w 6737350"/>
              <a:gd name="connsiteY1192" fmla="*/ 4073470 h 5407244"/>
              <a:gd name="connsiteX1193" fmla="*/ 701912 w 6737350"/>
              <a:gd name="connsiteY1193" fmla="*/ 4073470 h 5407244"/>
              <a:gd name="connsiteX1194" fmla="*/ 715383 w 6737350"/>
              <a:gd name="connsiteY1194" fmla="*/ 4057305 h 5407244"/>
              <a:gd name="connsiteX1195" fmla="*/ 792238 w 6737350"/>
              <a:gd name="connsiteY1195" fmla="*/ 4042132 h 5407244"/>
              <a:gd name="connsiteX1196" fmla="*/ 792238 w 6737350"/>
              <a:gd name="connsiteY1196" fmla="*/ 4042841 h 5407244"/>
              <a:gd name="connsiteX1197" fmla="*/ 792082 w 6737350"/>
              <a:gd name="connsiteY1197" fmla="*/ 4042153 h 5407244"/>
              <a:gd name="connsiteX1198" fmla="*/ 935893 w 6737350"/>
              <a:gd name="connsiteY1198" fmla="*/ 4032059 h 5407244"/>
              <a:gd name="connsiteX1199" fmla="*/ 923386 w 6737350"/>
              <a:gd name="connsiteY1199" fmla="*/ 4039651 h 5407244"/>
              <a:gd name="connsiteX1200" fmla="*/ 906811 w 6737350"/>
              <a:gd name="connsiteY1200" fmla="*/ 4040364 h 5407244"/>
              <a:gd name="connsiteX1201" fmla="*/ 905275 w 6737350"/>
              <a:gd name="connsiteY1201" fmla="*/ 4037836 h 5407244"/>
              <a:gd name="connsiteX1202" fmla="*/ 904560 w 6737350"/>
              <a:gd name="connsiteY1202" fmla="*/ 4039369 h 5407244"/>
              <a:gd name="connsiteX1203" fmla="*/ 887670 w 6737350"/>
              <a:gd name="connsiteY1203" fmla="*/ 4057874 h 5407244"/>
              <a:gd name="connsiteX1204" fmla="*/ 920623 w 6737350"/>
              <a:gd name="connsiteY1204" fmla="*/ 4046009 h 5407244"/>
              <a:gd name="connsiteX1205" fmla="*/ 6277494 w 6737350"/>
              <a:gd name="connsiteY1205" fmla="*/ 4027953 h 5407244"/>
              <a:gd name="connsiteX1206" fmla="*/ 6277689 w 6737350"/>
              <a:gd name="connsiteY1206" fmla="*/ 4029052 h 5407244"/>
              <a:gd name="connsiteX1207" fmla="*/ 6276964 w 6737350"/>
              <a:gd name="connsiteY1207" fmla="*/ 4029400 h 5407244"/>
              <a:gd name="connsiteX1208" fmla="*/ 6280450 w 6737350"/>
              <a:gd name="connsiteY1208" fmla="*/ 4027730 h 5407244"/>
              <a:gd name="connsiteX1209" fmla="*/ 6287846 w 6737350"/>
              <a:gd name="connsiteY1209" fmla="*/ 4027953 h 5407244"/>
              <a:gd name="connsiteX1210" fmla="*/ 6280009 w 6737350"/>
              <a:gd name="connsiteY1210" fmla="*/ 4042111 h 5407244"/>
              <a:gd name="connsiteX1211" fmla="*/ 6277689 w 6737350"/>
              <a:gd name="connsiteY1211" fmla="*/ 4029052 h 5407244"/>
              <a:gd name="connsiteX1212" fmla="*/ 1260037 w 6737350"/>
              <a:gd name="connsiteY1212" fmla="*/ 4019586 h 5407244"/>
              <a:gd name="connsiteX1213" fmla="*/ 1260037 w 6737350"/>
              <a:gd name="connsiteY1213" fmla="*/ 4034617 h 5407244"/>
              <a:gd name="connsiteX1214" fmla="*/ 1251671 w 6737350"/>
              <a:gd name="connsiteY1214" fmla="*/ 4035610 h 5407244"/>
              <a:gd name="connsiteX1215" fmla="*/ 1246312 w 6737350"/>
              <a:gd name="connsiteY1215" fmla="*/ 4039990 h 5407244"/>
              <a:gd name="connsiteX1216" fmla="*/ 1250641 w 6737350"/>
              <a:gd name="connsiteY1216" fmla="*/ 4042336 h 5407244"/>
              <a:gd name="connsiteX1217" fmla="*/ 1250206 w 6737350"/>
              <a:gd name="connsiteY1217" fmla="*/ 4038756 h 5407244"/>
              <a:gd name="connsiteX1218" fmla="*/ 1282869 w 6737350"/>
              <a:gd name="connsiteY1218" fmla="*/ 4041568 h 5407244"/>
              <a:gd name="connsiteX1219" fmla="*/ 1262190 w 6737350"/>
              <a:gd name="connsiteY1219" fmla="*/ 4025396 h 5407244"/>
              <a:gd name="connsiteX1220" fmla="*/ 1261120 w 6737350"/>
              <a:gd name="connsiteY1220" fmla="*/ 4019605 h 5407244"/>
              <a:gd name="connsiteX1221" fmla="*/ 890263 w 6737350"/>
              <a:gd name="connsiteY1221" fmla="*/ 4007865 h 5407244"/>
              <a:gd name="connsiteX1222" fmla="*/ 859593 w 6737350"/>
              <a:gd name="connsiteY1222" fmla="*/ 4035184 h 5407244"/>
              <a:gd name="connsiteX1223" fmla="*/ 796634 w 6737350"/>
              <a:gd name="connsiteY1223" fmla="*/ 4041282 h 5407244"/>
              <a:gd name="connsiteX1224" fmla="*/ 789675 w 6737350"/>
              <a:gd name="connsiteY1224" fmla="*/ 4031531 h 5407244"/>
              <a:gd name="connsiteX1225" fmla="*/ 792082 w 6737350"/>
              <a:gd name="connsiteY1225" fmla="*/ 4042153 h 5407244"/>
              <a:gd name="connsiteX1226" fmla="*/ 753970 w 6737350"/>
              <a:gd name="connsiteY1226" fmla="*/ 4047166 h 5407244"/>
              <a:gd name="connsiteX1227" fmla="*/ 721338 w 6737350"/>
              <a:gd name="connsiteY1227" fmla="*/ 4070492 h 5407244"/>
              <a:gd name="connsiteX1228" fmla="*/ 759199 w 6737350"/>
              <a:gd name="connsiteY1228" fmla="*/ 4067231 h 5407244"/>
              <a:gd name="connsiteX1229" fmla="*/ 807056 w 6737350"/>
              <a:gd name="connsiteY1229" fmla="*/ 4056702 h 5407244"/>
              <a:gd name="connsiteX1230" fmla="*/ 812536 w 6737350"/>
              <a:gd name="connsiteY1230" fmla="*/ 4059166 h 5407244"/>
              <a:gd name="connsiteX1231" fmla="*/ 813337 w 6737350"/>
              <a:gd name="connsiteY1231" fmla="*/ 4058589 h 5407244"/>
              <a:gd name="connsiteX1232" fmla="*/ 831090 w 6737350"/>
              <a:gd name="connsiteY1232" fmla="*/ 4040434 h 5407244"/>
              <a:gd name="connsiteX1233" fmla="*/ 828963 w 6737350"/>
              <a:gd name="connsiteY1233" fmla="*/ 4063548 h 5407244"/>
              <a:gd name="connsiteX1234" fmla="*/ 846264 w 6737350"/>
              <a:gd name="connsiteY1234" fmla="*/ 4060833 h 5407244"/>
              <a:gd name="connsiteX1235" fmla="*/ 846406 w 6737350"/>
              <a:gd name="connsiteY1235" fmla="*/ 4051633 h 5407244"/>
              <a:gd name="connsiteX1236" fmla="*/ 854259 w 6737350"/>
              <a:gd name="connsiteY1236" fmla="*/ 4059579 h 5407244"/>
              <a:gd name="connsiteX1237" fmla="*/ 857581 w 6737350"/>
              <a:gd name="connsiteY1237" fmla="*/ 4059058 h 5407244"/>
              <a:gd name="connsiteX1238" fmla="*/ 894131 w 6737350"/>
              <a:gd name="connsiteY1238" fmla="*/ 4034233 h 5407244"/>
              <a:gd name="connsiteX1239" fmla="*/ 902143 w 6737350"/>
              <a:gd name="connsiteY1239" fmla="*/ 4032679 h 5407244"/>
              <a:gd name="connsiteX1240" fmla="*/ 901808 w 6737350"/>
              <a:gd name="connsiteY1240" fmla="*/ 4032128 h 5407244"/>
              <a:gd name="connsiteX1241" fmla="*/ 900007 w 6737350"/>
              <a:gd name="connsiteY1241" fmla="*/ 4015899 h 5407244"/>
              <a:gd name="connsiteX1242" fmla="*/ 890263 w 6737350"/>
              <a:gd name="connsiteY1242" fmla="*/ 4007865 h 5407244"/>
              <a:gd name="connsiteX1243" fmla="*/ 1289676 w 6737350"/>
              <a:gd name="connsiteY1243" fmla="*/ 4006220 h 5407244"/>
              <a:gd name="connsiteX1244" fmla="*/ 1289512 w 6737350"/>
              <a:gd name="connsiteY1244" fmla="*/ 4011545 h 5407244"/>
              <a:gd name="connsiteX1245" fmla="*/ 1291235 w 6737350"/>
              <a:gd name="connsiteY1245" fmla="*/ 4011506 h 5407244"/>
              <a:gd name="connsiteX1246" fmla="*/ 725610 w 6737350"/>
              <a:gd name="connsiteY1246" fmla="*/ 3996154 h 5407244"/>
              <a:gd name="connsiteX1247" fmla="*/ 736653 w 6737350"/>
              <a:gd name="connsiteY1247" fmla="*/ 3996189 h 5407244"/>
              <a:gd name="connsiteX1248" fmla="*/ 719069 w 6737350"/>
              <a:gd name="connsiteY1248" fmla="*/ 4004555 h 5407244"/>
              <a:gd name="connsiteX1249" fmla="*/ 718502 w 6737350"/>
              <a:gd name="connsiteY1249" fmla="*/ 4005264 h 5407244"/>
              <a:gd name="connsiteX1250" fmla="*/ 725610 w 6737350"/>
              <a:gd name="connsiteY1250" fmla="*/ 3996154 h 5407244"/>
              <a:gd name="connsiteX1251" fmla="*/ 934352 w 6737350"/>
              <a:gd name="connsiteY1251" fmla="*/ 3987589 h 5407244"/>
              <a:gd name="connsiteX1252" fmla="*/ 921487 w 6737350"/>
              <a:gd name="connsiteY1252" fmla="*/ 3992098 h 5407244"/>
              <a:gd name="connsiteX1253" fmla="*/ 921986 w 6737350"/>
              <a:gd name="connsiteY1253" fmla="*/ 3999168 h 5407244"/>
              <a:gd name="connsiteX1254" fmla="*/ 932107 w 6737350"/>
              <a:gd name="connsiteY1254" fmla="*/ 3989295 h 5407244"/>
              <a:gd name="connsiteX1255" fmla="*/ 947439 w 6737350"/>
              <a:gd name="connsiteY1255" fmla="*/ 3983001 h 5407244"/>
              <a:gd name="connsiteX1256" fmla="*/ 946688 w 6737350"/>
              <a:gd name="connsiteY1256" fmla="*/ 3983264 h 5407244"/>
              <a:gd name="connsiteX1257" fmla="*/ 952694 w 6737350"/>
              <a:gd name="connsiteY1257" fmla="*/ 3991533 h 5407244"/>
              <a:gd name="connsiteX1258" fmla="*/ 977829 w 6737350"/>
              <a:gd name="connsiteY1258" fmla="*/ 3990549 h 5407244"/>
              <a:gd name="connsiteX1259" fmla="*/ 980442 w 6737350"/>
              <a:gd name="connsiteY1259" fmla="*/ 3989356 h 5407244"/>
              <a:gd name="connsiteX1260" fmla="*/ 969170 w 6737350"/>
              <a:gd name="connsiteY1260" fmla="*/ 3984066 h 5407244"/>
              <a:gd name="connsiteX1261" fmla="*/ 947439 w 6737350"/>
              <a:gd name="connsiteY1261" fmla="*/ 3983001 h 5407244"/>
              <a:gd name="connsiteX1262" fmla="*/ 1106939 w 6737350"/>
              <a:gd name="connsiteY1262" fmla="*/ 3982289 h 5407244"/>
              <a:gd name="connsiteX1263" fmla="*/ 1102639 w 6737350"/>
              <a:gd name="connsiteY1263" fmla="*/ 3982436 h 5407244"/>
              <a:gd name="connsiteX1264" fmla="*/ 1109683 w 6737350"/>
              <a:gd name="connsiteY1264" fmla="*/ 3988528 h 5407244"/>
              <a:gd name="connsiteX1265" fmla="*/ 799186 w 6737350"/>
              <a:gd name="connsiteY1265" fmla="*/ 3982151 h 5407244"/>
              <a:gd name="connsiteX1266" fmla="*/ 799454 w 6737350"/>
              <a:gd name="connsiteY1266" fmla="*/ 3982730 h 5407244"/>
              <a:gd name="connsiteX1267" fmla="*/ 799186 w 6737350"/>
              <a:gd name="connsiteY1267" fmla="*/ 3982860 h 5407244"/>
              <a:gd name="connsiteX1268" fmla="*/ 1182841 w 6737350"/>
              <a:gd name="connsiteY1268" fmla="*/ 3979697 h 5407244"/>
              <a:gd name="connsiteX1269" fmla="*/ 1177410 w 6737350"/>
              <a:gd name="connsiteY1269" fmla="*/ 3979882 h 5407244"/>
              <a:gd name="connsiteX1270" fmla="*/ 1177599 w 6737350"/>
              <a:gd name="connsiteY1270" fmla="*/ 3980981 h 5407244"/>
              <a:gd name="connsiteX1271" fmla="*/ 1176943 w 6737350"/>
              <a:gd name="connsiteY1271" fmla="*/ 3992644 h 5407244"/>
              <a:gd name="connsiteX1272" fmla="*/ 1171838 w 6737350"/>
              <a:gd name="connsiteY1272" fmla="*/ 3985838 h 5407244"/>
              <a:gd name="connsiteX1273" fmla="*/ 1174319 w 6737350"/>
              <a:gd name="connsiteY1273" fmla="*/ 3984154 h 5407244"/>
              <a:gd name="connsiteX1274" fmla="*/ 1174841 w 6737350"/>
              <a:gd name="connsiteY1274" fmla="*/ 3979970 h 5407244"/>
              <a:gd name="connsiteX1275" fmla="*/ 1129370 w 6737350"/>
              <a:gd name="connsiteY1275" fmla="*/ 3981523 h 5407244"/>
              <a:gd name="connsiteX1276" fmla="*/ 1123767 w 6737350"/>
              <a:gd name="connsiteY1276" fmla="*/ 3992077 h 5407244"/>
              <a:gd name="connsiteX1277" fmla="*/ 1154255 w 6737350"/>
              <a:gd name="connsiteY1277" fmla="*/ 3980875 h 5407244"/>
              <a:gd name="connsiteX1278" fmla="*/ 1175773 w 6737350"/>
              <a:gd name="connsiteY1278" fmla="*/ 3998228 h 5407244"/>
              <a:gd name="connsiteX1279" fmla="*/ 1180759 w 6737350"/>
              <a:gd name="connsiteY1279" fmla="*/ 3999147 h 5407244"/>
              <a:gd name="connsiteX1280" fmla="*/ 1185070 w 6737350"/>
              <a:gd name="connsiteY1280" fmla="*/ 3998934 h 5407244"/>
              <a:gd name="connsiteX1281" fmla="*/ 1190697 w 6737350"/>
              <a:gd name="connsiteY1281" fmla="*/ 3983569 h 5407244"/>
              <a:gd name="connsiteX1282" fmla="*/ 1182331 w 6737350"/>
              <a:gd name="connsiteY1282" fmla="*/ 3984703 h 5407244"/>
              <a:gd name="connsiteX1283" fmla="*/ 809141 w 6737350"/>
              <a:gd name="connsiteY1283" fmla="*/ 3978019 h 5407244"/>
              <a:gd name="connsiteX1284" fmla="*/ 846690 w 6737350"/>
              <a:gd name="connsiteY1284" fmla="*/ 3993353 h 5407244"/>
              <a:gd name="connsiteX1285" fmla="*/ 819069 w 6737350"/>
              <a:gd name="connsiteY1285" fmla="*/ 4004160 h 5407244"/>
              <a:gd name="connsiteX1286" fmla="*/ 805696 w 6737350"/>
              <a:gd name="connsiteY1286" fmla="*/ 3996255 h 5407244"/>
              <a:gd name="connsiteX1287" fmla="*/ 799454 w 6737350"/>
              <a:gd name="connsiteY1287" fmla="*/ 3982730 h 5407244"/>
              <a:gd name="connsiteX1288" fmla="*/ 1210814 w 6737350"/>
              <a:gd name="connsiteY1288" fmla="*/ 3976377 h 5407244"/>
              <a:gd name="connsiteX1289" fmla="*/ 1209448 w 6737350"/>
              <a:gd name="connsiteY1289" fmla="*/ 3976547 h 5407244"/>
              <a:gd name="connsiteX1290" fmla="*/ 1211116 w 6737350"/>
              <a:gd name="connsiteY1290" fmla="*/ 3979741 h 5407244"/>
              <a:gd name="connsiteX1291" fmla="*/ 771573 w 6737350"/>
              <a:gd name="connsiteY1291" fmla="*/ 3973477 h 5407244"/>
              <a:gd name="connsiteX1292" fmla="*/ 786708 w 6737350"/>
              <a:gd name="connsiteY1292" fmla="*/ 3983427 h 5407244"/>
              <a:gd name="connsiteX1293" fmla="*/ 779760 w 6737350"/>
              <a:gd name="connsiteY1293" fmla="*/ 3999025 h 5407244"/>
              <a:gd name="connsiteX1294" fmla="*/ 771394 w 6737350"/>
              <a:gd name="connsiteY1294" fmla="*/ 3977330 h 5407244"/>
              <a:gd name="connsiteX1295" fmla="*/ 771573 w 6737350"/>
              <a:gd name="connsiteY1295" fmla="*/ 3973477 h 5407244"/>
              <a:gd name="connsiteX1296" fmla="*/ 646893 w 6737350"/>
              <a:gd name="connsiteY1296" fmla="*/ 3973218 h 5407244"/>
              <a:gd name="connsiteX1297" fmla="*/ 662775 w 6737350"/>
              <a:gd name="connsiteY1297" fmla="*/ 3987398 h 5407244"/>
              <a:gd name="connsiteX1298" fmla="*/ 645191 w 6737350"/>
              <a:gd name="connsiteY1298" fmla="*/ 4003279 h 5407244"/>
              <a:gd name="connsiteX1299" fmla="*/ 646893 w 6737350"/>
              <a:gd name="connsiteY1299" fmla="*/ 3973218 h 5407244"/>
              <a:gd name="connsiteX1300" fmla="*/ 5117532 w 6737350"/>
              <a:gd name="connsiteY1300" fmla="*/ 3966697 h 5407244"/>
              <a:gd name="connsiteX1301" fmla="*/ 5109837 w 6737350"/>
              <a:gd name="connsiteY1301" fmla="*/ 3967712 h 5407244"/>
              <a:gd name="connsiteX1302" fmla="*/ 5113773 w 6737350"/>
              <a:gd name="connsiteY1302" fmla="*/ 3970210 h 5407244"/>
              <a:gd name="connsiteX1303" fmla="*/ 5119977 w 6737350"/>
              <a:gd name="connsiteY1303" fmla="*/ 3979315 h 5407244"/>
              <a:gd name="connsiteX1304" fmla="*/ 5123895 w 6737350"/>
              <a:gd name="connsiteY1304" fmla="*/ 3971973 h 5407244"/>
              <a:gd name="connsiteX1305" fmla="*/ 1246692 w 6737350"/>
              <a:gd name="connsiteY1305" fmla="*/ 3966309 h 5407244"/>
              <a:gd name="connsiteX1306" fmla="*/ 1229273 w 6737350"/>
              <a:gd name="connsiteY1306" fmla="*/ 3972065 h 5407244"/>
              <a:gd name="connsiteX1307" fmla="*/ 1229267 w 6737350"/>
              <a:gd name="connsiteY1307" fmla="*/ 3985412 h 5407244"/>
              <a:gd name="connsiteX1308" fmla="*/ 1229267 w 6737350"/>
              <a:gd name="connsiteY1308" fmla="*/ 3985412 h 5407244"/>
              <a:gd name="connsiteX1309" fmla="*/ 1229267 w 6737350"/>
              <a:gd name="connsiteY1309" fmla="*/ 3985838 h 5407244"/>
              <a:gd name="connsiteX1310" fmla="*/ 1229267 w 6737350"/>
              <a:gd name="connsiteY1310" fmla="*/ 3985412 h 5407244"/>
              <a:gd name="connsiteX1311" fmla="*/ 1234739 w 6737350"/>
              <a:gd name="connsiteY1311" fmla="*/ 3974786 h 5407244"/>
              <a:gd name="connsiteX1312" fmla="*/ 1250253 w 6737350"/>
              <a:gd name="connsiteY1312" fmla="*/ 3967687 h 5407244"/>
              <a:gd name="connsiteX1313" fmla="*/ 660931 w 6737350"/>
              <a:gd name="connsiteY1313" fmla="*/ 3964568 h 5407244"/>
              <a:gd name="connsiteX1314" fmla="*/ 660932 w 6737350"/>
              <a:gd name="connsiteY1314" fmla="*/ 3964575 h 5407244"/>
              <a:gd name="connsiteX1315" fmla="*/ 648648 w 6737350"/>
              <a:gd name="connsiteY1315" fmla="*/ 3964727 h 5407244"/>
              <a:gd name="connsiteX1316" fmla="*/ 639094 w 6737350"/>
              <a:gd name="connsiteY1316" fmla="*/ 3973927 h 5407244"/>
              <a:gd name="connsiteX1317" fmla="*/ 644624 w 6737350"/>
              <a:gd name="connsiteY1317" fmla="*/ 3988107 h 5407244"/>
              <a:gd name="connsiteX1318" fmla="*/ 635265 w 6737350"/>
              <a:gd name="connsiteY1318" fmla="*/ 4003846 h 5407244"/>
              <a:gd name="connsiteX1319" fmla="*/ 629593 w 6737350"/>
              <a:gd name="connsiteY1319" fmla="*/ 4011787 h 5407244"/>
              <a:gd name="connsiteX1320" fmla="*/ 680074 w 6737350"/>
              <a:gd name="connsiteY1320" fmla="*/ 3985271 h 5407244"/>
              <a:gd name="connsiteX1321" fmla="*/ 661669 w 6737350"/>
              <a:gd name="connsiteY1321" fmla="*/ 3977414 h 5407244"/>
              <a:gd name="connsiteX1322" fmla="*/ 660932 w 6737350"/>
              <a:gd name="connsiteY1322" fmla="*/ 3964575 h 5407244"/>
              <a:gd name="connsiteX1323" fmla="*/ 661498 w 6737350"/>
              <a:gd name="connsiteY1323" fmla="*/ 3964568 h 5407244"/>
              <a:gd name="connsiteX1324" fmla="*/ 1234655 w 6737350"/>
              <a:gd name="connsiteY1324" fmla="*/ 3961714 h 5407244"/>
              <a:gd name="connsiteX1325" fmla="*/ 1230774 w 6737350"/>
              <a:gd name="connsiteY1325" fmla="*/ 3964973 h 5407244"/>
              <a:gd name="connsiteX1326" fmla="*/ 1242846 w 6737350"/>
              <a:gd name="connsiteY1326" fmla="*/ 3964821 h 5407244"/>
              <a:gd name="connsiteX1327" fmla="*/ 1242587 w 6737350"/>
              <a:gd name="connsiteY1327" fmla="*/ 3964721 h 5407244"/>
              <a:gd name="connsiteX1328" fmla="*/ 1234655 w 6737350"/>
              <a:gd name="connsiteY1328" fmla="*/ 3961714 h 5407244"/>
              <a:gd name="connsiteX1329" fmla="*/ 727613 w 6737350"/>
              <a:gd name="connsiteY1329" fmla="*/ 3959427 h 5407244"/>
              <a:gd name="connsiteX1330" fmla="*/ 740765 w 6737350"/>
              <a:gd name="connsiteY1330" fmla="*/ 3987681 h 5407244"/>
              <a:gd name="connsiteX1331" fmla="*/ 716375 w 6737350"/>
              <a:gd name="connsiteY1331" fmla="*/ 3974777 h 5407244"/>
              <a:gd name="connsiteX1332" fmla="*/ 727613 w 6737350"/>
              <a:gd name="connsiteY1332" fmla="*/ 3959427 h 5407244"/>
              <a:gd name="connsiteX1333" fmla="*/ 5076305 w 6737350"/>
              <a:gd name="connsiteY1333" fmla="*/ 3958329 h 5407244"/>
              <a:gd name="connsiteX1334" fmla="*/ 5078227 w 6737350"/>
              <a:gd name="connsiteY1334" fmla="*/ 3966836 h 5407244"/>
              <a:gd name="connsiteX1335" fmla="*/ 5084332 w 6737350"/>
              <a:gd name="connsiteY1335" fmla="*/ 3964852 h 5407244"/>
              <a:gd name="connsiteX1336" fmla="*/ 5088178 w 6737350"/>
              <a:gd name="connsiteY1336" fmla="*/ 3962250 h 5407244"/>
              <a:gd name="connsiteX1337" fmla="*/ 754094 w 6737350"/>
              <a:gd name="connsiteY1337" fmla="*/ 3957194 h 5407244"/>
              <a:gd name="connsiteX1338" fmla="*/ 750549 w 6737350"/>
              <a:gd name="connsiteY1338" fmla="*/ 3964993 h 5407244"/>
              <a:gd name="connsiteX1339" fmla="*/ 755370 w 6737350"/>
              <a:gd name="connsiteY1339" fmla="*/ 3972083 h 5407244"/>
              <a:gd name="connsiteX1340" fmla="*/ 742892 w 6737350"/>
              <a:gd name="connsiteY1340" fmla="*/ 3964993 h 5407244"/>
              <a:gd name="connsiteX1341" fmla="*/ 742183 w 6737350"/>
              <a:gd name="connsiteY1341" fmla="*/ 3965702 h 5407244"/>
              <a:gd name="connsiteX1342" fmla="*/ 754094 w 6737350"/>
              <a:gd name="connsiteY1342" fmla="*/ 3957194 h 5407244"/>
              <a:gd name="connsiteX1343" fmla="*/ 5132456 w 6737350"/>
              <a:gd name="connsiteY1343" fmla="*/ 3952233 h 5407244"/>
              <a:gd name="connsiteX1344" fmla="*/ 5133652 w 6737350"/>
              <a:gd name="connsiteY1344" fmla="*/ 3954796 h 5407244"/>
              <a:gd name="connsiteX1345" fmla="*/ 5134203 w 6737350"/>
              <a:gd name="connsiteY1345" fmla="*/ 3953866 h 5407244"/>
              <a:gd name="connsiteX1346" fmla="*/ 1110066 w 6737350"/>
              <a:gd name="connsiteY1346" fmla="*/ 3949260 h 5407244"/>
              <a:gd name="connsiteX1347" fmla="*/ 1109587 w 6737350"/>
              <a:gd name="connsiteY1347" fmla="*/ 3956911 h 5407244"/>
              <a:gd name="connsiteX1348" fmla="*/ 1106468 w 6737350"/>
              <a:gd name="connsiteY1348" fmla="*/ 3951239 h 5407244"/>
              <a:gd name="connsiteX1349" fmla="*/ 1112140 w 6737350"/>
              <a:gd name="connsiteY1349" fmla="*/ 3948119 h 5407244"/>
              <a:gd name="connsiteX1350" fmla="*/ 1110864 w 6737350"/>
              <a:gd name="connsiteY1350" fmla="*/ 3948828 h 5407244"/>
              <a:gd name="connsiteX1351" fmla="*/ 1110860 w 6737350"/>
              <a:gd name="connsiteY1351" fmla="*/ 3948823 h 5407244"/>
              <a:gd name="connsiteX1352" fmla="*/ 1110160 w 6737350"/>
              <a:gd name="connsiteY1352" fmla="*/ 3947747 h 5407244"/>
              <a:gd name="connsiteX1353" fmla="*/ 1110860 w 6737350"/>
              <a:gd name="connsiteY1353" fmla="*/ 3948823 h 5407244"/>
              <a:gd name="connsiteX1354" fmla="*/ 1110066 w 6737350"/>
              <a:gd name="connsiteY1354" fmla="*/ 3949260 h 5407244"/>
              <a:gd name="connsiteX1355" fmla="*/ 485897 w 6737350"/>
              <a:gd name="connsiteY1355" fmla="*/ 3947747 h 5407244"/>
              <a:gd name="connsiteX1356" fmla="*/ 461560 w 6737350"/>
              <a:gd name="connsiteY1356" fmla="*/ 3964426 h 5407244"/>
              <a:gd name="connsiteX1357" fmla="*/ 575000 w 6737350"/>
              <a:gd name="connsiteY1357" fmla="*/ 4001294 h 5407244"/>
              <a:gd name="connsiteX1358" fmla="*/ 581240 w 6737350"/>
              <a:gd name="connsiteY1358" fmla="*/ 4001294 h 5407244"/>
              <a:gd name="connsiteX1359" fmla="*/ 573299 w 6737350"/>
              <a:gd name="connsiteY1359" fmla="*/ 3971516 h 5407244"/>
              <a:gd name="connsiteX1360" fmla="*/ 573157 w 6737350"/>
              <a:gd name="connsiteY1360" fmla="*/ 3971516 h 5407244"/>
              <a:gd name="connsiteX1361" fmla="*/ 485897 w 6737350"/>
              <a:gd name="connsiteY1361" fmla="*/ 3947747 h 5407244"/>
              <a:gd name="connsiteX1362" fmla="*/ 543680 w 6737350"/>
              <a:gd name="connsiteY1362" fmla="*/ 3945460 h 5407244"/>
              <a:gd name="connsiteX1363" fmla="*/ 525796 w 6737350"/>
              <a:gd name="connsiteY1363" fmla="*/ 3952515 h 5407244"/>
              <a:gd name="connsiteX1364" fmla="*/ 525654 w 6737350"/>
              <a:gd name="connsiteY1364" fmla="*/ 3952515 h 5407244"/>
              <a:gd name="connsiteX1365" fmla="*/ 566351 w 6737350"/>
              <a:gd name="connsiteY1365" fmla="*/ 3964568 h 5407244"/>
              <a:gd name="connsiteX1366" fmla="*/ 543680 w 6737350"/>
              <a:gd name="connsiteY1366" fmla="*/ 3945460 h 5407244"/>
              <a:gd name="connsiteX1367" fmla="*/ 5140075 w 6737350"/>
              <a:gd name="connsiteY1367" fmla="*/ 3943955 h 5407244"/>
              <a:gd name="connsiteX1368" fmla="*/ 5134460 w 6737350"/>
              <a:gd name="connsiteY1368" fmla="*/ 3948155 h 5407244"/>
              <a:gd name="connsiteX1369" fmla="*/ 5136217 w 6737350"/>
              <a:gd name="connsiteY1369" fmla="*/ 3950466 h 5407244"/>
              <a:gd name="connsiteX1370" fmla="*/ 1198685 w 6737350"/>
              <a:gd name="connsiteY1370" fmla="*/ 3941043 h 5407244"/>
              <a:gd name="connsiteX1371" fmla="*/ 1195714 w 6737350"/>
              <a:gd name="connsiteY1371" fmla="*/ 3946117 h 5407244"/>
              <a:gd name="connsiteX1372" fmla="*/ 1186443 w 6737350"/>
              <a:gd name="connsiteY1372" fmla="*/ 3952941 h 5407244"/>
              <a:gd name="connsiteX1373" fmla="*/ 1190067 w 6737350"/>
              <a:gd name="connsiteY1373" fmla="*/ 3961945 h 5407244"/>
              <a:gd name="connsiteX1374" fmla="*/ 1207283 w 6737350"/>
              <a:gd name="connsiteY1374" fmla="*/ 3963802 h 5407244"/>
              <a:gd name="connsiteX1375" fmla="*/ 1204026 w 6737350"/>
              <a:gd name="connsiteY1375" fmla="*/ 3958188 h 5407244"/>
              <a:gd name="connsiteX1376" fmla="*/ 1212251 w 6737350"/>
              <a:gd name="connsiteY1376" fmla="*/ 3961910 h 5407244"/>
              <a:gd name="connsiteX1377" fmla="*/ 1213719 w 6737350"/>
              <a:gd name="connsiteY1377" fmla="*/ 3964496 h 5407244"/>
              <a:gd name="connsiteX1378" fmla="*/ 1219467 w 6737350"/>
              <a:gd name="connsiteY1378" fmla="*/ 3965116 h 5407244"/>
              <a:gd name="connsiteX1379" fmla="*/ 1220939 w 6737350"/>
              <a:gd name="connsiteY1379" fmla="*/ 3965098 h 5407244"/>
              <a:gd name="connsiteX1380" fmla="*/ 1216275 w 6737350"/>
              <a:gd name="connsiteY1380" fmla="*/ 3958418 h 5407244"/>
              <a:gd name="connsiteX1381" fmla="*/ 1207288 w 6737350"/>
              <a:gd name="connsiteY1381" fmla="*/ 3950247 h 5407244"/>
              <a:gd name="connsiteX1382" fmla="*/ 1209686 w 6737350"/>
              <a:gd name="connsiteY1382" fmla="*/ 3943191 h 5407244"/>
              <a:gd name="connsiteX1383" fmla="*/ 5144936 w 6737350"/>
              <a:gd name="connsiteY1383" fmla="*/ 3940320 h 5407244"/>
              <a:gd name="connsiteX1384" fmla="*/ 5145048 w 6737350"/>
              <a:gd name="connsiteY1384" fmla="*/ 3940618 h 5407244"/>
              <a:gd name="connsiteX1385" fmla="*/ 5144348 w 6737350"/>
              <a:gd name="connsiteY1385" fmla="*/ 3940760 h 5407244"/>
              <a:gd name="connsiteX1386" fmla="*/ 1057405 w 6737350"/>
              <a:gd name="connsiteY1386" fmla="*/ 3932237 h 5407244"/>
              <a:gd name="connsiteX1387" fmla="*/ 1057405 w 6737350"/>
              <a:gd name="connsiteY1387" fmla="*/ 3932379 h 5407244"/>
              <a:gd name="connsiteX1388" fmla="*/ 1043225 w 6737350"/>
              <a:gd name="connsiteY1388" fmla="*/ 3949112 h 5407244"/>
              <a:gd name="connsiteX1389" fmla="*/ 1057405 w 6737350"/>
              <a:gd name="connsiteY1389" fmla="*/ 3932237 h 5407244"/>
              <a:gd name="connsiteX1390" fmla="*/ 5126318 w 6737350"/>
              <a:gd name="connsiteY1390" fmla="*/ 3928507 h 5407244"/>
              <a:gd name="connsiteX1391" fmla="*/ 5127353 w 6737350"/>
              <a:gd name="connsiteY1391" fmla="*/ 3933656 h 5407244"/>
              <a:gd name="connsiteX1392" fmla="*/ 5121472 w 6737350"/>
              <a:gd name="connsiteY1392" fmla="*/ 3934753 h 5407244"/>
              <a:gd name="connsiteX1393" fmla="*/ 5121313 w 6737350"/>
              <a:gd name="connsiteY1393" fmla="*/ 3940500 h 5407244"/>
              <a:gd name="connsiteX1394" fmla="*/ 5124192 w 6737350"/>
              <a:gd name="connsiteY1394" fmla="*/ 3941348 h 5407244"/>
              <a:gd name="connsiteX1395" fmla="*/ 5128508 w 6737350"/>
              <a:gd name="connsiteY1395" fmla="*/ 3940326 h 5407244"/>
              <a:gd name="connsiteX1396" fmla="*/ 5130754 w 6737350"/>
              <a:gd name="connsiteY1396" fmla="*/ 3943281 h 5407244"/>
              <a:gd name="connsiteX1397" fmla="*/ 5131235 w 6737350"/>
              <a:gd name="connsiteY1397" fmla="*/ 3943422 h 5407244"/>
              <a:gd name="connsiteX1398" fmla="*/ 5144348 w 6737350"/>
              <a:gd name="connsiteY1398" fmla="*/ 3940760 h 5407244"/>
              <a:gd name="connsiteX1399" fmla="*/ 5141573 w 6737350"/>
              <a:gd name="connsiteY1399" fmla="*/ 3942835 h 5407244"/>
              <a:gd name="connsiteX1400" fmla="*/ 5143430 w 6737350"/>
              <a:gd name="connsiteY1400" fmla="*/ 3953904 h 5407244"/>
              <a:gd name="connsiteX1401" fmla="*/ 5148248 w 6737350"/>
              <a:gd name="connsiteY1401" fmla="*/ 3953986 h 5407244"/>
              <a:gd name="connsiteX1402" fmla="*/ 5149459 w 6737350"/>
              <a:gd name="connsiteY1402" fmla="*/ 3952286 h 5407244"/>
              <a:gd name="connsiteX1403" fmla="*/ 5145048 w 6737350"/>
              <a:gd name="connsiteY1403" fmla="*/ 3940618 h 5407244"/>
              <a:gd name="connsiteX1404" fmla="*/ 5150301 w 6737350"/>
              <a:gd name="connsiteY1404" fmla="*/ 3939551 h 5407244"/>
              <a:gd name="connsiteX1405" fmla="*/ 5137135 w 6737350"/>
              <a:gd name="connsiteY1405" fmla="*/ 3930113 h 5407244"/>
              <a:gd name="connsiteX1406" fmla="*/ 5138286 w 6737350"/>
              <a:gd name="connsiteY1406" fmla="*/ 3928733 h 5407244"/>
              <a:gd name="connsiteX1407" fmla="*/ 1327393 w 6737350"/>
              <a:gd name="connsiteY1407" fmla="*/ 3927842 h 5407244"/>
              <a:gd name="connsiteX1408" fmla="*/ 1313212 w 6737350"/>
              <a:gd name="connsiteY1408" fmla="*/ 3944858 h 5407244"/>
              <a:gd name="connsiteX1409" fmla="*/ 1327393 w 6737350"/>
              <a:gd name="connsiteY1409" fmla="*/ 3927842 h 5407244"/>
              <a:gd name="connsiteX1410" fmla="*/ 504809 w 6737350"/>
              <a:gd name="connsiteY1410" fmla="*/ 3924155 h 5407244"/>
              <a:gd name="connsiteX1411" fmla="*/ 519982 w 6737350"/>
              <a:gd name="connsiteY1411" fmla="*/ 3930394 h 5407244"/>
              <a:gd name="connsiteX1412" fmla="*/ 504951 w 6737350"/>
              <a:gd name="connsiteY1412" fmla="*/ 3924155 h 5407244"/>
              <a:gd name="connsiteX1413" fmla="*/ 6598953 w 6737350"/>
              <a:gd name="connsiteY1413" fmla="*/ 3922595 h 5407244"/>
              <a:gd name="connsiteX1414" fmla="*/ 6624336 w 6737350"/>
              <a:gd name="connsiteY1414" fmla="*/ 3960881 h 5407244"/>
              <a:gd name="connsiteX1415" fmla="*/ 6544786 w 6737350"/>
              <a:gd name="connsiteY1415" fmla="*/ 3927842 h 5407244"/>
              <a:gd name="connsiteX1416" fmla="*/ 6598953 w 6737350"/>
              <a:gd name="connsiteY1416" fmla="*/ 3922595 h 5407244"/>
              <a:gd name="connsiteX1417" fmla="*/ 1100938 w 6737350"/>
              <a:gd name="connsiteY1417" fmla="*/ 3920042 h 5407244"/>
              <a:gd name="connsiteX1418" fmla="*/ 1111005 w 6737350"/>
              <a:gd name="connsiteY1418" fmla="*/ 3934223 h 5407244"/>
              <a:gd name="connsiteX1419" fmla="*/ 1110160 w 6737350"/>
              <a:gd name="connsiteY1419" fmla="*/ 3947747 h 5407244"/>
              <a:gd name="connsiteX1420" fmla="*/ 1105041 w 6737350"/>
              <a:gd name="connsiteY1420" fmla="*/ 3939888 h 5407244"/>
              <a:gd name="connsiteX1421" fmla="*/ 1092997 w 6737350"/>
              <a:gd name="connsiteY1421" fmla="*/ 3958612 h 5407244"/>
              <a:gd name="connsiteX1422" fmla="*/ 1100938 w 6737350"/>
              <a:gd name="connsiteY1422" fmla="*/ 3920042 h 5407244"/>
              <a:gd name="connsiteX1423" fmla="*/ 751400 w 6737350"/>
              <a:gd name="connsiteY1423" fmla="*/ 3919333 h 5407244"/>
              <a:gd name="connsiteX1424" fmla="*/ 749982 w 6737350"/>
              <a:gd name="connsiteY1424" fmla="*/ 3926991 h 5407244"/>
              <a:gd name="connsiteX1425" fmla="*/ 754803 w 6737350"/>
              <a:gd name="connsiteY1425" fmla="*/ 3933939 h 5407244"/>
              <a:gd name="connsiteX1426" fmla="*/ 743034 w 6737350"/>
              <a:gd name="connsiteY1426" fmla="*/ 3942447 h 5407244"/>
              <a:gd name="connsiteX1427" fmla="*/ 743034 w 6737350"/>
              <a:gd name="connsiteY1427" fmla="*/ 3920042 h 5407244"/>
              <a:gd name="connsiteX1428" fmla="*/ 751400 w 6737350"/>
              <a:gd name="connsiteY1428" fmla="*/ 3919333 h 5407244"/>
              <a:gd name="connsiteX1429" fmla="*/ 680467 w 6737350"/>
              <a:gd name="connsiteY1429" fmla="*/ 3883372 h 5407244"/>
              <a:gd name="connsiteX1430" fmla="*/ 721764 w 6737350"/>
              <a:gd name="connsiteY1430" fmla="*/ 3891966 h 5407244"/>
              <a:gd name="connsiteX1431" fmla="*/ 670574 w 6737350"/>
              <a:gd name="connsiteY1431" fmla="*/ 3903877 h 5407244"/>
              <a:gd name="connsiteX1432" fmla="*/ 680467 w 6737350"/>
              <a:gd name="connsiteY1432" fmla="*/ 3883372 h 5407244"/>
              <a:gd name="connsiteX1433" fmla="*/ 629130 w 6737350"/>
              <a:gd name="connsiteY1433" fmla="*/ 3882678 h 5407244"/>
              <a:gd name="connsiteX1434" fmla="*/ 654834 w 6737350"/>
              <a:gd name="connsiteY1434" fmla="*/ 3890973 h 5407244"/>
              <a:gd name="connsiteX1435" fmla="*/ 628175 w 6737350"/>
              <a:gd name="connsiteY1435" fmla="*/ 3923020 h 5407244"/>
              <a:gd name="connsiteX1436" fmla="*/ 627183 w 6737350"/>
              <a:gd name="connsiteY1436" fmla="*/ 3885301 h 5407244"/>
              <a:gd name="connsiteX1437" fmla="*/ 626474 w 6737350"/>
              <a:gd name="connsiteY1437" fmla="*/ 3885727 h 5407244"/>
              <a:gd name="connsiteX1438" fmla="*/ 629130 w 6737350"/>
              <a:gd name="connsiteY1438" fmla="*/ 3882678 h 5407244"/>
              <a:gd name="connsiteX1439" fmla="*/ 486807 w 6737350"/>
              <a:gd name="connsiteY1439" fmla="*/ 3872881 h 5407244"/>
              <a:gd name="connsiteX1440" fmla="*/ 483823 w 6737350"/>
              <a:gd name="connsiteY1440" fmla="*/ 3888137 h 5407244"/>
              <a:gd name="connsiteX1441" fmla="*/ 484390 w 6737350"/>
              <a:gd name="connsiteY1441" fmla="*/ 3888137 h 5407244"/>
              <a:gd name="connsiteX1442" fmla="*/ 505093 w 6737350"/>
              <a:gd name="connsiteY1442" fmla="*/ 3886719 h 5407244"/>
              <a:gd name="connsiteX1443" fmla="*/ 486807 w 6737350"/>
              <a:gd name="connsiteY1443" fmla="*/ 3872881 h 5407244"/>
              <a:gd name="connsiteX1444" fmla="*/ 1272846 w 6737350"/>
              <a:gd name="connsiteY1444" fmla="*/ 3857859 h 5407244"/>
              <a:gd name="connsiteX1445" fmla="*/ 1268576 w 6737350"/>
              <a:gd name="connsiteY1445" fmla="*/ 3859065 h 5407244"/>
              <a:gd name="connsiteX1446" fmla="*/ 1269727 w 6737350"/>
              <a:gd name="connsiteY1446" fmla="*/ 3859540 h 5407244"/>
              <a:gd name="connsiteX1447" fmla="*/ 1277210 w 6737350"/>
              <a:gd name="connsiteY1447" fmla="*/ 3859035 h 5407244"/>
              <a:gd name="connsiteX1448" fmla="*/ 1298115 w 6737350"/>
              <a:gd name="connsiteY1448" fmla="*/ 3854605 h 5407244"/>
              <a:gd name="connsiteX1449" fmla="*/ 1297338 w 6737350"/>
              <a:gd name="connsiteY1449" fmla="*/ 3856212 h 5407244"/>
              <a:gd name="connsiteX1450" fmla="*/ 1301265 w 6737350"/>
              <a:gd name="connsiteY1450" fmla="*/ 3855568 h 5407244"/>
              <a:gd name="connsiteX1451" fmla="*/ 1301753 w 6737350"/>
              <a:gd name="connsiteY1451" fmla="*/ 3855120 h 5407244"/>
              <a:gd name="connsiteX1452" fmla="*/ 727180 w 6737350"/>
              <a:gd name="connsiteY1452" fmla="*/ 3851447 h 5407244"/>
              <a:gd name="connsiteX1453" fmla="*/ 789543 w 6737350"/>
              <a:gd name="connsiteY1453" fmla="*/ 3856752 h 5407244"/>
              <a:gd name="connsiteX1454" fmla="*/ 793320 w 6737350"/>
              <a:gd name="connsiteY1454" fmla="*/ 3856339 h 5407244"/>
              <a:gd name="connsiteX1455" fmla="*/ 794031 w 6737350"/>
              <a:gd name="connsiteY1455" fmla="*/ 3857431 h 5407244"/>
              <a:gd name="connsiteX1456" fmla="*/ 858372 w 6737350"/>
              <a:gd name="connsiteY1456" fmla="*/ 3869982 h 5407244"/>
              <a:gd name="connsiteX1457" fmla="*/ 993168 w 6737350"/>
              <a:gd name="connsiteY1457" fmla="*/ 3893242 h 5407244"/>
              <a:gd name="connsiteX1458" fmla="*/ 1003378 w 6737350"/>
              <a:gd name="connsiteY1458" fmla="*/ 3915080 h 5407244"/>
              <a:gd name="connsiteX1459" fmla="*/ 649586 w 6737350"/>
              <a:gd name="connsiteY1459" fmla="*/ 3867151 h 5407244"/>
              <a:gd name="connsiteX1460" fmla="*/ 727180 w 6737350"/>
              <a:gd name="connsiteY1460" fmla="*/ 3851447 h 5407244"/>
              <a:gd name="connsiteX1461" fmla="*/ 1245493 w 6737350"/>
              <a:gd name="connsiteY1461" fmla="*/ 3832952 h 5407244"/>
              <a:gd name="connsiteX1462" fmla="*/ 1245573 w 6737350"/>
              <a:gd name="connsiteY1462" fmla="*/ 3842054 h 5407244"/>
              <a:gd name="connsiteX1463" fmla="*/ 1241030 w 6737350"/>
              <a:gd name="connsiteY1463" fmla="*/ 3846011 h 5407244"/>
              <a:gd name="connsiteX1464" fmla="*/ 1251298 w 6737350"/>
              <a:gd name="connsiteY1464" fmla="*/ 3851925 h 5407244"/>
              <a:gd name="connsiteX1465" fmla="*/ 1263415 w 6737350"/>
              <a:gd name="connsiteY1465" fmla="*/ 3856932 h 5407244"/>
              <a:gd name="connsiteX1466" fmla="*/ 1265608 w 6737350"/>
              <a:gd name="connsiteY1466" fmla="*/ 3853013 h 5407244"/>
              <a:gd name="connsiteX1467" fmla="*/ 1276912 w 6737350"/>
              <a:gd name="connsiteY1467" fmla="*/ 3850614 h 5407244"/>
              <a:gd name="connsiteX1468" fmla="*/ 1279924 w 6737350"/>
              <a:gd name="connsiteY1468" fmla="*/ 3850292 h 5407244"/>
              <a:gd name="connsiteX1469" fmla="*/ 1255959 w 6737350"/>
              <a:gd name="connsiteY1469" fmla="*/ 3843090 h 5407244"/>
              <a:gd name="connsiteX1470" fmla="*/ 1304308 w 6737350"/>
              <a:gd name="connsiteY1470" fmla="*/ 3825615 h 5407244"/>
              <a:gd name="connsiteX1471" fmla="*/ 1293607 w 6737350"/>
              <a:gd name="connsiteY1471" fmla="*/ 3827607 h 5407244"/>
              <a:gd name="connsiteX1472" fmla="*/ 1287404 w 6737350"/>
              <a:gd name="connsiteY1472" fmla="*/ 3833686 h 5407244"/>
              <a:gd name="connsiteX1473" fmla="*/ 1301854 w 6737350"/>
              <a:gd name="connsiteY1473" fmla="*/ 3838508 h 5407244"/>
              <a:gd name="connsiteX1474" fmla="*/ 1313991 w 6737350"/>
              <a:gd name="connsiteY1474" fmla="*/ 3843872 h 5407244"/>
              <a:gd name="connsiteX1475" fmla="*/ 1318744 w 6737350"/>
              <a:gd name="connsiteY1475" fmla="*/ 3839503 h 5407244"/>
              <a:gd name="connsiteX1476" fmla="*/ 1301716 w 6737350"/>
              <a:gd name="connsiteY1476" fmla="*/ 3823121 h 5407244"/>
              <a:gd name="connsiteX1477" fmla="*/ 1296777 w 6737350"/>
              <a:gd name="connsiteY1477" fmla="*/ 3823583 h 5407244"/>
              <a:gd name="connsiteX1478" fmla="*/ 1303850 w 6737350"/>
              <a:gd name="connsiteY1478" fmla="*/ 3825175 h 5407244"/>
              <a:gd name="connsiteX1479" fmla="*/ 1233661 w 6737350"/>
              <a:gd name="connsiteY1479" fmla="*/ 3821492 h 5407244"/>
              <a:gd name="connsiteX1480" fmla="*/ 1225295 w 6737350"/>
              <a:gd name="connsiteY1480" fmla="*/ 3836948 h 5407244"/>
              <a:gd name="connsiteX1481" fmla="*/ 1237121 w 6737350"/>
              <a:gd name="connsiteY1481" fmla="*/ 3843759 h 5407244"/>
              <a:gd name="connsiteX1482" fmla="*/ 1238144 w 6737350"/>
              <a:gd name="connsiteY1482" fmla="*/ 3825834 h 5407244"/>
              <a:gd name="connsiteX1483" fmla="*/ 1249402 w 6737350"/>
              <a:gd name="connsiteY1483" fmla="*/ 3812134 h 5407244"/>
              <a:gd name="connsiteX1484" fmla="*/ 1249152 w 6737350"/>
              <a:gd name="connsiteY1484" fmla="*/ 3812869 h 5407244"/>
              <a:gd name="connsiteX1485" fmla="*/ 1249553 w 6737350"/>
              <a:gd name="connsiteY1485" fmla="*/ 3812959 h 5407244"/>
              <a:gd name="connsiteX1486" fmla="*/ 1270247 w 6737350"/>
              <a:gd name="connsiteY1486" fmla="*/ 3798148 h 5407244"/>
              <a:gd name="connsiteX1487" fmla="*/ 1264856 w 6737350"/>
              <a:gd name="connsiteY1487" fmla="*/ 3804457 h 5407244"/>
              <a:gd name="connsiteX1488" fmla="*/ 1258456 w 6737350"/>
              <a:gd name="connsiteY1488" fmla="*/ 3814962 h 5407244"/>
              <a:gd name="connsiteX1489" fmla="*/ 1279630 w 6737350"/>
              <a:gd name="connsiteY1489" fmla="*/ 3819726 h 5407244"/>
              <a:gd name="connsiteX1490" fmla="*/ 1282069 w 6737350"/>
              <a:gd name="connsiteY1490" fmla="*/ 3810250 h 5407244"/>
              <a:gd name="connsiteX1491" fmla="*/ 1287849 w 6737350"/>
              <a:gd name="connsiteY1491" fmla="*/ 3805772 h 5407244"/>
              <a:gd name="connsiteX1492" fmla="*/ 1294424 w 6737350"/>
              <a:gd name="connsiteY1492" fmla="*/ 3803737 h 5407244"/>
              <a:gd name="connsiteX1493" fmla="*/ 1274320 w 6737350"/>
              <a:gd name="connsiteY1493" fmla="*/ 3798428 h 5407244"/>
              <a:gd name="connsiteX1494" fmla="*/ 688441 w 6737350"/>
              <a:gd name="connsiteY1494" fmla="*/ 3797527 h 5407244"/>
              <a:gd name="connsiteX1495" fmla="*/ 595136 w 6737350"/>
              <a:gd name="connsiteY1495" fmla="*/ 3820215 h 5407244"/>
              <a:gd name="connsiteX1496" fmla="*/ 688441 w 6737350"/>
              <a:gd name="connsiteY1496" fmla="*/ 3797527 h 5407244"/>
              <a:gd name="connsiteX1497" fmla="*/ 1216293 w 6737350"/>
              <a:gd name="connsiteY1497" fmla="*/ 3794435 h 5407244"/>
              <a:gd name="connsiteX1498" fmla="*/ 1186867 w 6737350"/>
              <a:gd name="connsiteY1498" fmla="*/ 3801356 h 5407244"/>
              <a:gd name="connsiteX1499" fmla="*/ 1238995 w 6737350"/>
              <a:gd name="connsiteY1499" fmla="*/ 3810919 h 5407244"/>
              <a:gd name="connsiteX1500" fmla="*/ 1239086 w 6737350"/>
              <a:gd name="connsiteY1500" fmla="*/ 3809334 h 5407244"/>
              <a:gd name="connsiteX1501" fmla="*/ 1251817 w 6737350"/>
              <a:gd name="connsiteY1501" fmla="*/ 3797786 h 5407244"/>
              <a:gd name="connsiteX1502" fmla="*/ 1259489 w 6737350"/>
              <a:gd name="connsiteY1502" fmla="*/ 3797407 h 5407244"/>
              <a:gd name="connsiteX1503" fmla="*/ 1009759 w 6737350"/>
              <a:gd name="connsiteY1503" fmla="*/ 3786307 h 5407244"/>
              <a:gd name="connsiteX1504" fmla="*/ 960980 w 6737350"/>
              <a:gd name="connsiteY1504" fmla="*/ 3797669 h 5407244"/>
              <a:gd name="connsiteX1505" fmla="*/ 1043507 w 6737350"/>
              <a:gd name="connsiteY1505" fmla="*/ 3823477 h 5407244"/>
              <a:gd name="connsiteX1506" fmla="*/ 1060240 w 6737350"/>
              <a:gd name="connsiteY1506" fmla="*/ 3792706 h 5407244"/>
              <a:gd name="connsiteX1507" fmla="*/ 1009759 w 6737350"/>
              <a:gd name="connsiteY1507" fmla="*/ 3786307 h 5407244"/>
              <a:gd name="connsiteX1508" fmla="*/ 729437 w 6737350"/>
              <a:gd name="connsiteY1508" fmla="*/ 3761453 h 5407244"/>
              <a:gd name="connsiteX1509" fmla="*/ 715949 w 6737350"/>
              <a:gd name="connsiteY1509" fmla="*/ 3766190 h 5407244"/>
              <a:gd name="connsiteX1510" fmla="*/ 796917 w 6737350"/>
              <a:gd name="connsiteY1510" fmla="*/ 3761652 h 5407244"/>
              <a:gd name="connsiteX1511" fmla="*/ 729437 w 6737350"/>
              <a:gd name="connsiteY1511" fmla="*/ 3761453 h 5407244"/>
              <a:gd name="connsiteX1512" fmla="*/ 1242201 w 6737350"/>
              <a:gd name="connsiteY1512" fmla="*/ 3748392 h 5407244"/>
              <a:gd name="connsiteX1513" fmla="*/ 1194383 w 6737350"/>
              <a:gd name="connsiteY1513" fmla="*/ 3771862 h 5407244"/>
              <a:gd name="connsiteX1514" fmla="*/ 1237579 w 6737350"/>
              <a:gd name="connsiteY1514" fmla="*/ 3779094 h 5407244"/>
              <a:gd name="connsiteX1515" fmla="*/ 1262140 w 6737350"/>
              <a:gd name="connsiteY1515" fmla="*/ 3782996 h 5407244"/>
              <a:gd name="connsiteX1516" fmla="*/ 1264894 w 6737350"/>
              <a:gd name="connsiteY1516" fmla="*/ 3781696 h 5407244"/>
              <a:gd name="connsiteX1517" fmla="*/ 1276406 w 6737350"/>
              <a:gd name="connsiteY1517" fmla="*/ 3781035 h 5407244"/>
              <a:gd name="connsiteX1518" fmla="*/ 1280557 w 6737350"/>
              <a:gd name="connsiteY1518" fmla="*/ 3779441 h 5407244"/>
              <a:gd name="connsiteX1519" fmla="*/ 1282565 w 6737350"/>
              <a:gd name="connsiteY1519" fmla="*/ 3774088 h 5407244"/>
              <a:gd name="connsiteX1520" fmla="*/ 1272742 w 6737350"/>
              <a:gd name="connsiteY1520" fmla="*/ 3773799 h 5407244"/>
              <a:gd name="connsiteX1521" fmla="*/ 1270771 w 6737350"/>
              <a:gd name="connsiteY1521" fmla="*/ 3779200 h 5407244"/>
              <a:gd name="connsiteX1522" fmla="*/ 1263867 w 6737350"/>
              <a:gd name="connsiteY1522" fmla="*/ 3780798 h 5407244"/>
              <a:gd name="connsiteX1523" fmla="*/ 1265221 w 6737350"/>
              <a:gd name="connsiteY1523" fmla="*/ 3771997 h 5407244"/>
              <a:gd name="connsiteX1524" fmla="*/ 1256757 w 6737350"/>
              <a:gd name="connsiteY1524" fmla="*/ 3769664 h 5407244"/>
              <a:gd name="connsiteX1525" fmla="*/ 1265283 w 6737350"/>
              <a:gd name="connsiteY1525" fmla="*/ 3753428 h 5407244"/>
              <a:gd name="connsiteX1526" fmla="*/ 1242201 w 6737350"/>
              <a:gd name="connsiteY1526" fmla="*/ 3748392 h 5407244"/>
              <a:gd name="connsiteX1527" fmla="*/ 1087944 w 6737350"/>
              <a:gd name="connsiteY1527" fmla="*/ 3741020 h 5407244"/>
              <a:gd name="connsiteX1528" fmla="*/ 1057971 w 6737350"/>
              <a:gd name="connsiteY1528" fmla="*/ 3748181 h 5407244"/>
              <a:gd name="connsiteX1529" fmla="*/ 1112706 w 6737350"/>
              <a:gd name="connsiteY1529" fmla="*/ 3760234 h 5407244"/>
              <a:gd name="connsiteX1530" fmla="*/ 1087944 w 6737350"/>
              <a:gd name="connsiteY1530" fmla="*/ 3741020 h 5407244"/>
              <a:gd name="connsiteX1531" fmla="*/ 250153 w 6737350"/>
              <a:gd name="connsiteY1531" fmla="*/ 3723340 h 5407244"/>
              <a:gd name="connsiteX1532" fmla="*/ 307422 w 6737350"/>
              <a:gd name="connsiteY1532" fmla="*/ 3730598 h 5407244"/>
              <a:gd name="connsiteX1533" fmla="*/ 308840 w 6737350"/>
              <a:gd name="connsiteY1533" fmla="*/ 3753002 h 5407244"/>
              <a:gd name="connsiteX1534" fmla="*/ 234963 w 6737350"/>
              <a:gd name="connsiteY1534" fmla="*/ 3727762 h 5407244"/>
              <a:gd name="connsiteX1535" fmla="*/ 250153 w 6737350"/>
              <a:gd name="connsiteY1535" fmla="*/ 3723340 h 5407244"/>
              <a:gd name="connsiteX1536" fmla="*/ 6581654 w 6737350"/>
              <a:gd name="connsiteY1536" fmla="*/ 3682811 h 5407244"/>
              <a:gd name="connsiteX1537" fmla="*/ 6598102 w 6737350"/>
              <a:gd name="connsiteY1537" fmla="*/ 3720814 h 5407244"/>
              <a:gd name="connsiteX1538" fmla="*/ 6571444 w 6737350"/>
              <a:gd name="connsiteY1538" fmla="*/ 3712164 h 5407244"/>
              <a:gd name="connsiteX1539" fmla="*/ 6581654 w 6737350"/>
              <a:gd name="connsiteY1539" fmla="*/ 3682811 h 5407244"/>
              <a:gd name="connsiteX1540" fmla="*/ 6247006 w 6737350"/>
              <a:gd name="connsiteY1540" fmla="*/ 3653741 h 5407244"/>
              <a:gd name="connsiteX1541" fmla="*/ 6242615 w 6737350"/>
              <a:gd name="connsiteY1541" fmla="*/ 3666078 h 5407244"/>
              <a:gd name="connsiteX1542" fmla="*/ 6242619 w 6737350"/>
              <a:gd name="connsiteY1542" fmla="*/ 3666088 h 5407244"/>
              <a:gd name="connsiteX1543" fmla="*/ 6247609 w 6737350"/>
              <a:gd name="connsiteY1543" fmla="*/ 3676092 h 5407244"/>
              <a:gd name="connsiteX1544" fmla="*/ 6249678 w 6737350"/>
              <a:gd name="connsiteY1544" fmla="*/ 3686025 h 5407244"/>
              <a:gd name="connsiteX1545" fmla="*/ 6238458 w 6737350"/>
              <a:gd name="connsiteY1545" fmla="*/ 3696337 h 5407244"/>
              <a:gd name="connsiteX1546" fmla="*/ 6238010 w 6737350"/>
              <a:gd name="connsiteY1546" fmla="*/ 3698354 h 5407244"/>
              <a:gd name="connsiteX1547" fmla="*/ 6248832 w 6737350"/>
              <a:gd name="connsiteY1547" fmla="*/ 3700012 h 5407244"/>
              <a:gd name="connsiteX1548" fmla="*/ 6255016 w 6737350"/>
              <a:gd name="connsiteY1548" fmla="*/ 3697500 h 5407244"/>
              <a:gd name="connsiteX1549" fmla="*/ 6258918 w 6737350"/>
              <a:gd name="connsiteY1549" fmla="*/ 3693731 h 5407244"/>
              <a:gd name="connsiteX1550" fmla="*/ 6258550 w 6737350"/>
              <a:gd name="connsiteY1550" fmla="*/ 3696065 h 5407244"/>
              <a:gd name="connsiteX1551" fmla="*/ 6262640 w 6737350"/>
              <a:gd name="connsiteY1551" fmla="*/ 3694403 h 5407244"/>
              <a:gd name="connsiteX1552" fmla="*/ 6265843 w 6737350"/>
              <a:gd name="connsiteY1552" fmla="*/ 3692835 h 5407244"/>
              <a:gd name="connsiteX1553" fmla="*/ 6264189 w 6737350"/>
              <a:gd name="connsiteY1553" fmla="*/ 3683829 h 5407244"/>
              <a:gd name="connsiteX1554" fmla="*/ 6263792 w 6737350"/>
              <a:gd name="connsiteY1554" fmla="*/ 3666842 h 5407244"/>
              <a:gd name="connsiteX1555" fmla="*/ 6263702 w 6737350"/>
              <a:gd name="connsiteY1555" fmla="*/ 3664221 h 5407244"/>
              <a:gd name="connsiteX1556" fmla="*/ 6260874 w 6737350"/>
              <a:gd name="connsiteY1556" fmla="*/ 3663370 h 5407244"/>
              <a:gd name="connsiteX1557" fmla="*/ 6257120 w 6737350"/>
              <a:gd name="connsiteY1557" fmla="*/ 3660763 h 5407244"/>
              <a:gd name="connsiteX1558" fmla="*/ 6256073 w 6737350"/>
              <a:gd name="connsiteY1558" fmla="*/ 3671047 h 5407244"/>
              <a:gd name="connsiteX1559" fmla="*/ 6253530 w 6737350"/>
              <a:gd name="connsiteY1559" fmla="*/ 3679692 h 5407244"/>
              <a:gd name="connsiteX1560" fmla="*/ 6253920 w 6737350"/>
              <a:gd name="connsiteY1560" fmla="*/ 3671645 h 5407244"/>
              <a:gd name="connsiteX1561" fmla="*/ 6255238 w 6737350"/>
              <a:gd name="connsiteY1561" fmla="*/ 3659457 h 5407244"/>
              <a:gd name="connsiteX1562" fmla="*/ 554592 w 6737350"/>
              <a:gd name="connsiteY1562" fmla="*/ 3644372 h 5407244"/>
              <a:gd name="connsiteX1563" fmla="*/ 580814 w 6737350"/>
              <a:gd name="connsiteY1563" fmla="*/ 3664093 h 5407244"/>
              <a:gd name="connsiteX1564" fmla="*/ 547349 w 6737350"/>
              <a:gd name="connsiteY1564" fmla="*/ 3651898 h 5407244"/>
              <a:gd name="connsiteX1565" fmla="*/ 554592 w 6737350"/>
              <a:gd name="connsiteY1565" fmla="*/ 3644372 h 5407244"/>
              <a:gd name="connsiteX1566" fmla="*/ 410192 w 6737350"/>
              <a:gd name="connsiteY1566" fmla="*/ 3625807 h 5407244"/>
              <a:gd name="connsiteX1567" fmla="*/ 483113 w 6737350"/>
              <a:gd name="connsiteY1567" fmla="*/ 3644950 h 5407244"/>
              <a:gd name="connsiteX1568" fmla="*/ 320468 w 6737350"/>
              <a:gd name="connsiteY1568" fmla="*/ 3647503 h 5407244"/>
              <a:gd name="connsiteX1569" fmla="*/ 410192 w 6737350"/>
              <a:gd name="connsiteY1569" fmla="*/ 3625807 h 5407244"/>
              <a:gd name="connsiteX1570" fmla="*/ 246431 w 6737350"/>
              <a:gd name="connsiteY1570" fmla="*/ 3563150 h 5407244"/>
              <a:gd name="connsiteX1571" fmla="*/ 315363 w 6737350"/>
              <a:gd name="connsiteY1571" fmla="*/ 3565684 h 5407244"/>
              <a:gd name="connsiteX1572" fmla="*/ 179944 w 6737350"/>
              <a:gd name="connsiteY1572" fmla="*/ 3574334 h 5407244"/>
              <a:gd name="connsiteX1573" fmla="*/ 246431 w 6737350"/>
              <a:gd name="connsiteY1573" fmla="*/ 3563150 h 5407244"/>
              <a:gd name="connsiteX1574" fmla="*/ 6668577 w 6737350"/>
              <a:gd name="connsiteY1574" fmla="*/ 3544981 h 5407244"/>
              <a:gd name="connsiteX1575" fmla="*/ 6668577 w 6737350"/>
              <a:gd name="connsiteY1575" fmla="*/ 3552497 h 5407244"/>
              <a:gd name="connsiteX1576" fmla="*/ 6737350 w 6737350"/>
              <a:gd name="connsiteY1576" fmla="*/ 3637577 h 5407244"/>
              <a:gd name="connsiteX1577" fmla="*/ 6701474 w 6737350"/>
              <a:gd name="connsiteY1577" fmla="*/ 3628785 h 5407244"/>
              <a:gd name="connsiteX1578" fmla="*/ 6715654 w 6737350"/>
              <a:gd name="connsiteY1578" fmla="*/ 3726344 h 5407244"/>
              <a:gd name="connsiteX1579" fmla="*/ 6680204 w 6737350"/>
              <a:gd name="connsiteY1579" fmla="*/ 3710037 h 5407244"/>
              <a:gd name="connsiteX1580" fmla="*/ 6637664 w 6737350"/>
              <a:gd name="connsiteY1580" fmla="*/ 3656011 h 5407244"/>
              <a:gd name="connsiteX1581" fmla="*/ 6638799 w 6737350"/>
              <a:gd name="connsiteY1581" fmla="*/ 3626233 h 5407244"/>
              <a:gd name="connsiteX1582" fmla="*/ 6674958 w 6737350"/>
              <a:gd name="connsiteY1582" fmla="*/ 3627651 h 5407244"/>
              <a:gd name="connsiteX1583" fmla="*/ 6676234 w 6737350"/>
              <a:gd name="connsiteY1583" fmla="*/ 3597873 h 5407244"/>
              <a:gd name="connsiteX1584" fmla="*/ 6631850 w 6737350"/>
              <a:gd name="connsiteY1584" fmla="*/ 3573767 h 5407244"/>
              <a:gd name="connsiteX1585" fmla="*/ 6668577 w 6737350"/>
              <a:gd name="connsiteY1585" fmla="*/ 3544981 h 5407244"/>
              <a:gd name="connsiteX1586" fmla="*/ 6361580 w 6737350"/>
              <a:gd name="connsiteY1586" fmla="*/ 3518890 h 5407244"/>
              <a:gd name="connsiteX1587" fmla="*/ 6325279 w 6737350"/>
              <a:gd name="connsiteY1587" fmla="*/ 3524846 h 5407244"/>
              <a:gd name="connsiteX1588" fmla="*/ 6351512 w 6737350"/>
              <a:gd name="connsiteY1588" fmla="*/ 3548243 h 5407244"/>
              <a:gd name="connsiteX1589" fmla="*/ 6342436 w 6737350"/>
              <a:gd name="connsiteY1589" fmla="*/ 3548243 h 5407244"/>
              <a:gd name="connsiteX1590" fmla="*/ 6387563 w 6737350"/>
              <a:gd name="connsiteY1590" fmla="*/ 3556159 h 5407244"/>
              <a:gd name="connsiteX1591" fmla="*/ 6395961 w 6737350"/>
              <a:gd name="connsiteY1591" fmla="*/ 3549514 h 5407244"/>
              <a:gd name="connsiteX1592" fmla="*/ 6396604 w 6737350"/>
              <a:gd name="connsiteY1592" fmla="*/ 3550086 h 5407244"/>
              <a:gd name="connsiteX1593" fmla="*/ 6397030 w 6737350"/>
              <a:gd name="connsiteY1593" fmla="*/ 3548668 h 5407244"/>
              <a:gd name="connsiteX1594" fmla="*/ 6395961 w 6737350"/>
              <a:gd name="connsiteY1594" fmla="*/ 3549514 h 5407244"/>
              <a:gd name="connsiteX1595" fmla="*/ 6598102 w 6737350"/>
              <a:gd name="connsiteY1595" fmla="*/ 3496769 h 5407244"/>
              <a:gd name="connsiteX1596" fmla="*/ 6605902 w 6737350"/>
              <a:gd name="connsiteY1596" fmla="*/ 3526973 h 5407244"/>
              <a:gd name="connsiteX1597" fmla="*/ 6588460 w 6737350"/>
              <a:gd name="connsiteY1597" fmla="*/ 3511375 h 5407244"/>
              <a:gd name="connsiteX1598" fmla="*/ 6598102 w 6737350"/>
              <a:gd name="connsiteY1598" fmla="*/ 3496769 h 5407244"/>
              <a:gd name="connsiteX1599" fmla="*/ 6462542 w 6737350"/>
              <a:gd name="connsiteY1599" fmla="*/ 3491523 h 5407244"/>
              <a:gd name="connsiteX1600" fmla="*/ 6462116 w 6737350"/>
              <a:gd name="connsiteY1600" fmla="*/ 3493366 h 5407244"/>
              <a:gd name="connsiteX1601" fmla="*/ 6443966 w 6737350"/>
              <a:gd name="connsiteY1601" fmla="*/ 3493366 h 5407244"/>
              <a:gd name="connsiteX1602" fmla="*/ 6406529 w 6737350"/>
              <a:gd name="connsiteY1602" fmla="*/ 3529100 h 5407244"/>
              <a:gd name="connsiteX1603" fmla="*/ 6433330 w 6737350"/>
              <a:gd name="connsiteY1603" fmla="*/ 3537750 h 5407244"/>
              <a:gd name="connsiteX1604" fmla="*/ 6462542 w 6737350"/>
              <a:gd name="connsiteY1604" fmla="*/ 3491523 h 5407244"/>
              <a:gd name="connsiteX1605" fmla="*/ 6429601 w 6737350"/>
              <a:gd name="connsiteY1605" fmla="*/ 3462502 h 5407244"/>
              <a:gd name="connsiteX1606" fmla="*/ 6418300 w 6737350"/>
              <a:gd name="connsiteY1606" fmla="*/ 3467275 h 5407244"/>
              <a:gd name="connsiteX1607" fmla="*/ 6417874 w 6737350"/>
              <a:gd name="connsiteY1607" fmla="*/ 3469118 h 5407244"/>
              <a:gd name="connsiteX1608" fmla="*/ 6462683 w 6737350"/>
              <a:gd name="connsiteY1608" fmla="*/ 3478335 h 5407244"/>
              <a:gd name="connsiteX1609" fmla="*/ 6429601 w 6737350"/>
              <a:gd name="connsiteY1609" fmla="*/ 3462502 h 5407244"/>
              <a:gd name="connsiteX1610" fmla="*/ 208446 w 6737350"/>
              <a:gd name="connsiteY1610" fmla="*/ 3452811 h 5407244"/>
              <a:gd name="connsiteX1611" fmla="*/ 102805 w 6737350"/>
              <a:gd name="connsiteY1611" fmla="*/ 3504427 h 5407244"/>
              <a:gd name="connsiteX1612" fmla="*/ 208446 w 6737350"/>
              <a:gd name="connsiteY1612" fmla="*/ 3452811 h 5407244"/>
              <a:gd name="connsiteX1613" fmla="*/ 6619230 w 6737350"/>
              <a:gd name="connsiteY1613" fmla="*/ 3422891 h 5407244"/>
              <a:gd name="connsiteX1614" fmla="*/ 6616536 w 6737350"/>
              <a:gd name="connsiteY1614" fmla="*/ 3490105 h 5407244"/>
              <a:gd name="connsiteX1615" fmla="*/ 6619230 w 6737350"/>
              <a:gd name="connsiteY1615" fmla="*/ 3422891 h 5407244"/>
              <a:gd name="connsiteX1616" fmla="*/ 6302132 w 6737350"/>
              <a:gd name="connsiteY1616" fmla="*/ 3410865 h 5407244"/>
              <a:gd name="connsiteX1617" fmla="*/ 6292664 w 6737350"/>
              <a:gd name="connsiteY1617" fmla="*/ 3419772 h 5407244"/>
              <a:gd name="connsiteX1618" fmla="*/ 6299982 w 6737350"/>
              <a:gd name="connsiteY1618" fmla="*/ 3424543 h 5407244"/>
              <a:gd name="connsiteX1619" fmla="*/ 6301740 w 6737350"/>
              <a:gd name="connsiteY1619" fmla="*/ 3433101 h 5407244"/>
              <a:gd name="connsiteX1620" fmla="*/ 6301314 w 6737350"/>
              <a:gd name="connsiteY1620" fmla="*/ 3434944 h 5407244"/>
              <a:gd name="connsiteX1621" fmla="*/ 6338324 w 6737350"/>
              <a:gd name="connsiteY1621" fmla="*/ 3413816 h 5407244"/>
              <a:gd name="connsiteX1622" fmla="*/ 6302132 w 6737350"/>
              <a:gd name="connsiteY1622" fmla="*/ 3410865 h 5407244"/>
              <a:gd name="connsiteX1623" fmla="*/ 285160 w 6737350"/>
              <a:gd name="connsiteY1623" fmla="*/ 3372694 h 5407244"/>
              <a:gd name="connsiteX1624" fmla="*/ 285160 w 6737350"/>
              <a:gd name="connsiteY1624" fmla="*/ 3373261 h 5407244"/>
              <a:gd name="connsiteX1625" fmla="*/ 284448 w 6737350"/>
              <a:gd name="connsiteY1625" fmla="*/ 3373067 h 5407244"/>
              <a:gd name="connsiteX1626" fmla="*/ 227292 w 6737350"/>
              <a:gd name="connsiteY1626" fmla="*/ 3361337 h 5407244"/>
              <a:gd name="connsiteX1627" fmla="*/ 247441 w 6737350"/>
              <a:gd name="connsiteY1627" fmla="*/ 3362945 h 5407244"/>
              <a:gd name="connsiteX1628" fmla="*/ 284448 w 6737350"/>
              <a:gd name="connsiteY1628" fmla="*/ 3373067 h 5407244"/>
              <a:gd name="connsiteX1629" fmla="*/ 272057 w 6737350"/>
              <a:gd name="connsiteY1629" fmla="*/ 3379549 h 5407244"/>
              <a:gd name="connsiteX1630" fmla="*/ 212275 w 6737350"/>
              <a:gd name="connsiteY1630" fmla="*/ 3369858 h 5407244"/>
              <a:gd name="connsiteX1631" fmla="*/ 227292 w 6737350"/>
              <a:gd name="connsiteY1631" fmla="*/ 3361337 h 5407244"/>
              <a:gd name="connsiteX1632" fmla="*/ 6340593 w 6737350"/>
              <a:gd name="connsiteY1632" fmla="*/ 3359790 h 5407244"/>
              <a:gd name="connsiteX1633" fmla="*/ 6338743 w 6737350"/>
              <a:gd name="connsiteY1633" fmla="*/ 3361856 h 5407244"/>
              <a:gd name="connsiteX1634" fmla="*/ 6325022 w 6737350"/>
              <a:gd name="connsiteY1634" fmla="*/ 3364002 h 5407244"/>
              <a:gd name="connsiteX1635" fmla="*/ 6294790 w 6737350"/>
              <a:gd name="connsiteY1635" fmla="*/ 3360074 h 5407244"/>
              <a:gd name="connsiteX1636" fmla="*/ 6293798 w 6737350"/>
              <a:gd name="connsiteY1636" fmla="*/ 3389994 h 5407244"/>
              <a:gd name="connsiteX1637" fmla="*/ 6329692 w 6737350"/>
              <a:gd name="connsiteY1637" fmla="*/ 3371967 h 5407244"/>
              <a:gd name="connsiteX1638" fmla="*/ 6338743 w 6737350"/>
              <a:gd name="connsiteY1638" fmla="*/ 3361856 h 5407244"/>
              <a:gd name="connsiteX1639" fmla="*/ 6340168 w 6737350"/>
              <a:gd name="connsiteY1639" fmla="*/ 3361634 h 5407244"/>
              <a:gd name="connsiteX1640" fmla="*/ 61541 w 6737350"/>
              <a:gd name="connsiteY1640" fmla="*/ 3289741 h 5407244"/>
              <a:gd name="connsiteX1641" fmla="*/ 0 w 6737350"/>
              <a:gd name="connsiteY1641" fmla="*/ 3323490 h 5407244"/>
              <a:gd name="connsiteX1642" fmla="*/ 61541 w 6737350"/>
              <a:gd name="connsiteY1642" fmla="*/ 3289741 h 5407244"/>
              <a:gd name="connsiteX1643" fmla="*/ 241911 w 6737350"/>
              <a:gd name="connsiteY1643" fmla="*/ 3263792 h 5407244"/>
              <a:gd name="connsiteX1644" fmla="*/ 197527 w 6737350"/>
              <a:gd name="connsiteY1644" fmla="*/ 3281658 h 5407244"/>
              <a:gd name="connsiteX1645" fmla="*/ 190296 w 6737350"/>
              <a:gd name="connsiteY1645" fmla="*/ 3312004 h 5407244"/>
              <a:gd name="connsiteX1646" fmla="*/ 172712 w 6737350"/>
              <a:gd name="connsiteY1646" fmla="*/ 3320512 h 5407244"/>
              <a:gd name="connsiteX1647" fmla="*/ 241911 w 6737350"/>
              <a:gd name="connsiteY1647" fmla="*/ 3263792 h 5407244"/>
              <a:gd name="connsiteX1648" fmla="*/ 6476544 w 6737350"/>
              <a:gd name="connsiteY1648" fmla="*/ 3240235 h 5407244"/>
              <a:gd name="connsiteX1649" fmla="*/ 6462400 w 6737350"/>
              <a:gd name="connsiteY1649" fmla="*/ 3247059 h 5407244"/>
              <a:gd name="connsiteX1650" fmla="*/ 6492968 w 6737350"/>
              <a:gd name="connsiteY1650" fmla="*/ 3265764 h 5407244"/>
              <a:gd name="connsiteX1651" fmla="*/ 6506435 w 6737350"/>
              <a:gd name="connsiteY1651" fmla="*/ 3269095 h 5407244"/>
              <a:gd name="connsiteX1652" fmla="*/ 6506925 w 6737350"/>
              <a:gd name="connsiteY1652" fmla="*/ 3271165 h 5407244"/>
              <a:gd name="connsiteX1653" fmla="*/ 6507350 w 6737350"/>
              <a:gd name="connsiteY1653" fmla="*/ 3269322 h 5407244"/>
              <a:gd name="connsiteX1654" fmla="*/ 6506435 w 6737350"/>
              <a:gd name="connsiteY1654" fmla="*/ 3269095 h 5407244"/>
              <a:gd name="connsiteX1655" fmla="*/ 6503273 w 6737350"/>
              <a:gd name="connsiteY1655" fmla="*/ 3255744 h 5407244"/>
              <a:gd name="connsiteX1656" fmla="*/ 6498984 w 6737350"/>
              <a:gd name="connsiteY1656" fmla="*/ 3240962 h 5407244"/>
              <a:gd name="connsiteX1657" fmla="*/ 6476544 w 6737350"/>
              <a:gd name="connsiteY1657" fmla="*/ 3240235 h 5407244"/>
              <a:gd name="connsiteX1658" fmla="*/ 6556555 w 6737350"/>
              <a:gd name="connsiteY1658" fmla="*/ 3143262 h 5407244"/>
              <a:gd name="connsiteX1659" fmla="*/ 6556718 w 6737350"/>
              <a:gd name="connsiteY1659" fmla="*/ 3143525 h 5407244"/>
              <a:gd name="connsiteX1660" fmla="*/ 6555391 w 6737350"/>
              <a:gd name="connsiteY1660" fmla="*/ 3143570 h 5407244"/>
              <a:gd name="connsiteX1661" fmla="*/ 6572407 w 6737350"/>
              <a:gd name="connsiteY1661" fmla="*/ 3142993 h 5407244"/>
              <a:gd name="connsiteX1662" fmla="*/ 6611006 w 6737350"/>
              <a:gd name="connsiteY1662" fmla="*/ 3145389 h 5407244"/>
              <a:gd name="connsiteX1663" fmla="*/ 6565422 w 6737350"/>
              <a:gd name="connsiteY1663" fmla="*/ 3157572 h 5407244"/>
              <a:gd name="connsiteX1664" fmla="*/ 6556718 w 6737350"/>
              <a:gd name="connsiteY1664" fmla="*/ 3143525 h 5407244"/>
              <a:gd name="connsiteX1665" fmla="*/ 6500207 w 6737350"/>
              <a:gd name="connsiteY1665" fmla="*/ 3062159 h 5407244"/>
              <a:gd name="connsiteX1666" fmla="*/ 6559391 w 6737350"/>
              <a:gd name="connsiteY1666" fmla="*/ 3099587 h 5407244"/>
              <a:gd name="connsiteX1667" fmla="*/ 6478423 w 6737350"/>
              <a:gd name="connsiteY1667" fmla="*/ 3074063 h 5407244"/>
              <a:gd name="connsiteX1668" fmla="*/ 6500207 w 6737350"/>
              <a:gd name="connsiteY1668" fmla="*/ 3062159 h 5407244"/>
              <a:gd name="connsiteX1669" fmla="*/ 326140 w 6737350"/>
              <a:gd name="connsiteY1669" fmla="*/ 3004297 h 5407244"/>
              <a:gd name="connsiteX1670" fmla="*/ 335641 w 6737350"/>
              <a:gd name="connsiteY1670" fmla="*/ 3011246 h 5407244"/>
              <a:gd name="connsiteX1671" fmla="*/ 272398 w 6737350"/>
              <a:gd name="connsiteY1671" fmla="*/ 3022731 h 5407244"/>
              <a:gd name="connsiteX1672" fmla="*/ 289697 w 6737350"/>
              <a:gd name="connsiteY1672" fmla="*/ 3006566 h 5407244"/>
              <a:gd name="connsiteX1673" fmla="*/ 326140 w 6737350"/>
              <a:gd name="connsiteY1673" fmla="*/ 3004297 h 5407244"/>
              <a:gd name="connsiteX1674" fmla="*/ 390198 w 6737350"/>
              <a:gd name="connsiteY1674" fmla="*/ 3002862 h 5407244"/>
              <a:gd name="connsiteX1675" fmla="*/ 445536 w 6737350"/>
              <a:gd name="connsiteY1675" fmla="*/ 3012096 h 5407244"/>
              <a:gd name="connsiteX1676" fmla="*/ 345283 w 6737350"/>
              <a:gd name="connsiteY1676" fmla="*/ 3018194 h 5407244"/>
              <a:gd name="connsiteX1677" fmla="*/ 390198 w 6737350"/>
              <a:gd name="connsiteY1677" fmla="*/ 3002862 h 5407244"/>
              <a:gd name="connsiteX1678" fmla="*/ 6600230 w 6737350"/>
              <a:gd name="connsiteY1678" fmla="*/ 2989267 h 5407244"/>
              <a:gd name="connsiteX1679" fmla="*/ 6627313 w 6737350"/>
              <a:gd name="connsiteY1679" fmla="*/ 2997775 h 5407244"/>
              <a:gd name="connsiteX1680" fmla="*/ 6617246 w 6737350"/>
              <a:gd name="connsiteY1680" fmla="*/ 3019754 h 5407244"/>
              <a:gd name="connsiteX1681" fmla="*/ 6653404 w 6737350"/>
              <a:gd name="connsiteY1681" fmla="*/ 3028687 h 5407244"/>
              <a:gd name="connsiteX1682" fmla="*/ 6662763 w 6737350"/>
              <a:gd name="connsiteY1682" fmla="*/ 3021597 h 5407244"/>
              <a:gd name="connsiteX1683" fmla="*/ 6616962 w 6737350"/>
              <a:gd name="connsiteY1683" fmla="*/ 3027269 h 5407244"/>
              <a:gd name="connsiteX1684" fmla="*/ 6596968 w 6737350"/>
              <a:gd name="connsiteY1684" fmla="*/ 3071227 h 5407244"/>
              <a:gd name="connsiteX1685" fmla="*/ 6600230 w 6737350"/>
              <a:gd name="connsiteY1685" fmla="*/ 2989267 h 5407244"/>
              <a:gd name="connsiteX1686" fmla="*/ 6372498 w 6737350"/>
              <a:gd name="connsiteY1686" fmla="*/ 2953675 h 5407244"/>
              <a:gd name="connsiteX1687" fmla="*/ 6318047 w 6737350"/>
              <a:gd name="connsiteY1687" fmla="*/ 2970833 h 5407244"/>
              <a:gd name="connsiteX1688" fmla="*/ 6317622 w 6737350"/>
              <a:gd name="connsiteY1688" fmla="*/ 2972676 h 5407244"/>
              <a:gd name="connsiteX1689" fmla="*/ 6445242 w 6737350"/>
              <a:gd name="connsiteY1689" fmla="*/ 2977497 h 5407244"/>
              <a:gd name="connsiteX1690" fmla="*/ 6445242 w 6737350"/>
              <a:gd name="connsiteY1690" fmla="*/ 2963317 h 5407244"/>
              <a:gd name="connsiteX1691" fmla="*/ 6417874 w 6737350"/>
              <a:gd name="connsiteY1691" fmla="*/ 2962183 h 5407244"/>
              <a:gd name="connsiteX1692" fmla="*/ 6380864 w 6737350"/>
              <a:gd name="connsiteY1692" fmla="*/ 2976363 h 5407244"/>
              <a:gd name="connsiteX1693" fmla="*/ 6372498 w 6737350"/>
              <a:gd name="connsiteY1693" fmla="*/ 2953675 h 5407244"/>
              <a:gd name="connsiteX1694" fmla="*/ 585912 w 6737350"/>
              <a:gd name="connsiteY1694" fmla="*/ 2915564 h 5407244"/>
              <a:gd name="connsiteX1695" fmla="*/ 568335 w 6737350"/>
              <a:gd name="connsiteY1695" fmla="*/ 2924039 h 5407244"/>
              <a:gd name="connsiteX1696" fmla="*/ 650351 w 6737350"/>
              <a:gd name="connsiteY1696" fmla="*/ 2924796 h 5407244"/>
              <a:gd name="connsiteX1697" fmla="*/ 657606 w 6737350"/>
              <a:gd name="connsiteY1697" fmla="*/ 2919143 h 5407244"/>
              <a:gd name="connsiteX1698" fmla="*/ 659512 w 6737350"/>
              <a:gd name="connsiteY1698" fmla="*/ 2918934 h 5407244"/>
              <a:gd name="connsiteX1699" fmla="*/ 659512 w 6737350"/>
              <a:gd name="connsiteY1699" fmla="*/ 2917658 h 5407244"/>
              <a:gd name="connsiteX1700" fmla="*/ 657606 w 6737350"/>
              <a:gd name="connsiteY1700" fmla="*/ 2919143 h 5407244"/>
              <a:gd name="connsiteX1701" fmla="*/ 632444 w 6737350"/>
              <a:gd name="connsiteY1701" fmla="*/ 2921905 h 5407244"/>
              <a:gd name="connsiteX1702" fmla="*/ 585912 w 6737350"/>
              <a:gd name="connsiteY1702" fmla="*/ 2915564 h 5407244"/>
              <a:gd name="connsiteX1703" fmla="*/ 1567492 w 6737350"/>
              <a:gd name="connsiteY1703" fmla="*/ 2900182 h 5407244"/>
              <a:gd name="connsiteX1704" fmla="*/ 1558083 w 6737350"/>
              <a:gd name="connsiteY1704" fmla="*/ 2900198 h 5407244"/>
              <a:gd name="connsiteX1705" fmla="*/ 1573273 w 6737350"/>
              <a:gd name="connsiteY1705" fmla="*/ 2904896 h 5407244"/>
              <a:gd name="connsiteX1706" fmla="*/ 1584091 w 6737350"/>
              <a:gd name="connsiteY1706" fmla="*/ 2906015 h 5407244"/>
              <a:gd name="connsiteX1707" fmla="*/ 484583 w 6737350"/>
              <a:gd name="connsiteY1707" fmla="*/ 2897114 h 5407244"/>
              <a:gd name="connsiteX1708" fmla="*/ 429369 w 6737350"/>
              <a:gd name="connsiteY1708" fmla="*/ 2914254 h 5407244"/>
              <a:gd name="connsiteX1709" fmla="*/ 474462 w 6737350"/>
              <a:gd name="connsiteY1709" fmla="*/ 2904187 h 5407244"/>
              <a:gd name="connsiteX1710" fmla="*/ 540542 w 6737350"/>
              <a:gd name="connsiteY1710" fmla="*/ 2916949 h 5407244"/>
              <a:gd name="connsiteX1711" fmla="*/ 539265 w 6737350"/>
              <a:gd name="connsiteY1711" fmla="*/ 2915389 h 5407244"/>
              <a:gd name="connsiteX1712" fmla="*/ 484583 w 6737350"/>
              <a:gd name="connsiteY1712" fmla="*/ 2897114 h 5407244"/>
              <a:gd name="connsiteX1713" fmla="*/ 1164767 w 6737350"/>
              <a:gd name="connsiteY1713" fmla="*/ 2889925 h 5407244"/>
              <a:gd name="connsiteX1714" fmla="*/ 1161343 w 6737350"/>
              <a:gd name="connsiteY1714" fmla="*/ 2891425 h 5407244"/>
              <a:gd name="connsiteX1715" fmla="*/ 1161343 w 6737350"/>
              <a:gd name="connsiteY1715" fmla="*/ 2892701 h 5407244"/>
              <a:gd name="connsiteX1716" fmla="*/ 1176457 w 6737350"/>
              <a:gd name="connsiteY1716" fmla="*/ 2892743 h 5407244"/>
              <a:gd name="connsiteX1717" fmla="*/ 2879156 w 6737350"/>
              <a:gd name="connsiteY1717" fmla="*/ 2876381 h 5407244"/>
              <a:gd name="connsiteX1718" fmla="*/ 2878684 w 6737350"/>
              <a:gd name="connsiteY1718" fmla="*/ 2876819 h 5407244"/>
              <a:gd name="connsiteX1719" fmla="*/ 2879006 w 6737350"/>
              <a:gd name="connsiteY1719" fmla="*/ 2876799 h 5407244"/>
              <a:gd name="connsiteX1720" fmla="*/ 2554277 w 6737350"/>
              <a:gd name="connsiteY1720" fmla="*/ 2876275 h 5407244"/>
              <a:gd name="connsiteX1721" fmla="*/ 2553768 w 6737350"/>
              <a:gd name="connsiteY1721" fmla="*/ 2877138 h 5407244"/>
              <a:gd name="connsiteX1722" fmla="*/ 2556121 w 6737350"/>
              <a:gd name="connsiteY1722" fmla="*/ 2877379 h 5407244"/>
              <a:gd name="connsiteX1723" fmla="*/ 1836165 w 6737350"/>
              <a:gd name="connsiteY1723" fmla="*/ 2871933 h 5407244"/>
              <a:gd name="connsiteX1724" fmla="*/ 1823965 w 6737350"/>
              <a:gd name="connsiteY1724" fmla="*/ 2874609 h 5407244"/>
              <a:gd name="connsiteX1725" fmla="*/ 1831155 w 6737350"/>
              <a:gd name="connsiteY1725" fmla="*/ 2886498 h 5407244"/>
              <a:gd name="connsiteX1726" fmla="*/ 1837903 w 6737350"/>
              <a:gd name="connsiteY1726" fmla="*/ 2891205 h 5407244"/>
              <a:gd name="connsiteX1727" fmla="*/ 1837186 w 6737350"/>
              <a:gd name="connsiteY1727" fmla="*/ 2872318 h 5407244"/>
              <a:gd name="connsiteX1728" fmla="*/ 939850 w 6737350"/>
              <a:gd name="connsiteY1728" fmla="*/ 2871147 h 5407244"/>
              <a:gd name="connsiteX1729" fmla="*/ 775929 w 6737350"/>
              <a:gd name="connsiteY1729" fmla="*/ 2887029 h 5407244"/>
              <a:gd name="connsiteX1730" fmla="*/ 941128 w 6737350"/>
              <a:gd name="connsiteY1730" fmla="*/ 2880080 h 5407244"/>
              <a:gd name="connsiteX1731" fmla="*/ 939850 w 6737350"/>
              <a:gd name="connsiteY1731" fmla="*/ 2878521 h 5407244"/>
              <a:gd name="connsiteX1732" fmla="*/ 939850 w 6737350"/>
              <a:gd name="connsiteY1732" fmla="*/ 2871147 h 5407244"/>
              <a:gd name="connsiteX1733" fmla="*/ 317916 w 6737350"/>
              <a:gd name="connsiteY1733" fmla="*/ 2870296 h 5407244"/>
              <a:gd name="connsiteX1734" fmla="*/ 309266 w 6737350"/>
              <a:gd name="connsiteY1734" fmla="*/ 2878379 h 5407244"/>
              <a:gd name="connsiteX1735" fmla="*/ 327983 w 6737350"/>
              <a:gd name="connsiteY1735" fmla="*/ 2884760 h 5407244"/>
              <a:gd name="connsiteX1736" fmla="*/ 274099 w 6737350"/>
              <a:gd name="connsiteY1736" fmla="*/ 2903052 h 5407244"/>
              <a:gd name="connsiteX1737" fmla="*/ 317916 w 6737350"/>
              <a:gd name="connsiteY1737" fmla="*/ 2870296 h 5407244"/>
              <a:gd name="connsiteX1738" fmla="*/ 2593482 w 6737350"/>
              <a:gd name="connsiteY1738" fmla="*/ 2869705 h 5407244"/>
              <a:gd name="connsiteX1739" fmla="*/ 2589506 w 6737350"/>
              <a:gd name="connsiteY1739" fmla="*/ 2869954 h 5407244"/>
              <a:gd name="connsiteX1740" fmla="*/ 2597939 w 6737350"/>
              <a:gd name="connsiteY1740" fmla="*/ 2875703 h 5407244"/>
              <a:gd name="connsiteX1741" fmla="*/ 2598590 w 6737350"/>
              <a:gd name="connsiteY1741" fmla="*/ 2876178 h 5407244"/>
              <a:gd name="connsiteX1742" fmla="*/ 2616454 w 6737350"/>
              <a:gd name="connsiteY1742" fmla="*/ 2873117 h 5407244"/>
              <a:gd name="connsiteX1743" fmla="*/ 2614967 w 6737350"/>
              <a:gd name="connsiteY1743" fmla="*/ 2870113 h 5407244"/>
              <a:gd name="connsiteX1744" fmla="*/ 2056377 w 6737350"/>
              <a:gd name="connsiteY1744" fmla="*/ 2863465 h 5407244"/>
              <a:gd name="connsiteX1745" fmla="*/ 2006942 w 6737350"/>
              <a:gd name="connsiteY1745" fmla="*/ 2869372 h 5407244"/>
              <a:gd name="connsiteX1746" fmla="*/ 2007752 w 6737350"/>
              <a:gd name="connsiteY1746" fmla="*/ 2871132 h 5407244"/>
              <a:gd name="connsiteX1747" fmla="*/ 2011892 w 6737350"/>
              <a:gd name="connsiteY1747" fmla="*/ 2870525 h 5407244"/>
              <a:gd name="connsiteX1748" fmla="*/ 2059595 w 6737350"/>
              <a:gd name="connsiteY1748" fmla="*/ 2868788 h 5407244"/>
              <a:gd name="connsiteX1749" fmla="*/ 2065580 w 6737350"/>
              <a:gd name="connsiteY1749" fmla="*/ 2867299 h 5407244"/>
              <a:gd name="connsiteX1750" fmla="*/ 3089771 w 6737350"/>
              <a:gd name="connsiteY1750" fmla="*/ 2862382 h 5407244"/>
              <a:gd name="connsiteX1751" fmla="*/ 3084977 w 6737350"/>
              <a:gd name="connsiteY1751" fmla="*/ 2865132 h 5407244"/>
              <a:gd name="connsiteX1752" fmla="*/ 3091243 w 6737350"/>
              <a:gd name="connsiteY1752" fmla="*/ 2865618 h 5407244"/>
              <a:gd name="connsiteX1753" fmla="*/ 6639468 w 6737350"/>
              <a:gd name="connsiteY1753" fmla="*/ 2859112 h 5407244"/>
              <a:gd name="connsiteX1754" fmla="*/ 6722461 w 6737350"/>
              <a:gd name="connsiteY1754" fmla="*/ 2889581 h 5407244"/>
              <a:gd name="connsiteX1755" fmla="*/ 6614410 w 6737350"/>
              <a:gd name="connsiteY1755" fmla="*/ 2862923 h 5407244"/>
              <a:gd name="connsiteX1756" fmla="*/ 6613842 w 6737350"/>
              <a:gd name="connsiteY1756" fmla="*/ 2862923 h 5407244"/>
              <a:gd name="connsiteX1757" fmla="*/ 6639468 w 6737350"/>
              <a:gd name="connsiteY1757" fmla="*/ 2859112 h 5407244"/>
              <a:gd name="connsiteX1758" fmla="*/ 1824685 w 6737350"/>
              <a:gd name="connsiteY1758" fmla="*/ 2857110 h 5407244"/>
              <a:gd name="connsiteX1759" fmla="*/ 1823664 w 6737350"/>
              <a:gd name="connsiteY1759" fmla="*/ 2861658 h 5407244"/>
              <a:gd name="connsiteX1760" fmla="*/ 1827122 w 6737350"/>
              <a:gd name="connsiteY1760" fmla="*/ 2861003 h 5407244"/>
              <a:gd name="connsiteX1761" fmla="*/ 3083187 w 6737350"/>
              <a:gd name="connsiteY1761" fmla="*/ 2852149 h 5407244"/>
              <a:gd name="connsiteX1762" fmla="*/ 3054071 w 6737350"/>
              <a:gd name="connsiteY1762" fmla="*/ 2862737 h 5407244"/>
              <a:gd name="connsiteX1763" fmla="*/ 3084022 w 6737350"/>
              <a:gd name="connsiteY1763" fmla="*/ 2865058 h 5407244"/>
              <a:gd name="connsiteX1764" fmla="*/ 3070114 w 6737350"/>
              <a:gd name="connsiteY1764" fmla="*/ 2857960 h 5407244"/>
              <a:gd name="connsiteX1765" fmla="*/ 3081742 w 6737350"/>
              <a:gd name="connsiteY1765" fmla="*/ 2856364 h 5407244"/>
              <a:gd name="connsiteX1766" fmla="*/ 3085461 w 6737350"/>
              <a:gd name="connsiteY1766" fmla="*/ 2852907 h 5407244"/>
              <a:gd name="connsiteX1767" fmla="*/ 3085253 w 6737350"/>
              <a:gd name="connsiteY1767" fmla="*/ 2852448 h 5407244"/>
              <a:gd name="connsiteX1768" fmla="*/ 2096799 w 6737350"/>
              <a:gd name="connsiteY1768" fmla="*/ 2851722 h 5407244"/>
              <a:gd name="connsiteX1769" fmla="*/ 2087223 w 6737350"/>
              <a:gd name="connsiteY1769" fmla="*/ 2852963 h 5407244"/>
              <a:gd name="connsiteX1770" fmla="*/ 2087227 w 6737350"/>
              <a:gd name="connsiteY1770" fmla="*/ 2854113 h 5407244"/>
              <a:gd name="connsiteX1771" fmla="*/ 2087417 w 6737350"/>
              <a:gd name="connsiteY1771" fmla="*/ 2858371 h 5407244"/>
              <a:gd name="connsiteX1772" fmla="*/ 2010084 w 6737350"/>
              <a:gd name="connsiteY1772" fmla="*/ 2849981 h 5407244"/>
              <a:gd name="connsiteX1773" fmla="*/ 2010159 w 6737350"/>
              <a:gd name="connsiteY1773" fmla="*/ 2850161 h 5407244"/>
              <a:gd name="connsiteX1774" fmla="*/ 2010159 w 6737350"/>
              <a:gd name="connsiteY1774" fmla="*/ 2849992 h 5407244"/>
              <a:gd name="connsiteX1775" fmla="*/ 1992604 w 6737350"/>
              <a:gd name="connsiteY1775" fmla="*/ 2847387 h 5407244"/>
              <a:gd name="connsiteX1776" fmla="*/ 1994373 w 6737350"/>
              <a:gd name="connsiteY1776" fmla="*/ 2847581 h 5407244"/>
              <a:gd name="connsiteX1777" fmla="*/ 1993150 w 6737350"/>
              <a:gd name="connsiteY1777" fmla="*/ 2847394 h 5407244"/>
              <a:gd name="connsiteX1778" fmla="*/ 2915411 w 6737350"/>
              <a:gd name="connsiteY1778" fmla="*/ 2845766 h 5407244"/>
              <a:gd name="connsiteX1779" fmla="*/ 2898433 w 6737350"/>
              <a:gd name="connsiteY1779" fmla="*/ 2854336 h 5407244"/>
              <a:gd name="connsiteX1780" fmla="*/ 2913022 w 6737350"/>
              <a:gd name="connsiteY1780" fmla="*/ 2856839 h 5407244"/>
              <a:gd name="connsiteX1781" fmla="*/ 2887595 w 6737350"/>
              <a:gd name="connsiteY1781" fmla="*/ 2868546 h 5407244"/>
              <a:gd name="connsiteX1782" fmla="*/ 2885623 w 6737350"/>
              <a:gd name="connsiteY1782" fmla="*/ 2870377 h 5407244"/>
              <a:gd name="connsiteX1783" fmla="*/ 2898076 w 6737350"/>
              <a:gd name="connsiteY1783" fmla="*/ 2868028 h 5407244"/>
              <a:gd name="connsiteX1784" fmla="*/ 2915411 w 6737350"/>
              <a:gd name="connsiteY1784" fmla="*/ 2845766 h 5407244"/>
              <a:gd name="connsiteX1785" fmla="*/ 2250115 w 6737350"/>
              <a:gd name="connsiteY1785" fmla="*/ 2832885 h 5407244"/>
              <a:gd name="connsiteX1786" fmla="*/ 2233318 w 6737350"/>
              <a:gd name="connsiteY1786" fmla="*/ 2837453 h 5407244"/>
              <a:gd name="connsiteX1787" fmla="*/ 2236295 w 6737350"/>
              <a:gd name="connsiteY1787" fmla="*/ 2840428 h 5407244"/>
              <a:gd name="connsiteX1788" fmla="*/ 2240122 w 6737350"/>
              <a:gd name="connsiteY1788" fmla="*/ 2840326 h 5407244"/>
              <a:gd name="connsiteX1789" fmla="*/ 2243743 w 6737350"/>
              <a:gd name="connsiteY1789" fmla="*/ 2838858 h 5407244"/>
              <a:gd name="connsiteX1790" fmla="*/ 2701276 w 6737350"/>
              <a:gd name="connsiteY1790" fmla="*/ 2830157 h 5407244"/>
              <a:gd name="connsiteX1791" fmla="*/ 2695052 w 6737350"/>
              <a:gd name="connsiteY1791" fmla="*/ 2836122 h 5407244"/>
              <a:gd name="connsiteX1792" fmla="*/ 2724817 w 6737350"/>
              <a:gd name="connsiteY1792" fmla="*/ 2839134 h 5407244"/>
              <a:gd name="connsiteX1793" fmla="*/ 2713500 w 6737350"/>
              <a:gd name="connsiteY1793" fmla="*/ 2832318 h 5407244"/>
              <a:gd name="connsiteX1794" fmla="*/ 2301486 w 6737350"/>
              <a:gd name="connsiteY1794" fmla="*/ 2829907 h 5407244"/>
              <a:gd name="connsiteX1795" fmla="*/ 2264264 w 6737350"/>
              <a:gd name="connsiteY1795" fmla="*/ 2832152 h 5407244"/>
              <a:gd name="connsiteX1796" fmla="*/ 2270235 w 6737350"/>
              <a:gd name="connsiteY1796" fmla="*/ 2838788 h 5407244"/>
              <a:gd name="connsiteX1797" fmla="*/ 2282132 w 6737350"/>
              <a:gd name="connsiteY1797" fmla="*/ 2837967 h 5407244"/>
              <a:gd name="connsiteX1798" fmla="*/ 2285223 w 6737350"/>
              <a:gd name="connsiteY1798" fmla="*/ 2847338 h 5407244"/>
              <a:gd name="connsiteX1799" fmla="*/ 2290585 w 6737350"/>
              <a:gd name="connsiteY1799" fmla="*/ 2848942 h 5407244"/>
              <a:gd name="connsiteX1800" fmla="*/ 2325282 w 6737350"/>
              <a:gd name="connsiteY1800" fmla="*/ 2837661 h 5407244"/>
              <a:gd name="connsiteX1801" fmla="*/ 2324136 w 6737350"/>
              <a:gd name="connsiteY1801" fmla="*/ 2836387 h 5407244"/>
              <a:gd name="connsiteX1802" fmla="*/ 2318666 w 6737350"/>
              <a:gd name="connsiteY1802" fmla="*/ 2837207 h 5407244"/>
              <a:gd name="connsiteX1803" fmla="*/ 2310758 w 6737350"/>
              <a:gd name="connsiteY1803" fmla="*/ 2832844 h 5407244"/>
              <a:gd name="connsiteX1804" fmla="*/ 2309504 w 6737350"/>
              <a:gd name="connsiteY1804" fmla="*/ 2830967 h 5407244"/>
              <a:gd name="connsiteX1805" fmla="*/ 2855158 w 6737350"/>
              <a:gd name="connsiteY1805" fmla="*/ 2821908 h 5407244"/>
              <a:gd name="connsiteX1806" fmla="*/ 2840512 w 6737350"/>
              <a:gd name="connsiteY1806" fmla="*/ 2826417 h 5407244"/>
              <a:gd name="connsiteX1807" fmla="*/ 2793625 w 6737350"/>
              <a:gd name="connsiteY1807" fmla="*/ 2827724 h 5407244"/>
              <a:gd name="connsiteX1808" fmla="*/ 2777461 w 6737350"/>
              <a:gd name="connsiteY1808" fmla="*/ 2837829 h 5407244"/>
              <a:gd name="connsiteX1809" fmla="*/ 2784316 w 6737350"/>
              <a:gd name="connsiteY1809" fmla="*/ 2837221 h 5407244"/>
              <a:gd name="connsiteX1810" fmla="*/ 2868474 w 6737350"/>
              <a:gd name="connsiteY1810" fmla="*/ 2832152 h 5407244"/>
              <a:gd name="connsiteX1811" fmla="*/ 2937780 w 6737350"/>
              <a:gd name="connsiteY1811" fmla="*/ 2817072 h 5407244"/>
              <a:gd name="connsiteX1812" fmla="*/ 2926747 w 6737350"/>
              <a:gd name="connsiteY1812" fmla="*/ 2818967 h 5407244"/>
              <a:gd name="connsiteX1813" fmla="*/ 2926783 w 6737350"/>
              <a:gd name="connsiteY1813" fmla="*/ 2819129 h 5407244"/>
              <a:gd name="connsiteX1814" fmla="*/ 2907555 w 6737350"/>
              <a:gd name="connsiteY1814" fmla="*/ 2832270 h 5407244"/>
              <a:gd name="connsiteX1815" fmla="*/ 2918634 w 6737350"/>
              <a:gd name="connsiteY1815" fmla="*/ 2836525 h 5407244"/>
              <a:gd name="connsiteX1816" fmla="*/ 2924223 w 6737350"/>
              <a:gd name="connsiteY1816" fmla="*/ 2835749 h 5407244"/>
              <a:gd name="connsiteX1817" fmla="*/ 2969295 w 6737350"/>
              <a:gd name="connsiteY1817" fmla="*/ 2820242 h 5407244"/>
              <a:gd name="connsiteX1818" fmla="*/ 2961526 w 6737350"/>
              <a:gd name="connsiteY1818" fmla="*/ 2818624 h 5407244"/>
              <a:gd name="connsiteX1819" fmla="*/ 2943654 w 6737350"/>
              <a:gd name="connsiteY1819" fmla="*/ 2819459 h 5407244"/>
              <a:gd name="connsiteX1820" fmla="*/ 2430739 w 6737350"/>
              <a:gd name="connsiteY1820" fmla="*/ 2812301 h 5407244"/>
              <a:gd name="connsiteX1821" fmla="*/ 2418885 w 6737350"/>
              <a:gd name="connsiteY1821" fmla="*/ 2816350 h 5407244"/>
              <a:gd name="connsiteX1822" fmla="*/ 2413778 w 6737350"/>
              <a:gd name="connsiteY1822" fmla="*/ 2829968 h 5407244"/>
              <a:gd name="connsiteX1823" fmla="*/ 2425946 w 6737350"/>
              <a:gd name="connsiteY1823" fmla="*/ 2824932 h 5407244"/>
              <a:gd name="connsiteX1824" fmla="*/ 2430739 w 6737350"/>
              <a:gd name="connsiteY1824" fmla="*/ 2812301 h 5407244"/>
              <a:gd name="connsiteX1825" fmla="*/ 2467873 w 6737350"/>
              <a:gd name="connsiteY1825" fmla="*/ 2810936 h 5407244"/>
              <a:gd name="connsiteX1826" fmla="*/ 2440868 w 6737350"/>
              <a:gd name="connsiteY1826" fmla="*/ 2826094 h 5407244"/>
              <a:gd name="connsiteX1827" fmla="*/ 2438679 w 6737350"/>
              <a:gd name="connsiteY1827" fmla="*/ 2826197 h 5407244"/>
              <a:gd name="connsiteX1828" fmla="*/ 2439672 w 6737350"/>
              <a:gd name="connsiteY1828" fmla="*/ 2826765 h 5407244"/>
              <a:gd name="connsiteX1829" fmla="*/ 2440868 w 6737350"/>
              <a:gd name="connsiteY1829" fmla="*/ 2826094 h 5407244"/>
              <a:gd name="connsiteX1830" fmla="*/ 2474980 w 6737350"/>
              <a:gd name="connsiteY1830" fmla="*/ 2824478 h 5407244"/>
              <a:gd name="connsiteX1831" fmla="*/ 2501922 w 6737350"/>
              <a:gd name="connsiteY1831" fmla="*/ 2814144 h 5407244"/>
              <a:gd name="connsiteX1832" fmla="*/ 2467873 w 6737350"/>
              <a:gd name="connsiteY1832" fmla="*/ 2810936 h 5407244"/>
              <a:gd name="connsiteX1833" fmla="*/ 2352312 w 6737350"/>
              <a:gd name="connsiteY1833" fmla="*/ 2809390 h 5407244"/>
              <a:gd name="connsiteX1834" fmla="*/ 2344512 w 6737350"/>
              <a:gd name="connsiteY1834" fmla="*/ 2814929 h 5407244"/>
              <a:gd name="connsiteX1835" fmla="*/ 2377083 w 6737350"/>
              <a:gd name="connsiteY1835" fmla="*/ 2813981 h 5407244"/>
              <a:gd name="connsiteX1836" fmla="*/ 2369398 w 6737350"/>
              <a:gd name="connsiteY1836" fmla="*/ 2812052 h 5407244"/>
              <a:gd name="connsiteX1837" fmla="*/ 2352312 w 6737350"/>
              <a:gd name="connsiteY1837" fmla="*/ 2809390 h 5407244"/>
              <a:gd name="connsiteX1838" fmla="*/ 2869394 w 6737350"/>
              <a:gd name="connsiteY1838" fmla="*/ 2803186 h 5407244"/>
              <a:gd name="connsiteX1839" fmla="*/ 2853886 w 6737350"/>
              <a:gd name="connsiteY1839" fmla="*/ 2806026 h 5407244"/>
              <a:gd name="connsiteX1840" fmla="*/ 2858135 w 6737350"/>
              <a:gd name="connsiteY1840" fmla="*/ 2808249 h 5407244"/>
              <a:gd name="connsiteX1841" fmla="*/ 2863144 w 6737350"/>
              <a:gd name="connsiteY1841" fmla="*/ 2817982 h 5407244"/>
              <a:gd name="connsiteX1842" fmla="*/ 2884184 w 6737350"/>
              <a:gd name="connsiteY1842" fmla="*/ 2817997 h 5407244"/>
              <a:gd name="connsiteX1843" fmla="*/ 2870035 w 6737350"/>
              <a:gd name="connsiteY1843" fmla="*/ 2811450 h 5407244"/>
              <a:gd name="connsiteX1844" fmla="*/ 2882403 w 6737350"/>
              <a:gd name="connsiteY1844" fmla="*/ 2810644 h 5407244"/>
              <a:gd name="connsiteX1845" fmla="*/ 2881553 w 6737350"/>
              <a:gd name="connsiteY1845" fmla="*/ 2807856 h 5407244"/>
              <a:gd name="connsiteX1846" fmla="*/ 2605830 w 6737350"/>
              <a:gd name="connsiteY1846" fmla="*/ 2799896 h 5407244"/>
              <a:gd name="connsiteX1847" fmla="*/ 2560530 w 6737350"/>
              <a:gd name="connsiteY1847" fmla="*/ 2800189 h 5407244"/>
              <a:gd name="connsiteX1848" fmla="*/ 2564651 w 6737350"/>
              <a:gd name="connsiteY1848" fmla="*/ 2818452 h 5407244"/>
              <a:gd name="connsiteX1849" fmla="*/ 2564643 w 6737350"/>
              <a:gd name="connsiteY1849" fmla="*/ 2818567 h 5407244"/>
              <a:gd name="connsiteX1850" fmla="*/ 2590824 w 6737350"/>
              <a:gd name="connsiteY1850" fmla="*/ 2820537 h 5407244"/>
              <a:gd name="connsiteX1851" fmla="*/ 2590551 w 6737350"/>
              <a:gd name="connsiteY1851" fmla="*/ 2820374 h 5407244"/>
              <a:gd name="connsiteX1852" fmla="*/ 2579629 w 6737350"/>
              <a:gd name="connsiteY1852" fmla="*/ 2801524 h 5407244"/>
              <a:gd name="connsiteX1853" fmla="*/ 2602033 w 6737350"/>
              <a:gd name="connsiteY1853" fmla="*/ 2807427 h 5407244"/>
              <a:gd name="connsiteX1854" fmla="*/ 2840539 w 6737350"/>
              <a:gd name="connsiteY1854" fmla="*/ 2795569 h 5407244"/>
              <a:gd name="connsiteX1855" fmla="*/ 2837594 w 6737350"/>
              <a:gd name="connsiteY1855" fmla="*/ 2796259 h 5407244"/>
              <a:gd name="connsiteX1856" fmla="*/ 2837774 w 6737350"/>
              <a:gd name="connsiteY1856" fmla="*/ 2796776 h 5407244"/>
              <a:gd name="connsiteX1857" fmla="*/ 2839577 w 6737350"/>
              <a:gd name="connsiteY1857" fmla="*/ 2797868 h 5407244"/>
              <a:gd name="connsiteX1858" fmla="*/ 2945757 w 6737350"/>
              <a:gd name="connsiteY1858" fmla="*/ 2784225 h 5407244"/>
              <a:gd name="connsiteX1859" fmla="*/ 2895914 w 6737350"/>
              <a:gd name="connsiteY1859" fmla="*/ 2788160 h 5407244"/>
              <a:gd name="connsiteX1860" fmla="*/ 2892270 w 6737350"/>
              <a:gd name="connsiteY1860" fmla="*/ 2788295 h 5407244"/>
              <a:gd name="connsiteX1861" fmla="*/ 2891235 w 6737350"/>
              <a:gd name="connsiteY1861" fmla="*/ 2793138 h 5407244"/>
              <a:gd name="connsiteX1862" fmla="*/ 2902979 w 6737350"/>
              <a:gd name="connsiteY1862" fmla="*/ 2800861 h 5407244"/>
              <a:gd name="connsiteX1863" fmla="*/ 2915908 w 6737350"/>
              <a:gd name="connsiteY1863" fmla="*/ 2799468 h 5407244"/>
              <a:gd name="connsiteX1864" fmla="*/ 2945757 w 6737350"/>
              <a:gd name="connsiteY1864" fmla="*/ 2784225 h 5407244"/>
              <a:gd name="connsiteX1865" fmla="*/ 2675870 w 6737350"/>
              <a:gd name="connsiteY1865" fmla="*/ 2783936 h 5407244"/>
              <a:gd name="connsiteX1866" fmla="*/ 2675768 w 6737350"/>
              <a:gd name="connsiteY1866" fmla="*/ 2791881 h 5407244"/>
              <a:gd name="connsiteX1867" fmla="*/ 2685218 w 6737350"/>
              <a:gd name="connsiteY1867" fmla="*/ 2791979 h 5407244"/>
              <a:gd name="connsiteX1868" fmla="*/ 2692076 w 6737350"/>
              <a:gd name="connsiteY1868" fmla="*/ 2786068 h 5407244"/>
              <a:gd name="connsiteX1869" fmla="*/ 2571262 w 6737350"/>
              <a:gd name="connsiteY1869" fmla="*/ 2779687 h 5407244"/>
              <a:gd name="connsiteX1870" fmla="*/ 2557791 w 6737350"/>
              <a:gd name="connsiteY1870" fmla="*/ 2788053 h 5407244"/>
              <a:gd name="connsiteX1871" fmla="*/ 2558229 w 6737350"/>
              <a:gd name="connsiteY1871" fmla="*/ 2789991 h 5407244"/>
              <a:gd name="connsiteX1872" fmla="*/ 2576612 w 6737350"/>
              <a:gd name="connsiteY1872" fmla="*/ 2789242 h 5407244"/>
              <a:gd name="connsiteX1873" fmla="*/ 2578377 w 6737350"/>
              <a:gd name="connsiteY1873" fmla="*/ 2788113 h 5407244"/>
              <a:gd name="connsiteX1874" fmla="*/ 2867483 w 6737350"/>
              <a:gd name="connsiteY1874" fmla="*/ 2766783 h 5407244"/>
              <a:gd name="connsiteX1875" fmla="*/ 2848109 w 6737350"/>
              <a:gd name="connsiteY1875" fmla="*/ 2775685 h 5407244"/>
              <a:gd name="connsiteX1876" fmla="*/ 2874649 w 6737350"/>
              <a:gd name="connsiteY1876" fmla="*/ 2777789 h 5407244"/>
              <a:gd name="connsiteX1877" fmla="*/ 2875929 w 6737350"/>
              <a:gd name="connsiteY1877" fmla="*/ 2777494 h 5407244"/>
              <a:gd name="connsiteX1878" fmla="*/ 2868192 w 6737350"/>
              <a:gd name="connsiteY1878" fmla="*/ 2766925 h 5407244"/>
              <a:gd name="connsiteX1879" fmla="*/ 6316486 w 6737350"/>
              <a:gd name="connsiteY1879" fmla="*/ 2745938 h 5407244"/>
              <a:gd name="connsiteX1880" fmla="*/ 6272697 w 6737350"/>
              <a:gd name="connsiteY1880" fmla="*/ 2754432 h 5407244"/>
              <a:gd name="connsiteX1881" fmla="*/ 6270478 w 6737350"/>
              <a:gd name="connsiteY1881" fmla="*/ 2766711 h 5407244"/>
              <a:gd name="connsiteX1882" fmla="*/ 6269976 w 6737350"/>
              <a:gd name="connsiteY1882" fmla="*/ 2766782 h 5407244"/>
              <a:gd name="connsiteX1883" fmla="*/ 6270260 w 6737350"/>
              <a:gd name="connsiteY1883" fmla="*/ 2767917 h 5407244"/>
              <a:gd name="connsiteX1884" fmla="*/ 6270478 w 6737350"/>
              <a:gd name="connsiteY1884" fmla="*/ 2766711 h 5407244"/>
              <a:gd name="connsiteX1885" fmla="*/ 6300250 w 6737350"/>
              <a:gd name="connsiteY1885" fmla="*/ 2762475 h 5407244"/>
              <a:gd name="connsiteX1886" fmla="*/ 6316486 w 6737350"/>
              <a:gd name="connsiteY1886" fmla="*/ 2745938 h 5407244"/>
              <a:gd name="connsiteX1887" fmla="*/ 2939941 w 6737350"/>
              <a:gd name="connsiteY1887" fmla="*/ 2741116 h 5407244"/>
              <a:gd name="connsiteX1888" fmla="*/ 2940226 w 6737350"/>
              <a:gd name="connsiteY1888" fmla="*/ 2742251 h 5407244"/>
              <a:gd name="connsiteX1889" fmla="*/ 2938738 w 6737350"/>
              <a:gd name="connsiteY1889" fmla="*/ 2741543 h 5407244"/>
              <a:gd name="connsiteX1890" fmla="*/ 2955313 w 6737350"/>
              <a:gd name="connsiteY1890" fmla="*/ 2737847 h 5407244"/>
              <a:gd name="connsiteX1891" fmla="*/ 2946484 w 6737350"/>
              <a:gd name="connsiteY1891" fmla="*/ 2738565 h 5407244"/>
              <a:gd name="connsiteX1892" fmla="*/ 2937463 w 6737350"/>
              <a:gd name="connsiteY1892" fmla="*/ 2740937 h 5407244"/>
              <a:gd name="connsiteX1893" fmla="*/ 2938738 w 6737350"/>
              <a:gd name="connsiteY1893" fmla="*/ 2741543 h 5407244"/>
              <a:gd name="connsiteX1894" fmla="*/ 2923563 w 6737350"/>
              <a:gd name="connsiteY1894" fmla="*/ 2746930 h 5407244"/>
              <a:gd name="connsiteX1895" fmla="*/ 2922221 w 6737350"/>
              <a:gd name="connsiteY1895" fmla="*/ 2762137 h 5407244"/>
              <a:gd name="connsiteX1896" fmla="*/ 2924392 w 6737350"/>
              <a:gd name="connsiteY1896" fmla="*/ 2761756 h 5407244"/>
              <a:gd name="connsiteX1897" fmla="*/ 2925841 w 6737350"/>
              <a:gd name="connsiteY1897" fmla="*/ 2762281 h 5407244"/>
              <a:gd name="connsiteX1898" fmla="*/ 2945104 w 6737350"/>
              <a:gd name="connsiteY1898" fmla="*/ 2754492 h 5407244"/>
              <a:gd name="connsiteX1899" fmla="*/ 5932496 w 6737350"/>
              <a:gd name="connsiteY1899" fmla="*/ 2706020 h 5407244"/>
              <a:gd name="connsiteX1900" fmla="*/ 5933077 w 6737350"/>
              <a:gd name="connsiteY1900" fmla="*/ 2706660 h 5407244"/>
              <a:gd name="connsiteX1901" fmla="*/ 5938419 w 6737350"/>
              <a:gd name="connsiteY1901" fmla="*/ 2711858 h 5407244"/>
              <a:gd name="connsiteX1902" fmla="*/ 5938828 w 6737350"/>
              <a:gd name="connsiteY1902" fmla="*/ 2716930 h 5407244"/>
              <a:gd name="connsiteX1903" fmla="*/ 5949460 w 6737350"/>
              <a:gd name="connsiteY1903" fmla="*/ 2716986 h 5407244"/>
              <a:gd name="connsiteX1904" fmla="*/ 5969786 w 6737350"/>
              <a:gd name="connsiteY1904" fmla="*/ 2706092 h 5407244"/>
              <a:gd name="connsiteX1905" fmla="*/ 5850674 w 6737350"/>
              <a:gd name="connsiteY1905" fmla="*/ 2702689 h 5407244"/>
              <a:gd name="connsiteX1906" fmla="*/ 5909911 w 6737350"/>
              <a:gd name="connsiteY1906" fmla="*/ 2716780 h 5407244"/>
              <a:gd name="connsiteX1907" fmla="*/ 5930472 w 6737350"/>
              <a:gd name="connsiteY1907" fmla="*/ 2716887 h 5407244"/>
              <a:gd name="connsiteX1908" fmla="*/ 5921130 w 6737350"/>
              <a:gd name="connsiteY1908" fmla="*/ 2708929 h 5407244"/>
              <a:gd name="connsiteX1909" fmla="*/ 5917461 w 6737350"/>
              <a:gd name="connsiteY1909" fmla="*/ 2705990 h 5407244"/>
              <a:gd name="connsiteX1910" fmla="*/ 5914838 w 6737350"/>
              <a:gd name="connsiteY1910" fmla="*/ 2705985 h 5407244"/>
              <a:gd name="connsiteX1911" fmla="*/ 5850958 w 6737350"/>
              <a:gd name="connsiteY1911" fmla="*/ 2702689 h 5407244"/>
              <a:gd name="connsiteX1912" fmla="*/ 2786358 w 6737350"/>
              <a:gd name="connsiteY1912" fmla="*/ 2700126 h 5407244"/>
              <a:gd name="connsiteX1913" fmla="*/ 2745587 w 6737350"/>
              <a:gd name="connsiteY1913" fmla="*/ 2705489 h 5407244"/>
              <a:gd name="connsiteX1914" fmla="*/ 2704999 w 6737350"/>
              <a:gd name="connsiteY1914" fmla="*/ 2708084 h 5407244"/>
              <a:gd name="connsiteX1915" fmla="*/ 2701399 w 6737350"/>
              <a:gd name="connsiteY1915" fmla="*/ 2707853 h 5407244"/>
              <a:gd name="connsiteX1916" fmla="*/ 2695479 w 6737350"/>
              <a:gd name="connsiteY1916" fmla="*/ 2711339 h 5407244"/>
              <a:gd name="connsiteX1917" fmla="*/ 2752182 w 6737350"/>
              <a:gd name="connsiteY1917" fmla="*/ 2715079 h 5407244"/>
              <a:gd name="connsiteX1918" fmla="*/ 5805405 w 6737350"/>
              <a:gd name="connsiteY1918" fmla="*/ 2697975 h 5407244"/>
              <a:gd name="connsiteX1919" fmla="*/ 5798635 w 6737350"/>
              <a:gd name="connsiteY1919" fmla="*/ 2702657 h 5407244"/>
              <a:gd name="connsiteX1920" fmla="*/ 5800749 w 6737350"/>
              <a:gd name="connsiteY1920" fmla="*/ 2702361 h 5407244"/>
              <a:gd name="connsiteX1921" fmla="*/ 5814373 w 6737350"/>
              <a:gd name="connsiteY1921" fmla="*/ 2708928 h 5407244"/>
              <a:gd name="connsiteX1922" fmla="*/ 5816275 w 6737350"/>
              <a:gd name="connsiteY1922" fmla="*/ 2707651 h 5407244"/>
              <a:gd name="connsiteX1923" fmla="*/ 5815136 w 6737350"/>
              <a:gd name="connsiteY1923" fmla="*/ 2701431 h 5407244"/>
              <a:gd name="connsiteX1924" fmla="*/ 5805405 w 6737350"/>
              <a:gd name="connsiteY1924" fmla="*/ 2697975 h 5407244"/>
              <a:gd name="connsiteX1925" fmla="*/ 2907192 w 6737350"/>
              <a:gd name="connsiteY1925" fmla="*/ 2696341 h 5407244"/>
              <a:gd name="connsiteX1926" fmla="*/ 2906053 w 6737350"/>
              <a:gd name="connsiteY1926" fmla="*/ 2697301 h 5407244"/>
              <a:gd name="connsiteX1927" fmla="*/ 2908381 w 6737350"/>
              <a:gd name="connsiteY1927" fmla="*/ 2697676 h 5407244"/>
              <a:gd name="connsiteX1928" fmla="*/ 2820427 w 6737350"/>
              <a:gd name="connsiteY1928" fmla="*/ 2695645 h 5407244"/>
              <a:gd name="connsiteX1929" fmla="*/ 2792122 w 6737350"/>
              <a:gd name="connsiteY1929" fmla="*/ 2699368 h 5407244"/>
              <a:gd name="connsiteX1930" fmla="*/ 2787833 w 6737350"/>
              <a:gd name="connsiteY1930" fmla="*/ 2712379 h 5407244"/>
              <a:gd name="connsiteX1931" fmla="*/ 2794867 w 6737350"/>
              <a:gd name="connsiteY1931" fmla="*/ 2726908 h 5407244"/>
              <a:gd name="connsiteX1932" fmla="*/ 2794953 w 6737350"/>
              <a:gd name="connsiteY1932" fmla="*/ 2726926 h 5407244"/>
              <a:gd name="connsiteX1933" fmla="*/ 2810426 w 6737350"/>
              <a:gd name="connsiteY1933" fmla="*/ 2724544 h 5407244"/>
              <a:gd name="connsiteX1934" fmla="*/ 2809061 w 6737350"/>
              <a:gd name="connsiteY1934" fmla="*/ 2718429 h 5407244"/>
              <a:gd name="connsiteX1935" fmla="*/ 2794881 w 6737350"/>
              <a:gd name="connsiteY1935" fmla="*/ 2711907 h 5407244"/>
              <a:gd name="connsiteX1936" fmla="*/ 2819874 w 6737350"/>
              <a:gd name="connsiteY1936" fmla="*/ 2698471 h 5407244"/>
              <a:gd name="connsiteX1937" fmla="*/ 3009565 w 6737350"/>
              <a:gd name="connsiteY1937" fmla="*/ 2694697 h 5407244"/>
              <a:gd name="connsiteX1938" fmla="*/ 2999062 w 6737350"/>
              <a:gd name="connsiteY1938" fmla="*/ 2695610 h 5407244"/>
              <a:gd name="connsiteX1939" fmla="*/ 2972936 w 6737350"/>
              <a:gd name="connsiteY1939" fmla="*/ 2708035 h 5407244"/>
              <a:gd name="connsiteX1940" fmla="*/ 2975845 w 6737350"/>
              <a:gd name="connsiteY1940" fmla="*/ 2709365 h 5407244"/>
              <a:gd name="connsiteX1941" fmla="*/ 2973915 w 6737350"/>
              <a:gd name="connsiteY1941" fmla="*/ 2710868 h 5407244"/>
              <a:gd name="connsiteX1942" fmla="*/ 2984191 w 6737350"/>
              <a:gd name="connsiteY1942" fmla="*/ 2710802 h 5407244"/>
              <a:gd name="connsiteX1943" fmla="*/ 3012686 w 6737350"/>
              <a:gd name="connsiteY1943" fmla="*/ 2703823 h 5407244"/>
              <a:gd name="connsiteX1944" fmla="*/ 3012402 w 6737350"/>
              <a:gd name="connsiteY1944" fmla="*/ 2702689 h 5407244"/>
              <a:gd name="connsiteX1945" fmla="*/ 3038009 w 6737350"/>
              <a:gd name="connsiteY1945" fmla="*/ 2699663 h 5407244"/>
              <a:gd name="connsiteX1946" fmla="*/ 3039746 w 6737350"/>
              <a:gd name="connsiteY1946" fmla="*/ 2699125 h 5407244"/>
              <a:gd name="connsiteX1947" fmla="*/ 3034907 w 6737350"/>
              <a:gd name="connsiteY1947" fmla="*/ 2696291 h 5407244"/>
              <a:gd name="connsiteX1948" fmla="*/ 2997797 w 6737350"/>
              <a:gd name="connsiteY1948" fmla="*/ 2699003 h 5407244"/>
              <a:gd name="connsiteX1949" fmla="*/ 2622754 w 6737350"/>
              <a:gd name="connsiteY1949" fmla="*/ 2681313 h 5407244"/>
              <a:gd name="connsiteX1950" fmla="*/ 2565732 w 6737350"/>
              <a:gd name="connsiteY1950" fmla="*/ 2698010 h 5407244"/>
              <a:gd name="connsiteX1951" fmla="*/ 2637937 w 6737350"/>
              <a:gd name="connsiteY1951" fmla="*/ 2700921 h 5407244"/>
              <a:gd name="connsiteX1952" fmla="*/ 2657840 w 6737350"/>
              <a:gd name="connsiteY1952" fmla="*/ 2698780 h 5407244"/>
              <a:gd name="connsiteX1953" fmla="*/ 2655597 w 6737350"/>
              <a:gd name="connsiteY1953" fmla="*/ 2697747 h 5407244"/>
              <a:gd name="connsiteX1954" fmla="*/ 2655181 w 6737350"/>
              <a:gd name="connsiteY1954" fmla="*/ 2689418 h 5407244"/>
              <a:gd name="connsiteX1955" fmla="*/ 2650101 w 6737350"/>
              <a:gd name="connsiteY1955" fmla="*/ 2684969 h 5407244"/>
              <a:gd name="connsiteX1956" fmla="*/ 2622754 w 6737350"/>
              <a:gd name="connsiteY1956" fmla="*/ 2681313 h 5407244"/>
              <a:gd name="connsiteX1957" fmla="*/ 6187661 w 6737350"/>
              <a:gd name="connsiteY1957" fmla="*/ 2676916 h 5407244"/>
              <a:gd name="connsiteX1958" fmla="*/ 6144058 w 6737350"/>
              <a:gd name="connsiteY1958" fmla="*/ 2696591 h 5407244"/>
              <a:gd name="connsiteX1959" fmla="*/ 6254520 w 6737350"/>
              <a:gd name="connsiteY1959" fmla="*/ 2692762 h 5407244"/>
              <a:gd name="connsiteX1960" fmla="*/ 6254237 w 6737350"/>
              <a:gd name="connsiteY1960" fmla="*/ 2692762 h 5407244"/>
              <a:gd name="connsiteX1961" fmla="*/ 6227010 w 6737350"/>
              <a:gd name="connsiteY1961" fmla="*/ 2684396 h 5407244"/>
              <a:gd name="connsiteX1962" fmla="*/ 6254662 w 6737350"/>
              <a:gd name="connsiteY1962" fmla="*/ 2677873 h 5407244"/>
              <a:gd name="connsiteX1963" fmla="*/ 6187661 w 6737350"/>
              <a:gd name="connsiteY1963" fmla="*/ 2676916 h 5407244"/>
              <a:gd name="connsiteX1964" fmla="*/ 852077 w 6737350"/>
              <a:gd name="connsiteY1964" fmla="*/ 2676173 h 5407244"/>
              <a:gd name="connsiteX1965" fmla="*/ 850190 w 6737350"/>
              <a:gd name="connsiteY1965" fmla="*/ 2677389 h 5407244"/>
              <a:gd name="connsiteX1966" fmla="*/ 854922 w 6737350"/>
              <a:gd name="connsiteY1966" fmla="*/ 2678067 h 5407244"/>
              <a:gd name="connsiteX1967" fmla="*/ 6295182 w 6737350"/>
              <a:gd name="connsiteY1967" fmla="*/ 2674647 h 5407244"/>
              <a:gd name="connsiteX1968" fmla="*/ 6275294 w 6737350"/>
              <a:gd name="connsiteY1968" fmla="*/ 2679327 h 5407244"/>
              <a:gd name="connsiteX1969" fmla="*/ 6263789 w 6737350"/>
              <a:gd name="connsiteY1969" fmla="*/ 2692820 h 5407244"/>
              <a:gd name="connsiteX1970" fmla="*/ 6263312 w 6737350"/>
              <a:gd name="connsiteY1970" fmla="*/ 2692762 h 5407244"/>
              <a:gd name="connsiteX1971" fmla="*/ 6263596 w 6737350"/>
              <a:gd name="connsiteY1971" fmla="*/ 2693046 h 5407244"/>
              <a:gd name="connsiteX1972" fmla="*/ 6263789 w 6737350"/>
              <a:gd name="connsiteY1972" fmla="*/ 2692820 h 5407244"/>
              <a:gd name="connsiteX1973" fmla="*/ 6280926 w 6737350"/>
              <a:gd name="connsiteY1973" fmla="*/ 2694905 h 5407244"/>
              <a:gd name="connsiteX1974" fmla="*/ 6309681 w 6737350"/>
              <a:gd name="connsiteY1974" fmla="*/ 2679291 h 5407244"/>
              <a:gd name="connsiteX1975" fmla="*/ 6337190 w 6737350"/>
              <a:gd name="connsiteY1975" fmla="*/ 2680284 h 5407244"/>
              <a:gd name="connsiteX1976" fmla="*/ 6295182 w 6737350"/>
              <a:gd name="connsiteY1976" fmla="*/ 2674647 h 5407244"/>
              <a:gd name="connsiteX1977" fmla="*/ 844278 w 6737350"/>
              <a:gd name="connsiteY1977" fmla="*/ 2669225 h 5407244"/>
              <a:gd name="connsiteX1978" fmla="*/ 824429 w 6737350"/>
              <a:gd name="connsiteY1978" fmla="*/ 2672539 h 5407244"/>
              <a:gd name="connsiteX1979" fmla="*/ 823058 w 6737350"/>
              <a:gd name="connsiteY1979" fmla="*/ 2673497 h 5407244"/>
              <a:gd name="connsiteX1980" fmla="*/ 841565 w 6737350"/>
              <a:gd name="connsiteY1980" fmla="*/ 2676152 h 5407244"/>
              <a:gd name="connsiteX1981" fmla="*/ 3059282 w 6737350"/>
              <a:gd name="connsiteY1981" fmla="*/ 2669001 h 5407244"/>
              <a:gd name="connsiteX1982" fmla="*/ 3057637 w 6737350"/>
              <a:gd name="connsiteY1982" fmla="*/ 2673194 h 5407244"/>
              <a:gd name="connsiteX1983" fmla="*/ 3078191 w 6737350"/>
              <a:gd name="connsiteY1983" fmla="*/ 2669410 h 5407244"/>
              <a:gd name="connsiteX1984" fmla="*/ 5897006 w 6737350"/>
              <a:gd name="connsiteY1984" fmla="*/ 2664686 h 5407244"/>
              <a:gd name="connsiteX1985" fmla="*/ 5893596 w 6737350"/>
              <a:gd name="connsiteY1985" fmla="*/ 2665000 h 5407244"/>
              <a:gd name="connsiteX1986" fmla="*/ 5900588 w 6737350"/>
              <a:gd name="connsiteY1986" fmla="*/ 2669225 h 5407244"/>
              <a:gd name="connsiteX1987" fmla="*/ 5837078 w 6737350"/>
              <a:gd name="connsiteY1987" fmla="*/ 2690183 h 5407244"/>
              <a:gd name="connsiteX1988" fmla="*/ 5829537 w 6737350"/>
              <a:gd name="connsiteY1988" fmla="*/ 2698751 h 5407244"/>
              <a:gd name="connsiteX1989" fmla="*/ 5843019 w 6737350"/>
              <a:gd name="connsiteY1989" fmla="*/ 2689703 h 5407244"/>
              <a:gd name="connsiteX1990" fmla="*/ 5961845 w 6737350"/>
              <a:gd name="connsiteY1990" fmla="*/ 2675605 h 5407244"/>
              <a:gd name="connsiteX1991" fmla="*/ 5897006 w 6737350"/>
              <a:gd name="connsiteY1991" fmla="*/ 2664686 h 5407244"/>
              <a:gd name="connsiteX1992" fmla="*/ 2250134 w 6737350"/>
              <a:gd name="connsiteY1992" fmla="*/ 2662737 h 5407244"/>
              <a:gd name="connsiteX1993" fmla="*/ 2234629 w 6737350"/>
              <a:gd name="connsiteY1993" fmla="*/ 2670076 h 5407244"/>
              <a:gd name="connsiteX1994" fmla="*/ 2302427 w 6737350"/>
              <a:gd name="connsiteY1994" fmla="*/ 2673426 h 5407244"/>
              <a:gd name="connsiteX1995" fmla="*/ 2304049 w 6737350"/>
              <a:gd name="connsiteY1995" fmla="*/ 2677782 h 5407244"/>
              <a:gd name="connsiteX1996" fmla="*/ 2319026 w 6737350"/>
              <a:gd name="connsiteY1996" fmla="*/ 2678980 h 5407244"/>
              <a:gd name="connsiteX1997" fmla="*/ 2317445 w 6737350"/>
              <a:gd name="connsiteY1997" fmla="*/ 2676563 h 5407244"/>
              <a:gd name="connsiteX1998" fmla="*/ 2312162 w 6737350"/>
              <a:gd name="connsiteY1998" fmla="*/ 2668028 h 5407244"/>
              <a:gd name="connsiteX1999" fmla="*/ 2268672 w 6737350"/>
              <a:gd name="connsiteY1999" fmla="*/ 2664243 h 5407244"/>
              <a:gd name="connsiteX2000" fmla="*/ 2266638 w 6737350"/>
              <a:gd name="connsiteY2000" fmla="*/ 2663343 h 5407244"/>
              <a:gd name="connsiteX2001" fmla="*/ 793502 w 6737350"/>
              <a:gd name="connsiteY2001" fmla="*/ 2656521 h 5407244"/>
              <a:gd name="connsiteX2002" fmla="*/ 764586 w 6737350"/>
              <a:gd name="connsiteY2002" fmla="*/ 2665111 h 5407244"/>
              <a:gd name="connsiteX2003" fmla="*/ 775225 w 6737350"/>
              <a:gd name="connsiteY2003" fmla="*/ 2666637 h 5407244"/>
              <a:gd name="connsiteX2004" fmla="*/ 778767 w 6737350"/>
              <a:gd name="connsiteY2004" fmla="*/ 2666814 h 5407244"/>
              <a:gd name="connsiteX2005" fmla="*/ 778481 w 6737350"/>
              <a:gd name="connsiteY2005" fmla="*/ 2667104 h 5407244"/>
              <a:gd name="connsiteX2006" fmla="*/ 787511 w 6737350"/>
              <a:gd name="connsiteY2006" fmla="*/ 2668399 h 5407244"/>
              <a:gd name="connsiteX2007" fmla="*/ 791015 w 6737350"/>
              <a:gd name="connsiteY2007" fmla="*/ 2668002 h 5407244"/>
              <a:gd name="connsiteX2008" fmla="*/ 793380 w 6737350"/>
              <a:gd name="connsiteY2008" fmla="*/ 2669241 h 5407244"/>
              <a:gd name="connsiteX2009" fmla="*/ 807815 w 6737350"/>
              <a:gd name="connsiteY2009" fmla="*/ 2671311 h 5407244"/>
              <a:gd name="connsiteX2010" fmla="*/ 3275867 w 6737350"/>
              <a:gd name="connsiteY2010" fmla="*/ 2646962 h 5407244"/>
              <a:gd name="connsiteX2011" fmla="*/ 3208045 w 6737350"/>
              <a:gd name="connsiteY2011" fmla="*/ 2660717 h 5407244"/>
              <a:gd name="connsiteX2012" fmla="*/ 3232962 w 6737350"/>
              <a:gd name="connsiteY2012" fmla="*/ 2660366 h 5407244"/>
              <a:gd name="connsiteX2013" fmla="*/ 3242737 w 6737350"/>
              <a:gd name="connsiteY2013" fmla="*/ 2657294 h 5407244"/>
              <a:gd name="connsiteX2014" fmla="*/ 3257557 w 6737350"/>
              <a:gd name="connsiteY2014" fmla="*/ 2658076 h 5407244"/>
              <a:gd name="connsiteX2015" fmla="*/ 3260321 w 6737350"/>
              <a:gd name="connsiteY2015" fmla="*/ 2659980 h 5407244"/>
              <a:gd name="connsiteX2016" fmla="*/ 3279797 w 6737350"/>
              <a:gd name="connsiteY2016" fmla="*/ 2659705 h 5407244"/>
              <a:gd name="connsiteX2017" fmla="*/ 5846456 w 6737350"/>
              <a:gd name="connsiteY2017" fmla="*/ 2635830 h 5407244"/>
              <a:gd name="connsiteX2018" fmla="*/ 5837524 w 6737350"/>
              <a:gd name="connsiteY2018" fmla="*/ 2636352 h 5407244"/>
              <a:gd name="connsiteX2019" fmla="*/ 5839313 w 6737350"/>
              <a:gd name="connsiteY2019" fmla="*/ 2636522 h 5407244"/>
              <a:gd name="connsiteX2020" fmla="*/ 5858899 w 6737350"/>
              <a:gd name="connsiteY2020" fmla="*/ 2646537 h 5407244"/>
              <a:gd name="connsiteX2021" fmla="*/ 5829688 w 6737350"/>
              <a:gd name="connsiteY2021" fmla="*/ 2660717 h 5407244"/>
              <a:gd name="connsiteX2022" fmla="*/ 5836900 w 6737350"/>
              <a:gd name="connsiteY2022" fmla="*/ 2662141 h 5407244"/>
              <a:gd name="connsiteX2023" fmla="*/ 5844091 w 6737350"/>
              <a:gd name="connsiteY2023" fmla="*/ 2654922 h 5407244"/>
              <a:gd name="connsiteX2024" fmla="*/ 5879884 w 6737350"/>
              <a:gd name="connsiteY2024" fmla="*/ 2651073 h 5407244"/>
              <a:gd name="connsiteX2025" fmla="*/ 5846456 w 6737350"/>
              <a:gd name="connsiteY2025" fmla="*/ 2635830 h 5407244"/>
              <a:gd name="connsiteX2026" fmla="*/ 6093046 w 6737350"/>
              <a:gd name="connsiteY2026" fmla="*/ 2612723 h 5407244"/>
              <a:gd name="connsiteX2027" fmla="*/ 6092585 w 6737350"/>
              <a:gd name="connsiteY2027" fmla="*/ 2613354 h 5407244"/>
              <a:gd name="connsiteX2028" fmla="*/ 6092018 w 6737350"/>
              <a:gd name="connsiteY2028" fmla="*/ 2612929 h 5407244"/>
              <a:gd name="connsiteX2029" fmla="*/ 5817777 w 6737350"/>
              <a:gd name="connsiteY2029" fmla="*/ 2601870 h 5407244"/>
              <a:gd name="connsiteX2030" fmla="*/ 5817777 w 6737350"/>
              <a:gd name="connsiteY2030" fmla="*/ 2616901 h 5407244"/>
              <a:gd name="connsiteX2031" fmla="*/ 5826143 w 6737350"/>
              <a:gd name="connsiteY2031" fmla="*/ 2616901 h 5407244"/>
              <a:gd name="connsiteX2032" fmla="*/ 5827094 w 6737350"/>
              <a:gd name="connsiteY2032" fmla="*/ 2621407 h 5407244"/>
              <a:gd name="connsiteX2033" fmla="*/ 5828046 w 6737350"/>
              <a:gd name="connsiteY2033" fmla="*/ 2620163 h 5407244"/>
              <a:gd name="connsiteX2034" fmla="*/ 5835965 w 6737350"/>
              <a:gd name="connsiteY2034" fmla="*/ 2612821 h 5407244"/>
              <a:gd name="connsiteX2035" fmla="*/ 5831195 w 6737350"/>
              <a:gd name="connsiteY2035" fmla="*/ 2604050 h 5407244"/>
              <a:gd name="connsiteX2036" fmla="*/ 5817777 w 6737350"/>
              <a:gd name="connsiteY2036" fmla="*/ 2601870 h 5407244"/>
              <a:gd name="connsiteX2037" fmla="*/ 6185748 w 6737350"/>
              <a:gd name="connsiteY2037" fmla="*/ 2570814 h 5407244"/>
              <a:gd name="connsiteX2038" fmla="*/ 6267850 w 6737350"/>
              <a:gd name="connsiteY2038" fmla="*/ 2588398 h 5407244"/>
              <a:gd name="connsiteX2039" fmla="*/ 6138973 w 6737350"/>
              <a:gd name="connsiteY2039" fmla="*/ 2603513 h 5407244"/>
              <a:gd name="connsiteX2040" fmla="*/ 6093046 w 6737350"/>
              <a:gd name="connsiteY2040" fmla="*/ 2612723 h 5407244"/>
              <a:gd name="connsiteX2041" fmla="*/ 6108278 w 6737350"/>
              <a:gd name="connsiteY2041" fmla="*/ 2591852 h 5407244"/>
              <a:gd name="connsiteX2042" fmla="*/ 6185748 w 6737350"/>
              <a:gd name="connsiteY2042" fmla="*/ 2570814 h 5407244"/>
              <a:gd name="connsiteX2043" fmla="*/ 691418 w 6737350"/>
              <a:gd name="connsiteY2043" fmla="*/ 2553374 h 5407244"/>
              <a:gd name="connsiteX2044" fmla="*/ 691418 w 6737350"/>
              <a:gd name="connsiteY2044" fmla="*/ 2553516 h 5407244"/>
              <a:gd name="connsiteX2045" fmla="*/ 691065 w 6737350"/>
              <a:gd name="connsiteY2045" fmla="*/ 2553598 h 5407244"/>
              <a:gd name="connsiteX2046" fmla="*/ 5891246 w 6737350"/>
              <a:gd name="connsiteY2046" fmla="*/ 2509167 h 5407244"/>
              <a:gd name="connsiteX2047" fmla="*/ 5890237 w 6737350"/>
              <a:gd name="connsiteY2047" fmla="*/ 2522887 h 5407244"/>
              <a:gd name="connsiteX2048" fmla="*/ 5893494 w 6737350"/>
              <a:gd name="connsiteY2048" fmla="*/ 2530963 h 5407244"/>
              <a:gd name="connsiteX2049" fmla="*/ 5896725 w 6737350"/>
              <a:gd name="connsiteY2049" fmla="*/ 2531098 h 5407244"/>
              <a:gd name="connsiteX2050" fmla="*/ 5897986 w 6737350"/>
              <a:gd name="connsiteY2050" fmla="*/ 2523777 h 5407244"/>
              <a:gd name="connsiteX2051" fmla="*/ 749981 w 6737350"/>
              <a:gd name="connsiteY2051" fmla="*/ 2474250 h 5407244"/>
              <a:gd name="connsiteX2052" fmla="*/ 749981 w 6737350"/>
              <a:gd name="connsiteY2052" fmla="*/ 2474391 h 5407244"/>
              <a:gd name="connsiteX2053" fmla="*/ 749842 w 6737350"/>
              <a:gd name="connsiteY2053" fmla="*/ 2474342 h 5407244"/>
              <a:gd name="connsiteX2054" fmla="*/ 704257 w 6737350"/>
              <a:gd name="connsiteY2054" fmla="*/ 2462407 h 5407244"/>
              <a:gd name="connsiteX2055" fmla="*/ 720186 w 6737350"/>
              <a:gd name="connsiteY2055" fmla="*/ 2463987 h 5407244"/>
              <a:gd name="connsiteX2056" fmla="*/ 749842 w 6737350"/>
              <a:gd name="connsiteY2056" fmla="*/ 2474342 h 5407244"/>
              <a:gd name="connsiteX2057" fmla="*/ 739789 w 6737350"/>
              <a:gd name="connsiteY2057" fmla="*/ 2481020 h 5407244"/>
              <a:gd name="connsiteX2058" fmla="*/ 692410 w 6737350"/>
              <a:gd name="connsiteY2058" fmla="*/ 2471130 h 5407244"/>
              <a:gd name="connsiteX2059" fmla="*/ 704257 w 6737350"/>
              <a:gd name="connsiteY2059" fmla="*/ 2462407 h 5407244"/>
              <a:gd name="connsiteX2060" fmla="*/ 5905994 w 6737350"/>
              <a:gd name="connsiteY2060" fmla="*/ 2462321 h 5407244"/>
              <a:gd name="connsiteX2061" fmla="*/ 5900844 w 6737350"/>
              <a:gd name="connsiteY2061" fmla="*/ 2462371 h 5407244"/>
              <a:gd name="connsiteX2062" fmla="*/ 5899524 w 6737350"/>
              <a:gd name="connsiteY2062" fmla="*/ 2463473 h 5407244"/>
              <a:gd name="connsiteX2063" fmla="*/ 5893825 w 6737350"/>
              <a:gd name="connsiteY2063" fmla="*/ 2468228 h 5407244"/>
              <a:gd name="connsiteX2064" fmla="*/ 5893484 w 6737350"/>
              <a:gd name="connsiteY2064" fmla="*/ 2469409 h 5407244"/>
              <a:gd name="connsiteX2065" fmla="*/ 5897723 w 6737350"/>
              <a:gd name="connsiteY2065" fmla="*/ 2477107 h 5407244"/>
              <a:gd name="connsiteX2066" fmla="*/ 5897813 w 6737350"/>
              <a:gd name="connsiteY2066" fmla="*/ 2477092 h 5407244"/>
              <a:gd name="connsiteX2067" fmla="*/ 5911932 w 6737350"/>
              <a:gd name="connsiteY2067" fmla="*/ 2471130 h 5407244"/>
              <a:gd name="connsiteX2068" fmla="*/ 5908331 w 6737350"/>
              <a:gd name="connsiteY2068" fmla="*/ 2480952 h 5407244"/>
              <a:gd name="connsiteX2069" fmla="*/ 5911932 w 6737350"/>
              <a:gd name="connsiteY2069" fmla="*/ 2480771 h 5407244"/>
              <a:gd name="connsiteX2070" fmla="*/ 5919443 w 6737350"/>
              <a:gd name="connsiteY2070" fmla="*/ 2480469 h 5407244"/>
              <a:gd name="connsiteX2071" fmla="*/ 5914484 w 6737350"/>
              <a:gd name="connsiteY2071" fmla="*/ 2477369 h 5407244"/>
              <a:gd name="connsiteX2072" fmla="*/ 5916843 w 6737350"/>
              <a:gd name="connsiteY2072" fmla="*/ 2462426 h 5407244"/>
              <a:gd name="connsiteX2073" fmla="*/ 5727022 w 6737350"/>
              <a:gd name="connsiteY2073" fmla="*/ 2451099 h 5407244"/>
              <a:gd name="connsiteX2074" fmla="*/ 5727022 w 6737350"/>
              <a:gd name="connsiteY2074" fmla="*/ 2467585 h 5407244"/>
              <a:gd name="connsiteX2075" fmla="*/ 5740001 w 6737350"/>
              <a:gd name="connsiteY2075" fmla="*/ 2462555 h 5407244"/>
              <a:gd name="connsiteX2076" fmla="*/ 5745314 w 6737350"/>
              <a:gd name="connsiteY2076" fmla="*/ 2459155 h 5407244"/>
              <a:gd name="connsiteX2077" fmla="*/ 5745458 w 6737350"/>
              <a:gd name="connsiteY2077" fmla="*/ 2459219 h 5407244"/>
              <a:gd name="connsiteX2078" fmla="*/ 5745781 w 6737350"/>
              <a:gd name="connsiteY2078" fmla="*/ 2458857 h 5407244"/>
              <a:gd name="connsiteX2079" fmla="*/ 5751649 w 6737350"/>
              <a:gd name="connsiteY2079" fmla="*/ 2455102 h 5407244"/>
              <a:gd name="connsiteX2080" fmla="*/ 5750923 w 6737350"/>
              <a:gd name="connsiteY2080" fmla="*/ 2453100 h 5407244"/>
              <a:gd name="connsiteX2081" fmla="*/ 5745781 w 6737350"/>
              <a:gd name="connsiteY2081" fmla="*/ 2458857 h 5407244"/>
              <a:gd name="connsiteX2082" fmla="*/ 5745314 w 6737350"/>
              <a:gd name="connsiteY2082" fmla="*/ 2459155 h 5407244"/>
              <a:gd name="connsiteX2083" fmla="*/ 5734357 w 6737350"/>
              <a:gd name="connsiteY2083" fmla="*/ 2454330 h 5407244"/>
              <a:gd name="connsiteX2084" fmla="*/ 5734273 w 6737350"/>
              <a:gd name="connsiteY2084" fmla="*/ 2454894 h 5407244"/>
              <a:gd name="connsiteX2085" fmla="*/ 5730852 w 6737350"/>
              <a:gd name="connsiteY2085" fmla="*/ 2460070 h 5407244"/>
              <a:gd name="connsiteX2086" fmla="*/ 5730993 w 6737350"/>
              <a:gd name="connsiteY2086" fmla="*/ 2459503 h 5407244"/>
              <a:gd name="connsiteX2087" fmla="*/ 5730380 w 6737350"/>
              <a:gd name="connsiteY2087" fmla="*/ 2452578 h 5407244"/>
              <a:gd name="connsiteX2088" fmla="*/ 5806380 w 6737350"/>
              <a:gd name="connsiteY2088" fmla="*/ 2424088 h 5407244"/>
              <a:gd name="connsiteX2089" fmla="*/ 5802888 w 6737350"/>
              <a:gd name="connsiteY2089" fmla="*/ 2438516 h 5407244"/>
              <a:gd name="connsiteX2090" fmla="*/ 5782663 w 6737350"/>
              <a:gd name="connsiteY2090" fmla="*/ 2446262 h 5407244"/>
              <a:gd name="connsiteX2091" fmla="*/ 5774824 w 6737350"/>
              <a:gd name="connsiteY2091" fmla="*/ 2439240 h 5407244"/>
              <a:gd name="connsiteX2092" fmla="*/ 5773818 w 6737350"/>
              <a:gd name="connsiteY2092" fmla="*/ 2445039 h 5407244"/>
              <a:gd name="connsiteX2093" fmla="*/ 5765589 w 6737350"/>
              <a:gd name="connsiteY2093" fmla="*/ 2446712 h 5407244"/>
              <a:gd name="connsiteX2094" fmla="*/ 5765701 w 6737350"/>
              <a:gd name="connsiteY2094" fmla="*/ 2453104 h 5407244"/>
              <a:gd name="connsiteX2095" fmla="*/ 5760773 w 6737350"/>
              <a:gd name="connsiteY2095" fmla="*/ 2475384 h 5407244"/>
              <a:gd name="connsiteX2096" fmla="*/ 5785871 w 6737350"/>
              <a:gd name="connsiteY2096" fmla="*/ 2461204 h 5407244"/>
              <a:gd name="connsiteX2097" fmla="*/ 5785871 w 6737350"/>
              <a:gd name="connsiteY2097" fmla="*/ 2483750 h 5407244"/>
              <a:gd name="connsiteX2098" fmla="*/ 5815223 w 6737350"/>
              <a:gd name="connsiteY2098" fmla="*/ 2469570 h 5407244"/>
              <a:gd name="connsiteX2099" fmla="*/ 5836485 w 6737350"/>
              <a:gd name="connsiteY2099" fmla="*/ 2429233 h 5407244"/>
              <a:gd name="connsiteX2100" fmla="*/ 5836898 w 6737350"/>
              <a:gd name="connsiteY2100" fmla="*/ 2428469 h 5407244"/>
              <a:gd name="connsiteX2101" fmla="*/ 5815933 w 6737350"/>
              <a:gd name="connsiteY2101" fmla="*/ 2427881 h 5407244"/>
              <a:gd name="connsiteX2102" fmla="*/ 5818765 w 6737350"/>
              <a:gd name="connsiteY2102" fmla="*/ 2424228 h 5407244"/>
              <a:gd name="connsiteX2103" fmla="*/ 571361 w 6737350"/>
              <a:gd name="connsiteY2103" fmla="*/ 2390537 h 5407244"/>
              <a:gd name="connsiteX2104" fmla="*/ 551496 w 6737350"/>
              <a:gd name="connsiteY2104" fmla="*/ 2410191 h 5407244"/>
              <a:gd name="connsiteX2105" fmla="*/ 523952 w 6737350"/>
              <a:gd name="connsiteY2105" fmla="*/ 2423910 h 5407244"/>
              <a:gd name="connsiteX2106" fmla="*/ 541925 w 6737350"/>
              <a:gd name="connsiteY2106" fmla="*/ 2401967 h 5407244"/>
              <a:gd name="connsiteX2107" fmla="*/ 571597 w 6737350"/>
              <a:gd name="connsiteY2107" fmla="*/ 2390304 h 5407244"/>
              <a:gd name="connsiteX2108" fmla="*/ 571597 w 6737350"/>
              <a:gd name="connsiteY2108" fmla="*/ 2390446 h 5407244"/>
              <a:gd name="connsiteX2109" fmla="*/ 571361 w 6737350"/>
              <a:gd name="connsiteY2109" fmla="*/ 2390537 h 5407244"/>
              <a:gd name="connsiteX2110" fmla="*/ 713113 w 6737350"/>
              <a:gd name="connsiteY2110" fmla="*/ 2364922 h 5407244"/>
              <a:gd name="connsiteX2111" fmla="*/ 678656 w 6737350"/>
              <a:gd name="connsiteY2111" fmla="*/ 2382505 h 5407244"/>
              <a:gd name="connsiteX2112" fmla="*/ 673693 w 6737350"/>
              <a:gd name="connsiteY2112" fmla="*/ 2412850 h 5407244"/>
              <a:gd name="connsiteX2113" fmla="*/ 659513 w 6737350"/>
              <a:gd name="connsiteY2113" fmla="*/ 2421216 h 5407244"/>
              <a:gd name="connsiteX2114" fmla="*/ 713113 w 6737350"/>
              <a:gd name="connsiteY2114" fmla="*/ 2364922 h 5407244"/>
              <a:gd name="connsiteX2115" fmla="*/ 5959434 w 6737350"/>
              <a:gd name="connsiteY2115" fmla="*/ 2306500 h 5407244"/>
              <a:gd name="connsiteX2116" fmla="*/ 5959434 w 6737350"/>
              <a:gd name="connsiteY2116" fmla="*/ 2314016 h 5407244"/>
              <a:gd name="connsiteX2117" fmla="*/ 5991481 w 6737350"/>
              <a:gd name="connsiteY2117" fmla="*/ 2396543 h 5407244"/>
              <a:gd name="connsiteX2118" fmla="*/ 5974890 w 6737350"/>
              <a:gd name="connsiteY2118" fmla="*/ 2388886 h 5407244"/>
              <a:gd name="connsiteX2119" fmla="*/ 5981413 w 6737350"/>
              <a:gd name="connsiteY2119" fmla="*/ 2486019 h 5407244"/>
              <a:gd name="connsiteX2120" fmla="*/ 5964964 w 6737350"/>
              <a:gd name="connsiteY2120" fmla="*/ 2470847 h 5407244"/>
              <a:gd name="connsiteX2121" fmla="*/ 5944970 w 6737350"/>
              <a:gd name="connsiteY2121" fmla="*/ 2418239 h 5407244"/>
              <a:gd name="connsiteX2122" fmla="*/ 5944970 w 6737350"/>
              <a:gd name="connsiteY2122" fmla="*/ 2388461 h 5407244"/>
              <a:gd name="connsiteX2123" fmla="*/ 5961703 w 6737350"/>
              <a:gd name="connsiteY2123" fmla="*/ 2388461 h 5407244"/>
              <a:gd name="connsiteX2124" fmla="*/ 5961703 w 6737350"/>
              <a:gd name="connsiteY2124" fmla="*/ 2358541 h 5407244"/>
              <a:gd name="connsiteX2125" fmla="*/ 5941142 w 6737350"/>
              <a:gd name="connsiteY2125" fmla="*/ 2335853 h 5407244"/>
              <a:gd name="connsiteX2126" fmla="*/ 5959434 w 6737350"/>
              <a:gd name="connsiteY2126" fmla="*/ 2306500 h 5407244"/>
              <a:gd name="connsiteX2127" fmla="*/ 5816783 w 6737350"/>
              <a:gd name="connsiteY2127" fmla="*/ 2288917 h 5407244"/>
              <a:gd name="connsiteX2128" fmla="*/ 5799908 w 6737350"/>
              <a:gd name="connsiteY2128" fmla="*/ 2296007 h 5407244"/>
              <a:gd name="connsiteX2129" fmla="*/ 5812244 w 6737350"/>
              <a:gd name="connsiteY2129" fmla="*/ 2318553 h 5407244"/>
              <a:gd name="connsiteX2130" fmla="*/ 5807992 w 6737350"/>
              <a:gd name="connsiteY2130" fmla="*/ 2318553 h 5407244"/>
              <a:gd name="connsiteX2131" fmla="*/ 5833090 w 6737350"/>
              <a:gd name="connsiteY2131" fmla="*/ 2319546 h 5407244"/>
              <a:gd name="connsiteX2132" fmla="*/ 5833232 w 6737350"/>
              <a:gd name="connsiteY2132" fmla="*/ 2318979 h 5407244"/>
              <a:gd name="connsiteX2133" fmla="*/ 5816783 w 6737350"/>
              <a:gd name="connsiteY2133" fmla="*/ 2288917 h 5407244"/>
              <a:gd name="connsiteX2134" fmla="*/ 5927246 w 6737350"/>
              <a:gd name="connsiteY2134" fmla="*/ 2261266 h 5407244"/>
              <a:gd name="connsiteX2135" fmla="*/ 5930932 w 6737350"/>
              <a:gd name="connsiteY2135" fmla="*/ 2291186 h 5407244"/>
              <a:gd name="connsiteX2136" fmla="*/ 5922708 w 6737350"/>
              <a:gd name="connsiteY2136" fmla="*/ 2276155 h 5407244"/>
              <a:gd name="connsiteX2137" fmla="*/ 5927246 w 6737350"/>
              <a:gd name="connsiteY2137" fmla="*/ 2261266 h 5407244"/>
              <a:gd name="connsiteX2138" fmla="*/ 5855069 w 6737350"/>
              <a:gd name="connsiteY2138" fmla="*/ 2259848 h 5407244"/>
              <a:gd name="connsiteX2139" fmla="*/ 5837770 w 6737350"/>
              <a:gd name="connsiteY2139" fmla="*/ 2296716 h 5407244"/>
              <a:gd name="connsiteX2140" fmla="*/ 5850248 w 6737350"/>
              <a:gd name="connsiteY2140" fmla="*/ 2304373 h 5407244"/>
              <a:gd name="connsiteX2141" fmla="*/ 5863294 w 6737350"/>
              <a:gd name="connsiteY2141" fmla="*/ 2260415 h 5407244"/>
              <a:gd name="connsiteX2142" fmla="*/ 5863435 w 6737350"/>
              <a:gd name="connsiteY2142" fmla="*/ 2259848 h 5407244"/>
              <a:gd name="connsiteX2143" fmla="*/ 5855069 w 6737350"/>
              <a:gd name="connsiteY2143" fmla="*/ 2259848 h 5407244"/>
              <a:gd name="connsiteX2144" fmla="*/ 5847687 w 6737350"/>
              <a:gd name="connsiteY2144" fmla="*/ 2232334 h 5407244"/>
              <a:gd name="connsiteX2145" fmla="*/ 5842734 w 6737350"/>
              <a:gd name="connsiteY2145" fmla="*/ 2236917 h 5407244"/>
              <a:gd name="connsiteX2146" fmla="*/ 5842732 w 6737350"/>
              <a:gd name="connsiteY2146" fmla="*/ 2236876 h 5407244"/>
              <a:gd name="connsiteX2147" fmla="*/ 5842165 w 6737350"/>
              <a:gd name="connsiteY2147" fmla="*/ 2237444 h 5407244"/>
              <a:gd name="connsiteX2148" fmla="*/ 5842734 w 6737350"/>
              <a:gd name="connsiteY2148" fmla="*/ 2236917 h 5407244"/>
              <a:gd name="connsiteX2149" fmla="*/ 5843220 w 6737350"/>
              <a:gd name="connsiteY2149" fmla="*/ 2249324 h 5407244"/>
              <a:gd name="connsiteX2150" fmla="*/ 5863719 w 6737350"/>
              <a:gd name="connsiteY2150" fmla="*/ 2244817 h 5407244"/>
              <a:gd name="connsiteX2151" fmla="*/ 5847687 w 6737350"/>
              <a:gd name="connsiteY2151" fmla="*/ 2232334 h 5407244"/>
              <a:gd name="connsiteX2152" fmla="*/ 5936179 w 6737350"/>
              <a:gd name="connsiteY2152" fmla="*/ 2186821 h 5407244"/>
              <a:gd name="connsiteX2153" fmla="*/ 5936888 w 6737350"/>
              <a:gd name="connsiteY2153" fmla="*/ 2186821 h 5407244"/>
              <a:gd name="connsiteX2154" fmla="*/ 5935754 w 6737350"/>
              <a:gd name="connsiteY2154" fmla="*/ 2254034 h 5407244"/>
              <a:gd name="connsiteX2155" fmla="*/ 5936179 w 6737350"/>
              <a:gd name="connsiteY2155" fmla="*/ 2186821 h 5407244"/>
              <a:gd name="connsiteX2156" fmla="*/ 5788510 w 6737350"/>
              <a:gd name="connsiteY2156" fmla="*/ 2182354 h 5407244"/>
              <a:gd name="connsiteX2157" fmla="*/ 5784169 w 6737350"/>
              <a:gd name="connsiteY2157" fmla="*/ 2191500 h 5407244"/>
              <a:gd name="connsiteX2158" fmla="*/ 5787590 w 6737350"/>
              <a:gd name="connsiteY2158" fmla="*/ 2196694 h 5407244"/>
              <a:gd name="connsiteX2159" fmla="*/ 5787728 w 6737350"/>
              <a:gd name="connsiteY2159" fmla="*/ 2199297 h 5407244"/>
              <a:gd name="connsiteX2160" fmla="*/ 5790285 w 6737350"/>
              <a:gd name="connsiteY2160" fmla="*/ 2198271 h 5407244"/>
              <a:gd name="connsiteX2161" fmla="*/ 5802121 w 6737350"/>
              <a:gd name="connsiteY2161" fmla="*/ 2200320 h 5407244"/>
              <a:gd name="connsiteX2162" fmla="*/ 5804198 w 6737350"/>
              <a:gd name="connsiteY2162" fmla="*/ 2199388 h 5407244"/>
              <a:gd name="connsiteX2163" fmla="*/ 5805439 w 6737350"/>
              <a:gd name="connsiteY2163" fmla="*/ 2184269 h 5407244"/>
              <a:gd name="connsiteX2164" fmla="*/ 5788510 w 6737350"/>
              <a:gd name="connsiteY2164" fmla="*/ 2182354 h 5407244"/>
              <a:gd name="connsiteX2165" fmla="*/ 5784878 w 6737350"/>
              <a:gd name="connsiteY2165" fmla="*/ 2131944 h 5407244"/>
              <a:gd name="connsiteX2166" fmla="*/ 5784878 w 6737350"/>
              <a:gd name="connsiteY2166" fmla="*/ 2161864 h 5407244"/>
              <a:gd name="connsiteX2167" fmla="*/ 5805864 w 6737350"/>
              <a:gd name="connsiteY2167" fmla="*/ 2132512 h 5407244"/>
              <a:gd name="connsiteX2168" fmla="*/ 5806006 w 6737350"/>
              <a:gd name="connsiteY2168" fmla="*/ 2131944 h 5407244"/>
              <a:gd name="connsiteX2169" fmla="*/ 5784878 w 6737350"/>
              <a:gd name="connsiteY2169" fmla="*/ 2131944 h 5407244"/>
              <a:gd name="connsiteX2170" fmla="*/ 866541 w 6737350"/>
              <a:gd name="connsiteY2170" fmla="*/ 2114077 h 5407244"/>
              <a:gd name="connsiteX2171" fmla="*/ 866541 w 6737350"/>
              <a:gd name="connsiteY2171" fmla="*/ 2114219 h 5407244"/>
              <a:gd name="connsiteX2172" fmla="*/ 866369 w 6737350"/>
              <a:gd name="connsiteY2172" fmla="*/ 2114182 h 5407244"/>
              <a:gd name="connsiteX2173" fmla="*/ 772669 w 6737350"/>
              <a:gd name="connsiteY2173" fmla="*/ 2106136 h 5407244"/>
              <a:gd name="connsiteX2174" fmla="*/ 780326 w 6737350"/>
              <a:gd name="connsiteY2174" fmla="*/ 2113084 h 5407244"/>
              <a:gd name="connsiteX2175" fmla="*/ 730980 w 6737350"/>
              <a:gd name="connsiteY2175" fmla="*/ 2124287 h 5407244"/>
              <a:gd name="connsiteX2176" fmla="*/ 744167 w 6737350"/>
              <a:gd name="connsiteY2176" fmla="*/ 2108263 h 5407244"/>
              <a:gd name="connsiteX2177" fmla="*/ 772669 w 6737350"/>
              <a:gd name="connsiteY2177" fmla="*/ 2106136 h 5407244"/>
              <a:gd name="connsiteX2178" fmla="*/ 822902 w 6737350"/>
              <a:gd name="connsiteY2178" fmla="*/ 2104984 h 5407244"/>
              <a:gd name="connsiteX2179" fmla="*/ 866369 w 6737350"/>
              <a:gd name="connsiteY2179" fmla="*/ 2114182 h 5407244"/>
              <a:gd name="connsiteX2180" fmla="*/ 850537 w 6737350"/>
              <a:gd name="connsiteY2180" fmla="*/ 2123879 h 5407244"/>
              <a:gd name="connsiteX2181" fmla="*/ 787984 w 6737350"/>
              <a:gd name="connsiteY2181" fmla="*/ 2119891 h 5407244"/>
              <a:gd name="connsiteX2182" fmla="*/ 822902 w 6737350"/>
              <a:gd name="connsiteY2182" fmla="*/ 2104984 h 5407244"/>
              <a:gd name="connsiteX2183" fmla="*/ 974195 w 6737350"/>
              <a:gd name="connsiteY2183" fmla="*/ 2015395 h 5407244"/>
              <a:gd name="connsiteX2184" fmla="*/ 961122 w 6737350"/>
              <a:gd name="connsiteY2184" fmla="*/ 2023892 h 5407244"/>
              <a:gd name="connsiteX2185" fmla="*/ 1031597 w 6737350"/>
              <a:gd name="connsiteY2185" fmla="*/ 2019496 h 5407244"/>
              <a:gd name="connsiteX2186" fmla="*/ 1032022 w 6737350"/>
              <a:gd name="connsiteY2186" fmla="*/ 2018646 h 5407244"/>
              <a:gd name="connsiteX2187" fmla="*/ 974195 w 6737350"/>
              <a:gd name="connsiteY2187" fmla="*/ 2015395 h 5407244"/>
              <a:gd name="connsiteX2188" fmla="*/ 5879884 w 6737350"/>
              <a:gd name="connsiteY2188" fmla="*/ 2006309 h 5407244"/>
              <a:gd name="connsiteX2189" fmla="*/ 5862726 w 6737350"/>
              <a:gd name="connsiteY2189" fmla="*/ 2013541 h 5407244"/>
              <a:gd name="connsiteX2190" fmla="*/ 5883571 w 6737350"/>
              <a:gd name="connsiteY2190" fmla="*/ 2036796 h 5407244"/>
              <a:gd name="connsiteX2191" fmla="*/ 5883713 w 6737350"/>
              <a:gd name="connsiteY2191" fmla="*/ 2036229 h 5407244"/>
              <a:gd name="connsiteX2192" fmla="*/ 5879884 w 6737350"/>
              <a:gd name="connsiteY2192" fmla="*/ 2006309 h 5407244"/>
              <a:gd name="connsiteX2193" fmla="*/ 894919 w 6737350"/>
              <a:gd name="connsiteY2193" fmla="*/ 2000406 h 5407244"/>
              <a:gd name="connsiteX2194" fmla="*/ 852077 w 6737350"/>
              <a:gd name="connsiteY2194" fmla="*/ 2017228 h 5407244"/>
              <a:gd name="connsiteX2195" fmla="*/ 887244 w 6737350"/>
              <a:gd name="connsiteY2195" fmla="*/ 2007160 h 5407244"/>
              <a:gd name="connsiteX2196" fmla="*/ 938292 w 6737350"/>
              <a:gd name="connsiteY2196" fmla="*/ 2019071 h 5407244"/>
              <a:gd name="connsiteX2197" fmla="*/ 938292 w 6737350"/>
              <a:gd name="connsiteY2197" fmla="*/ 2018362 h 5407244"/>
              <a:gd name="connsiteX2198" fmla="*/ 894919 w 6737350"/>
              <a:gd name="connsiteY2198" fmla="*/ 2000406 h 5407244"/>
              <a:gd name="connsiteX2199" fmla="*/ 1444615 w 6737350"/>
              <a:gd name="connsiteY2199" fmla="*/ 1988928 h 5407244"/>
              <a:gd name="connsiteX2200" fmla="*/ 1444436 w 6737350"/>
              <a:gd name="connsiteY2200" fmla="*/ 1989196 h 5407244"/>
              <a:gd name="connsiteX2201" fmla="*/ 1444587 w 6737350"/>
              <a:gd name="connsiteY2201" fmla="*/ 1989212 h 5407244"/>
              <a:gd name="connsiteX2202" fmla="*/ 1450161 w 6737350"/>
              <a:gd name="connsiteY2202" fmla="*/ 1974354 h 5407244"/>
              <a:gd name="connsiteX2203" fmla="*/ 1425121 w 6737350"/>
              <a:gd name="connsiteY2203" fmla="*/ 1989281 h 5407244"/>
              <a:gd name="connsiteX2204" fmla="*/ 1424099 w 6737350"/>
              <a:gd name="connsiteY2204" fmla="*/ 1989293 h 5407244"/>
              <a:gd name="connsiteX2205" fmla="*/ 1423674 w 6737350"/>
              <a:gd name="connsiteY2205" fmla="*/ 1990144 h 5407244"/>
              <a:gd name="connsiteX2206" fmla="*/ 1425121 w 6737350"/>
              <a:gd name="connsiteY2206" fmla="*/ 1989281 h 5407244"/>
              <a:gd name="connsiteX2207" fmla="*/ 1443271 w 6737350"/>
              <a:gd name="connsiteY2207" fmla="*/ 1989071 h 5407244"/>
              <a:gd name="connsiteX2208" fmla="*/ 1443705 w 6737350"/>
              <a:gd name="connsiteY2208" fmla="*/ 1989118 h 5407244"/>
              <a:gd name="connsiteX2209" fmla="*/ 1448789 w 6737350"/>
              <a:gd name="connsiteY2209" fmla="*/ 1979305 h 5407244"/>
              <a:gd name="connsiteX2210" fmla="*/ 1453405 w 6737350"/>
              <a:gd name="connsiteY2210" fmla="*/ 1974705 h 5407244"/>
              <a:gd name="connsiteX2211" fmla="*/ 1250252 w 6737350"/>
              <a:gd name="connsiteY2211" fmla="*/ 1972561 h 5407244"/>
              <a:gd name="connsiteX2212" fmla="*/ 1122632 w 6737350"/>
              <a:gd name="connsiteY2212" fmla="*/ 1989577 h 5407244"/>
              <a:gd name="connsiteX2213" fmla="*/ 1250961 w 6737350"/>
              <a:gd name="connsiteY2213" fmla="*/ 1980643 h 5407244"/>
              <a:gd name="connsiteX2214" fmla="*/ 1250252 w 6737350"/>
              <a:gd name="connsiteY2214" fmla="*/ 1979934 h 5407244"/>
              <a:gd name="connsiteX2215" fmla="*/ 1250252 w 6737350"/>
              <a:gd name="connsiteY2215" fmla="*/ 1972561 h 5407244"/>
              <a:gd name="connsiteX2216" fmla="*/ 762601 w 6737350"/>
              <a:gd name="connsiteY2216" fmla="*/ 1972277 h 5407244"/>
              <a:gd name="connsiteX2217" fmla="*/ 756079 w 6737350"/>
              <a:gd name="connsiteY2217" fmla="*/ 1980218 h 5407244"/>
              <a:gd name="connsiteX2218" fmla="*/ 770259 w 6737350"/>
              <a:gd name="connsiteY2218" fmla="*/ 1986599 h 5407244"/>
              <a:gd name="connsiteX2219" fmla="*/ 728569 w 6737350"/>
              <a:gd name="connsiteY2219" fmla="*/ 2004749 h 5407244"/>
              <a:gd name="connsiteX2220" fmla="*/ 762601 w 6737350"/>
              <a:gd name="connsiteY2220" fmla="*/ 1972277 h 5407244"/>
              <a:gd name="connsiteX2221" fmla="*/ 5907212 w 6737350"/>
              <a:gd name="connsiteY2221" fmla="*/ 1863804 h 5407244"/>
              <a:gd name="connsiteX2222" fmla="*/ 5908102 w 6737350"/>
              <a:gd name="connsiteY2222" fmla="*/ 1865644 h 5407244"/>
              <a:gd name="connsiteX2223" fmla="*/ 5907394 w 6737350"/>
              <a:gd name="connsiteY2223" fmla="*/ 1865644 h 5407244"/>
              <a:gd name="connsiteX2224" fmla="*/ 5893621 w 6737350"/>
              <a:gd name="connsiteY2224" fmla="*/ 1829591 h 5407244"/>
              <a:gd name="connsiteX2225" fmla="*/ 5904994 w 6737350"/>
              <a:gd name="connsiteY2225" fmla="*/ 1841396 h 5407244"/>
              <a:gd name="connsiteX2226" fmla="*/ 5907212 w 6737350"/>
              <a:gd name="connsiteY2226" fmla="*/ 1863804 h 5407244"/>
              <a:gd name="connsiteX2227" fmla="*/ 5900846 w 6737350"/>
              <a:gd name="connsiteY2227" fmla="*/ 1850648 h 5407244"/>
              <a:gd name="connsiteX2228" fmla="*/ 5869958 w 6737350"/>
              <a:gd name="connsiteY2228" fmla="*/ 1842672 h 5407244"/>
              <a:gd name="connsiteX2229" fmla="*/ 5893621 w 6737350"/>
              <a:gd name="connsiteY2229" fmla="*/ 1829591 h 5407244"/>
              <a:gd name="connsiteX2230" fmla="*/ 5951837 w 6737350"/>
              <a:gd name="connsiteY2230" fmla="*/ 1791390 h 5407244"/>
              <a:gd name="connsiteX2231" fmla="*/ 5951919 w 6737350"/>
              <a:gd name="connsiteY2231" fmla="*/ 1791766 h 5407244"/>
              <a:gd name="connsiteX2232" fmla="*/ 5951601 w 6737350"/>
              <a:gd name="connsiteY2232" fmla="*/ 1791751 h 5407244"/>
              <a:gd name="connsiteX2233" fmla="*/ 1340011 w 6737350"/>
              <a:gd name="connsiteY2233" fmla="*/ 1779996 h 5407244"/>
              <a:gd name="connsiteX2234" fmla="*/ 1340867 w 6737350"/>
              <a:gd name="connsiteY2234" fmla="*/ 1793288 h 5407244"/>
              <a:gd name="connsiteX2235" fmla="*/ 1351347 w 6737350"/>
              <a:gd name="connsiteY2235" fmla="*/ 1793676 h 5407244"/>
              <a:gd name="connsiteX2236" fmla="*/ 1346355 w 6737350"/>
              <a:gd name="connsiteY2236" fmla="*/ 1787161 h 5407244"/>
              <a:gd name="connsiteX2237" fmla="*/ 1340011 w 6737350"/>
              <a:gd name="connsiteY2237" fmla="*/ 1779996 h 5407244"/>
              <a:gd name="connsiteX2238" fmla="*/ 5949171 w 6737350"/>
              <a:gd name="connsiteY2238" fmla="*/ 1779163 h 5407244"/>
              <a:gd name="connsiteX2239" fmla="*/ 5956314 w 6737350"/>
              <a:gd name="connsiteY2239" fmla="*/ 1784534 h 5407244"/>
              <a:gd name="connsiteX2240" fmla="*/ 5951837 w 6737350"/>
              <a:gd name="connsiteY2240" fmla="*/ 1791390 h 5407244"/>
              <a:gd name="connsiteX2241" fmla="*/ 1451197 w 6737350"/>
              <a:gd name="connsiteY2241" fmla="*/ 1776731 h 5407244"/>
              <a:gd name="connsiteX2242" fmla="*/ 1447741 w 6737350"/>
              <a:gd name="connsiteY2242" fmla="*/ 1783734 h 5407244"/>
              <a:gd name="connsiteX2243" fmla="*/ 1445820 w 6737350"/>
              <a:gd name="connsiteY2243" fmla="*/ 1789042 h 5407244"/>
              <a:gd name="connsiteX2244" fmla="*/ 1455951 w 6737350"/>
              <a:gd name="connsiteY2244" fmla="*/ 1787667 h 5407244"/>
              <a:gd name="connsiteX2245" fmla="*/ 1459546 w 6737350"/>
              <a:gd name="connsiteY2245" fmla="*/ 1778009 h 5407244"/>
              <a:gd name="connsiteX2246" fmla="*/ 1451197 w 6737350"/>
              <a:gd name="connsiteY2246" fmla="*/ 1776731 h 5407244"/>
              <a:gd name="connsiteX2247" fmla="*/ 1352963 w 6737350"/>
              <a:gd name="connsiteY2247" fmla="*/ 1763927 h 5407244"/>
              <a:gd name="connsiteX2248" fmla="*/ 1352117 w 6737350"/>
              <a:gd name="connsiteY2248" fmla="*/ 1764681 h 5407244"/>
              <a:gd name="connsiteX2249" fmla="*/ 1345967 w 6737350"/>
              <a:gd name="connsiteY2249" fmla="*/ 1765957 h 5407244"/>
              <a:gd name="connsiteX2250" fmla="*/ 1361848 w 6737350"/>
              <a:gd name="connsiteY2250" fmla="*/ 1768935 h 5407244"/>
              <a:gd name="connsiteX2251" fmla="*/ 1356542 w 6737350"/>
              <a:gd name="connsiteY2251" fmla="*/ 1791122 h 5407244"/>
              <a:gd name="connsiteX2252" fmla="*/ 1352175 w 6737350"/>
              <a:gd name="connsiteY2252" fmla="*/ 1793706 h 5407244"/>
              <a:gd name="connsiteX2253" fmla="*/ 1381383 w 6737350"/>
              <a:gd name="connsiteY2253" fmla="*/ 1794785 h 5407244"/>
              <a:gd name="connsiteX2254" fmla="*/ 1382268 w 6737350"/>
              <a:gd name="connsiteY2254" fmla="*/ 1787936 h 5407244"/>
              <a:gd name="connsiteX2255" fmla="*/ 1389048 w 6737350"/>
              <a:gd name="connsiteY2255" fmla="*/ 1778664 h 5407244"/>
              <a:gd name="connsiteX2256" fmla="*/ 1391745 w 6737350"/>
              <a:gd name="connsiteY2256" fmla="*/ 1765780 h 5407244"/>
              <a:gd name="connsiteX2257" fmla="*/ 1386341 w 6737350"/>
              <a:gd name="connsiteY2257" fmla="*/ 1765862 h 5407244"/>
              <a:gd name="connsiteX2258" fmla="*/ 1388507 w 6737350"/>
              <a:gd name="connsiteY2258" fmla="*/ 1766383 h 5407244"/>
              <a:gd name="connsiteX2259" fmla="*/ 1370760 w 6737350"/>
              <a:gd name="connsiteY2259" fmla="*/ 1772504 h 5407244"/>
              <a:gd name="connsiteX2260" fmla="*/ 1371202 w 6737350"/>
              <a:gd name="connsiteY2260" fmla="*/ 1766094 h 5407244"/>
              <a:gd name="connsiteX2261" fmla="*/ 1371050 w 6737350"/>
              <a:gd name="connsiteY2261" fmla="*/ 1766096 h 5407244"/>
              <a:gd name="connsiteX2262" fmla="*/ 1343775 w 6737350"/>
              <a:gd name="connsiteY2262" fmla="*/ 1762825 h 5407244"/>
              <a:gd name="connsiteX2263" fmla="*/ 1343840 w 6737350"/>
              <a:gd name="connsiteY2263" fmla="*/ 1766383 h 5407244"/>
              <a:gd name="connsiteX2264" fmla="*/ 1344852 w 6737350"/>
              <a:gd name="connsiteY2264" fmla="*/ 1762954 h 5407244"/>
              <a:gd name="connsiteX2265" fmla="*/ 1447843 w 6737350"/>
              <a:gd name="connsiteY2265" fmla="*/ 1761970 h 5407244"/>
              <a:gd name="connsiteX2266" fmla="*/ 1433864 w 6737350"/>
              <a:gd name="connsiteY2266" fmla="*/ 1765136 h 5407244"/>
              <a:gd name="connsiteX2267" fmla="*/ 1408287 w 6737350"/>
              <a:gd name="connsiteY2267" fmla="*/ 1765527 h 5407244"/>
              <a:gd name="connsiteX2268" fmla="*/ 1407508 w 6737350"/>
              <a:gd name="connsiteY2268" fmla="*/ 1772338 h 5407244"/>
              <a:gd name="connsiteX2269" fmla="*/ 1404098 w 6737350"/>
              <a:gd name="connsiteY2269" fmla="*/ 1768889 h 5407244"/>
              <a:gd name="connsiteX2270" fmla="*/ 1403818 w 6737350"/>
              <a:gd name="connsiteY2270" fmla="*/ 1765595 h 5407244"/>
              <a:gd name="connsiteX2271" fmla="*/ 1396481 w 6737350"/>
              <a:gd name="connsiteY2271" fmla="*/ 1765707 h 5407244"/>
              <a:gd name="connsiteX2272" fmla="*/ 1394746 w 6737350"/>
              <a:gd name="connsiteY2272" fmla="*/ 1775033 h 5407244"/>
              <a:gd name="connsiteX2273" fmla="*/ 1386876 w 6737350"/>
              <a:gd name="connsiteY2273" fmla="*/ 1792385 h 5407244"/>
              <a:gd name="connsiteX2274" fmla="*/ 1386259 w 6737350"/>
              <a:gd name="connsiteY2274" fmla="*/ 1794965 h 5407244"/>
              <a:gd name="connsiteX2275" fmla="*/ 1398775 w 6737350"/>
              <a:gd name="connsiteY2275" fmla="*/ 1795428 h 5407244"/>
              <a:gd name="connsiteX2276" fmla="*/ 1438765 w 6737350"/>
              <a:gd name="connsiteY2276" fmla="*/ 1790000 h 5407244"/>
              <a:gd name="connsiteX2277" fmla="*/ 1440562 w 6737350"/>
              <a:gd name="connsiteY2277" fmla="*/ 1778310 h 5407244"/>
              <a:gd name="connsiteX2278" fmla="*/ 1438276 w 6737350"/>
              <a:gd name="connsiteY2278" fmla="*/ 1770777 h 5407244"/>
              <a:gd name="connsiteX2279" fmla="*/ 5926820 w 6737350"/>
              <a:gd name="connsiteY2279" fmla="*/ 1754189 h 5407244"/>
              <a:gd name="connsiteX2280" fmla="*/ 5939582 w 6737350"/>
              <a:gd name="connsiteY2280" fmla="*/ 1761846 h 5407244"/>
              <a:gd name="connsiteX2281" fmla="*/ 5934903 w 6737350"/>
              <a:gd name="connsiteY2281" fmla="*/ 1784109 h 5407244"/>
              <a:gd name="connsiteX2282" fmla="*/ 5941443 w 6737350"/>
              <a:gd name="connsiteY2282" fmla="*/ 1791287 h 5407244"/>
              <a:gd name="connsiteX2283" fmla="*/ 5951601 w 6737350"/>
              <a:gd name="connsiteY2283" fmla="*/ 1791751 h 5407244"/>
              <a:gd name="connsiteX2284" fmla="*/ 5946441 w 6737350"/>
              <a:gd name="connsiteY2284" fmla="*/ 1799654 h 5407244"/>
              <a:gd name="connsiteX2285" fmla="*/ 5938627 w 6737350"/>
              <a:gd name="connsiteY2285" fmla="*/ 1799430 h 5407244"/>
              <a:gd name="connsiteX2286" fmla="*/ 5934639 w 6737350"/>
              <a:gd name="connsiteY2286" fmla="*/ 1792044 h 5407244"/>
              <a:gd name="connsiteX2287" fmla="*/ 5934761 w 6737350"/>
              <a:gd name="connsiteY2287" fmla="*/ 1791624 h 5407244"/>
              <a:gd name="connsiteX2288" fmla="*/ 5934336 w 6737350"/>
              <a:gd name="connsiteY2288" fmla="*/ 1791482 h 5407244"/>
              <a:gd name="connsiteX2289" fmla="*/ 5934639 w 6737350"/>
              <a:gd name="connsiteY2289" fmla="*/ 1792044 h 5407244"/>
              <a:gd name="connsiteX2290" fmla="*/ 5928911 w 6737350"/>
              <a:gd name="connsiteY2290" fmla="*/ 1811813 h 5407244"/>
              <a:gd name="connsiteX2291" fmla="*/ 5925402 w 6737350"/>
              <a:gd name="connsiteY2291" fmla="*/ 1836149 h 5407244"/>
              <a:gd name="connsiteX2292" fmla="*/ 5926820 w 6737350"/>
              <a:gd name="connsiteY2292" fmla="*/ 1754189 h 5407244"/>
              <a:gd name="connsiteX2293" fmla="*/ 1190555 w 6737350"/>
              <a:gd name="connsiteY2293" fmla="*/ 1745687 h 5407244"/>
              <a:gd name="connsiteX2294" fmla="*/ 1105049 w 6737350"/>
              <a:gd name="connsiteY2294" fmla="*/ 1767092 h 5407244"/>
              <a:gd name="connsiteX2295" fmla="*/ 1250671 w 6737350"/>
              <a:gd name="connsiteY2295" fmla="*/ 1789957 h 5407244"/>
              <a:gd name="connsiteX2296" fmla="*/ 1313821 w 6737350"/>
              <a:gd name="connsiteY2296" fmla="*/ 1792289 h 5407244"/>
              <a:gd name="connsiteX2297" fmla="*/ 1314607 w 6737350"/>
              <a:gd name="connsiteY2297" fmla="*/ 1791546 h 5407244"/>
              <a:gd name="connsiteX2298" fmla="*/ 1332354 w 6737350"/>
              <a:gd name="connsiteY2298" fmla="*/ 1786660 h 5407244"/>
              <a:gd name="connsiteX2299" fmla="*/ 1339770 w 6737350"/>
              <a:gd name="connsiteY2299" fmla="*/ 1762345 h 5407244"/>
              <a:gd name="connsiteX2300" fmla="*/ 1329573 w 6737350"/>
              <a:gd name="connsiteY2300" fmla="*/ 1761122 h 5407244"/>
              <a:gd name="connsiteX2301" fmla="*/ 1323624 w 6737350"/>
              <a:gd name="connsiteY2301" fmla="*/ 1766595 h 5407244"/>
              <a:gd name="connsiteX2302" fmla="*/ 1311793 w 6737350"/>
              <a:gd name="connsiteY2302" fmla="*/ 1759718 h 5407244"/>
              <a:gd name="connsiteX2303" fmla="*/ 1311980 w 6737350"/>
              <a:gd name="connsiteY2303" fmla="*/ 1759013 h 5407244"/>
              <a:gd name="connsiteX2304" fmla="*/ 1308990 w 6737350"/>
              <a:gd name="connsiteY2304" fmla="*/ 1758654 h 5407244"/>
              <a:gd name="connsiteX2305" fmla="*/ 1292096 w 6737350"/>
              <a:gd name="connsiteY2305" fmla="*/ 1756122 h 5407244"/>
              <a:gd name="connsiteX2306" fmla="*/ 1291759 w 6737350"/>
              <a:gd name="connsiteY2306" fmla="*/ 1756576 h 5407244"/>
              <a:gd name="connsiteX2307" fmla="*/ 1291657 w 6737350"/>
              <a:gd name="connsiteY2307" fmla="*/ 1765674 h 5407244"/>
              <a:gd name="connsiteX2308" fmla="*/ 1285560 w 6737350"/>
              <a:gd name="connsiteY2308" fmla="*/ 1756882 h 5407244"/>
              <a:gd name="connsiteX2309" fmla="*/ 1287035 w 6737350"/>
              <a:gd name="connsiteY2309" fmla="*/ 1755363 h 5407244"/>
              <a:gd name="connsiteX2310" fmla="*/ 1248539 w 6737350"/>
              <a:gd name="connsiteY2310" fmla="*/ 1749591 h 5407244"/>
              <a:gd name="connsiteX2311" fmla="*/ 1190555 w 6737350"/>
              <a:gd name="connsiteY2311" fmla="*/ 1745687 h 5407244"/>
              <a:gd name="connsiteX2312" fmla="*/ 6307579 w 6737350"/>
              <a:gd name="connsiteY2312" fmla="*/ 1731829 h 5407244"/>
              <a:gd name="connsiteX2313" fmla="*/ 6297716 w 6737350"/>
              <a:gd name="connsiteY2313" fmla="*/ 1746926 h 5407244"/>
              <a:gd name="connsiteX2314" fmla="*/ 6244594 w 6737350"/>
              <a:gd name="connsiteY2314" fmla="*/ 1776876 h 5407244"/>
              <a:gd name="connsiteX2315" fmla="*/ 6219212 w 6737350"/>
              <a:gd name="connsiteY2315" fmla="*/ 1757592 h 5407244"/>
              <a:gd name="connsiteX2316" fmla="*/ 6284917 w 6737350"/>
              <a:gd name="connsiteY2316" fmla="*/ 1742417 h 5407244"/>
              <a:gd name="connsiteX2317" fmla="*/ 6307979 w 6737350"/>
              <a:gd name="connsiteY2317" fmla="*/ 1731217 h 5407244"/>
              <a:gd name="connsiteX2318" fmla="*/ 6307979 w 6737350"/>
              <a:gd name="connsiteY2318" fmla="*/ 1731642 h 5407244"/>
              <a:gd name="connsiteX2319" fmla="*/ 6307579 w 6737350"/>
              <a:gd name="connsiteY2319" fmla="*/ 1731829 h 5407244"/>
              <a:gd name="connsiteX2320" fmla="*/ 5819336 w 6737350"/>
              <a:gd name="connsiteY2320" fmla="*/ 1722426 h 5407244"/>
              <a:gd name="connsiteX2321" fmla="*/ 5793244 w 6737350"/>
              <a:gd name="connsiteY2321" fmla="*/ 1744121 h 5407244"/>
              <a:gd name="connsiteX2322" fmla="*/ 5793386 w 6737350"/>
              <a:gd name="connsiteY2322" fmla="*/ 1743979 h 5407244"/>
              <a:gd name="connsiteX2323" fmla="*/ 5853651 w 6737350"/>
              <a:gd name="connsiteY2323" fmla="*/ 1744830 h 5407244"/>
              <a:gd name="connsiteX2324" fmla="*/ 5853651 w 6737350"/>
              <a:gd name="connsiteY2324" fmla="*/ 1730650 h 5407244"/>
              <a:gd name="connsiteX2325" fmla="*/ 5840747 w 6737350"/>
              <a:gd name="connsiteY2325" fmla="*/ 1730650 h 5407244"/>
              <a:gd name="connsiteX2326" fmla="*/ 5823306 w 6737350"/>
              <a:gd name="connsiteY2326" fmla="*/ 1744830 h 5407244"/>
              <a:gd name="connsiteX2327" fmla="*/ 5819336 w 6737350"/>
              <a:gd name="connsiteY2327" fmla="*/ 1722426 h 5407244"/>
              <a:gd name="connsiteX2328" fmla="*/ 1256090 w 6737350"/>
              <a:gd name="connsiteY2328" fmla="*/ 1718520 h 5407244"/>
              <a:gd name="connsiteX2329" fmla="*/ 1237137 w 6737350"/>
              <a:gd name="connsiteY2329" fmla="*/ 1719791 h 5407244"/>
              <a:gd name="connsiteX2330" fmla="*/ 1228947 w 6737350"/>
              <a:gd name="connsiteY2330" fmla="*/ 1722456 h 5407244"/>
              <a:gd name="connsiteX2331" fmla="*/ 1238122 w 6737350"/>
              <a:gd name="connsiteY2331" fmla="*/ 1726429 h 5407244"/>
              <a:gd name="connsiteX2332" fmla="*/ 1552850 w 6737350"/>
              <a:gd name="connsiteY2332" fmla="*/ 1680309 h 5407244"/>
              <a:gd name="connsiteX2333" fmla="*/ 1553257 w 6737350"/>
              <a:gd name="connsiteY2333" fmla="*/ 1680609 h 5407244"/>
              <a:gd name="connsiteX2334" fmla="*/ 1553930 w 6737350"/>
              <a:gd name="connsiteY2334" fmla="*/ 1680716 h 5407244"/>
              <a:gd name="connsiteX2335" fmla="*/ 1255021 w 6737350"/>
              <a:gd name="connsiteY2335" fmla="*/ 1678961 h 5407244"/>
              <a:gd name="connsiteX2336" fmla="*/ 1252308 w 6737350"/>
              <a:gd name="connsiteY2336" fmla="*/ 1681604 h 5407244"/>
              <a:gd name="connsiteX2337" fmla="*/ 1246848 w 6737350"/>
              <a:gd name="connsiteY2337" fmla="*/ 1679318 h 5407244"/>
              <a:gd name="connsiteX2338" fmla="*/ 1246848 w 6737350"/>
              <a:gd name="connsiteY2338" fmla="*/ 1691102 h 5407244"/>
              <a:gd name="connsiteX2339" fmla="*/ 1253756 w 6737350"/>
              <a:gd name="connsiteY2339" fmla="*/ 1692688 h 5407244"/>
              <a:gd name="connsiteX2340" fmla="*/ 1254400 w 6737350"/>
              <a:gd name="connsiteY2340" fmla="*/ 1691317 h 5407244"/>
              <a:gd name="connsiteX2341" fmla="*/ 1257054 w 6737350"/>
              <a:gd name="connsiteY2341" fmla="*/ 1685404 h 5407244"/>
              <a:gd name="connsiteX2342" fmla="*/ 1258514 w 6737350"/>
              <a:gd name="connsiteY2342" fmla="*/ 1679651 h 5407244"/>
              <a:gd name="connsiteX2343" fmla="*/ 1219406 w 6737350"/>
              <a:gd name="connsiteY2343" fmla="*/ 1669186 h 5407244"/>
              <a:gd name="connsiteX2344" fmla="*/ 1207034 w 6737350"/>
              <a:gd name="connsiteY2344" fmla="*/ 1669761 h 5407244"/>
              <a:gd name="connsiteX2345" fmla="*/ 1206642 w 6737350"/>
              <a:gd name="connsiteY2345" fmla="*/ 1670021 h 5407244"/>
              <a:gd name="connsiteX2346" fmla="*/ 1205931 w 6737350"/>
              <a:gd name="connsiteY2346" fmla="*/ 1669919 h 5407244"/>
              <a:gd name="connsiteX2347" fmla="*/ 1193107 w 6737350"/>
              <a:gd name="connsiteY2347" fmla="*/ 1685841 h 5407244"/>
              <a:gd name="connsiteX2348" fmla="*/ 1193107 w 6737350"/>
              <a:gd name="connsiteY2348" fmla="*/ 1686124 h 5407244"/>
              <a:gd name="connsiteX2349" fmla="*/ 1218204 w 6737350"/>
              <a:gd name="connsiteY2349" fmla="*/ 1682790 h 5407244"/>
              <a:gd name="connsiteX2350" fmla="*/ 1234561 w 6737350"/>
              <a:gd name="connsiteY2350" fmla="*/ 1687902 h 5407244"/>
              <a:gd name="connsiteX2351" fmla="*/ 1239758 w 6737350"/>
              <a:gd name="connsiteY2351" fmla="*/ 1685699 h 5407244"/>
              <a:gd name="connsiteX2352" fmla="*/ 1236538 w 6737350"/>
              <a:gd name="connsiteY2352" fmla="*/ 1674634 h 5407244"/>
              <a:gd name="connsiteX2353" fmla="*/ 1232412 w 6737350"/>
              <a:gd name="connsiteY2353" fmla="*/ 1673322 h 5407244"/>
              <a:gd name="connsiteX2354" fmla="*/ 1228911 w 6737350"/>
              <a:gd name="connsiteY2354" fmla="*/ 1673238 h 5407244"/>
              <a:gd name="connsiteX2355" fmla="*/ 1223128 w 6737350"/>
              <a:gd name="connsiteY2355" fmla="*/ 1670962 h 5407244"/>
              <a:gd name="connsiteX2356" fmla="*/ 1223059 w 6737350"/>
              <a:gd name="connsiteY2356" fmla="*/ 1670348 h 5407244"/>
              <a:gd name="connsiteX2357" fmla="*/ 1224019 w 6737350"/>
              <a:gd name="connsiteY2357" fmla="*/ 1652375 h 5407244"/>
              <a:gd name="connsiteX2358" fmla="*/ 1221639 w 6737350"/>
              <a:gd name="connsiteY2358" fmla="*/ 1655570 h 5407244"/>
              <a:gd name="connsiteX2359" fmla="*/ 1223455 w 6737350"/>
              <a:gd name="connsiteY2359" fmla="*/ 1656674 h 5407244"/>
              <a:gd name="connsiteX2360" fmla="*/ 905394 w 6737350"/>
              <a:gd name="connsiteY2360" fmla="*/ 1640748 h 5407244"/>
              <a:gd name="connsiteX2361" fmla="*/ 914753 w 6737350"/>
              <a:gd name="connsiteY2361" fmla="*/ 1649539 h 5407244"/>
              <a:gd name="connsiteX2362" fmla="*/ 914611 w 6737350"/>
              <a:gd name="connsiteY2362" fmla="*/ 1650107 h 5407244"/>
              <a:gd name="connsiteX2363" fmla="*/ 905394 w 6737350"/>
              <a:gd name="connsiteY2363" fmla="*/ 1640748 h 5407244"/>
              <a:gd name="connsiteX2364" fmla="*/ 1521554 w 6737350"/>
              <a:gd name="connsiteY2364" fmla="*/ 1635301 h 5407244"/>
              <a:gd name="connsiteX2365" fmla="*/ 1519452 w 6737350"/>
              <a:gd name="connsiteY2365" fmla="*/ 1635732 h 5407244"/>
              <a:gd name="connsiteX2366" fmla="*/ 1517234 w 6737350"/>
              <a:gd name="connsiteY2366" fmla="*/ 1639523 h 5407244"/>
              <a:gd name="connsiteX2367" fmla="*/ 1528181 w 6737350"/>
              <a:gd name="connsiteY2367" fmla="*/ 1641174 h 5407244"/>
              <a:gd name="connsiteX2368" fmla="*/ 1515023 w 6737350"/>
              <a:gd name="connsiteY2368" fmla="*/ 1643301 h 5407244"/>
              <a:gd name="connsiteX2369" fmla="*/ 1512866 w 6737350"/>
              <a:gd name="connsiteY2369" fmla="*/ 1646987 h 5407244"/>
              <a:gd name="connsiteX2370" fmla="*/ 1498647 w 6737350"/>
              <a:gd name="connsiteY2370" fmla="*/ 1648000 h 5407244"/>
              <a:gd name="connsiteX2371" fmla="*/ 1496221 w 6737350"/>
              <a:gd name="connsiteY2371" fmla="*/ 1646342 h 5407244"/>
              <a:gd name="connsiteX2372" fmla="*/ 1491843 w 6737350"/>
              <a:gd name="connsiteY2372" fmla="*/ 1647050 h 5407244"/>
              <a:gd name="connsiteX2373" fmla="*/ 1450386 w 6737350"/>
              <a:gd name="connsiteY2373" fmla="*/ 1643301 h 5407244"/>
              <a:gd name="connsiteX2374" fmla="*/ 1446374 w 6737350"/>
              <a:gd name="connsiteY2374" fmla="*/ 1641557 h 5407244"/>
              <a:gd name="connsiteX2375" fmla="*/ 1447398 w 6737350"/>
              <a:gd name="connsiteY2375" fmla="*/ 1645327 h 5407244"/>
              <a:gd name="connsiteX2376" fmla="*/ 1452742 w 6737350"/>
              <a:gd name="connsiteY2376" fmla="*/ 1656913 h 5407244"/>
              <a:gd name="connsiteX2377" fmla="*/ 1445424 w 6737350"/>
              <a:gd name="connsiteY2377" fmla="*/ 1662257 h 5407244"/>
              <a:gd name="connsiteX2378" fmla="*/ 1443642 w 6737350"/>
              <a:gd name="connsiteY2378" fmla="*/ 1667432 h 5407244"/>
              <a:gd name="connsiteX2379" fmla="*/ 1454450 w 6737350"/>
              <a:gd name="connsiteY2379" fmla="*/ 1667530 h 5407244"/>
              <a:gd name="connsiteX2380" fmla="*/ 1508770 w 6737350"/>
              <a:gd name="connsiteY2380" fmla="*/ 1674276 h 5407244"/>
              <a:gd name="connsiteX2381" fmla="*/ 1513004 w 6737350"/>
              <a:gd name="connsiteY2381" fmla="*/ 1672900 h 5407244"/>
              <a:gd name="connsiteX2382" fmla="*/ 1565612 w 6737350"/>
              <a:gd name="connsiteY2382" fmla="*/ 1680309 h 5407244"/>
              <a:gd name="connsiteX2383" fmla="*/ 1564778 w 6737350"/>
              <a:gd name="connsiteY2383" fmla="*/ 1682448 h 5407244"/>
              <a:gd name="connsiteX2384" fmla="*/ 1599497 w 6737350"/>
              <a:gd name="connsiteY2384" fmla="*/ 1687989 h 5407244"/>
              <a:gd name="connsiteX2385" fmla="*/ 1607507 w 6737350"/>
              <a:gd name="connsiteY2385" fmla="*/ 1685214 h 5407244"/>
              <a:gd name="connsiteX2386" fmla="*/ 1629564 w 6737350"/>
              <a:gd name="connsiteY2386" fmla="*/ 1686832 h 5407244"/>
              <a:gd name="connsiteX2387" fmla="*/ 1561075 w 6737350"/>
              <a:gd name="connsiteY2387" fmla="*/ 1658472 h 5407244"/>
              <a:gd name="connsiteX2388" fmla="*/ 1581830 w 6737350"/>
              <a:gd name="connsiteY2388" fmla="*/ 1647178 h 5407244"/>
              <a:gd name="connsiteX2389" fmla="*/ 5944884 w 6737350"/>
              <a:gd name="connsiteY2389" fmla="*/ 1623035 h 5407244"/>
              <a:gd name="connsiteX2390" fmla="*/ 5984107 w 6737350"/>
              <a:gd name="connsiteY2390" fmla="*/ 1650533 h 5407244"/>
              <a:gd name="connsiteX2391" fmla="*/ 5932776 w 6737350"/>
              <a:gd name="connsiteY2391" fmla="*/ 1627278 h 5407244"/>
              <a:gd name="connsiteX2392" fmla="*/ 5944884 w 6737350"/>
              <a:gd name="connsiteY2392" fmla="*/ 1623035 h 5407244"/>
              <a:gd name="connsiteX2393" fmla="*/ 954882 w 6737350"/>
              <a:gd name="connsiteY2393" fmla="*/ 1603880 h 5407244"/>
              <a:gd name="connsiteX2394" fmla="*/ 955164 w 6737350"/>
              <a:gd name="connsiteY2394" fmla="*/ 1603892 h 5407244"/>
              <a:gd name="connsiteX2395" fmla="*/ 954740 w 6737350"/>
              <a:gd name="connsiteY2395" fmla="*/ 1604447 h 5407244"/>
              <a:gd name="connsiteX2396" fmla="*/ 6168306 w 6737350"/>
              <a:gd name="connsiteY2396" fmla="*/ 1598917 h 5407244"/>
              <a:gd name="connsiteX2397" fmla="*/ 6104212 w 6737350"/>
              <a:gd name="connsiteY2397" fmla="*/ 1636778 h 5407244"/>
              <a:gd name="connsiteX2398" fmla="*/ 6168306 w 6737350"/>
              <a:gd name="connsiteY2398" fmla="*/ 1598917 h 5407244"/>
              <a:gd name="connsiteX2399" fmla="*/ 961370 w 6737350"/>
              <a:gd name="connsiteY2399" fmla="*/ 1595762 h 5407244"/>
              <a:gd name="connsiteX2400" fmla="*/ 961830 w 6737350"/>
              <a:gd name="connsiteY2400" fmla="*/ 1613239 h 5407244"/>
              <a:gd name="connsiteX2401" fmla="*/ 957404 w 6737350"/>
              <a:gd name="connsiteY2401" fmla="*/ 1603986 h 5407244"/>
              <a:gd name="connsiteX2402" fmla="*/ 955164 w 6737350"/>
              <a:gd name="connsiteY2402" fmla="*/ 1603892 h 5407244"/>
              <a:gd name="connsiteX2403" fmla="*/ 1052964 w 6737350"/>
              <a:gd name="connsiteY2403" fmla="*/ 1594138 h 5407244"/>
              <a:gd name="connsiteX2404" fmla="*/ 1052552 w 6737350"/>
              <a:gd name="connsiteY2404" fmla="*/ 1595512 h 5407244"/>
              <a:gd name="connsiteX2405" fmla="*/ 1054421 w 6737350"/>
              <a:gd name="connsiteY2405" fmla="*/ 1595104 h 5407244"/>
              <a:gd name="connsiteX2406" fmla="*/ 1030887 w 6737350"/>
              <a:gd name="connsiteY2406" fmla="*/ 1578639 h 5407244"/>
              <a:gd name="connsiteX2407" fmla="*/ 1027254 w 6737350"/>
              <a:gd name="connsiteY2407" fmla="*/ 1596648 h 5407244"/>
              <a:gd name="connsiteX2408" fmla="*/ 1027653 w 6737350"/>
              <a:gd name="connsiteY2408" fmla="*/ 1603020 h 5407244"/>
              <a:gd name="connsiteX2409" fmla="*/ 1035171 w 6737350"/>
              <a:gd name="connsiteY2409" fmla="*/ 1599309 h 5407244"/>
              <a:gd name="connsiteX2410" fmla="*/ 1047449 w 6737350"/>
              <a:gd name="connsiteY2410" fmla="*/ 1596627 h 5407244"/>
              <a:gd name="connsiteX2411" fmla="*/ 1048754 w 6737350"/>
              <a:gd name="connsiteY2411" fmla="*/ 1581901 h 5407244"/>
              <a:gd name="connsiteX2412" fmla="*/ 1030887 w 6737350"/>
              <a:gd name="connsiteY2412" fmla="*/ 1578639 h 5407244"/>
              <a:gd name="connsiteX2413" fmla="*/ 1014073 w 6737350"/>
              <a:gd name="connsiteY2413" fmla="*/ 1574575 h 5407244"/>
              <a:gd name="connsiteX2414" fmla="*/ 1011966 w 6737350"/>
              <a:gd name="connsiteY2414" fmla="*/ 1575117 h 5407244"/>
              <a:gd name="connsiteX2415" fmla="*/ 1007632 w 6737350"/>
              <a:gd name="connsiteY2415" fmla="*/ 1590834 h 5407244"/>
              <a:gd name="connsiteX2416" fmla="*/ 1019543 w 6737350"/>
              <a:gd name="connsiteY2416" fmla="*/ 1585446 h 5407244"/>
              <a:gd name="connsiteX2417" fmla="*/ 1014073 w 6737350"/>
              <a:gd name="connsiteY2417" fmla="*/ 1574575 h 5407244"/>
              <a:gd name="connsiteX2418" fmla="*/ 827403 w 6737350"/>
              <a:gd name="connsiteY2418" fmla="*/ 1572542 h 5407244"/>
              <a:gd name="connsiteX2419" fmla="*/ 853495 w 6737350"/>
              <a:gd name="connsiteY2419" fmla="*/ 1638054 h 5407244"/>
              <a:gd name="connsiteX2420" fmla="*/ 827403 w 6737350"/>
              <a:gd name="connsiteY2420" fmla="*/ 1572542 h 5407244"/>
              <a:gd name="connsiteX2421" fmla="*/ 5848125 w 6737350"/>
              <a:gd name="connsiteY2421" fmla="*/ 1568017 h 5407244"/>
              <a:gd name="connsiteX2422" fmla="*/ 5846979 w 6737350"/>
              <a:gd name="connsiteY2422" fmla="*/ 1568891 h 5407244"/>
              <a:gd name="connsiteX2423" fmla="*/ 5846317 w 6737350"/>
              <a:gd name="connsiteY2423" fmla="*/ 1571968 h 5407244"/>
              <a:gd name="connsiteX2424" fmla="*/ 5851502 w 6737350"/>
              <a:gd name="connsiteY2424" fmla="*/ 1573455 h 5407244"/>
              <a:gd name="connsiteX2425" fmla="*/ 1111498 w 6737350"/>
              <a:gd name="connsiteY2425" fmla="*/ 1567269 h 5407244"/>
              <a:gd name="connsiteX2426" fmla="*/ 1105771 w 6737350"/>
              <a:gd name="connsiteY2426" fmla="*/ 1568884 h 5407244"/>
              <a:gd name="connsiteX2427" fmla="*/ 1105766 w 6737350"/>
              <a:gd name="connsiteY2427" fmla="*/ 1569088 h 5407244"/>
              <a:gd name="connsiteX2428" fmla="*/ 1108948 w 6737350"/>
              <a:gd name="connsiteY2428" fmla="*/ 1571851 h 5407244"/>
              <a:gd name="connsiteX2429" fmla="*/ 6021816 w 6737350"/>
              <a:gd name="connsiteY2429" fmla="*/ 1566392 h 5407244"/>
              <a:gd name="connsiteX2430" fmla="*/ 5946958 w 6737350"/>
              <a:gd name="connsiteY2430" fmla="*/ 1580785 h 5407244"/>
              <a:gd name="connsiteX2431" fmla="*/ 5911190 w 6737350"/>
              <a:gd name="connsiteY2431" fmla="*/ 1583213 h 5407244"/>
              <a:gd name="connsiteX2432" fmla="*/ 5910409 w 6737350"/>
              <a:gd name="connsiteY2432" fmla="*/ 1584415 h 5407244"/>
              <a:gd name="connsiteX2433" fmla="*/ 5930408 w 6737350"/>
              <a:gd name="connsiteY2433" fmla="*/ 1591054 h 5407244"/>
              <a:gd name="connsiteX2434" fmla="*/ 6022394 w 6737350"/>
              <a:gd name="connsiteY2434" fmla="*/ 1584454 h 5407244"/>
              <a:gd name="connsiteX2435" fmla="*/ 5946548 w 6737350"/>
              <a:gd name="connsiteY2435" fmla="*/ 1608950 h 5407244"/>
              <a:gd name="connsiteX2436" fmla="*/ 5916754 w 6737350"/>
              <a:gd name="connsiteY2436" fmla="*/ 1608000 h 5407244"/>
              <a:gd name="connsiteX2437" fmla="*/ 5914883 w 6737350"/>
              <a:gd name="connsiteY2437" fmla="*/ 1609874 h 5407244"/>
              <a:gd name="connsiteX2438" fmla="*/ 5915761 w 6737350"/>
              <a:gd name="connsiteY2438" fmla="*/ 1618628 h 5407244"/>
              <a:gd name="connsiteX2439" fmla="*/ 5857973 w 6737350"/>
              <a:gd name="connsiteY2439" fmla="*/ 1627761 h 5407244"/>
              <a:gd name="connsiteX2440" fmla="*/ 5838260 w 6737350"/>
              <a:gd name="connsiteY2440" fmla="*/ 1632720 h 5407244"/>
              <a:gd name="connsiteX2441" fmla="*/ 5838137 w 6737350"/>
              <a:gd name="connsiteY2441" fmla="*/ 1633270 h 5407244"/>
              <a:gd name="connsiteX2442" fmla="*/ 5847171 w 6737350"/>
              <a:gd name="connsiteY2442" fmla="*/ 1651816 h 5407244"/>
              <a:gd name="connsiteX2443" fmla="*/ 5880452 w 6737350"/>
              <a:gd name="connsiteY2443" fmla="*/ 1648406 h 5407244"/>
              <a:gd name="connsiteX2444" fmla="*/ 5883625 w 6737350"/>
              <a:gd name="connsiteY2444" fmla="*/ 1677316 h 5407244"/>
              <a:gd name="connsiteX2445" fmla="*/ 5888470 w 6737350"/>
              <a:gd name="connsiteY2445" fmla="*/ 1684471 h 5407244"/>
              <a:gd name="connsiteX2446" fmla="*/ 5894508 w 6737350"/>
              <a:gd name="connsiteY2446" fmla="*/ 1684299 h 5407244"/>
              <a:gd name="connsiteX2447" fmla="*/ 5924977 w 6737350"/>
              <a:gd name="connsiteY2447" fmla="*/ 1664004 h 5407244"/>
              <a:gd name="connsiteX2448" fmla="*/ 6010057 w 6737350"/>
              <a:gd name="connsiteY2448" fmla="*/ 1608418 h 5407244"/>
              <a:gd name="connsiteX2449" fmla="*/ 6044089 w 6737350"/>
              <a:gd name="connsiteY2449" fmla="*/ 1574244 h 5407244"/>
              <a:gd name="connsiteX2450" fmla="*/ 6021816 w 6737350"/>
              <a:gd name="connsiteY2450" fmla="*/ 1566392 h 5407244"/>
              <a:gd name="connsiteX2451" fmla="*/ 5876215 w 6737350"/>
              <a:gd name="connsiteY2451" fmla="*/ 1558363 h 5407244"/>
              <a:gd name="connsiteX2452" fmla="*/ 5874645 w 6737350"/>
              <a:gd name="connsiteY2452" fmla="*/ 1558658 h 5407244"/>
              <a:gd name="connsiteX2453" fmla="*/ 5868647 w 6737350"/>
              <a:gd name="connsiteY2453" fmla="*/ 1567881 h 5407244"/>
              <a:gd name="connsiteX2454" fmla="*/ 5862952 w 6737350"/>
              <a:gd name="connsiteY2454" fmla="*/ 1575421 h 5407244"/>
              <a:gd name="connsiteX2455" fmla="*/ 5879193 w 6737350"/>
              <a:gd name="connsiteY2455" fmla="*/ 1575804 h 5407244"/>
              <a:gd name="connsiteX2456" fmla="*/ 5911648 w 6737350"/>
              <a:gd name="connsiteY2456" fmla="*/ 1562900 h 5407244"/>
              <a:gd name="connsiteX2457" fmla="*/ 5902574 w 6737350"/>
              <a:gd name="connsiteY2457" fmla="*/ 1560313 h 5407244"/>
              <a:gd name="connsiteX2458" fmla="*/ 5900789 w 6737350"/>
              <a:gd name="connsiteY2458" fmla="*/ 1561992 h 5407244"/>
              <a:gd name="connsiteX2459" fmla="*/ 5901747 w 6737350"/>
              <a:gd name="connsiteY2459" fmla="*/ 1560078 h 5407244"/>
              <a:gd name="connsiteX2460" fmla="*/ 5897487 w 6737350"/>
              <a:gd name="connsiteY2460" fmla="*/ 1558863 h 5407244"/>
              <a:gd name="connsiteX2461" fmla="*/ 5883591 w 6737350"/>
              <a:gd name="connsiteY2461" fmla="*/ 1558536 h 5407244"/>
              <a:gd name="connsiteX2462" fmla="*/ 5886266 w 6737350"/>
              <a:gd name="connsiteY2462" fmla="*/ 1566871 h 5407244"/>
              <a:gd name="connsiteX2463" fmla="*/ 5881926 w 6737350"/>
              <a:gd name="connsiteY2463" fmla="*/ 1558497 h 5407244"/>
              <a:gd name="connsiteX2464" fmla="*/ 1044143 w 6737350"/>
              <a:gd name="connsiteY2464" fmla="*/ 1558138 h 5407244"/>
              <a:gd name="connsiteX2465" fmla="*/ 1044925 w 6737350"/>
              <a:gd name="connsiteY2465" fmla="*/ 1567437 h 5407244"/>
              <a:gd name="connsiteX2466" fmla="*/ 1046830 w 6737350"/>
              <a:gd name="connsiteY2466" fmla="*/ 1560018 h 5407244"/>
              <a:gd name="connsiteX2467" fmla="*/ 6138670 w 6737350"/>
              <a:gd name="connsiteY2467" fmla="*/ 1542481 h 5407244"/>
              <a:gd name="connsiteX2468" fmla="*/ 6157388 w 6737350"/>
              <a:gd name="connsiteY2468" fmla="*/ 1570841 h 5407244"/>
              <a:gd name="connsiteX2469" fmla="*/ 6118818 w 6737350"/>
              <a:gd name="connsiteY2469" fmla="*/ 1568005 h 5407244"/>
              <a:gd name="connsiteX2470" fmla="*/ 6138670 w 6737350"/>
              <a:gd name="connsiteY2470" fmla="*/ 1542481 h 5407244"/>
              <a:gd name="connsiteX2471" fmla="*/ 1058113 w 6737350"/>
              <a:gd name="connsiteY2471" fmla="*/ 1531845 h 5407244"/>
              <a:gd name="connsiteX2472" fmla="*/ 1037977 w 6737350"/>
              <a:gd name="connsiteY2472" fmla="*/ 1551130 h 5407244"/>
              <a:gd name="connsiteX2473" fmla="*/ 1038119 w 6737350"/>
              <a:gd name="connsiteY2473" fmla="*/ 1551130 h 5407244"/>
              <a:gd name="connsiteX2474" fmla="*/ 1038395 w 6737350"/>
              <a:gd name="connsiteY2474" fmla="*/ 1551218 h 5407244"/>
              <a:gd name="connsiteX2475" fmla="*/ 1054706 w 6737350"/>
              <a:gd name="connsiteY2475" fmla="*/ 1548102 h 5407244"/>
              <a:gd name="connsiteX2476" fmla="*/ 2761132 w 6737350"/>
              <a:gd name="connsiteY2476" fmla="*/ 1523763 h 5407244"/>
              <a:gd name="connsiteX2477" fmla="*/ 2761132 w 6737350"/>
              <a:gd name="connsiteY2477" fmla="*/ 1523905 h 5407244"/>
              <a:gd name="connsiteX2478" fmla="*/ 2740702 w 6737350"/>
              <a:gd name="connsiteY2478" fmla="*/ 1531086 h 5407244"/>
              <a:gd name="connsiteX2479" fmla="*/ 2736642 w 6737350"/>
              <a:gd name="connsiteY2479" fmla="*/ 1530991 h 5407244"/>
              <a:gd name="connsiteX2480" fmla="*/ 2733623 w 6737350"/>
              <a:gd name="connsiteY2480" fmla="*/ 1536383 h 5407244"/>
              <a:gd name="connsiteX2481" fmla="*/ 2760902 w 6737350"/>
              <a:gd name="connsiteY2481" fmla="*/ 1534043 h 5407244"/>
              <a:gd name="connsiteX2482" fmla="*/ 2767693 w 6737350"/>
              <a:gd name="connsiteY2482" fmla="*/ 1533553 h 5407244"/>
              <a:gd name="connsiteX2483" fmla="*/ 1101873 w 6737350"/>
              <a:gd name="connsiteY2483" fmla="*/ 1497617 h 5407244"/>
              <a:gd name="connsiteX2484" fmla="*/ 1101674 w 6737350"/>
              <a:gd name="connsiteY2484" fmla="*/ 1500955 h 5407244"/>
              <a:gd name="connsiteX2485" fmla="*/ 1109870 w 6737350"/>
              <a:gd name="connsiteY2485" fmla="*/ 1511284 h 5407244"/>
              <a:gd name="connsiteX2486" fmla="*/ 1110011 w 6737350"/>
              <a:gd name="connsiteY2486" fmla="*/ 1511284 h 5407244"/>
              <a:gd name="connsiteX2487" fmla="*/ 1110607 w 6737350"/>
              <a:gd name="connsiteY2487" fmla="*/ 1500251 h 5407244"/>
              <a:gd name="connsiteX2488" fmla="*/ 895663 w 6737350"/>
              <a:gd name="connsiteY2488" fmla="*/ 1497317 h 5407244"/>
              <a:gd name="connsiteX2489" fmla="*/ 888945 w 6737350"/>
              <a:gd name="connsiteY2489" fmla="*/ 1500366 h 5407244"/>
              <a:gd name="connsiteX2490" fmla="*/ 889087 w 6737350"/>
              <a:gd name="connsiteY2490" fmla="*/ 1500366 h 5407244"/>
              <a:gd name="connsiteX2491" fmla="*/ 899297 w 6737350"/>
              <a:gd name="connsiteY2491" fmla="*/ 1510008 h 5407244"/>
              <a:gd name="connsiteX2492" fmla="*/ 895663 w 6737350"/>
              <a:gd name="connsiteY2492" fmla="*/ 1497317 h 5407244"/>
              <a:gd name="connsiteX2493" fmla="*/ 1058501 w 6737350"/>
              <a:gd name="connsiteY2493" fmla="*/ 1495509 h 5407244"/>
              <a:gd name="connsiteX2494" fmla="*/ 1056652 w 6737350"/>
              <a:gd name="connsiteY2494" fmla="*/ 1495627 h 5407244"/>
              <a:gd name="connsiteX2495" fmla="*/ 1055986 w 6737350"/>
              <a:gd name="connsiteY2495" fmla="*/ 1501217 h 5407244"/>
              <a:gd name="connsiteX2496" fmla="*/ 1039537 w 6737350"/>
              <a:gd name="connsiteY2496" fmla="*/ 1513411 h 5407244"/>
              <a:gd name="connsiteX2497" fmla="*/ 1070449 w 6737350"/>
              <a:gd name="connsiteY2497" fmla="*/ 1511568 h 5407244"/>
              <a:gd name="connsiteX2498" fmla="*/ 1059382 w 6737350"/>
              <a:gd name="connsiteY2498" fmla="*/ 1507121 h 5407244"/>
              <a:gd name="connsiteX2499" fmla="*/ 1089983 w 6737350"/>
              <a:gd name="connsiteY2499" fmla="*/ 1494029 h 5407244"/>
              <a:gd name="connsiteX2500" fmla="*/ 1089331 w 6737350"/>
              <a:gd name="connsiteY2500" fmla="*/ 1497293 h 5407244"/>
              <a:gd name="connsiteX2501" fmla="*/ 1090727 w 6737350"/>
              <a:gd name="connsiteY2501" fmla="*/ 1507881 h 5407244"/>
              <a:gd name="connsiteX2502" fmla="*/ 1084487 w 6737350"/>
              <a:gd name="connsiteY2502" fmla="*/ 1506605 h 5407244"/>
              <a:gd name="connsiteX2503" fmla="*/ 1084629 w 6737350"/>
              <a:gd name="connsiteY2503" fmla="*/ 1506605 h 5407244"/>
              <a:gd name="connsiteX2504" fmla="*/ 1085622 w 6737350"/>
              <a:gd name="connsiteY2504" fmla="*/ 1537092 h 5407244"/>
              <a:gd name="connsiteX2505" fmla="*/ 1099063 w 6737350"/>
              <a:gd name="connsiteY2505" fmla="*/ 1496769 h 5407244"/>
              <a:gd name="connsiteX2506" fmla="*/ 969452 w 6737350"/>
              <a:gd name="connsiteY2506" fmla="*/ 1489323 h 5407244"/>
              <a:gd name="connsiteX2507" fmla="*/ 949636 w 6737350"/>
              <a:gd name="connsiteY2507" fmla="*/ 1504194 h 5407244"/>
              <a:gd name="connsiteX2508" fmla="*/ 970338 w 6737350"/>
              <a:gd name="connsiteY2508" fmla="*/ 1515538 h 5407244"/>
              <a:gd name="connsiteX2509" fmla="*/ 970480 w 6737350"/>
              <a:gd name="connsiteY2509" fmla="*/ 1515538 h 5407244"/>
              <a:gd name="connsiteX2510" fmla="*/ 983951 w 6737350"/>
              <a:gd name="connsiteY2510" fmla="*/ 1495403 h 5407244"/>
              <a:gd name="connsiteX2511" fmla="*/ 969452 w 6737350"/>
              <a:gd name="connsiteY2511" fmla="*/ 1489323 h 5407244"/>
              <a:gd name="connsiteX2512" fmla="*/ 981037 w 6737350"/>
              <a:gd name="connsiteY2512" fmla="*/ 1468321 h 5407244"/>
              <a:gd name="connsiteX2513" fmla="*/ 973276 w 6737350"/>
              <a:gd name="connsiteY2513" fmla="*/ 1477600 h 5407244"/>
              <a:gd name="connsiteX2514" fmla="*/ 973600 w 6737350"/>
              <a:gd name="connsiteY2514" fmla="*/ 1478245 h 5407244"/>
              <a:gd name="connsiteX2515" fmla="*/ 979414 w 6737350"/>
              <a:gd name="connsiteY2515" fmla="*/ 1472538 h 5407244"/>
              <a:gd name="connsiteX2516" fmla="*/ 996565 w 6737350"/>
              <a:gd name="connsiteY2516" fmla="*/ 1458362 h 5407244"/>
              <a:gd name="connsiteX2517" fmla="*/ 985094 w 6737350"/>
              <a:gd name="connsiteY2517" fmla="*/ 1463469 h 5407244"/>
              <a:gd name="connsiteX2518" fmla="*/ 984987 w 6737350"/>
              <a:gd name="connsiteY2518" fmla="*/ 1463598 h 5407244"/>
              <a:gd name="connsiteX2519" fmla="*/ 984674 w 6737350"/>
              <a:gd name="connsiteY2519" fmla="*/ 1465948 h 5407244"/>
              <a:gd name="connsiteX2520" fmla="*/ 983384 w 6737350"/>
              <a:gd name="connsiteY2520" fmla="*/ 1480230 h 5407244"/>
              <a:gd name="connsiteX2521" fmla="*/ 994351 w 6737350"/>
              <a:gd name="connsiteY2521" fmla="*/ 1466132 h 5407244"/>
              <a:gd name="connsiteX2522" fmla="*/ 795177 w 6737350"/>
              <a:gd name="connsiteY2522" fmla="*/ 1456421 h 5407244"/>
              <a:gd name="connsiteX2523" fmla="*/ 815776 w 6737350"/>
              <a:gd name="connsiteY2523" fmla="*/ 1517240 h 5407244"/>
              <a:gd name="connsiteX2524" fmla="*/ 812798 w 6737350"/>
              <a:gd name="connsiteY2524" fmla="*/ 1539503 h 5407244"/>
              <a:gd name="connsiteX2525" fmla="*/ 783871 w 6737350"/>
              <a:gd name="connsiteY2525" fmla="*/ 1465767 h 5407244"/>
              <a:gd name="connsiteX2526" fmla="*/ 795177 w 6737350"/>
              <a:gd name="connsiteY2526" fmla="*/ 1456421 h 5407244"/>
              <a:gd name="connsiteX2527" fmla="*/ 1003935 w 6737350"/>
              <a:gd name="connsiteY2527" fmla="*/ 1455080 h 5407244"/>
              <a:gd name="connsiteX2528" fmla="*/ 1003537 w 6737350"/>
              <a:gd name="connsiteY2528" fmla="*/ 1455257 h 5407244"/>
              <a:gd name="connsiteX2529" fmla="*/ 996713 w 6737350"/>
              <a:gd name="connsiteY2529" fmla="*/ 1467468 h 5407244"/>
              <a:gd name="connsiteX2530" fmla="*/ 996855 w 6737350"/>
              <a:gd name="connsiteY2530" fmla="*/ 1467468 h 5407244"/>
              <a:gd name="connsiteX2531" fmla="*/ 1007774 w 6737350"/>
              <a:gd name="connsiteY2531" fmla="*/ 1461938 h 5407244"/>
              <a:gd name="connsiteX2532" fmla="*/ 6440846 w 6737350"/>
              <a:gd name="connsiteY2532" fmla="*/ 1451587 h 5407244"/>
              <a:gd name="connsiteX2533" fmla="*/ 6468214 w 6737350"/>
              <a:gd name="connsiteY2533" fmla="*/ 1485761 h 5407244"/>
              <a:gd name="connsiteX2534" fmla="*/ 6396604 w 6737350"/>
              <a:gd name="connsiteY2534" fmla="*/ 1464774 h 5407244"/>
              <a:gd name="connsiteX2535" fmla="*/ 6440846 w 6737350"/>
              <a:gd name="connsiteY2535" fmla="*/ 1451587 h 5407244"/>
              <a:gd name="connsiteX2536" fmla="*/ 1066621 w 6737350"/>
              <a:gd name="connsiteY2536" fmla="*/ 1450169 h 5407244"/>
              <a:gd name="connsiteX2537" fmla="*/ 1045351 w 6737350"/>
              <a:gd name="connsiteY2537" fmla="*/ 1476543 h 5407244"/>
              <a:gd name="connsiteX2538" fmla="*/ 1058680 w 6737350"/>
              <a:gd name="connsiteY2538" fmla="*/ 1463781 h 5407244"/>
              <a:gd name="connsiteX2539" fmla="*/ 1056961 w 6737350"/>
              <a:gd name="connsiteY2539" fmla="*/ 1483562 h 5407244"/>
              <a:gd name="connsiteX2540" fmla="*/ 1057000 w 6737350"/>
              <a:gd name="connsiteY2540" fmla="*/ 1484203 h 5407244"/>
              <a:gd name="connsiteX2541" fmla="*/ 1061695 w 6737350"/>
              <a:gd name="connsiteY2541" fmla="*/ 1483342 h 5407244"/>
              <a:gd name="connsiteX2542" fmla="*/ 1061726 w 6737350"/>
              <a:gd name="connsiteY2542" fmla="*/ 1483040 h 5407244"/>
              <a:gd name="connsiteX2543" fmla="*/ 1063217 w 6737350"/>
              <a:gd name="connsiteY2543" fmla="*/ 1479947 h 5407244"/>
              <a:gd name="connsiteX2544" fmla="*/ 1063718 w 6737350"/>
              <a:gd name="connsiteY2544" fmla="*/ 1482971 h 5407244"/>
              <a:gd name="connsiteX2545" fmla="*/ 1066480 w 6737350"/>
              <a:gd name="connsiteY2545" fmla="*/ 1482464 h 5407244"/>
              <a:gd name="connsiteX2546" fmla="*/ 1069450 w 6737350"/>
              <a:gd name="connsiteY2546" fmla="*/ 1482629 h 5407244"/>
              <a:gd name="connsiteX2547" fmla="*/ 1074136 w 6737350"/>
              <a:gd name="connsiteY2547" fmla="*/ 1474416 h 5407244"/>
              <a:gd name="connsiteX2548" fmla="*/ 1061799 w 6737350"/>
              <a:gd name="connsiteY2548" fmla="*/ 1464632 h 5407244"/>
              <a:gd name="connsiteX2549" fmla="*/ 1066621 w 6737350"/>
              <a:gd name="connsiteY2549" fmla="*/ 1450169 h 5407244"/>
              <a:gd name="connsiteX2550" fmla="*/ 978421 w 6737350"/>
              <a:gd name="connsiteY2550" fmla="*/ 1448892 h 5407244"/>
              <a:gd name="connsiteX2551" fmla="*/ 973600 w 6737350"/>
              <a:gd name="connsiteY2551" fmla="*/ 1463072 h 5407244"/>
              <a:gd name="connsiteX2552" fmla="*/ 973282 w 6737350"/>
              <a:gd name="connsiteY2552" fmla="*/ 1465364 h 5407244"/>
              <a:gd name="connsiteX2553" fmla="*/ 974426 w 6737350"/>
              <a:gd name="connsiteY2553" fmla="*/ 1460013 h 5407244"/>
              <a:gd name="connsiteX2554" fmla="*/ 978383 w 6737350"/>
              <a:gd name="connsiteY2554" fmla="*/ 1457058 h 5407244"/>
              <a:gd name="connsiteX2555" fmla="*/ 1028059 w 6737350"/>
              <a:gd name="connsiteY2555" fmla="*/ 1446339 h 5407244"/>
              <a:gd name="connsiteX2556" fmla="*/ 1018908 w 6737350"/>
              <a:gd name="connsiteY2556" fmla="*/ 1449443 h 5407244"/>
              <a:gd name="connsiteX2557" fmla="*/ 1010042 w 6737350"/>
              <a:gd name="connsiteY2557" fmla="*/ 1492000 h 5407244"/>
              <a:gd name="connsiteX2558" fmla="*/ 1006214 w 6737350"/>
              <a:gd name="connsiteY2558" fmla="*/ 1483775 h 5407244"/>
              <a:gd name="connsiteX2559" fmla="*/ 1002102 w 6737350"/>
              <a:gd name="connsiteY2559" fmla="*/ 1505754 h 5407244"/>
              <a:gd name="connsiteX2560" fmla="*/ 987922 w 6737350"/>
              <a:gd name="connsiteY2560" fmla="*/ 1503060 h 5407244"/>
              <a:gd name="connsiteX2561" fmla="*/ 1003803 w 6737350"/>
              <a:gd name="connsiteY2561" fmla="*/ 1528726 h 5407244"/>
              <a:gd name="connsiteX2562" fmla="*/ 1003803 w 6737350"/>
              <a:gd name="connsiteY2562" fmla="*/ 1513411 h 5407244"/>
              <a:gd name="connsiteX2563" fmla="*/ 1008341 w 6737350"/>
              <a:gd name="connsiteY2563" fmla="*/ 1506747 h 5407244"/>
              <a:gd name="connsiteX2564" fmla="*/ 1006497 w 6737350"/>
              <a:gd name="connsiteY2564" fmla="*/ 1498806 h 5407244"/>
              <a:gd name="connsiteX2565" fmla="*/ 1013162 w 6737350"/>
              <a:gd name="connsiteY2565" fmla="*/ 1545600 h 5407244"/>
              <a:gd name="connsiteX2566" fmla="*/ 1014155 w 6737350"/>
              <a:gd name="connsiteY2566" fmla="*/ 1522912 h 5407244"/>
              <a:gd name="connsiteX2567" fmla="*/ 1017841 w 6737350"/>
              <a:gd name="connsiteY2567" fmla="*/ 1508732 h 5407244"/>
              <a:gd name="connsiteX2568" fmla="*/ 1022928 w 6737350"/>
              <a:gd name="connsiteY2568" fmla="*/ 1515148 h 5407244"/>
              <a:gd name="connsiteX2569" fmla="*/ 1027034 w 6737350"/>
              <a:gd name="connsiteY2569" fmla="*/ 1517932 h 5407244"/>
              <a:gd name="connsiteX2570" fmla="*/ 1026996 w 6737350"/>
              <a:gd name="connsiteY2570" fmla="*/ 1518004 h 5407244"/>
              <a:gd name="connsiteX2571" fmla="*/ 1022875 w 6737350"/>
              <a:gd name="connsiteY2571" fmla="*/ 1521636 h 5407244"/>
              <a:gd name="connsiteX2572" fmla="*/ 1019543 w 6737350"/>
              <a:gd name="connsiteY2572" fmla="*/ 1532554 h 5407244"/>
              <a:gd name="connsiteX2573" fmla="*/ 1026633 w 6737350"/>
              <a:gd name="connsiteY2573" fmla="*/ 1518693 h 5407244"/>
              <a:gd name="connsiteX2574" fmla="*/ 1026996 w 6737350"/>
              <a:gd name="connsiteY2574" fmla="*/ 1518004 h 5407244"/>
              <a:gd name="connsiteX2575" fmla="*/ 1027058 w 6737350"/>
              <a:gd name="connsiteY2575" fmla="*/ 1517949 h 5407244"/>
              <a:gd name="connsiteX2576" fmla="*/ 1027034 w 6737350"/>
              <a:gd name="connsiteY2576" fmla="*/ 1517932 h 5407244"/>
              <a:gd name="connsiteX2577" fmla="*/ 1030271 w 6737350"/>
              <a:gd name="connsiteY2577" fmla="*/ 1511776 h 5407244"/>
              <a:gd name="connsiteX2578" fmla="*/ 1033723 w 6737350"/>
              <a:gd name="connsiteY2578" fmla="*/ 1512277 h 5407244"/>
              <a:gd name="connsiteX2579" fmla="*/ 1021103 w 6737350"/>
              <a:gd name="connsiteY2579" fmla="*/ 1456691 h 5407244"/>
              <a:gd name="connsiteX2580" fmla="*/ 1025769 w 6737350"/>
              <a:gd name="connsiteY2580" fmla="*/ 1454119 h 5407244"/>
              <a:gd name="connsiteX2581" fmla="*/ 1032069 w 6737350"/>
              <a:gd name="connsiteY2581" fmla="*/ 1444979 h 5407244"/>
              <a:gd name="connsiteX2582" fmla="*/ 1031506 w 6737350"/>
              <a:gd name="connsiteY2582" fmla="*/ 1445170 h 5407244"/>
              <a:gd name="connsiteX2583" fmla="*/ 1029434 w 6737350"/>
              <a:gd name="connsiteY2583" fmla="*/ 1458818 h 5407244"/>
              <a:gd name="connsiteX2584" fmla="*/ 1027342 w 6737350"/>
              <a:gd name="connsiteY2584" fmla="*/ 1473140 h 5407244"/>
              <a:gd name="connsiteX2585" fmla="*/ 1038828 w 6737350"/>
              <a:gd name="connsiteY2585" fmla="*/ 1452579 h 5407244"/>
              <a:gd name="connsiteX2586" fmla="*/ 1032945 w 6737350"/>
              <a:gd name="connsiteY2586" fmla="*/ 1448511 h 5407244"/>
              <a:gd name="connsiteX2587" fmla="*/ 1114927 w 6737350"/>
              <a:gd name="connsiteY2587" fmla="*/ 1443664 h 5407244"/>
              <a:gd name="connsiteX2588" fmla="*/ 1111288 w 6737350"/>
              <a:gd name="connsiteY2588" fmla="*/ 1450878 h 5407244"/>
              <a:gd name="connsiteX2589" fmla="*/ 1119282 w 6737350"/>
              <a:gd name="connsiteY2589" fmla="*/ 1451906 h 5407244"/>
              <a:gd name="connsiteX2590" fmla="*/ 1119739 w 6737350"/>
              <a:gd name="connsiteY2590" fmla="*/ 1451615 h 5407244"/>
              <a:gd name="connsiteX2591" fmla="*/ 1115623 w 6737350"/>
              <a:gd name="connsiteY2591" fmla="*/ 1443881 h 5407244"/>
              <a:gd name="connsiteX2592" fmla="*/ 777275 w 6737350"/>
              <a:gd name="connsiteY2592" fmla="*/ 1442203 h 5407244"/>
              <a:gd name="connsiteX2593" fmla="*/ 785431 w 6737350"/>
              <a:gd name="connsiteY2593" fmla="*/ 1450878 h 5407244"/>
              <a:gd name="connsiteX2594" fmla="*/ 772952 w 6737350"/>
              <a:gd name="connsiteY2594" fmla="*/ 1448467 h 5407244"/>
              <a:gd name="connsiteX2595" fmla="*/ 772810 w 6737350"/>
              <a:gd name="connsiteY2595" fmla="*/ 1448467 h 5407244"/>
              <a:gd name="connsiteX2596" fmla="*/ 777275 w 6737350"/>
              <a:gd name="connsiteY2596" fmla="*/ 1442203 h 5407244"/>
              <a:gd name="connsiteX2597" fmla="*/ 1088395 w 6737350"/>
              <a:gd name="connsiteY2597" fmla="*/ 1441321 h 5407244"/>
              <a:gd name="connsiteX2598" fmla="*/ 1075753 w 6737350"/>
              <a:gd name="connsiteY2598" fmla="*/ 1442028 h 5407244"/>
              <a:gd name="connsiteX2599" fmla="*/ 1073002 w 6737350"/>
              <a:gd name="connsiteY2599" fmla="*/ 1451303 h 5407244"/>
              <a:gd name="connsiteX2600" fmla="*/ 1076228 w 6737350"/>
              <a:gd name="connsiteY2600" fmla="*/ 1455716 h 5407244"/>
              <a:gd name="connsiteX2601" fmla="*/ 1076465 w 6737350"/>
              <a:gd name="connsiteY2601" fmla="*/ 1456844 h 5407244"/>
              <a:gd name="connsiteX2602" fmla="*/ 1077852 w 6737350"/>
              <a:gd name="connsiteY2602" fmla="*/ 1456751 h 5407244"/>
              <a:gd name="connsiteX2603" fmla="*/ 1079241 w 6737350"/>
              <a:gd name="connsiteY2603" fmla="*/ 1452579 h 5407244"/>
              <a:gd name="connsiteX2604" fmla="*/ 1087078 w 6737350"/>
              <a:gd name="connsiteY2604" fmla="*/ 1443905 h 5407244"/>
              <a:gd name="connsiteX2605" fmla="*/ 988245 w 6737350"/>
              <a:gd name="connsiteY2605" fmla="*/ 1441122 h 5407244"/>
              <a:gd name="connsiteX2606" fmla="*/ 984235 w 6737350"/>
              <a:gd name="connsiteY2606" fmla="*/ 1449318 h 5407244"/>
              <a:gd name="connsiteX2607" fmla="*/ 984744 w 6737350"/>
              <a:gd name="connsiteY2607" fmla="*/ 1452309 h 5407244"/>
              <a:gd name="connsiteX2608" fmla="*/ 990713 w 6737350"/>
              <a:gd name="connsiteY2608" fmla="*/ 1447852 h 5407244"/>
              <a:gd name="connsiteX2609" fmla="*/ 990687 w 6737350"/>
              <a:gd name="connsiteY2609" fmla="*/ 1447776 h 5407244"/>
              <a:gd name="connsiteX2610" fmla="*/ 988245 w 6737350"/>
              <a:gd name="connsiteY2610" fmla="*/ 1441122 h 5407244"/>
              <a:gd name="connsiteX2611" fmla="*/ 1094522 w 6737350"/>
              <a:gd name="connsiteY2611" fmla="*/ 1440979 h 5407244"/>
              <a:gd name="connsiteX2612" fmla="*/ 1092175 w 6737350"/>
              <a:gd name="connsiteY2612" fmla="*/ 1441110 h 5407244"/>
              <a:gd name="connsiteX2613" fmla="*/ 1090159 w 6737350"/>
              <a:gd name="connsiteY2613" fmla="*/ 1446340 h 5407244"/>
              <a:gd name="connsiteX2614" fmla="*/ 1090159 w 6737350"/>
              <a:gd name="connsiteY2614" fmla="*/ 1446907 h 5407244"/>
              <a:gd name="connsiteX2615" fmla="*/ 1104176 w 6737350"/>
              <a:gd name="connsiteY2615" fmla="*/ 1440439 h 5407244"/>
              <a:gd name="connsiteX2616" fmla="*/ 1095489 w 6737350"/>
              <a:gd name="connsiteY2616" fmla="*/ 1440925 h 5407244"/>
              <a:gd name="connsiteX2617" fmla="*/ 1096361 w 6737350"/>
              <a:gd name="connsiteY2617" fmla="*/ 1444275 h 5407244"/>
              <a:gd name="connsiteX2618" fmla="*/ 1095122 w 6737350"/>
              <a:gd name="connsiteY2618" fmla="*/ 1455415 h 5407244"/>
              <a:gd name="connsiteX2619" fmla="*/ 1092450 w 6737350"/>
              <a:gd name="connsiteY2619" fmla="*/ 1452045 h 5407244"/>
              <a:gd name="connsiteX2620" fmla="*/ 1091369 w 6737350"/>
              <a:gd name="connsiteY2620" fmla="*/ 1455843 h 5407244"/>
              <a:gd name="connsiteX2621" fmla="*/ 1101106 w 6737350"/>
              <a:gd name="connsiteY2621" fmla="*/ 1455188 h 5407244"/>
              <a:gd name="connsiteX2622" fmla="*/ 1101683 w 6737350"/>
              <a:gd name="connsiteY2622" fmla="*/ 1450168 h 5407244"/>
              <a:gd name="connsiteX2623" fmla="*/ 1103336 w 6737350"/>
              <a:gd name="connsiteY2623" fmla="*/ 1442369 h 5407244"/>
              <a:gd name="connsiteX2624" fmla="*/ 858670 w 6737350"/>
              <a:gd name="connsiteY2624" fmla="*/ 1436207 h 5407244"/>
              <a:gd name="connsiteX2625" fmla="*/ 854204 w 6737350"/>
              <a:gd name="connsiteY2625" fmla="*/ 1440810 h 5407244"/>
              <a:gd name="connsiteX2626" fmla="*/ 862428 w 6737350"/>
              <a:gd name="connsiteY2626" fmla="*/ 1472857 h 5407244"/>
              <a:gd name="connsiteX2627" fmla="*/ 858883 w 6737350"/>
              <a:gd name="connsiteY2627" fmla="*/ 1479805 h 5407244"/>
              <a:gd name="connsiteX2628" fmla="*/ 864980 w 6737350"/>
              <a:gd name="connsiteY2628" fmla="*/ 1488455 h 5407244"/>
              <a:gd name="connsiteX2629" fmla="*/ 864980 w 6737350"/>
              <a:gd name="connsiteY2629" fmla="*/ 1473140 h 5407244"/>
              <a:gd name="connsiteX2630" fmla="*/ 869093 w 6737350"/>
              <a:gd name="connsiteY2630" fmla="*/ 1473991 h 5407244"/>
              <a:gd name="connsiteX2631" fmla="*/ 878451 w 6737350"/>
              <a:gd name="connsiteY2631" fmla="*/ 1506038 h 5407244"/>
              <a:gd name="connsiteX2632" fmla="*/ 879728 w 6737350"/>
              <a:gd name="connsiteY2632" fmla="*/ 1551839 h 5407244"/>
              <a:gd name="connsiteX2633" fmla="*/ 868951 w 6737350"/>
              <a:gd name="connsiteY2633" fmla="*/ 1557369 h 5407244"/>
              <a:gd name="connsiteX2634" fmla="*/ 883131 w 6737350"/>
              <a:gd name="connsiteY2634" fmla="*/ 1559922 h 5407244"/>
              <a:gd name="connsiteX2635" fmla="*/ 887244 w 6737350"/>
              <a:gd name="connsiteY2635" fmla="*/ 1537943 h 5407244"/>
              <a:gd name="connsiteX2636" fmla="*/ 896744 w 6737350"/>
              <a:gd name="connsiteY2636" fmla="*/ 1539644 h 5407244"/>
              <a:gd name="connsiteX2637" fmla="*/ 881713 w 6737350"/>
              <a:gd name="connsiteY2637" fmla="*/ 1514262 h 5407244"/>
              <a:gd name="connsiteX2638" fmla="*/ 870511 w 6737350"/>
              <a:gd name="connsiteY2638" fmla="*/ 1481932 h 5407244"/>
              <a:gd name="connsiteX2639" fmla="*/ 874906 w 6737350"/>
              <a:gd name="connsiteY2639" fmla="*/ 1505471 h 5407244"/>
              <a:gd name="connsiteX2640" fmla="*/ 858670 w 6737350"/>
              <a:gd name="connsiteY2640" fmla="*/ 1436207 h 5407244"/>
              <a:gd name="connsiteX2641" fmla="*/ 908655 w 6737350"/>
              <a:gd name="connsiteY2641" fmla="*/ 1435847 h 5407244"/>
              <a:gd name="connsiteX2642" fmla="*/ 905961 w 6737350"/>
              <a:gd name="connsiteY2642" fmla="*/ 1473282 h 5407244"/>
              <a:gd name="connsiteX2643" fmla="*/ 925671 w 6737350"/>
              <a:gd name="connsiteY2643" fmla="*/ 1461796 h 5407244"/>
              <a:gd name="connsiteX2644" fmla="*/ 929500 w 6737350"/>
              <a:gd name="connsiteY2644" fmla="*/ 1447616 h 5407244"/>
              <a:gd name="connsiteX2645" fmla="*/ 925388 w 6737350"/>
              <a:gd name="connsiteY2645" fmla="*/ 1469312 h 5407244"/>
              <a:gd name="connsiteX2646" fmla="*/ 946091 w 6737350"/>
              <a:gd name="connsiteY2646" fmla="*/ 1457968 h 5407244"/>
              <a:gd name="connsiteX2647" fmla="*/ 919574 w 6737350"/>
              <a:gd name="connsiteY2647" fmla="*/ 1453146 h 5407244"/>
              <a:gd name="connsiteX2648" fmla="*/ 908655 w 6737350"/>
              <a:gd name="connsiteY2648" fmla="*/ 1435847 h 5407244"/>
              <a:gd name="connsiteX2649" fmla="*/ 1024222 w 6737350"/>
              <a:gd name="connsiteY2649" fmla="*/ 1434003 h 5407244"/>
              <a:gd name="connsiteX2650" fmla="*/ 1021965 w 6737350"/>
              <a:gd name="connsiteY2650" fmla="*/ 1438427 h 5407244"/>
              <a:gd name="connsiteX2651" fmla="*/ 1023937 w 6737350"/>
              <a:gd name="connsiteY2651" fmla="*/ 1437988 h 5407244"/>
              <a:gd name="connsiteX2652" fmla="*/ 1082946 w 6737350"/>
              <a:gd name="connsiteY2652" fmla="*/ 1429412 h 5407244"/>
              <a:gd name="connsiteX2653" fmla="*/ 1078246 w 6737350"/>
              <a:gd name="connsiteY2653" fmla="*/ 1433624 h 5407244"/>
              <a:gd name="connsiteX2654" fmla="*/ 1076084 w 6737350"/>
              <a:gd name="connsiteY2654" fmla="*/ 1440914 h 5407244"/>
              <a:gd name="connsiteX2655" fmla="*/ 1081626 w 6737350"/>
              <a:gd name="connsiteY2655" fmla="*/ 1436202 h 5407244"/>
              <a:gd name="connsiteX2656" fmla="*/ 1085157 w 6737350"/>
              <a:gd name="connsiteY2656" fmla="*/ 1429498 h 5407244"/>
              <a:gd name="connsiteX2657" fmla="*/ 837985 w 6737350"/>
              <a:gd name="connsiteY2657" fmla="*/ 1413602 h 5407244"/>
              <a:gd name="connsiteX2658" fmla="*/ 830523 w 6737350"/>
              <a:gd name="connsiteY2658" fmla="*/ 1421241 h 5407244"/>
              <a:gd name="connsiteX2659" fmla="*/ 834493 w 6737350"/>
              <a:gd name="connsiteY2659" fmla="*/ 1452437 h 5407244"/>
              <a:gd name="connsiteX2660" fmla="*/ 842151 w 6737350"/>
              <a:gd name="connsiteY2660" fmla="*/ 1423510 h 5407244"/>
              <a:gd name="connsiteX2661" fmla="*/ 837985 w 6737350"/>
              <a:gd name="connsiteY2661" fmla="*/ 1413602 h 5407244"/>
              <a:gd name="connsiteX2662" fmla="*/ 879528 w 6737350"/>
              <a:gd name="connsiteY2662" fmla="*/ 1395128 h 5407244"/>
              <a:gd name="connsiteX2663" fmla="*/ 872638 w 6737350"/>
              <a:gd name="connsiteY2663" fmla="*/ 1406352 h 5407244"/>
              <a:gd name="connsiteX2664" fmla="*/ 877175 w 6737350"/>
              <a:gd name="connsiteY2664" fmla="*/ 1399688 h 5407244"/>
              <a:gd name="connsiteX2665" fmla="*/ 893341 w 6737350"/>
              <a:gd name="connsiteY2665" fmla="*/ 1410323 h 5407244"/>
              <a:gd name="connsiteX2666" fmla="*/ 893766 w 6737350"/>
              <a:gd name="connsiteY2666" fmla="*/ 1410323 h 5407244"/>
              <a:gd name="connsiteX2667" fmla="*/ 879528 w 6737350"/>
              <a:gd name="connsiteY2667" fmla="*/ 1395128 h 5407244"/>
              <a:gd name="connsiteX2668" fmla="*/ 870198 w 6737350"/>
              <a:gd name="connsiteY2668" fmla="*/ 1392458 h 5407244"/>
              <a:gd name="connsiteX2669" fmla="*/ 860726 w 6737350"/>
              <a:gd name="connsiteY2669" fmla="*/ 1411741 h 5407244"/>
              <a:gd name="connsiteX2670" fmla="*/ 870936 w 6737350"/>
              <a:gd name="connsiteY2670" fmla="*/ 1421241 h 5407244"/>
              <a:gd name="connsiteX2671" fmla="*/ 871787 w 6737350"/>
              <a:gd name="connsiteY2671" fmla="*/ 1398695 h 5407244"/>
              <a:gd name="connsiteX2672" fmla="*/ 870198 w 6737350"/>
              <a:gd name="connsiteY2672" fmla="*/ 1392458 h 5407244"/>
              <a:gd name="connsiteX2673" fmla="*/ 1100653 w 6737350"/>
              <a:gd name="connsiteY2673" fmla="*/ 1387635 h 5407244"/>
              <a:gd name="connsiteX2674" fmla="*/ 1100653 w 6737350"/>
              <a:gd name="connsiteY2674" fmla="*/ 1388202 h 5407244"/>
              <a:gd name="connsiteX2675" fmla="*/ 1100502 w 6737350"/>
              <a:gd name="connsiteY2675" fmla="*/ 1388426 h 5407244"/>
              <a:gd name="connsiteX2676" fmla="*/ 1069740 w 6737350"/>
              <a:gd name="connsiteY2676" fmla="*/ 1374873 h 5407244"/>
              <a:gd name="connsiteX2677" fmla="*/ 1069740 w 6737350"/>
              <a:gd name="connsiteY2677" fmla="*/ 1375440 h 5407244"/>
              <a:gd name="connsiteX2678" fmla="*/ 1069589 w 6737350"/>
              <a:gd name="connsiteY2678" fmla="*/ 1375664 h 5407244"/>
              <a:gd name="connsiteX2679" fmla="*/ 855054 w 6737350"/>
              <a:gd name="connsiteY2679" fmla="*/ 1374660 h 5407244"/>
              <a:gd name="connsiteX2680" fmla="*/ 850233 w 6737350"/>
              <a:gd name="connsiteY2680" fmla="*/ 1379552 h 5407244"/>
              <a:gd name="connsiteX2681" fmla="*/ 853920 w 6737350"/>
              <a:gd name="connsiteY2681" fmla="*/ 1395292 h 5407244"/>
              <a:gd name="connsiteX2682" fmla="*/ 855054 w 6737350"/>
              <a:gd name="connsiteY2682" fmla="*/ 1374660 h 5407244"/>
              <a:gd name="connsiteX2683" fmla="*/ 812426 w 6737350"/>
              <a:gd name="connsiteY2683" fmla="*/ 1368457 h 5407244"/>
              <a:gd name="connsiteX2684" fmla="*/ 810104 w 6737350"/>
              <a:gd name="connsiteY2684" fmla="*/ 1372037 h 5407244"/>
              <a:gd name="connsiteX2685" fmla="*/ 819604 w 6737350"/>
              <a:gd name="connsiteY2685" fmla="*/ 1373880 h 5407244"/>
              <a:gd name="connsiteX2686" fmla="*/ 812426 w 6737350"/>
              <a:gd name="connsiteY2686" fmla="*/ 1368457 h 5407244"/>
              <a:gd name="connsiteX2687" fmla="*/ 1104805 w 6737350"/>
              <a:gd name="connsiteY2687" fmla="*/ 1363425 h 5407244"/>
              <a:gd name="connsiteX2688" fmla="*/ 1102354 w 6737350"/>
              <a:gd name="connsiteY2688" fmla="*/ 1364664 h 5407244"/>
              <a:gd name="connsiteX2689" fmla="*/ 1085196 w 6737350"/>
              <a:gd name="connsiteY2689" fmla="*/ 1391889 h 5407244"/>
              <a:gd name="connsiteX2690" fmla="*/ 1091702 w 6737350"/>
              <a:gd name="connsiteY2690" fmla="*/ 1401478 h 5407244"/>
              <a:gd name="connsiteX2691" fmla="*/ 1100502 w 6737350"/>
              <a:gd name="connsiteY2691" fmla="*/ 1388426 h 5407244"/>
              <a:gd name="connsiteX2692" fmla="*/ 1096512 w 6737350"/>
              <a:gd name="connsiteY2692" fmla="*/ 1409291 h 5407244"/>
              <a:gd name="connsiteX2693" fmla="*/ 1098105 w 6737350"/>
              <a:gd name="connsiteY2693" fmla="*/ 1408267 h 5407244"/>
              <a:gd name="connsiteX2694" fmla="*/ 1097923 w 6737350"/>
              <a:gd name="connsiteY2694" fmla="*/ 1407876 h 5407244"/>
              <a:gd name="connsiteX2695" fmla="*/ 1098667 w 6737350"/>
              <a:gd name="connsiteY2695" fmla="*/ 1401815 h 5407244"/>
              <a:gd name="connsiteX2696" fmla="*/ 1108593 w 6737350"/>
              <a:gd name="connsiteY2696" fmla="*/ 1365798 h 5407244"/>
              <a:gd name="connsiteX2697" fmla="*/ 1104805 w 6737350"/>
              <a:gd name="connsiteY2697" fmla="*/ 1363425 h 5407244"/>
              <a:gd name="connsiteX2698" fmla="*/ 1073892 w 6737350"/>
              <a:gd name="connsiteY2698" fmla="*/ 1350663 h 5407244"/>
              <a:gd name="connsiteX2699" fmla="*/ 1071442 w 6737350"/>
              <a:gd name="connsiteY2699" fmla="*/ 1351901 h 5407244"/>
              <a:gd name="connsiteX2700" fmla="*/ 1054284 w 6737350"/>
              <a:gd name="connsiteY2700" fmla="*/ 1379127 h 5407244"/>
              <a:gd name="connsiteX2701" fmla="*/ 1060789 w 6737350"/>
              <a:gd name="connsiteY2701" fmla="*/ 1388716 h 5407244"/>
              <a:gd name="connsiteX2702" fmla="*/ 1069589 w 6737350"/>
              <a:gd name="connsiteY2702" fmla="*/ 1375664 h 5407244"/>
              <a:gd name="connsiteX2703" fmla="*/ 1064210 w 6737350"/>
              <a:gd name="connsiteY2703" fmla="*/ 1403800 h 5407244"/>
              <a:gd name="connsiteX2704" fmla="*/ 1067755 w 6737350"/>
              <a:gd name="connsiteY2704" fmla="*/ 1396710 h 5407244"/>
              <a:gd name="connsiteX2705" fmla="*/ 1067755 w 6737350"/>
              <a:gd name="connsiteY2705" fmla="*/ 1389053 h 5407244"/>
              <a:gd name="connsiteX2706" fmla="*/ 1077681 w 6737350"/>
              <a:gd name="connsiteY2706" fmla="*/ 1353036 h 5407244"/>
              <a:gd name="connsiteX2707" fmla="*/ 1073892 w 6737350"/>
              <a:gd name="connsiteY2707" fmla="*/ 1350663 h 5407244"/>
              <a:gd name="connsiteX2708" fmla="*/ 1060098 w 6737350"/>
              <a:gd name="connsiteY2708" fmla="*/ 1349633 h 5407244"/>
              <a:gd name="connsiteX2709" fmla="*/ 1057404 w 6737350"/>
              <a:gd name="connsiteY2709" fmla="*/ 1364947 h 5407244"/>
              <a:gd name="connsiteX2710" fmla="*/ 1066479 w 6737350"/>
              <a:gd name="connsiteY2710" fmla="*/ 1350767 h 5407244"/>
              <a:gd name="connsiteX2711" fmla="*/ 1049124 w 6737350"/>
              <a:gd name="connsiteY2711" fmla="*/ 1343406 h 5407244"/>
              <a:gd name="connsiteX2712" fmla="*/ 1044531 w 6737350"/>
              <a:gd name="connsiteY2712" fmla="*/ 1344752 h 5407244"/>
              <a:gd name="connsiteX2713" fmla="*/ 1038686 w 6737350"/>
              <a:gd name="connsiteY2713" fmla="*/ 1353887 h 5407244"/>
              <a:gd name="connsiteX2714" fmla="*/ 1052866 w 6737350"/>
              <a:gd name="connsiteY2714" fmla="*/ 1363955 h 5407244"/>
              <a:gd name="connsiteX2715" fmla="*/ 1052924 w 6737350"/>
              <a:gd name="connsiteY2715" fmla="*/ 1349560 h 5407244"/>
              <a:gd name="connsiteX2716" fmla="*/ 1050067 w 6737350"/>
              <a:gd name="connsiteY2716" fmla="*/ 1343935 h 5407244"/>
              <a:gd name="connsiteX2717" fmla="*/ 768813 w 6737350"/>
              <a:gd name="connsiteY2717" fmla="*/ 1292596 h 5407244"/>
              <a:gd name="connsiteX2718" fmla="*/ 773519 w 6737350"/>
              <a:gd name="connsiteY2718" fmla="*/ 1304540 h 5407244"/>
              <a:gd name="connsiteX2719" fmla="*/ 769407 w 6737350"/>
              <a:gd name="connsiteY2719" fmla="*/ 1326519 h 5407244"/>
              <a:gd name="connsiteX2720" fmla="*/ 766429 w 6737350"/>
              <a:gd name="connsiteY2720" fmla="*/ 1295607 h 5407244"/>
              <a:gd name="connsiteX2721" fmla="*/ 768813 w 6737350"/>
              <a:gd name="connsiteY2721" fmla="*/ 1292596 h 5407244"/>
              <a:gd name="connsiteX2722" fmla="*/ 1003147 w 6737350"/>
              <a:gd name="connsiteY2722" fmla="*/ 1287752 h 5407244"/>
              <a:gd name="connsiteX2723" fmla="*/ 999691 w 6737350"/>
              <a:gd name="connsiteY2723" fmla="*/ 1293480 h 5407244"/>
              <a:gd name="connsiteX2724" fmla="*/ 1006072 w 6737350"/>
              <a:gd name="connsiteY2724" fmla="*/ 1317444 h 5407244"/>
              <a:gd name="connsiteX2725" fmla="*/ 1011602 w 6737350"/>
              <a:gd name="connsiteY2725" fmla="*/ 1288091 h 5407244"/>
              <a:gd name="connsiteX2726" fmla="*/ 1003147 w 6737350"/>
              <a:gd name="connsiteY2726" fmla="*/ 1287752 h 5407244"/>
              <a:gd name="connsiteX2727" fmla="*/ 6080106 w 6737350"/>
              <a:gd name="connsiteY2727" fmla="*/ 1256187 h 5407244"/>
              <a:gd name="connsiteX2728" fmla="*/ 6057703 w 6737350"/>
              <a:gd name="connsiteY2728" fmla="*/ 1259023 h 5407244"/>
              <a:gd name="connsiteX2729" fmla="*/ 6051888 w 6737350"/>
              <a:gd name="connsiteY2729" fmla="*/ 1275046 h 5407244"/>
              <a:gd name="connsiteX2730" fmla="*/ 6042671 w 6737350"/>
              <a:gd name="connsiteY2730" fmla="*/ 1260866 h 5407244"/>
              <a:gd name="connsiteX2731" fmla="*/ 6045366 w 6737350"/>
              <a:gd name="connsiteY2731" fmla="*/ 1282987 h 5407244"/>
              <a:gd name="connsiteX2732" fmla="*/ 6080106 w 6737350"/>
              <a:gd name="connsiteY2732" fmla="*/ 1256187 h 5407244"/>
              <a:gd name="connsiteX2733" fmla="*/ 6400628 w 6737350"/>
              <a:gd name="connsiteY2733" fmla="*/ 1216771 h 5407244"/>
              <a:gd name="connsiteX2734" fmla="*/ 6407806 w 6737350"/>
              <a:gd name="connsiteY2734" fmla="*/ 1252784 h 5407244"/>
              <a:gd name="connsiteX2735" fmla="*/ 6384268 w 6737350"/>
              <a:gd name="connsiteY2735" fmla="*/ 1248246 h 5407244"/>
              <a:gd name="connsiteX2736" fmla="*/ 6388096 w 6737350"/>
              <a:gd name="connsiteY2736" fmla="*/ 1217759 h 5407244"/>
              <a:gd name="connsiteX2737" fmla="*/ 6400628 w 6737350"/>
              <a:gd name="connsiteY2737" fmla="*/ 1216771 h 5407244"/>
              <a:gd name="connsiteX2738" fmla="*/ 804237 w 6737350"/>
              <a:gd name="connsiteY2738" fmla="*/ 1210739 h 5407244"/>
              <a:gd name="connsiteX2739" fmla="*/ 808260 w 6737350"/>
              <a:gd name="connsiteY2739" fmla="*/ 1235058 h 5407244"/>
              <a:gd name="connsiteX2740" fmla="*/ 790535 w 6737350"/>
              <a:gd name="connsiteY2740" fmla="*/ 1224281 h 5407244"/>
              <a:gd name="connsiteX2741" fmla="*/ 804237 w 6737350"/>
              <a:gd name="connsiteY2741" fmla="*/ 1210739 h 5407244"/>
              <a:gd name="connsiteX2742" fmla="*/ 805708 w 6737350"/>
              <a:gd name="connsiteY2742" fmla="*/ 1143455 h 5407244"/>
              <a:gd name="connsiteX2743" fmla="*/ 805708 w 6737350"/>
              <a:gd name="connsiteY2743" fmla="*/ 1143597 h 5407244"/>
              <a:gd name="connsiteX2744" fmla="*/ 805672 w 6737350"/>
              <a:gd name="connsiteY2744" fmla="*/ 1143553 h 5407244"/>
              <a:gd name="connsiteX2745" fmla="*/ 798937 w 6737350"/>
              <a:gd name="connsiteY2745" fmla="*/ 1135444 h 5407244"/>
              <a:gd name="connsiteX2746" fmla="*/ 805672 w 6737350"/>
              <a:gd name="connsiteY2746" fmla="*/ 1143553 h 5407244"/>
              <a:gd name="connsiteX2747" fmla="*/ 799717 w 6737350"/>
              <a:gd name="connsiteY2747" fmla="*/ 1159700 h 5407244"/>
              <a:gd name="connsiteX2748" fmla="*/ 789826 w 6737350"/>
              <a:gd name="connsiteY2748" fmla="*/ 1140477 h 5407244"/>
              <a:gd name="connsiteX2749" fmla="*/ 798937 w 6737350"/>
              <a:gd name="connsiteY2749" fmla="*/ 1135444 h 5407244"/>
              <a:gd name="connsiteX2750" fmla="*/ 6180784 w 6737350"/>
              <a:gd name="connsiteY2750" fmla="*/ 1086878 h 5407244"/>
              <a:gd name="connsiteX2751" fmla="*/ 6151716 w 6737350"/>
              <a:gd name="connsiteY2751" fmla="*/ 1098080 h 5407244"/>
              <a:gd name="connsiteX2752" fmla="*/ 6177098 w 6737350"/>
              <a:gd name="connsiteY2752" fmla="*/ 1117506 h 5407244"/>
              <a:gd name="connsiteX2753" fmla="*/ 6169582 w 6737350"/>
              <a:gd name="connsiteY2753" fmla="*/ 1118358 h 5407244"/>
              <a:gd name="connsiteX2754" fmla="*/ 6207848 w 6737350"/>
              <a:gd name="connsiteY2754" fmla="*/ 1120730 h 5407244"/>
              <a:gd name="connsiteX2755" fmla="*/ 6214191 w 6737350"/>
              <a:gd name="connsiteY2755" fmla="*/ 1112424 h 5407244"/>
              <a:gd name="connsiteX2756" fmla="*/ 6214533 w 6737350"/>
              <a:gd name="connsiteY2756" fmla="*/ 1112686 h 5407244"/>
              <a:gd name="connsiteX2757" fmla="*/ 6214533 w 6737350"/>
              <a:gd name="connsiteY2757" fmla="*/ 1111977 h 5407244"/>
              <a:gd name="connsiteX2758" fmla="*/ 6214191 w 6737350"/>
              <a:gd name="connsiteY2758" fmla="*/ 1112424 h 5407244"/>
              <a:gd name="connsiteX2759" fmla="*/ 6437726 w 6737350"/>
              <a:gd name="connsiteY2759" fmla="*/ 1068585 h 5407244"/>
              <a:gd name="connsiteX2760" fmla="*/ 6438719 w 6737350"/>
              <a:gd name="connsiteY2760" fmla="*/ 1075959 h 5407244"/>
              <a:gd name="connsiteX2761" fmla="*/ 6509619 w 6737350"/>
              <a:gd name="connsiteY2761" fmla="*/ 1149695 h 5407244"/>
              <a:gd name="connsiteX2762" fmla="*/ 6478565 w 6737350"/>
              <a:gd name="connsiteY2762" fmla="*/ 1146150 h 5407244"/>
              <a:gd name="connsiteX2763" fmla="*/ 6506074 w 6737350"/>
              <a:gd name="connsiteY2763" fmla="*/ 1240447 h 5407244"/>
              <a:gd name="connsiteX2764" fmla="*/ 6474027 w 6737350"/>
              <a:gd name="connsiteY2764" fmla="*/ 1229387 h 5407244"/>
              <a:gd name="connsiteX2765" fmla="*/ 6429928 w 6737350"/>
              <a:gd name="connsiteY2765" fmla="*/ 1182451 h 5407244"/>
              <a:gd name="connsiteX2766" fmla="*/ 6426098 w 6737350"/>
              <a:gd name="connsiteY2766" fmla="*/ 1152815 h 5407244"/>
              <a:gd name="connsiteX2767" fmla="*/ 6456160 w 6737350"/>
              <a:gd name="connsiteY2767" fmla="*/ 1148986 h 5407244"/>
              <a:gd name="connsiteX2768" fmla="*/ 6451906 w 6737350"/>
              <a:gd name="connsiteY2768" fmla="*/ 1119350 h 5407244"/>
              <a:gd name="connsiteX2769" fmla="*/ 6411494 w 6737350"/>
              <a:gd name="connsiteY2769" fmla="*/ 1101909 h 5407244"/>
              <a:gd name="connsiteX2770" fmla="*/ 6437726 w 6737350"/>
              <a:gd name="connsiteY2770" fmla="*/ 1068585 h 5407244"/>
              <a:gd name="connsiteX2771" fmla="*/ 1583350 w 6737350"/>
              <a:gd name="connsiteY2771" fmla="*/ 1047115 h 5407244"/>
              <a:gd name="connsiteX2772" fmla="*/ 1582366 w 6737350"/>
              <a:gd name="connsiteY2772" fmla="*/ 1049858 h 5407244"/>
              <a:gd name="connsiteX2773" fmla="*/ 1612410 w 6737350"/>
              <a:gd name="connsiteY2773" fmla="*/ 1051144 h 5407244"/>
              <a:gd name="connsiteX2774" fmla="*/ 6259484 w 6737350"/>
              <a:gd name="connsiteY2774" fmla="*/ 1046181 h 5407244"/>
              <a:gd name="connsiteX2775" fmla="*/ 6259484 w 6737350"/>
              <a:gd name="connsiteY2775" fmla="*/ 1046890 h 5407244"/>
              <a:gd name="connsiteX2776" fmla="*/ 6244452 w 6737350"/>
              <a:gd name="connsiteY2776" fmla="*/ 1048734 h 5407244"/>
              <a:gd name="connsiteX2777" fmla="*/ 6219212 w 6737350"/>
              <a:gd name="connsiteY2777" fmla="*/ 1089572 h 5407244"/>
              <a:gd name="connsiteX2778" fmla="*/ 6242610 w 6737350"/>
              <a:gd name="connsiteY2778" fmla="*/ 1094110 h 5407244"/>
              <a:gd name="connsiteX2779" fmla="*/ 6259484 w 6737350"/>
              <a:gd name="connsiteY2779" fmla="*/ 1046181 h 5407244"/>
              <a:gd name="connsiteX2780" fmla="*/ 1568612 w 6737350"/>
              <a:gd name="connsiteY2780" fmla="*/ 1045071 h 5407244"/>
              <a:gd name="connsiteX2781" fmla="*/ 1568487 w 6737350"/>
              <a:gd name="connsiteY2781" fmla="*/ 1047208 h 5407244"/>
              <a:gd name="connsiteX2782" fmla="*/ 1568376 w 6737350"/>
              <a:gd name="connsiteY2782" fmla="*/ 1049259 h 5407244"/>
              <a:gd name="connsiteX2783" fmla="*/ 1570498 w 6737350"/>
              <a:gd name="connsiteY2783" fmla="*/ 1049350 h 5407244"/>
              <a:gd name="connsiteX2784" fmla="*/ 1571100 w 6737350"/>
              <a:gd name="connsiteY2784" fmla="*/ 1045416 h 5407244"/>
              <a:gd name="connsiteX2785" fmla="*/ 6371931 w 6737350"/>
              <a:gd name="connsiteY2785" fmla="*/ 1031859 h 5407244"/>
              <a:gd name="connsiteX2786" fmla="*/ 6372498 w 6737350"/>
              <a:gd name="connsiteY2786" fmla="*/ 1031859 h 5407244"/>
              <a:gd name="connsiteX2787" fmla="*/ 6383700 w 6737350"/>
              <a:gd name="connsiteY2787" fmla="*/ 1060219 h 5407244"/>
              <a:gd name="connsiteX2788" fmla="*/ 6366826 w 6737350"/>
              <a:gd name="connsiteY2788" fmla="*/ 1047316 h 5407244"/>
              <a:gd name="connsiteX2789" fmla="*/ 6371931 w 6737350"/>
              <a:gd name="connsiteY2789" fmla="*/ 1031859 h 5407244"/>
              <a:gd name="connsiteX2790" fmla="*/ 815812 w 6737350"/>
              <a:gd name="connsiteY2790" fmla="*/ 1024135 h 5407244"/>
              <a:gd name="connsiteX2791" fmla="*/ 810747 w 6737350"/>
              <a:gd name="connsiteY2791" fmla="*/ 1034480 h 5407244"/>
              <a:gd name="connsiteX2792" fmla="*/ 795073 w 6737350"/>
              <a:gd name="connsiteY2792" fmla="*/ 1065607 h 5407244"/>
              <a:gd name="connsiteX2793" fmla="*/ 805548 w 6737350"/>
              <a:gd name="connsiteY2793" fmla="*/ 1031380 h 5407244"/>
              <a:gd name="connsiteX2794" fmla="*/ 815918 w 6737350"/>
              <a:gd name="connsiteY2794" fmla="*/ 1023918 h 5407244"/>
              <a:gd name="connsiteX2795" fmla="*/ 815918 w 6737350"/>
              <a:gd name="connsiteY2795" fmla="*/ 1024060 h 5407244"/>
              <a:gd name="connsiteX2796" fmla="*/ 815812 w 6737350"/>
              <a:gd name="connsiteY2796" fmla="*/ 1024135 h 5407244"/>
              <a:gd name="connsiteX2797" fmla="*/ 6227849 w 6737350"/>
              <a:gd name="connsiteY2797" fmla="*/ 1022268 h 5407244"/>
              <a:gd name="connsiteX2798" fmla="*/ 6219212 w 6737350"/>
              <a:gd name="connsiteY2798" fmla="*/ 1028598 h 5407244"/>
              <a:gd name="connsiteX2799" fmla="*/ 6219212 w 6737350"/>
              <a:gd name="connsiteY2799" fmla="*/ 1029307 h 5407244"/>
              <a:gd name="connsiteX2800" fmla="*/ 6257640 w 6737350"/>
              <a:gd name="connsiteY2800" fmla="*/ 1031859 h 5407244"/>
              <a:gd name="connsiteX2801" fmla="*/ 6227849 w 6737350"/>
              <a:gd name="connsiteY2801" fmla="*/ 1022268 h 5407244"/>
              <a:gd name="connsiteX2802" fmla="*/ 6145334 w 6737350"/>
              <a:gd name="connsiteY2802" fmla="*/ 986058 h 5407244"/>
              <a:gd name="connsiteX2803" fmla="*/ 6108751 w 6737350"/>
              <a:gd name="connsiteY2803" fmla="*/ 998253 h 5407244"/>
              <a:gd name="connsiteX2804" fmla="*/ 6118109 w 6737350"/>
              <a:gd name="connsiteY2804" fmla="*/ 1011440 h 5407244"/>
              <a:gd name="connsiteX2805" fmla="*/ 6118109 w 6737350"/>
              <a:gd name="connsiteY2805" fmla="*/ 1012149 h 5407244"/>
              <a:gd name="connsiteX2806" fmla="*/ 6145334 w 6737350"/>
              <a:gd name="connsiteY2806" fmla="*/ 986058 h 5407244"/>
              <a:gd name="connsiteX2807" fmla="*/ 6377562 w 6737350"/>
              <a:gd name="connsiteY2807" fmla="*/ 956325 h 5407244"/>
              <a:gd name="connsiteX2808" fmla="*/ 6391214 w 6737350"/>
              <a:gd name="connsiteY2808" fmla="*/ 962526 h 5407244"/>
              <a:gd name="connsiteX2809" fmla="*/ 6385970 w 6737350"/>
              <a:gd name="connsiteY2809" fmla="*/ 1022926 h 5407244"/>
              <a:gd name="connsiteX2810" fmla="*/ 6381782 w 6737350"/>
              <a:gd name="connsiteY2810" fmla="*/ 976205 h 5407244"/>
              <a:gd name="connsiteX2811" fmla="*/ 6377462 w 6737350"/>
              <a:gd name="connsiteY2811" fmla="*/ 955854 h 5407244"/>
              <a:gd name="connsiteX2812" fmla="*/ 6377562 w 6737350"/>
              <a:gd name="connsiteY2812" fmla="*/ 956325 h 5407244"/>
              <a:gd name="connsiteX2813" fmla="*/ 6377462 w 6737350"/>
              <a:gd name="connsiteY2813" fmla="*/ 956280 h 5407244"/>
              <a:gd name="connsiteX2814" fmla="*/ 835384 w 6737350"/>
              <a:gd name="connsiteY2814" fmla="*/ 936460 h 5407244"/>
              <a:gd name="connsiteX2815" fmla="*/ 839173 w 6737350"/>
              <a:gd name="connsiteY2815" fmla="*/ 952592 h 5407244"/>
              <a:gd name="connsiteX2816" fmla="*/ 839173 w 6737350"/>
              <a:gd name="connsiteY2816" fmla="*/ 953018 h 5407244"/>
              <a:gd name="connsiteX2817" fmla="*/ 832083 w 6737350"/>
              <a:gd name="connsiteY2817" fmla="*/ 944085 h 5407244"/>
              <a:gd name="connsiteX2818" fmla="*/ 835384 w 6737350"/>
              <a:gd name="connsiteY2818" fmla="*/ 936460 h 5407244"/>
              <a:gd name="connsiteX2819" fmla="*/ 6138812 w 6737350"/>
              <a:gd name="connsiteY2819" fmla="*/ 933592 h 5407244"/>
              <a:gd name="connsiteX2820" fmla="*/ 6138367 w 6737350"/>
              <a:gd name="connsiteY2820" fmla="*/ 934451 h 5407244"/>
              <a:gd name="connsiteX2821" fmla="*/ 6120413 w 6737350"/>
              <a:gd name="connsiteY2821" fmla="*/ 940523 h 5407244"/>
              <a:gd name="connsiteX2822" fmla="*/ 6101376 w 6737350"/>
              <a:gd name="connsiteY2822" fmla="*/ 938980 h 5407244"/>
              <a:gd name="connsiteX2823" fmla="*/ 6105063 w 6737350"/>
              <a:gd name="connsiteY2823" fmla="*/ 968616 h 5407244"/>
              <a:gd name="connsiteX2824" fmla="*/ 6131804 w 6737350"/>
              <a:gd name="connsiteY2824" fmla="*/ 947140 h 5407244"/>
              <a:gd name="connsiteX2825" fmla="*/ 6138367 w 6737350"/>
              <a:gd name="connsiteY2825" fmla="*/ 934451 h 5407244"/>
              <a:gd name="connsiteX2826" fmla="*/ 6138812 w 6737350"/>
              <a:gd name="connsiteY2826" fmla="*/ 934301 h 5407244"/>
              <a:gd name="connsiteX2827" fmla="*/ 831516 w 6737350"/>
              <a:gd name="connsiteY2827" fmla="*/ 852481 h 5407244"/>
              <a:gd name="connsiteX2828" fmla="*/ 831516 w 6737350"/>
              <a:gd name="connsiteY2828" fmla="*/ 852907 h 5407244"/>
              <a:gd name="connsiteX2829" fmla="*/ 818754 w 6737350"/>
              <a:gd name="connsiteY2829" fmla="*/ 881267 h 5407244"/>
              <a:gd name="connsiteX2830" fmla="*/ 831516 w 6737350"/>
              <a:gd name="connsiteY2830" fmla="*/ 852481 h 5407244"/>
              <a:gd name="connsiteX2831" fmla="*/ 1649703 w 6737350"/>
              <a:gd name="connsiteY2831" fmla="*/ 851064 h 5407244"/>
              <a:gd name="connsiteX2832" fmla="*/ 1617521 w 6737350"/>
              <a:gd name="connsiteY2832" fmla="*/ 853555 h 5407244"/>
              <a:gd name="connsiteX2833" fmla="*/ 1615670 w 6737350"/>
              <a:gd name="connsiteY2833" fmla="*/ 862124 h 5407244"/>
              <a:gd name="connsiteX2834" fmla="*/ 1617167 w 6737350"/>
              <a:gd name="connsiteY2834" fmla="*/ 853583 h 5407244"/>
              <a:gd name="connsiteX2835" fmla="*/ 1609861 w 6737350"/>
              <a:gd name="connsiteY2835" fmla="*/ 854148 h 5407244"/>
              <a:gd name="connsiteX2836" fmla="*/ 1604972 w 6737350"/>
              <a:gd name="connsiteY2836" fmla="*/ 854015 h 5407244"/>
              <a:gd name="connsiteX2837" fmla="*/ 1603283 w 6737350"/>
              <a:gd name="connsiteY2837" fmla="*/ 857203 h 5407244"/>
              <a:gd name="connsiteX2838" fmla="*/ 1601654 w 6737350"/>
              <a:gd name="connsiteY2838" fmla="*/ 863315 h 5407244"/>
              <a:gd name="connsiteX2839" fmla="*/ 1600214 w 6737350"/>
              <a:gd name="connsiteY2839" fmla="*/ 866803 h 5407244"/>
              <a:gd name="connsiteX2840" fmla="*/ 1600709 w 6737350"/>
              <a:gd name="connsiteY2840" fmla="*/ 866863 h 5407244"/>
              <a:gd name="connsiteX2841" fmla="*/ 1600498 w 6737350"/>
              <a:gd name="connsiteY2841" fmla="*/ 867654 h 5407244"/>
              <a:gd name="connsiteX2842" fmla="*/ 1600415 w 6737350"/>
              <a:gd name="connsiteY2842" fmla="*/ 869077 h 5407244"/>
              <a:gd name="connsiteX2843" fmla="*/ 1606368 w 6737350"/>
              <a:gd name="connsiteY2843" fmla="*/ 867689 h 5407244"/>
              <a:gd name="connsiteX2844" fmla="*/ 1606365 w 6737350"/>
              <a:gd name="connsiteY2844" fmla="*/ 867548 h 5407244"/>
              <a:gd name="connsiteX2845" fmla="*/ 1600709 w 6737350"/>
              <a:gd name="connsiteY2845" fmla="*/ 866863 h 5407244"/>
              <a:gd name="connsiteX2846" fmla="*/ 1601654 w 6737350"/>
              <a:gd name="connsiteY2846" fmla="*/ 863315 h 5407244"/>
              <a:gd name="connsiteX2847" fmla="*/ 1605188 w 6737350"/>
              <a:gd name="connsiteY2847" fmla="*/ 854752 h 5407244"/>
              <a:gd name="connsiteX2848" fmla="*/ 1609606 w 6737350"/>
              <a:gd name="connsiteY2848" fmla="*/ 866704 h 5407244"/>
              <a:gd name="connsiteX2849" fmla="*/ 1609569 w 6737350"/>
              <a:gd name="connsiteY2849" fmla="*/ 866943 h 5407244"/>
              <a:gd name="connsiteX2850" fmla="*/ 1649703 w 6737350"/>
              <a:gd name="connsiteY2850" fmla="*/ 857587 h 5407244"/>
              <a:gd name="connsiteX2851" fmla="*/ 1649703 w 6737350"/>
              <a:gd name="connsiteY2851" fmla="*/ 858438 h 5407244"/>
              <a:gd name="connsiteX2852" fmla="*/ 1649703 w 6737350"/>
              <a:gd name="connsiteY2852" fmla="*/ 851064 h 5407244"/>
              <a:gd name="connsiteX2853" fmla="*/ 1858631 w 6737350"/>
              <a:gd name="connsiteY2853" fmla="*/ 850975 h 5407244"/>
              <a:gd name="connsiteX2854" fmla="*/ 1830781 w 6737350"/>
              <a:gd name="connsiteY2854" fmla="*/ 866237 h 5407244"/>
              <a:gd name="connsiteX2855" fmla="*/ 1890196 w 6737350"/>
              <a:gd name="connsiteY2855" fmla="*/ 854467 h 5407244"/>
              <a:gd name="connsiteX2856" fmla="*/ 1858631 w 6737350"/>
              <a:gd name="connsiteY2856" fmla="*/ 850975 h 5407244"/>
              <a:gd name="connsiteX2857" fmla="*/ 2326089 w 6737350"/>
              <a:gd name="connsiteY2857" fmla="*/ 848937 h 5407244"/>
              <a:gd name="connsiteX2858" fmla="*/ 2316323 w 6737350"/>
              <a:gd name="connsiteY2858" fmla="*/ 865227 h 5407244"/>
              <a:gd name="connsiteX2859" fmla="*/ 2306612 w 6737350"/>
              <a:gd name="connsiteY2859" fmla="*/ 880399 h 5407244"/>
              <a:gd name="connsiteX2860" fmla="*/ 2306237 w 6737350"/>
              <a:gd name="connsiteY2860" fmla="*/ 880417 h 5407244"/>
              <a:gd name="connsiteX2861" fmla="*/ 2306237 w 6737350"/>
              <a:gd name="connsiteY2861" fmla="*/ 880984 h 5407244"/>
              <a:gd name="connsiteX2862" fmla="*/ 2306612 w 6737350"/>
              <a:gd name="connsiteY2862" fmla="*/ 880399 h 5407244"/>
              <a:gd name="connsiteX2863" fmla="*/ 2333303 w 6737350"/>
              <a:gd name="connsiteY2863" fmla="*/ 879087 h 5407244"/>
              <a:gd name="connsiteX2864" fmla="*/ 2350479 w 6737350"/>
              <a:gd name="connsiteY2864" fmla="*/ 869356 h 5407244"/>
              <a:gd name="connsiteX2865" fmla="*/ 2326089 w 6737350"/>
              <a:gd name="connsiteY2865" fmla="*/ 848937 h 5407244"/>
              <a:gd name="connsiteX2866" fmla="*/ 2266391 w 6737350"/>
              <a:gd name="connsiteY2866" fmla="*/ 846385 h 5407244"/>
              <a:gd name="connsiteX2867" fmla="*/ 2222150 w 6737350"/>
              <a:gd name="connsiteY2867" fmla="*/ 864961 h 5407244"/>
              <a:gd name="connsiteX2868" fmla="*/ 2169684 w 6737350"/>
              <a:gd name="connsiteY2868" fmla="*/ 869073 h 5407244"/>
              <a:gd name="connsiteX2869" fmla="*/ 2266959 w 6737350"/>
              <a:gd name="connsiteY2869" fmla="*/ 861274 h 5407244"/>
              <a:gd name="connsiteX2870" fmla="*/ 2290072 w 6737350"/>
              <a:gd name="connsiteY2870" fmla="*/ 866804 h 5407244"/>
              <a:gd name="connsiteX2871" fmla="*/ 2266391 w 6737350"/>
              <a:gd name="connsiteY2871" fmla="*/ 853900 h 5407244"/>
              <a:gd name="connsiteX2872" fmla="*/ 2266391 w 6737350"/>
              <a:gd name="connsiteY2872" fmla="*/ 846385 h 5407244"/>
              <a:gd name="connsiteX2873" fmla="*/ 850732 w 6737350"/>
              <a:gd name="connsiteY2873" fmla="*/ 841412 h 5407244"/>
              <a:gd name="connsiteX2874" fmla="*/ 855480 w 6737350"/>
              <a:gd name="connsiteY2874" fmla="*/ 841705 h 5407244"/>
              <a:gd name="connsiteX2875" fmla="*/ 847397 w 6737350"/>
              <a:gd name="connsiteY2875" fmla="*/ 855885 h 5407244"/>
              <a:gd name="connsiteX2876" fmla="*/ 840874 w 6737350"/>
              <a:gd name="connsiteY2876" fmla="*/ 884954 h 5407244"/>
              <a:gd name="connsiteX2877" fmla="*/ 837471 w 6737350"/>
              <a:gd name="connsiteY2877" fmla="*/ 891902 h 5407244"/>
              <a:gd name="connsiteX2878" fmla="*/ 850732 w 6737350"/>
              <a:gd name="connsiteY2878" fmla="*/ 841412 h 5407244"/>
              <a:gd name="connsiteX2879" fmla="*/ 2467606 w 6737350"/>
              <a:gd name="connsiteY2879" fmla="*/ 829511 h 5407244"/>
              <a:gd name="connsiteX2880" fmla="*/ 2423364 w 6737350"/>
              <a:gd name="connsiteY2880" fmla="*/ 841280 h 5407244"/>
              <a:gd name="connsiteX2881" fmla="*/ 2423364 w 6737350"/>
              <a:gd name="connsiteY2881" fmla="*/ 840713 h 5407244"/>
              <a:gd name="connsiteX2882" fmla="*/ 2455127 w 6737350"/>
              <a:gd name="connsiteY2882" fmla="*/ 860565 h 5407244"/>
              <a:gd name="connsiteX2883" fmla="*/ 2484480 w 6737350"/>
              <a:gd name="connsiteY2883" fmla="*/ 850639 h 5407244"/>
              <a:gd name="connsiteX2884" fmla="*/ 2461367 w 6737350"/>
              <a:gd name="connsiteY2884" fmla="*/ 845108 h 5407244"/>
              <a:gd name="connsiteX2885" fmla="*/ 2467606 w 6737350"/>
              <a:gd name="connsiteY2885" fmla="*/ 829511 h 5407244"/>
              <a:gd name="connsiteX2886" fmla="*/ 2384795 w 6737350"/>
              <a:gd name="connsiteY2886" fmla="*/ 829511 h 5407244"/>
              <a:gd name="connsiteX2887" fmla="*/ 2348068 w 6737350"/>
              <a:gd name="connsiteY2887" fmla="*/ 840146 h 5407244"/>
              <a:gd name="connsiteX2888" fmla="*/ 2386638 w 6737350"/>
              <a:gd name="connsiteY2888" fmla="*/ 851915 h 5407244"/>
              <a:gd name="connsiteX2889" fmla="*/ 2384795 w 6737350"/>
              <a:gd name="connsiteY2889" fmla="*/ 829511 h 5407244"/>
              <a:gd name="connsiteX2890" fmla="*/ 3054517 w 6737350"/>
              <a:gd name="connsiteY2890" fmla="*/ 823697 h 5407244"/>
              <a:gd name="connsiteX2891" fmla="*/ 3017790 w 6737350"/>
              <a:gd name="connsiteY2891" fmla="*/ 834474 h 5407244"/>
              <a:gd name="connsiteX2892" fmla="*/ 3049837 w 6737350"/>
              <a:gd name="connsiteY2892" fmla="*/ 854184 h 5407244"/>
              <a:gd name="connsiteX2893" fmla="*/ 3049837 w 6737350"/>
              <a:gd name="connsiteY2893" fmla="*/ 854042 h 5407244"/>
              <a:gd name="connsiteX2894" fmla="*/ 3041613 w 6737350"/>
              <a:gd name="connsiteY2894" fmla="*/ 847378 h 5407244"/>
              <a:gd name="connsiteX2895" fmla="*/ 3063450 w 6737350"/>
              <a:gd name="connsiteY2895" fmla="*/ 837877 h 5407244"/>
              <a:gd name="connsiteX2896" fmla="*/ 3047852 w 6737350"/>
              <a:gd name="connsiteY2896" fmla="*/ 831780 h 5407244"/>
              <a:gd name="connsiteX2897" fmla="*/ 3054517 w 6737350"/>
              <a:gd name="connsiteY2897" fmla="*/ 823697 h 5407244"/>
              <a:gd name="connsiteX2898" fmla="*/ 3081499 w 6737350"/>
              <a:gd name="connsiteY2898" fmla="*/ 819997 h 5407244"/>
              <a:gd name="connsiteX2899" fmla="*/ 3070256 w 6737350"/>
              <a:gd name="connsiteY2899" fmla="*/ 829653 h 5407244"/>
              <a:gd name="connsiteX2900" fmla="*/ 3129954 w 6737350"/>
              <a:gd name="connsiteY2900" fmla="*/ 824406 h 5407244"/>
              <a:gd name="connsiteX2901" fmla="*/ 3129954 w 6737350"/>
              <a:gd name="connsiteY2901" fmla="*/ 824264 h 5407244"/>
              <a:gd name="connsiteX2902" fmla="*/ 3081499 w 6737350"/>
              <a:gd name="connsiteY2902" fmla="*/ 819997 h 5407244"/>
              <a:gd name="connsiteX2903" fmla="*/ 2564265 w 6737350"/>
              <a:gd name="connsiteY2903" fmla="*/ 814703 h 5407244"/>
              <a:gd name="connsiteX2904" fmla="*/ 2528013 w 6737350"/>
              <a:gd name="connsiteY2904" fmla="*/ 832630 h 5407244"/>
              <a:gd name="connsiteX2905" fmla="*/ 2579770 w 6737350"/>
              <a:gd name="connsiteY2905" fmla="*/ 820719 h 5407244"/>
              <a:gd name="connsiteX2906" fmla="*/ 2564265 w 6737350"/>
              <a:gd name="connsiteY2906" fmla="*/ 814703 h 5407244"/>
              <a:gd name="connsiteX2907" fmla="*/ 3119887 w 6737350"/>
              <a:gd name="connsiteY2907" fmla="*/ 795337 h 5407244"/>
              <a:gd name="connsiteX2908" fmla="*/ 3119603 w 6737350"/>
              <a:gd name="connsiteY2908" fmla="*/ 795479 h 5407244"/>
              <a:gd name="connsiteX2909" fmla="*/ 3119584 w 6737350"/>
              <a:gd name="connsiteY2909" fmla="*/ 795416 h 5407244"/>
              <a:gd name="connsiteX2910" fmla="*/ 3036933 w 6737350"/>
              <a:gd name="connsiteY2910" fmla="*/ 795337 h 5407244"/>
              <a:gd name="connsiteX2911" fmla="*/ 3036933 w 6737350"/>
              <a:gd name="connsiteY2911" fmla="*/ 795337 h 5407244"/>
              <a:gd name="connsiteX2912" fmla="*/ 6250124 w 6737350"/>
              <a:gd name="connsiteY2912" fmla="*/ 792501 h 5407244"/>
              <a:gd name="connsiteX2913" fmla="*/ 6221764 w 6737350"/>
              <a:gd name="connsiteY2913" fmla="*/ 803703 h 5407244"/>
              <a:gd name="connsiteX2914" fmla="*/ 6249004 w 6737350"/>
              <a:gd name="connsiteY2914" fmla="*/ 818838 h 5407244"/>
              <a:gd name="connsiteX2915" fmla="*/ 6261111 w 6737350"/>
              <a:gd name="connsiteY2915" fmla="*/ 820268 h 5407244"/>
              <a:gd name="connsiteX2916" fmla="*/ 6261327 w 6737350"/>
              <a:gd name="connsiteY2916" fmla="*/ 820861 h 5407244"/>
              <a:gd name="connsiteX2917" fmla="*/ 6261327 w 6737350"/>
              <a:gd name="connsiteY2917" fmla="*/ 820293 h 5407244"/>
              <a:gd name="connsiteX2918" fmla="*/ 6261111 w 6737350"/>
              <a:gd name="connsiteY2918" fmla="*/ 820268 h 5407244"/>
              <a:gd name="connsiteX2919" fmla="*/ 6255992 w 6737350"/>
              <a:gd name="connsiteY2919" fmla="*/ 806255 h 5407244"/>
              <a:gd name="connsiteX2920" fmla="*/ 6250124 w 6737350"/>
              <a:gd name="connsiteY2920" fmla="*/ 792501 h 5407244"/>
              <a:gd name="connsiteX2921" fmla="*/ 2395288 w 6737350"/>
              <a:gd name="connsiteY2921" fmla="*/ 790551 h 5407244"/>
              <a:gd name="connsiteX2922" fmla="*/ 2315029 w 6737350"/>
              <a:gd name="connsiteY2922" fmla="*/ 805830 h 5407244"/>
              <a:gd name="connsiteX2923" fmla="*/ 2361681 w 6737350"/>
              <a:gd name="connsiteY2923" fmla="*/ 823980 h 5407244"/>
              <a:gd name="connsiteX2924" fmla="*/ 2465762 w 6737350"/>
              <a:gd name="connsiteY2924" fmla="*/ 808241 h 5407244"/>
              <a:gd name="connsiteX2925" fmla="*/ 2395288 w 6737350"/>
              <a:gd name="connsiteY2925" fmla="*/ 790551 h 5407244"/>
              <a:gd name="connsiteX2926" fmla="*/ 2502117 w 6737350"/>
              <a:gd name="connsiteY2926" fmla="*/ 787573 h 5407244"/>
              <a:gd name="connsiteX2927" fmla="*/ 2472569 w 6737350"/>
              <a:gd name="connsiteY2927" fmla="*/ 799733 h 5407244"/>
              <a:gd name="connsiteX2928" fmla="*/ 2525602 w 6737350"/>
              <a:gd name="connsiteY2928" fmla="*/ 802852 h 5407244"/>
              <a:gd name="connsiteX2929" fmla="*/ 2502117 w 6737350"/>
              <a:gd name="connsiteY2929" fmla="*/ 787573 h 5407244"/>
              <a:gd name="connsiteX2930" fmla="*/ 2764443 w 6737350"/>
              <a:gd name="connsiteY2930" fmla="*/ 774529 h 5407244"/>
              <a:gd name="connsiteX2931" fmla="*/ 2734048 w 6737350"/>
              <a:gd name="connsiteY2931" fmla="*/ 778321 h 5407244"/>
              <a:gd name="connsiteX2932" fmla="*/ 2764443 w 6737350"/>
              <a:gd name="connsiteY2932" fmla="*/ 774529 h 5407244"/>
              <a:gd name="connsiteX2933" fmla="*/ 3186391 w 6737350"/>
              <a:gd name="connsiteY2933" fmla="*/ 774351 h 5407244"/>
              <a:gd name="connsiteX2934" fmla="*/ 3112371 w 6737350"/>
              <a:gd name="connsiteY2934" fmla="*/ 788530 h 5407244"/>
              <a:gd name="connsiteX2935" fmla="*/ 3117795 w 6737350"/>
              <a:gd name="connsiteY2935" fmla="*/ 789559 h 5407244"/>
              <a:gd name="connsiteX2936" fmla="*/ 3119584 w 6737350"/>
              <a:gd name="connsiteY2936" fmla="*/ 795416 h 5407244"/>
              <a:gd name="connsiteX2937" fmla="*/ 3110670 w 6737350"/>
              <a:gd name="connsiteY2937" fmla="*/ 797765 h 5407244"/>
              <a:gd name="connsiteX2938" fmla="*/ 3105706 w 6737350"/>
              <a:gd name="connsiteY2938" fmla="*/ 804128 h 5407244"/>
              <a:gd name="connsiteX2939" fmla="*/ 3126693 w 6737350"/>
              <a:gd name="connsiteY2939" fmla="*/ 787113 h 5407244"/>
              <a:gd name="connsiteX2940" fmla="*/ 3158031 w 6737350"/>
              <a:gd name="connsiteY2940" fmla="*/ 799307 h 5407244"/>
              <a:gd name="connsiteX2941" fmla="*/ 3186391 w 6737350"/>
              <a:gd name="connsiteY2941" fmla="*/ 774351 h 5407244"/>
              <a:gd name="connsiteX2942" fmla="*/ 2682043 w 6737350"/>
              <a:gd name="connsiteY2942" fmla="*/ 766347 h 5407244"/>
              <a:gd name="connsiteX2943" fmla="*/ 2688539 w 6737350"/>
              <a:gd name="connsiteY2943" fmla="*/ 766945 h 5407244"/>
              <a:gd name="connsiteX2944" fmla="*/ 2688531 w 6737350"/>
              <a:gd name="connsiteY2944" fmla="*/ 766977 h 5407244"/>
              <a:gd name="connsiteX2945" fmla="*/ 2688559 w 6737350"/>
              <a:gd name="connsiteY2945" fmla="*/ 766946 h 5407244"/>
              <a:gd name="connsiteX2946" fmla="*/ 2708950 w 6737350"/>
              <a:gd name="connsiteY2946" fmla="*/ 768820 h 5407244"/>
              <a:gd name="connsiteX2947" fmla="*/ 2658752 w 6737350"/>
              <a:gd name="connsiteY2947" fmla="*/ 776478 h 5407244"/>
              <a:gd name="connsiteX2948" fmla="*/ 2682043 w 6737350"/>
              <a:gd name="connsiteY2948" fmla="*/ 766347 h 5407244"/>
              <a:gd name="connsiteX2949" fmla="*/ 3409584 w 6737350"/>
              <a:gd name="connsiteY2949" fmla="*/ 754498 h 5407244"/>
              <a:gd name="connsiteX2950" fmla="*/ 3332303 w 6737350"/>
              <a:gd name="connsiteY2950" fmla="*/ 813204 h 5407244"/>
              <a:gd name="connsiteX2951" fmla="*/ 3332587 w 6737350"/>
              <a:gd name="connsiteY2951" fmla="*/ 814196 h 5407244"/>
              <a:gd name="connsiteX2952" fmla="*/ 3413271 w 6737350"/>
              <a:gd name="connsiteY2952" fmla="*/ 791650 h 5407244"/>
              <a:gd name="connsiteX2953" fmla="*/ 3375268 w 6737350"/>
              <a:gd name="connsiteY2953" fmla="*/ 787822 h 5407244"/>
              <a:gd name="connsiteX2954" fmla="*/ 3417808 w 6737350"/>
              <a:gd name="connsiteY2954" fmla="*/ 761163 h 5407244"/>
              <a:gd name="connsiteX2955" fmla="*/ 3395404 w 6737350"/>
              <a:gd name="connsiteY2955" fmla="*/ 763290 h 5407244"/>
              <a:gd name="connsiteX2956" fmla="*/ 3409584 w 6737350"/>
              <a:gd name="connsiteY2956" fmla="*/ 754498 h 5407244"/>
              <a:gd name="connsiteX2957" fmla="*/ 2759431 w 6737350"/>
              <a:gd name="connsiteY2957" fmla="*/ 723161 h 5407244"/>
              <a:gd name="connsiteX2958" fmla="*/ 2715207 w 6737350"/>
              <a:gd name="connsiteY2958" fmla="*/ 737890 h 5407244"/>
              <a:gd name="connsiteX2959" fmla="*/ 2688559 w 6737350"/>
              <a:gd name="connsiteY2959" fmla="*/ 766946 h 5407244"/>
              <a:gd name="connsiteX2960" fmla="*/ 2688539 w 6737350"/>
              <a:gd name="connsiteY2960" fmla="*/ 766945 h 5407244"/>
              <a:gd name="connsiteX2961" fmla="*/ 2694061 w 6737350"/>
              <a:gd name="connsiteY2961" fmla="*/ 744005 h 5407244"/>
              <a:gd name="connsiteX2962" fmla="*/ 2613235 w 6737350"/>
              <a:gd name="connsiteY2962" fmla="*/ 765984 h 5407244"/>
              <a:gd name="connsiteX2963" fmla="*/ 2652513 w 6737350"/>
              <a:gd name="connsiteY2963" fmla="*/ 784986 h 5407244"/>
              <a:gd name="connsiteX2964" fmla="*/ 2533543 w 6737350"/>
              <a:gd name="connsiteY2964" fmla="*/ 802710 h 5407244"/>
              <a:gd name="connsiteX2965" fmla="*/ 2592815 w 6737350"/>
              <a:gd name="connsiteY2965" fmla="*/ 790232 h 5407244"/>
              <a:gd name="connsiteX2966" fmla="*/ 2588420 w 6737350"/>
              <a:gd name="connsiteY2966" fmla="*/ 828093 h 5407244"/>
              <a:gd name="connsiteX2967" fmla="*/ 2732772 w 6737350"/>
              <a:gd name="connsiteY2967" fmla="*/ 762581 h 5407244"/>
              <a:gd name="connsiteX2968" fmla="*/ 2732772 w 6737350"/>
              <a:gd name="connsiteY2968" fmla="*/ 764141 h 5407244"/>
              <a:gd name="connsiteX2969" fmla="*/ 2860392 w 6737350"/>
              <a:gd name="connsiteY2969" fmla="*/ 753080 h 5407244"/>
              <a:gd name="connsiteX2970" fmla="*/ 2854862 w 6737350"/>
              <a:gd name="connsiteY2970" fmla="*/ 776052 h 5407244"/>
              <a:gd name="connsiteX2971" fmla="*/ 2937106 w 6737350"/>
              <a:gd name="connsiteY2971" fmla="*/ 768820 h 5407244"/>
              <a:gd name="connsiteX2972" fmla="*/ 2942636 w 6737350"/>
              <a:gd name="connsiteY2972" fmla="*/ 745849 h 5407244"/>
              <a:gd name="connsiteX2973" fmla="*/ 3038919 w 6737350"/>
              <a:gd name="connsiteY2973" fmla="*/ 729542 h 5407244"/>
              <a:gd name="connsiteX2974" fmla="*/ 2769498 w 6737350"/>
              <a:gd name="connsiteY2974" fmla="*/ 745990 h 5407244"/>
              <a:gd name="connsiteX2975" fmla="*/ 2759431 w 6737350"/>
              <a:gd name="connsiteY2975" fmla="*/ 723161 h 5407244"/>
              <a:gd name="connsiteX2976" fmla="*/ 2792328 w 6737350"/>
              <a:gd name="connsiteY2976" fmla="*/ 715610 h 5407244"/>
              <a:gd name="connsiteX2977" fmla="*/ 2783111 w 6737350"/>
              <a:gd name="connsiteY2977" fmla="*/ 737199 h 5407244"/>
              <a:gd name="connsiteX2978" fmla="*/ 2821796 w 6737350"/>
              <a:gd name="connsiteY2978" fmla="*/ 731017 h 5407244"/>
              <a:gd name="connsiteX2979" fmla="*/ 2832372 w 6737350"/>
              <a:gd name="connsiteY2979" fmla="*/ 724591 h 5407244"/>
              <a:gd name="connsiteX2980" fmla="*/ 2834726 w 6737350"/>
              <a:gd name="connsiteY2980" fmla="*/ 725288 h 5407244"/>
              <a:gd name="connsiteX2981" fmla="*/ 2834726 w 6737350"/>
              <a:gd name="connsiteY2981" fmla="*/ 723161 h 5407244"/>
              <a:gd name="connsiteX2982" fmla="*/ 2832372 w 6737350"/>
              <a:gd name="connsiteY2982" fmla="*/ 724591 h 5407244"/>
              <a:gd name="connsiteX2983" fmla="*/ 2815814 w 6737350"/>
              <a:gd name="connsiteY2983" fmla="*/ 719691 h 5407244"/>
              <a:gd name="connsiteX2984" fmla="*/ 2792328 w 6737350"/>
              <a:gd name="connsiteY2984" fmla="*/ 715610 h 5407244"/>
              <a:gd name="connsiteX2985" fmla="*/ 3270478 w 6737350"/>
              <a:gd name="connsiteY2985" fmla="*/ 714227 h 5407244"/>
              <a:gd name="connsiteX2986" fmla="*/ 3270819 w 6737350"/>
              <a:gd name="connsiteY2986" fmla="*/ 714781 h 5407244"/>
              <a:gd name="connsiteX2987" fmla="*/ 3270497 w 6737350"/>
              <a:gd name="connsiteY2987" fmla="*/ 715008 h 5407244"/>
              <a:gd name="connsiteX2988" fmla="*/ 3270478 w 6737350"/>
              <a:gd name="connsiteY2988" fmla="*/ 714936 h 5407244"/>
              <a:gd name="connsiteX2989" fmla="*/ 6283592 w 6737350"/>
              <a:gd name="connsiteY2989" fmla="*/ 688845 h 5407244"/>
              <a:gd name="connsiteX2990" fmla="*/ 6283742 w 6737350"/>
              <a:gd name="connsiteY2990" fmla="*/ 689044 h 5407244"/>
              <a:gd name="connsiteX2991" fmla="*/ 6282838 w 6737350"/>
              <a:gd name="connsiteY2991" fmla="*/ 689240 h 5407244"/>
              <a:gd name="connsiteX2992" fmla="*/ 2380541 w 6737350"/>
              <a:gd name="connsiteY2992" fmla="*/ 687710 h 5407244"/>
              <a:gd name="connsiteX2993" fmla="*/ 2329493 w 6737350"/>
              <a:gd name="connsiteY2993" fmla="*/ 706995 h 5407244"/>
              <a:gd name="connsiteX2994" fmla="*/ 2380541 w 6737350"/>
              <a:gd name="connsiteY2994" fmla="*/ 687710 h 5407244"/>
              <a:gd name="connsiteX2995" fmla="*/ 6328259 w 6737350"/>
              <a:gd name="connsiteY2995" fmla="*/ 683173 h 5407244"/>
              <a:gd name="connsiteX2996" fmla="*/ 6308323 w 6737350"/>
              <a:gd name="connsiteY2996" fmla="*/ 704896 h 5407244"/>
              <a:gd name="connsiteX2997" fmla="*/ 6293019 w 6737350"/>
              <a:gd name="connsiteY2997" fmla="*/ 701398 h 5407244"/>
              <a:gd name="connsiteX2998" fmla="*/ 6283742 w 6737350"/>
              <a:gd name="connsiteY2998" fmla="*/ 689044 h 5407244"/>
              <a:gd name="connsiteX2999" fmla="*/ 6296454 w 6737350"/>
              <a:gd name="connsiteY2999" fmla="*/ 686290 h 5407244"/>
              <a:gd name="connsiteX3000" fmla="*/ 6328259 w 6737350"/>
              <a:gd name="connsiteY3000" fmla="*/ 683173 h 5407244"/>
              <a:gd name="connsiteX3001" fmla="*/ 3062883 w 6737350"/>
              <a:gd name="connsiteY3001" fmla="*/ 666440 h 5407244"/>
              <a:gd name="connsiteX3002" fmla="*/ 2923068 w 6737350"/>
              <a:gd name="connsiteY3002" fmla="*/ 701749 h 5407244"/>
              <a:gd name="connsiteX3003" fmla="*/ 2916971 w 6737350"/>
              <a:gd name="connsiteY3003" fmla="*/ 717205 h 5407244"/>
              <a:gd name="connsiteX3004" fmla="*/ 2999073 w 6737350"/>
              <a:gd name="connsiteY3004" fmla="*/ 709831 h 5407244"/>
              <a:gd name="connsiteX3005" fmla="*/ 2975959 w 6737350"/>
              <a:gd name="connsiteY3005" fmla="*/ 704443 h 5407244"/>
              <a:gd name="connsiteX3006" fmla="*/ 3087840 w 6737350"/>
              <a:gd name="connsiteY3006" fmla="*/ 694092 h 5407244"/>
              <a:gd name="connsiteX3007" fmla="*/ 3067562 w 6737350"/>
              <a:gd name="connsiteY3007" fmla="*/ 718481 h 5407244"/>
              <a:gd name="connsiteX3008" fmla="*/ 3121163 w 6737350"/>
              <a:gd name="connsiteY3008" fmla="*/ 728691 h 5407244"/>
              <a:gd name="connsiteX3009" fmla="*/ 3083869 w 6737350"/>
              <a:gd name="connsiteY3009" fmla="*/ 732094 h 5407244"/>
              <a:gd name="connsiteX3010" fmla="*/ 3100743 w 6737350"/>
              <a:gd name="connsiteY3010" fmla="*/ 752939 h 5407244"/>
              <a:gd name="connsiteX3011" fmla="*/ 3086563 w 6737350"/>
              <a:gd name="connsiteY3011" fmla="*/ 761588 h 5407244"/>
              <a:gd name="connsiteX3012" fmla="*/ 3228364 w 6737350"/>
              <a:gd name="connsiteY3012" fmla="*/ 748684 h 5407244"/>
              <a:gd name="connsiteX3013" fmla="*/ 3212198 w 6737350"/>
              <a:gd name="connsiteY3013" fmla="*/ 734505 h 5407244"/>
              <a:gd name="connsiteX3014" fmla="*/ 3264292 w 6737350"/>
              <a:gd name="connsiteY3014" fmla="*/ 719403 h 5407244"/>
              <a:gd name="connsiteX3015" fmla="*/ 3270497 w 6737350"/>
              <a:gd name="connsiteY3015" fmla="*/ 715008 h 5407244"/>
              <a:gd name="connsiteX3016" fmla="*/ 3275120 w 6737350"/>
              <a:gd name="connsiteY3016" fmla="*/ 732606 h 5407244"/>
              <a:gd name="connsiteX3017" fmla="*/ 3274023 w 6737350"/>
              <a:gd name="connsiteY3017" fmla="*/ 752088 h 5407244"/>
              <a:gd name="connsiteX3018" fmla="*/ 3252895 w 6737350"/>
              <a:gd name="connsiteY3018" fmla="*/ 768962 h 5407244"/>
              <a:gd name="connsiteX3019" fmla="*/ 3240133 w 6737350"/>
              <a:gd name="connsiteY3019" fmla="*/ 792643 h 5407244"/>
              <a:gd name="connsiteX3020" fmla="*/ 3301958 w 6737350"/>
              <a:gd name="connsiteY3020" fmla="*/ 809375 h 5407244"/>
              <a:gd name="connsiteX3021" fmla="*/ 3343364 w 6737350"/>
              <a:gd name="connsiteY3021" fmla="*/ 767969 h 5407244"/>
              <a:gd name="connsiteX3022" fmla="*/ 3282815 w 6737350"/>
              <a:gd name="connsiteY3022" fmla="*/ 766268 h 5407244"/>
              <a:gd name="connsiteX3023" fmla="*/ 3296995 w 6737350"/>
              <a:gd name="connsiteY3023" fmla="*/ 757477 h 5407244"/>
              <a:gd name="connsiteX3024" fmla="*/ 3281255 w 6737350"/>
              <a:gd name="connsiteY3024" fmla="*/ 751379 h 5407244"/>
              <a:gd name="connsiteX3025" fmla="*/ 3318690 w 6737350"/>
              <a:gd name="connsiteY3025" fmla="*/ 747833 h 5407244"/>
              <a:gd name="connsiteX3026" fmla="*/ 3332303 w 6737350"/>
              <a:gd name="connsiteY3026" fmla="*/ 723161 h 5407244"/>
              <a:gd name="connsiteX3027" fmla="*/ 3277479 w 6737350"/>
              <a:gd name="connsiteY3027" fmla="*/ 725615 h 5407244"/>
              <a:gd name="connsiteX3028" fmla="*/ 3270819 w 6737350"/>
              <a:gd name="connsiteY3028" fmla="*/ 714781 h 5407244"/>
              <a:gd name="connsiteX3029" fmla="*/ 3283287 w 6737350"/>
              <a:gd name="connsiteY3029" fmla="*/ 705949 h 5407244"/>
              <a:gd name="connsiteX3030" fmla="*/ 3314578 w 6737350"/>
              <a:gd name="connsiteY3030" fmla="*/ 702600 h 5407244"/>
              <a:gd name="connsiteX3031" fmla="*/ 3319258 w 6737350"/>
              <a:gd name="connsiteY3031" fmla="*/ 672113 h 5407244"/>
              <a:gd name="connsiteX3032" fmla="*/ 3313160 w 6737350"/>
              <a:gd name="connsiteY3032" fmla="*/ 687710 h 5407244"/>
              <a:gd name="connsiteX3033" fmla="*/ 3275158 w 6737350"/>
              <a:gd name="connsiteY3033" fmla="*/ 683882 h 5407244"/>
              <a:gd name="connsiteX3034" fmla="*/ 3255589 w 6737350"/>
              <a:gd name="connsiteY3034" fmla="*/ 715645 h 5407244"/>
              <a:gd name="connsiteX3035" fmla="*/ 3241409 w 6737350"/>
              <a:gd name="connsiteY3035" fmla="*/ 724437 h 5407244"/>
              <a:gd name="connsiteX3036" fmla="*/ 3202840 w 6737350"/>
              <a:gd name="connsiteY3036" fmla="*/ 712951 h 5407244"/>
              <a:gd name="connsiteX3037" fmla="*/ 3128111 w 6737350"/>
              <a:gd name="connsiteY3037" fmla="*/ 719757 h 5407244"/>
              <a:gd name="connsiteX3038" fmla="*/ 3142291 w 6737350"/>
              <a:gd name="connsiteY3038" fmla="*/ 703592 h 5407244"/>
              <a:gd name="connsiteX3039" fmla="*/ 3096064 w 6737350"/>
              <a:gd name="connsiteY3039" fmla="*/ 692815 h 5407244"/>
              <a:gd name="connsiteX3040" fmla="*/ 3139455 w 6737350"/>
              <a:gd name="connsiteY3040" fmla="*/ 673814 h 5407244"/>
              <a:gd name="connsiteX3041" fmla="*/ 3062883 w 6737350"/>
              <a:gd name="connsiteY3041" fmla="*/ 666440 h 5407244"/>
              <a:gd name="connsiteX3042" fmla="*/ 6276880 w 6737350"/>
              <a:gd name="connsiteY3042" fmla="*/ 644779 h 5407244"/>
              <a:gd name="connsiteX3043" fmla="*/ 6277634 w 6737350"/>
              <a:gd name="connsiteY3043" fmla="*/ 645312 h 5407244"/>
              <a:gd name="connsiteX3044" fmla="*/ 6277066 w 6737350"/>
              <a:gd name="connsiteY3044" fmla="*/ 645312 h 5407244"/>
              <a:gd name="connsiteX3045" fmla="*/ 3233752 w 6737350"/>
              <a:gd name="connsiteY3045" fmla="*/ 643611 h 5407244"/>
              <a:gd name="connsiteX3046" fmla="*/ 3185682 w 6737350"/>
              <a:gd name="connsiteY3046" fmla="*/ 692957 h 5407244"/>
              <a:gd name="connsiteX3047" fmla="*/ 3246089 w 6737350"/>
              <a:gd name="connsiteY3047" fmla="*/ 694942 h 5407244"/>
              <a:gd name="connsiteX3048" fmla="*/ 3249350 w 6737350"/>
              <a:gd name="connsiteY3048" fmla="*/ 649708 h 5407244"/>
              <a:gd name="connsiteX3049" fmla="*/ 3279979 w 6737350"/>
              <a:gd name="connsiteY3049" fmla="*/ 653395 h 5407244"/>
              <a:gd name="connsiteX3050" fmla="*/ 3279979 w 6737350"/>
              <a:gd name="connsiteY3050" fmla="*/ 654387 h 5407244"/>
              <a:gd name="connsiteX3051" fmla="*/ 3267075 w 6737350"/>
              <a:gd name="connsiteY3051" fmla="*/ 678068 h 5407244"/>
              <a:gd name="connsiteX3052" fmla="*/ 3294159 w 6737350"/>
              <a:gd name="connsiteY3052" fmla="*/ 645596 h 5407244"/>
              <a:gd name="connsiteX3053" fmla="*/ 3233752 w 6737350"/>
              <a:gd name="connsiteY3053" fmla="*/ 643611 h 5407244"/>
              <a:gd name="connsiteX3054" fmla="*/ 1188285 w 6737350"/>
              <a:gd name="connsiteY3054" fmla="*/ 636837 h 5407244"/>
              <a:gd name="connsiteX3055" fmla="*/ 1185024 w 6737350"/>
              <a:gd name="connsiteY3055" fmla="*/ 645028 h 5407244"/>
              <a:gd name="connsiteX3056" fmla="*/ 1193390 w 6737350"/>
              <a:gd name="connsiteY3056" fmla="*/ 646730 h 5407244"/>
              <a:gd name="connsiteX3057" fmla="*/ 1193390 w 6737350"/>
              <a:gd name="connsiteY3057" fmla="*/ 646588 h 5407244"/>
              <a:gd name="connsiteX3058" fmla="*/ 1188285 w 6737350"/>
              <a:gd name="connsiteY3058" fmla="*/ 636837 h 5407244"/>
              <a:gd name="connsiteX3059" fmla="*/ 1180787 w 6737350"/>
              <a:gd name="connsiteY3059" fmla="*/ 635917 h 5407244"/>
              <a:gd name="connsiteX3060" fmla="*/ 1177366 w 6737350"/>
              <a:gd name="connsiteY3060" fmla="*/ 643610 h 5407244"/>
              <a:gd name="connsiteX3061" fmla="*/ 1177792 w 6737350"/>
              <a:gd name="connsiteY3061" fmla="*/ 666440 h 5407244"/>
              <a:gd name="connsiteX3062" fmla="*/ 1177792 w 6737350"/>
              <a:gd name="connsiteY3062" fmla="*/ 658924 h 5407244"/>
              <a:gd name="connsiteX3063" fmla="*/ 1182329 w 6737350"/>
              <a:gd name="connsiteY3063" fmla="*/ 652118 h 5407244"/>
              <a:gd name="connsiteX3064" fmla="*/ 1181620 w 6737350"/>
              <a:gd name="connsiteY3064" fmla="*/ 644461 h 5407244"/>
              <a:gd name="connsiteX3065" fmla="*/ 1183889 w 6737350"/>
              <a:gd name="connsiteY3065" fmla="*/ 637371 h 5407244"/>
              <a:gd name="connsiteX3066" fmla="*/ 1180787 w 6737350"/>
              <a:gd name="connsiteY3066" fmla="*/ 635917 h 5407244"/>
              <a:gd name="connsiteX3067" fmla="*/ 1653617 w 6737350"/>
              <a:gd name="connsiteY3067" fmla="*/ 627890 h 5407244"/>
              <a:gd name="connsiteX3068" fmla="*/ 1654772 w 6737350"/>
              <a:gd name="connsiteY3068" fmla="*/ 629270 h 5407244"/>
              <a:gd name="connsiteX3069" fmla="*/ 1656367 w 6737350"/>
              <a:gd name="connsiteY3069" fmla="*/ 636236 h 5407244"/>
              <a:gd name="connsiteX3070" fmla="*/ 1652538 w 6737350"/>
              <a:gd name="connsiteY3070" fmla="*/ 650416 h 5407244"/>
              <a:gd name="connsiteX3071" fmla="*/ 1630843 w 6737350"/>
              <a:gd name="connsiteY3071" fmla="*/ 661476 h 5407244"/>
              <a:gd name="connsiteX3072" fmla="*/ 1630669 w 6737350"/>
              <a:gd name="connsiteY3072" fmla="*/ 664395 h 5407244"/>
              <a:gd name="connsiteX3073" fmla="*/ 1656665 w 6737350"/>
              <a:gd name="connsiteY3073" fmla="*/ 666925 h 5407244"/>
              <a:gd name="connsiteX3074" fmla="*/ 1656500 w 6737350"/>
              <a:gd name="connsiteY3074" fmla="*/ 665695 h 5407244"/>
              <a:gd name="connsiteX3075" fmla="*/ 1654949 w 6737350"/>
              <a:gd name="connsiteY3075" fmla="*/ 656939 h 5407244"/>
              <a:gd name="connsiteX3076" fmla="*/ 1661348 w 6737350"/>
              <a:gd name="connsiteY3076" fmla="*/ 658711 h 5407244"/>
              <a:gd name="connsiteX3077" fmla="*/ 1662219 w 6737350"/>
              <a:gd name="connsiteY3077" fmla="*/ 667465 h 5407244"/>
              <a:gd name="connsiteX3078" fmla="*/ 1703055 w 6737350"/>
              <a:gd name="connsiteY3078" fmla="*/ 671439 h 5407244"/>
              <a:gd name="connsiteX3079" fmla="*/ 1897002 w 6737350"/>
              <a:gd name="connsiteY3079" fmla="*/ 659067 h 5407244"/>
              <a:gd name="connsiteX3080" fmla="*/ 1919407 w 6737350"/>
              <a:gd name="connsiteY3080" fmla="*/ 657223 h 5407244"/>
              <a:gd name="connsiteX3081" fmla="*/ 1895300 w 6737350"/>
              <a:gd name="connsiteY3081" fmla="*/ 629572 h 5407244"/>
              <a:gd name="connsiteX3082" fmla="*/ 1895300 w 6737350"/>
              <a:gd name="connsiteY3082" fmla="*/ 629998 h 5407244"/>
              <a:gd name="connsiteX3083" fmla="*/ 1661231 w 6737350"/>
              <a:gd name="connsiteY3083" fmla="*/ 628434 h 5407244"/>
              <a:gd name="connsiteX3084" fmla="*/ 2472569 w 6737350"/>
              <a:gd name="connsiteY3084" fmla="*/ 619930 h 5407244"/>
              <a:gd name="connsiteX3085" fmla="*/ 2406065 w 6737350"/>
              <a:gd name="connsiteY3085" fmla="*/ 633118 h 5407244"/>
              <a:gd name="connsiteX3086" fmla="*/ 2406065 w 6737350"/>
              <a:gd name="connsiteY3086" fmla="*/ 632834 h 5407244"/>
              <a:gd name="connsiteX3087" fmla="*/ 2472569 w 6737350"/>
              <a:gd name="connsiteY3087" fmla="*/ 619930 h 5407244"/>
              <a:gd name="connsiteX3088" fmla="*/ 2173269 w 6737350"/>
              <a:gd name="connsiteY3088" fmla="*/ 615415 h 5407244"/>
              <a:gd name="connsiteX3089" fmla="*/ 2210239 w 6737350"/>
              <a:gd name="connsiteY3089" fmla="*/ 627020 h 5407244"/>
              <a:gd name="connsiteX3090" fmla="*/ 2144443 w 6737350"/>
              <a:gd name="connsiteY3090" fmla="*/ 647156 h 5407244"/>
              <a:gd name="connsiteX3091" fmla="*/ 2156922 w 6737350"/>
              <a:gd name="connsiteY3091" fmla="*/ 616243 h 5407244"/>
              <a:gd name="connsiteX3092" fmla="*/ 2173269 w 6737350"/>
              <a:gd name="connsiteY3092" fmla="*/ 615415 h 5407244"/>
              <a:gd name="connsiteX3093" fmla="*/ 6247271 w 6737350"/>
              <a:gd name="connsiteY3093" fmla="*/ 612964 h 5407244"/>
              <a:gd name="connsiteX3094" fmla="*/ 6268941 w 6737350"/>
              <a:gd name="connsiteY3094" fmla="*/ 621980 h 5407244"/>
              <a:gd name="connsiteX3095" fmla="*/ 6276880 w 6737350"/>
              <a:gd name="connsiteY3095" fmla="*/ 644779 h 5407244"/>
              <a:gd name="connsiteX3096" fmla="*/ 6249894 w 6737350"/>
              <a:gd name="connsiteY3096" fmla="*/ 625673 h 5407244"/>
              <a:gd name="connsiteX3097" fmla="*/ 6207584 w 6737350"/>
              <a:gd name="connsiteY3097" fmla="*/ 631132 h 5407244"/>
              <a:gd name="connsiteX3098" fmla="*/ 6247271 w 6737350"/>
              <a:gd name="connsiteY3098" fmla="*/ 612964 h 5407244"/>
              <a:gd name="connsiteX3099" fmla="*/ 1241602 w 6737350"/>
              <a:gd name="connsiteY3099" fmla="*/ 610003 h 5407244"/>
              <a:gd name="connsiteX3100" fmla="*/ 1238916 w 6737350"/>
              <a:gd name="connsiteY3100" fmla="*/ 616319 h 5407244"/>
              <a:gd name="connsiteX3101" fmla="*/ 1238199 w 6737350"/>
              <a:gd name="connsiteY3101" fmla="*/ 616951 h 5407244"/>
              <a:gd name="connsiteX3102" fmla="*/ 1238239 w 6737350"/>
              <a:gd name="connsiteY3102" fmla="*/ 617912 h 5407244"/>
              <a:gd name="connsiteX3103" fmla="*/ 1221187 w 6737350"/>
              <a:gd name="connsiteY3103" fmla="*/ 658006 h 5407244"/>
              <a:gd name="connsiteX3104" fmla="*/ 1220615 w 6737350"/>
              <a:gd name="connsiteY3104" fmla="*/ 658499 h 5407244"/>
              <a:gd name="connsiteX3105" fmla="*/ 1220615 w 6737350"/>
              <a:gd name="connsiteY3105" fmla="*/ 659349 h 5407244"/>
              <a:gd name="connsiteX3106" fmla="*/ 1221187 w 6737350"/>
              <a:gd name="connsiteY3106" fmla="*/ 658006 h 5407244"/>
              <a:gd name="connsiteX3107" fmla="*/ 1224745 w 6737350"/>
              <a:gd name="connsiteY3107" fmla="*/ 654936 h 5407244"/>
              <a:gd name="connsiteX3108" fmla="*/ 1234795 w 6737350"/>
              <a:gd name="connsiteY3108" fmla="*/ 646162 h 5407244"/>
              <a:gd name="connsiteX3109" fmla="*/ 1230825 w 6737350"/>
              <a:gd name="connsiteY3109" fmla="*/ 637796 h 5407244"/>
              <a:gd name="connsiteX3110" fmla="*/ 1241318 w 6737350"/>
              <a:gd name="connsiteY3110" fmla="*/ 616951 h 5407244"/>
              <a:gd name="connsiteX3111" fmla="*/ 1238482 w 6737350"/>
              <a:gd name="connsiteY3111" fmla="*/ 623811 h 5407244"/>
              <a:gd name="connsiteX3112" fmla="*/ 1238239 w 6737350"/>
              <a:gd name="connsiteY3112" fmla="*/ 617912 h 5407244"/>
              <a:gd name="connsiteX3113" fmla="*/ 1238916 w 6737350"/>
              <a:gd name="connsiteY3113" fmla="*/ 616319 h 5407244"/>
              <a:gd name="connsiteX3114" fmla="*/ 1239847 w 6737350"/>
              <a:gd name="connsiteY3114" fmla="*/ 615498 h 5407244"/>
              <a:gd name="connsiteX3115" fmla="*/ 1241602 w 6737350"/>
              <a:gd name="connsiteY3115" fmla="*/ 610003 h 5407244"/>
              <a:gd name="connsiteX3116" fmla="*/ 1794782 w 6737350"/>
              <a:gd name="connsiteY3116" fmla="*/ 609011 h 5407244"/>
              <a:gd name="connsiteX3117" fmla="*/ 1729962 w 6737350"/>
              <a:gd name="connsiteY3117" fmla="*/ 619646 h 5407244"/>
              <a:gd name="connsiteX3118" fmla="*/ 1872896 w 6737350"/>
              <a:gd name="connsiteY3118" fmla="*/ 623900 h 5407244"/>
              <a:gd name="connsiteX3119" fmla="*/ 1794782 w 6737350"/>
              <a:gd name="connsiteY3119" fmla="*/ 609011 h 5407244"/>
              <a:gd name="connsiteX3120" fmla="*/ 1180176 w 6737350"/>
              <a:gd name="connsiteY3120" fmla="*/ 606549 h 5407244"/>
              <a:gd name="connsiteX3121" fmla="*/ 1187434 w 6737350"/>
              <a:gd name="connsiteY3121" fmla="*/ 608443 h 5407244"/>
              <a:gd name="connsiteX3122" fmla="*/ 1180176 w 6737350"/>
              <a:gd name="connsiteY3122" fmla="*/ 606549 h 5407244"/>
              <a:gd name="connsiteX3123" fmla="*/ 2208537 w 6737350"/>
              <a:gd name="connsiteY3123" fmla="*/ 604757 h 5407244"/>
              <a:gd name="connsiteX3124" fmla="*/ 2208537 w 6737350"/>
              <a:gd name="connsiteY3124" fmla="*/ 604766 h 5407244"/>
              <a:gd name="connsiteX3125" fmla="*/ 2162860 w 6737350"/>
              <a:gd name="connsiteY3125" fmla="*/ 607434 h 5407244"/>
              <a:gd name="connsiteX3126" fmla="*/ 2127144 w 6737350"/>
              <a:gd name="connsiteY3126" fmla="*/ 618937 h 5407244"/>
              <a:gd name="connsiteX3127" fmla="*/ 2143309 w 6737350"/>
              <a:gd name="connsiteY3127" fmla="*/ 633118 h 5407244"/>
              <a:gd name="connsiteX3128" fmla="*/ 2107150 w 6737350"/>
              <a:gd name="connsiteY3128" fmla="*/ 650985 h 5407244"/>
              <a:gd name="connsiteX3129" fmla="*/ 2085454 w 6737350"/>
              <a:gd name="connsiteY3129" fmla="*/ 660201 h 5407244"/>
              <a:gd name="connsiteX3130" fmla="*/ 2269795 w 6737350"/>
              <a:gd name="connsiteY3130" fmla="*/ 622908 h 5407244"/>
              <a:gd name="connsiteX3131" fmla="*/ 2208298 w 6737350"/>
              <a:gd name="connsiteY3131" fmla="*/ 617644 h 5407244"/>
              <a:gd name="connsiteX3132" fmla="*/ 2208537 w 6737350"/>
              <a:gd name="connsiteY3132" fmla="*/ 604766 h 5407244"/>
              <a:gd name="connsiteX3133" fmla="*/ 2208679 w 6737350"/>
              <a:gd name="connsiteY3133" fmla="*/ 604757 h 5407244"/>
              <a:gd name="connsiteX3134" fmla="*/ 1204184 w 6737350"/>
              <a:gd name="connsiteY3134" fmla="*/ 602966 h 5407244"/>
              <a:gd name="connsiteX3135" fmla="*/ 1198069 w 6737350"/>
              <a:gd name="connsiteY3135" fmla="*/ 610287 h 5407244"/>
              <a:gd name="connsiteX3136" fmla="*/ 1197786 w 6737350"/>
              <a:gd name="connsiteY3136" fmla="*/ 617235 h 5407244"/>
              <a:gd name="connsiteX3137" fmla="*/ 1197644 w 6737350"/>
              <a:gd name="connsiteY3137" fmla="*/ 617944 h 5407244"/>
              <a:gd name="connsiteX3138" fmla="*/ 1194241 w 6737350"/>
              <a:gd name="connsiteY3138" fmla="*/ 624892 h 5407244"/>
              <a:gd name="connsiteX3139" fmla="*/ 1200196 w 6737350"/>
              <a:gd name="connsiteY3139" fmla="*/ 610712 h 5407244"/>
              <a:gd name="connsiteX3140" fmla="*/ 1201614 w 6737350"/>
              <a:gd name="connsiteY3140" fmla="*/ 626168 h 5407244"/>
              <a:gd name="connsiteX3141" fmla="*/ 1209980 w 6737350"/>
              <a:gd name="connsiteY3141" fmla="*/ 604898 h 5407244"/>
              <a:gd name="connsiteX3142" fmla="*/ 1204184 w 6737350"/>
              <a:gd name="connsiteY3142" fmla="*/ 602966 h 5407244"/>
              <a:gd name="connsiteX3143" fmla="*/ 3353768 w 6737350"/>
              <a:gd name="connsiteY3143" fmla="*/ 599157 h 5407244"/>
              <a:gd name="connsiteX3144" fmla="*/ 3299689 w 6737350"/>
              <a:gd name="connsiteY3144" fmla="*/ 621632 h 5407244"/>
              <a:gd name="connsiteX3145" fmla="*/ 3336132 w 6737350"/>
              <a:gd name="connsiteY3145" fmla="*/ 610713 h 5407244"/>
              <a:gd name="connsiteX3146" fmla="*/ 3336274 w 6737350"/>
              <a:gd name="connsiteY3146" fmla="*/ 610713 h 5407244"/>
              <a:gd name="connsiteX3147" fmla="*/ 3353768 w 6737350"/>
              <a:gd name="connsiteY3147" fmla="*/ 599157 h 5407244"/>
              <a:gd name="connsiteX3148" fmla="*/ 917259 w 6737350"/>
              <a:gd name="connsiteY3148" fmla="*/ 598207 h 5407244"/>
              <a:gd name="connsiteX3149" fmla="*/ 924537 w 6737350"/>
              <a:gd name="connsiteY3149" fmla="*/ 611847 h 5407244"/>
              <a:gd name="connsiteX3150" fmla="*/ 912909 w 6737350"/>
              <a:gd name="connsiteY3150" fmla="*/ 609720 h 5407244"/>
              <a:gd name="connsiteX3151" fmla="*/ 917259 w 6737350"/>
              <a:gd name="connsiteY3151" fmla="*/ 598207 h 5407244"/>
              <a:gd name="connsiteX3152" fmla="*/ 1645130 w 6737350"/>
              <a:gd name="connsiteY3152" fmla="*/ 596551 h 5407244"/>
              <a:gd name="connsiteX3153" fmla="*/ 1644853 w 6737350"/>
              <a:gd name="connsiteY3153" fmla="*/ 596570 h 5407244"/>
              <a:gd name="connsiteX3154" fmla="*/ 1642810 w 6737350"/>
              <a:gd name="connsiteY3154" fmla="*/ 605169 h 5407244"/>
              <a:gd name="connsiteX3155" fmla="*/ 1642340 w 6737350"/>
              <a:gd name="connsiteY3155" fmla="*/ 605519 h 5407244"/>
              <a:gd name="connsiteX3156" fmla="*/ 1642772 w 6737350"/>
              <a:gd name="connsiteY3156" fmla="*/ 605697 h 5407244"/>
              <a:gd name="connsiteX3157" fmla="*/ 1644885 w 6737350"/>
              <a:gd name="connsiteY3157" fmla="*/ 605795 h 5407244"/>
              <a:gd name="connsiteX3158" fmla="*/ 1666877 w 6737350"/>
              <a:gd name="connsiteY3158" fmla="*/ 596536 h 5407244"/>
              <a:gd name="connsiteX3159" fmla="*/ 1664907 w 6737350"/>
              <a:gd name="connsiteY3159" fmla="*/ 606719 h 5407244"/>
              <a:gd name="connsiteX3160" fmla="*/ 1678898 w 6737350"/>
              <a:gd name="connsiteY3160" fmla="*/ 607365 h 5407244"/>
              <a:gd name="connsiteX3161" fmla="*/ 1712804 w 6737350"/>
              <a:gd name="connsiteY3161" fmla="*/ 598944 h 5407244"/>
              <a:gd name="connsiteX3162" fmla="*/ 1687386 w 6737350"/>
              <a:gd name="connsiteY3162" fmla="*/ 599529 h 5407244"/>
              <a:gd name="connsiteX3163" fmla="*/ 1660054 w 6737350"/>
              <a:gd name="connsiteY3163" fmla="*/ 595540 h 5407244"/>
              <a:gd name="connsiteX3164" fmla="*/ 1654791 w 6737350"/>
              <a:gd name="connsiteY3164" fmla="*/ 595897 h 5407244"/>
              <a:gd name="connsiteX3165" fmla="*/ 1654665 w 6737350"/>
              <a:gd name="connsiteY3165" fmla="*/ 597099 h 5407244"/>
              <a:gd name="connsiteX3166" fmla="*/ 1654728 w 6737350"/>
              <a:gd name="connsiteY3166" fmla="*/ 595901 h 5407244"/>
              <a:gd name="connsiteX3167" fmla="*/ 1650632 w 6737350"/>
              <a:gd name="connsiteY3167" fmla="*/ 596179 h 5407244"/>
              <a:gd name="connsiteX3168" fmla="*/ 1650181 w 6737350"/>
              <a:gd name="connsiteY3168" fmla="*/ 597454 h 5407244"/>
              <a:gd name="connsiteX3169" fmla="*/ 1646923 w 6737350"/>
              <a:gd name="connsiteY3169" fmla="*/ 605888 h 5407244"/>
              <a:gd name="connsiteX3170" fmla="*/ 1660543 w 6737350"/>
              <a:gd name="connsiteY3170" fmla="*/ 606518 h 5407244"/>
              <a:gd name="connsiteX3171" fmla="*/ 1660763 w 6737350"/>
              <a:gd name="connsiteY3171" fmla="*/ 606316 h 5407244"/>
              <a:gd name="connsiteX3172" fmla="*/ 1660690 w 6737350"/>
              <a:gd name="connsiteY3172" fmla="*/ 606524 h 5407244"/>
              <a:gd name="connsiteX3173" fmla="*/ 1664893 w 6737350"/>
              <a:gd name="connsiteY3173" fmla="*/ 606718 h 5407244"/>
              <a:gd name="connsiteX3174" fmla="*/ 1665965 w 6737350"/>
              <a:gd name="connsiteY3174" fmla="*/ 596931 h 5407244"/>
              <a:gd name="connsiteX3175" fmla="*/ 1666076 w 6737350"/>
              <a:gd name="connsiteY3175" fmla="*/ 596419 h 5407244"/>
              <a:gd name="connsiteX3176" fmla="*/ 3259418 w 6737350"/>
              <a:gd name="connsiteY3176" fmla="*/ 594973 h 5407244"/>
              <a:gd name="connsiteX3177" fmla="*/ 3042464 w 6737350"/>
              <a:gd name="connsiteY3177" fmla="*/ 607310 h 5407244"/>
              <a:gd name="connsiteX3178" fmla="*/ 2894708 w 6737350"/>
              <a:gd name="connsiteY3178" fmla="*/ 635670 h 5407244"/>
              <a:gd name="connsiteX3179" fmla="*/ 2670947 w 6737350"/>
              <a:gd name="connsiteY3179" fmla="*/ 655239 h 5407244"/>
              <a:gd name="connsiteX3180" fmla="*/ 2655916 w 6737350"/>
              <a:gd name="connsiteY3180" fmla="*/ 657082 h 5407244"/>
              <a:gd name="connsiteX3181" fmla="*/ 2655916 w 6737350"/>
              <a:gd name="connsiteY3181" fmla="*/ 657223 h 5407244"/>
              <a:gd name="connsiteX3182" fmla="*/ 2396706 w 6737350"/>
              <a:gd name="connsiteY3182" fmla="*/ 701465 h 5407244"/>
              <a:gd name="connsiteX3183" fmla="*/ 2530991 w 6737350"/>
              <a:gd name="connsiteY3183" fmla="*/ 690263 h 5407244"/>
              <a:gd name="connsiteX3184" fmla="*/ 2830898 w 6737350"/>
              <a:gd name="connsiteY3184" fmla="*/ 679203 h 5407244"/>
              <a:gd name="connsiteX3185" fmla="*/ 2859967 w 6737350"/>
              <a:gd name="connsiteY3185" fmla="*/ 669277 h 5407244"/>
              <a:gd name="connsiteX3186" fmla="*/ 2843802 w 6737350"/>
              <a:gd name="connsiteY3186" fmla="*/ 655096 h 5407244"/>
              <a:gd name="connsiteX3187" fmla="*/ 3174054 w 6737350"/>
              <a:gd name="connsiteY3187" fmla="*/ 647723 h 5407244"/>
              <a:gd name="connsiteX3188" fmla="*/ 3276434 w 6737350"/>
              <a:gd name="connsiteY3188" fmla="*/ 615960 h 5407244"/>
              <a:gd name="connsiteX3189" fmla="*/ 3245238 w 6737350"/>
              <a:gd name="connsiteY3189" fmla="*/ 603907 h 5407244"/>
              <a:gd name="connsiteX3190" fmla="*/ 3259418 w 6737350"/>
              <a:gd name="connsiteY3190" fmla="*/ 594973 h 5407244"/>
              <a:gd name="connsiteX3191" fmla="*/ 909648 w 6737350"/>
              <a:gd name="connsiteY3191" fmla="*/ 593980 h 5407244"/>
              <a:gd name="connsiteX3192" fmla="*/ 913477 w 6737350"/>
              <a:gd name="connsiteY3192" fmla="*/ 594547 h 5407244"/>
              <a:gd name="connsiteX3193" fmla="*/ 913477 w 6737350"/>
              <a:gd name="connsiteY3193" fmla="*/ 602062 h 5407244"/>
              <a:gd name="connsiteX3194" fmla="*/ 904685 w 6737350"/>
              <a:gd name="connsiteY3194" fmla="*/ 608160 h 5407244"/>
              <a:gd name="connsiteX3195" fmla="*/ 909648 w 6737350"/>
              <a:gd name="connsiteY3195" fmla="*/ 593980 h 5407244"/>
              <a:gd name="connsiteX3196" fmla="*/ 2599664 w 6737350"/>
              <a:gd name="connsiteY3196" fmla="*/ 590586 h 5407244"/>
              <a:gd name="connsiteX3197" fmla="*/ 2650812 w 6737350"/>
              <a:gd name="connsiteY3197" fmla="*/ 597526 h 5407244"/>
              <a:gd name="connsiteX3198" fmla="*/ 2622452 w 6737350"/>
              <a:gd name="connsiteY3198" fmla="*/ 614967 h 5407244"/>
              <a:gd name="connsiteX3199" fmla="*/ 2598062 w 6737350"/>
              <a:gd name="connsiteY3199" fmla="*/ 594690 h 5407244"/>
              <a:gd name="connsiteX3200" fmla="*/ 2599664 w 6737350"/>
              <a:gd name="connsiteY3200" fmla="*/ 590586 h 5407244"/>
              <a:gd name="connsiteX3201" fmla="*/ 2732063 w 6737350"/>
              <a:gd name="connsiteY3201" fmla="*/ 586476 h 5407244"/>
              <a:gd name="connsiteX3202" fmla="*/ 2860959 w 6737350"/>
              <a:gd name="connsiteY3202" fmla="*/ 593555 h 5407244"/>
              <a:gd name="connsiteX3203" fmla="*/ 2695621 w 6737350"/>
              <a:gd name="connsiteY3203" fmla="*/ 593555 h 5407244"/>
              <a:gd name="connsiteX3204" fmla="*/ 2732063 w 6737350"/>
              <a:gd name="connsiteY3204" fmla="*/ 586476 h 5407244"/>
              <a:gd name="connsiteX3205" fmla="*/ 2446726 w 6737350"/>
              <a:gd name="connsiteY3205" fmla="*/ 585490 h 5407244"/>
              <a:gd name="connsiteX3206" fmla="*/ 2486749 w 6737350"/>
              <a:gd name="connsiteY3206" fmla="*/ 611422 h 5407244"/>
              <a:gd name="connsiteX3207" fmla="*/ 2403512 w 6737350"/>
              <a:gd name="connsiteY3207" fmla="*/ 603481 h 5407244"/>
              <a:gd name="connsiteX3208" fmla="*/ 2446726 w 6737350"/>
              <a:gd name="connsiteY3208" fmla="*/ 585490 h 5407244"/>
              <a:gd name="connsiteX3209" fmla="*/ 1088458 w 6737350"/>
              <a:gd name="connsiteY3209" fmla="*/ 582494 h 5407244"/>
              <a:gd name="connsiteX3210" fmla="*/ 1079950 w 6737350"/>
              <a:gd name="connsiteY3210" fmla="*/ 610429 h 5407244"/>
              <a:gd name="connsiteX3211" fmla="*/ 1079808 w 6737350"/>
              <a:gd name="connsiteY3211" fmla="*/ 611138 h 5407244"/>
              <a:gd name="connsiteX3212" fmla="*/ 1087607 w 6737350"/>
              <a:gd name="connsiteY3212" fmla="*/ 605040 h 5407244"/>
              <a:gd name="connsiteX3213" fmla="*/ 1088458 w 6737350"/>
              <a:gd name="connsiteY3213" fmla="*/ 582494 h 5407244"/>
              <a:gd name="connsiteX3214" fmla="*/ 1105031 w 6737350"/>
              <a:gd name="connsiteY3214" fmla="*/ 577035 h 5407244"/>
              <a:gd name="connsiteX3215" fmla="*/ 1102354 w 6737350"/>
              <a:gd name="connsiteY3215" fmla="*/ 584337 h 5407244"/>
              <a:gd name="connsiteX3216" fmla="*/ 1102212 w 6737350"/>
              <a:gd name="connsiteY3216" fmla="*/ 585046 h 5407244"/>
              <a:gd name="connsiteX3217" fmla="*/ 1102212 w 6737350"/>
              <a:gd name="connsiteY3217" fmla="*/ 607734 h 5407244"/>
              <a:gd name="connsiteX3218" fmla="*/ 1107743 w 6737350"/>
              <a:gd name="connsiteY3218" fmla="*/ 601212 h 5407244"/>
              <a:gd name="connsiteX3219" fmla="*/ 1106041 w 6737350"/>
              <a:gd name="connsiteY3219" fmla="*/ 593271 h 5407244"/>
              <a:gd name="connsiteX3220" fmla="*/ 1109728 w 6737350"/>
              <a:gd name="connsiteY3220" fmla="*/ 579091 h 5407244"/>
              <a:gd name="connsiteX3221" fmla="*/ 1105031 w 6737350"/>
              <a:gd name="connsiteY3221" fmla="*/ 577035 h 5407244"/>
              <a:gd name="connsiteX3222" fmla="*/ 2543894 w 6737350"/>
              <a:gd name="connsiteY3222" fmla="*/ 576823 h 5407244"/>
              <a:gd name="connsiteX3223" fmla="*/ 2529714 w 6737350"/>
              <a:gd name="connsiteY3223" fmla="*/ 585473 h 5407244"/>
              <a:gd name="connsiteX3224" fmla="*/ 2545312 w 6737350"/>
              <a:gd name="connsiteY3224" fmla="*/ 591712 h 5407244"/>
              <a:gd name="connsiteX3225" fmla="*/ 2499795 w 6737350"/>
              <a:gd name="connsiteY3225" fmla="*/ 587883 h 5407244"/>
              <a:gd name="connsiteX3226" fmla="*/ 2543894 w 6737350"/>
              <a:gd name="connsiteY3226" fmla="*/ 576823 h 5407244"/>
              <a:gd name="connsiteX3227" fmla="*/ 1082360 w 6737350"/>
              <a:gd name="connsiteY3227" fmla="*/ 573561 h 5407244"/>
              <a:gd name="connsiteX3228" fmla="*/ 1072434 w 6737350"/>
              <a:gd name="connsiteY3228" fmla="*/ 586322 h 5407244"/>
              <a:gd name="connsiteX3229" fmla="*/ 1072293 w 6737350"/>
              <a:gd name="connsiteY3229" fmla="*/ 587031 h 5407244"/>
              <a:gd name="connsiteX3230" fmla="*/ 1064919 w 6737350"/>
              <a:gd name="connsiteY3230" fmla="*/ 585614 h 5407244"/>
              <a:gd name="connsiteX3231" fmla="*/ 1079099 w 6737350"/>
              <a:gd name="connsiteY3231" fmla="*/ 588166 h 5407244"/>
              <a:gd name="connsiteX3232" fmla="*/ 1080942 w 6737350"/>
              <a:gd name="connsiteY3232" fmla="*/ 596107 h 5407244"/>
              <a:gd name="connsiteX3233" fmla="*/ 1080942 w 6737350"/>
              <a:gd name="connsiteY3233" fmla="*/ 580934 h 5407244"/>
              <a:gd name="connsiteX3234" fmla="*/ 1082360 w 6737350"/>
              <a:gd name="connsiteY3234" fmla="*/ 573561 h 5407244"/>
              <a:gd name="connsiteX3235" fmla="*/ 1121905 w 6737350"/>
              <a:gd name="connsiteY3235" fmla="*/ 572621 h 5407244"/>
              <a:gd name="connsiteX3236" fmla="*/ 1117687 w 6737350"/>
              <a:gd name="connsiteY3236" fmla="*/ 585274 h 5407244"/>
              <a:gd name="connsiteX3237" fmla="*/ 1116960 w 6737350"/>
              <a:gd name="connsiteY3237" fmla="*/ 587031 h 5407244"/>
              <a:gd name="connsiteX3238" fmla="*/ 1117101 w 6737350"/>
              <a:gd name="connsiteY3238" fmla="*/ 587031 h 5407244"/>
              <a:gd name="connsiteX3239" fmla="*/ 1117687 w 6737350"/>
              <a:gd name="connsiteY3239" fmla="*/ 585274 h 5407244"/>
              <a:gd name="connsiteX3240" fmla="*/ 1118633 w 6737350"/>
              <a:gd name="connsiteY3240" fmla="*/ 582990 h 5407244"/>
              <a:gd name="connsiteX3241" fmla="*/ 1125751 w 6737350"/>
              <a:gd name="connsiteY3241" fmla="*/ 581076 h 5407244"/>
              <a:gd name="connsiteX3242" fmla="*/ 1121905 w 6737350"/>
              <a:gd name="connsiteY3242" fmla="*/ 572621 h 5407244"/>
              <a:gd name="connsiteX3243" fmla="*/ 1099660 w 6737350"/>
              <a:gd name="connsiteY3243" fmla="*/ 568598 h 5407244"/>
              <a:gd name="connsiteX3244" fmla="*/ 1093137 w 6737350"/>
              <a:gd name="connsiteY3244" fmla="*/ 574979 h 5407244"/>
              <a:gd name="connsiteX3245" fmla="*/ 1092995 w 6737350"/>
              <a:gd name="connsiteY3245" fmla="*/ 574979 h 5407244"/>
              <a:gd name="connsiteX3246" fmla="*/ 1095548 w 6737350"/>
              <a:gd name="connsiteY3246" fmla="*/ 590576 h 5407244"/>
              <a:gd name="connsiteX3247" fmla="*/ 1673812 w 6737350"/>
              <a:gd name="connsiteY3247" fmla="*/ 556615 h 5407244"/>
              <a:gd name="connsiteX3248" fmla="*/ 1672532 w 6737350"/>
              <a:gd name="connsiteY3248" fmla="*/ 556687 h 5407244"/>
              <a:gd name="connsiteX3249" fmla="*/ 1673761 w 6737350"/>
              <a:gd name="connsiteY3249" fmla="*/ 557124 h 5407244"/>
              <a:gd name="connsiteX3250" fmla="*/ 1153969 w 6737350"/>
              <a:gd name="connsiteY3250" fmla="*/ 555410 h 5407244"/>
              <a:gd name="connsiteX3251" fmla="*/ 1153969 w 6737350"/>
              <a:gd name="connsiteY3251" fmla="*/ 555410 h 5407244"/>
              <a:gd name="connsiteX3252" fmla="*/ 1232385 w 6737350"/>
              <a:gd name="connsiteY3252" fmla="*/ 554559 h 5407244"/>
              <a:gd name="connsiteX3253" fmla="*/ 1232385 w 6737350"/>
              <a:gd name="connsiteY3253" fmla="*/ 554885 h 5407244"/>
              <a:gd name="connsiteX3254" fmla="*/ 1232303 w 6737350"/>
              <a:gd name="connsiteY3254" fmla="*/ 555065 h 5407244"/>
              <a:gd name="connsiteX3255" fmla="*/ 1648260 w 6737350"/>
              <a:gd name="connsiteY3255" fmla="*/ 554322 h 5407244"/>
              <a:gd name="connsiteX3256" fmla="*/ 1652202 w 6737350"/>
              <a:gd name="connsiteY3256" fmla="*/ 557537 h 5407244"/>
              <a:gd name="connsiteX3257" fmla="*/ 1656538 w 6737350"/>
              <a:gd name="connsiteY3257" fmla="*/ 566896 h 5407244"/>
              <a:gd name="connsiteX3258" fmla="*/ 1656543 w 6737350"/>
              <a:gd name="connsiteY3258" fmla="*/ 567578 h 5407244"/>
              <a:gd name="connsiteX3259" fmla="*/ 1664875 w 6737350"/>
              <a:gd name="connsiteY3259" fmla="*/ 557255 h 5407244"/>
              <a:gd name="connsiteX3260" fmla="*/ 1634200 w 6737350"/>
              <a:gd name="connsiteY3260" fmla="*/ 550972 h 5407244"/>
              <a:gd name="connsiteX3261" fmla="*/ 1632549 w 6737350"/>
              <a:gd name="connsiteY3261" fmla="*/ 555492 h 5407244"/>
              <a:gd name="connsiteX3262" fmla="*/ 1630881 w 6737350"/>
              <a:gd name="connsiteY3262" fmla="*/ 563681 h 5407244"/>
              <a:gd name="connsiteX3263" fmla="*/ 1633993 w 6737350"/>
              <a:gd name="connsiteY3263" fmla="*/ 564597 h 5407244"/>
              <a:gd name="connsiteX3264" fmla="*/ 1634317 w 6737350"/>
              <a:gd name="connsiteY3264" fmla="*/ 564273 h 5407244"/>
              <a:gd name="connsiteX3265" fmla="*/ 1636630 w 6737350"/>
              <a:gd name="connsiteY3265" fmla="*/ 559646 h 5407244"/>
              <a:gd name="connsiteX3266" fmla="*/ 1638272 w 6737350"/>
              <a:gd name="connsiteY3266" fmla="*/ 552168 h 5407244"/>
              <a:gd name="connsiteX3267" fmla="*/ 1122614 w 6737350"/>
              <a:gd name="connsiteY3267" fmla="*/ 540379 h 5407244"/>
              <a:gd name="connsiteX3268" fmla="*/ 1116534 w 6737350"/>
              <a:gd name="connsiteY3268" fmla="*/ 549029 h 5407244"/>
              <a:gd name="connsiteX3269" fmla="*/ 1122632 w 6737350"/>
              <a:gd name="connsiteY3269" fmla="*/ 557679 h 5407244"/>
              <a:gd name="connsiteX3270" fmla="*/ 1122614 w 6737350"/>
              <a:gd name="connsiteY3270" fmla="*/ 540379 h 5407244"/>
              <a:gd name="connsiteX3271" fmla="*/ 2540775 w 6737350"/>
              <a:gd name="connsiteY3271" fmla="*/ 539671 h 5407244"/>
              <a:gd name="connsiteX3272" fmla="*/ 2533968 w 6737350"/>
              <a:gd name="connsiteY3272" fmla="*/ 547754 h 5407244"/>
              <a:gd name="connsiteX3273" fmla="*/ 2549566 w 6737350"/>
              <a:gd name="connsiteY3273" fmla="*/ 553851 h 5407244"/>
              <a:gd name="connsiteX3274" fmla="*/ 2505467 w 6737350"/>
              <a:gd name="connsiteY3274" fmla="*/ 565053 h 5407244"/>
              <a:gd name="connsiteX3275" fmla="*/ 2510997 w 6737350"/>
              <a:gd name="connsiteY3275" fmla="*/ 542082 h 5407244"/>
              <a:gd name="connsiteX3276" fmla="*/ 2540775 w 6737350"/>
              <a:gd name="connsiteY3276" fmla="*/ 539671 h 5407244"/>
              <a:gd name="connsiteX3277" fmla="*/ 1148603 w 6737350"/>
              <a:gd name="connsiteY3277" fmla="*/ 538631 h 5407244"/>
              <a:gd name="connsiteX3278" fmla="*/ 1143618 w 6737350"/>
              <a:gd name="connsiteY3278" fmla="*/ 545910 h 5407244"/>
              <a:gd name="connsiteX3279" fmla="*/ 1148603 w 6737350"/>
              <a:gd name="connsiteY3279" fmla="*/ 538631 h 5407244"/>
              <a:gd name="connsiteX3280" fmla="*/ 1029292 w 6737350"/>
              <a:gd name="connsiteY3280" fmla="*/ 534636 h 5407244"/>
              <a:gd name="connsiteX3281" fmla="*/ 1022946 w 6737350"/>
              <a:gd name="connsiteY3281" fmla="*/ 546618 h 5407244"/>
              <a:gd name="connsiteX3282" fmla="*/ 1023372 w 6737350"/>
              <a:gd name="connsiteY3282" fmla="*/ 546618 h 5407244"/>
              <a:gd name="connsiteX3283" fmla="*/ 1033298 w 6737350"/>
              <a:gd name="connsiteY3283" fmla="*/ 540946 h 5407244"/>
              <a:gd name="connsiteX3284" fmla="*/ 1029292 w 6737350"/>
              <a:gd name="connsiteY3284" fmla="*/ 534636 h 5407244"/>
              <a:gd name="connsiteX3285" fmla="*/ 1657147 w 6737350"/>
              <a:gd name="connsiteY3285" fmla="*/ 532492 h 5407244"/>
              <a:gd name="connsiteX3286" fmla="*/ 1640485 w 6737350"/>
              <a:gd name="connsiteY3286" fmla="*/ 533714 h 5407244"/>
              <a:gd name="connsiteX3287" fmla="*/ 1642432 w 6737350"/>
              <a:gd name="connsiteY3287" fmla="*/ 540781 h 5407244"/>
              <a:gd name="connsiteX3288" fmla="*/ 1666029 w 6737350"/>
              <a:gd name="connsiteY3288" fmla="*/ 543601 h 5407244"/>
              <a:gd name="connsiteX3289" fmla="*/ 1664175 w 6737350"/>
              <a:gd name="connsiteY3289" fmla="*/ 538959 h 5407244"/>
              <a:gd name="connsiteX3290" fmla="*/ 1657147 w 6737350"/>
              <a:gd name="connsiteY3290" fmla="*/ 532492 h 5407244"/>
              <a:gd name="connsiteX3291" fmla="*/ 1424273 w 6737350"/>
              <a:gd name="connsiteY3291" fmla="*/ 531393 h 5407244"/>
              <a:gd name="connsiteX3292" fmla="*/ 1421316 w 6737350"/>
              <a:gd name="connsiteY3292" fmla="*/ 532191 h 5407244"/>
              <a:gd name="connsiteX3293" fmla="*/ 1412605 w 6737350"/>
              <a:gd name="connsiteY3293" fmla="*/ 535604 h 5407244"/>
              <a:gd name="connsiteX3294" fmla="*/ 1412123 w 6737350"/>
              <a:gd name="connsiteY3294" fmla="*/ 539633 h 5407244"/>
              <a:gd name="connsiteX3295" fmla="*/ 1414140 w 6737350"/>
              <a:gd name="connsiteY3295" fmla="*/ 544378 h 5407244"/>
              <a:gd name="connsiteX3296" fmla="*/ 1414168 w 6737350"/>
              <a:gd name="connsiteY3296" fmla="*/ 545125 h 5407244"/>
              <a:gd name="connsiteX3297" fmla="*/ 1418240 w 6737350"/>
              <a:gd name="connsiteY3297" fmla="*/ 544248 h 5407244"/>
              <a:gd name="connsiteX3298" fmla="*/ 1420554 w 6737350"/>
              <a:gd name="connsiteY3298" fmla="*/ 539156 h 5407244"/>
              <a:gd name="connsiteX3299" fmla="*/ 1108806 w 6737350"/>
              <a:gd name="connsiteY3299" fmla="*/ 531251 h 5407244"/>
              <a:gd name="connsiteX3300" fmla="*/ 1095831 w 6737350"/>
              <a:gd name="connsiteY3300" fmla="*/ 537543 h 5407244"/>
              <a:gd name="connsiteX3301" fmla="*/ 1097958 w 6737350"/>
              <a:gd name="connsiteY3301" fmla="*/ 560657 h 5407244"/>
              <a:gd name="connsiteX3302" fmla="*/ 1114124 w 6737350"/>
              <a:gd name="connsiteY3302" fmla="*/ 556119 h 5407244"/>
              <a:gd name="connsiteX3303" fmla="*/ 1108806 w 6737350"/>
              <a:gd name="connsiteY3303" fmla="*/ 531251 h 5407244"/>
              <a:gd name="connsiteX3304" fmla="*/ 6292665 w 6737350"/>
              <a:gd name="connsiteY3304" fmla="*/ 530596 h 5407244"/>
              <a:gd name="connsiteX3305" fmla="*/ 6315920 w 6737350"/>
              <a:gd name="connsiteY3305" fmla="*/ 535134 h 5407244"/>
              <a:gd name="connsiteX3306" fmla="*/ 6311382 w 6737350"/>
              <a:gd name="connsiteY3306" fmla="*/ 558247 h 5407244"/>
              <a:gd name="connsiteX3307" fmla="*/ 6342153 w 6737350"/>
              <a:gd name="connsiteY3307" fmla="*/ 561934 h 5407244"/>
              <a:gd name="connsiteX3308" fmla="*/ 6348676 w 6737350"/>
              <a:gd name="connsiteY3308" fmla="*/ 553568 h 5407244"/>
              <a:gd name="connsiteX3309" fmla="*/ 6312233 w 6737350"/>
              <a:gd name="connsiteY3309" fmla="*/ 565621 h 5407244"/>
              <a:gd name="connsiteX3310" fmla="*/ 6303016 w 6737350"/>
              <a:gd name="connsiteY3310" fmla="*/ 611989 h 5407244"/>
              <a:gd name="connsiteX3311" fmla="*/ 6292665 w 6737350"/>
              <a:gd name="connsiteY3311" fmla="*/ 530596 h 5407244"/>
              <a:gd name="connsiteX3312" fmla="*/ 1432371 w 6737350"/>
              <a:gd name="connsiteY3312" fmla="*/ 528891 h 5407244"/>
              <a:gd name="connsiteX3313" fmla="*/ 1432082 w 6737350"/>
              <a:gd name="connsiteY3313" fmla="*/ 529284 h 5407244"/>
              <a:gd name="connsiteX3314" fmla="*/ 1429912 w 6737350"/>
              <a:gd name="connsiteY3314" fmla="*/ 529870 h 5407244"/>
              <a:gd name="connsiteX3315" fmla="*/ 1431614 w 6737350"/>
              <a:gd name="connsiteY3315" fmla="*/ 530329 h 5407244"/>
              <a:gd name="connsiteX3316" fmla="*/ 2115649 w 6737350"/>
              <a:gd name="connsiteY3316" fmla="*/ 526987 h 5407244"/>
              <a:gd name="connsiteX3317" fmla="*/ 2203149 w 6737350"/>
              <a:gd name="connsiteY3317" fmla="*/ 530596 h 5407244"/>
              <a:gd name="connsiteX3318" fmla="*/ 2101194 w 6737350"/>
              <a:gd name="connsiteY3318" fmla="*/ 568598 h 5407244"/>
              <a:gd name="connsiteX3319" fmla="*/ 2105023 w 6737350"/>
              <a:gd name="connsiteY3319" fmla="*/ 530596 h 5407244"/>
              <a:gd name="connsiteX3320" fmla="*/ 2105732 w 6737350"/>
              <a:gd name="connsiteY3320" fmla="*/ 530596 h 5407244"/>
              <a:gd name="connsiteX3321" fmla="*/ 2115649 w 6737350"/>
              <a:gd name="connsiteY3321" fmla="*/ 526987 h 5407244"/>
              <a:gd name="connsiteX3322" fmla="*/ 958197 w 6737350"/>
              <a:gd name="connsiteY3322" fmla="*/ 526888 h 5407244"/>
              <a:gd name="connsiteX3323" fmla="*/ 954740 w 6737350"/>
              <a:gd name="connsiteY3323" fmla="*/ 533856 h 5407244"/>
              <a:gd name="connsiteX3324" fmla="*/ 958143 w 6737350"/>
              <a:gd name="connsiteY3324" fmla="*/ 546813 h 5407244"/>
              <a:gd name="connsiteX3325" fmla="*/ 964876 w 6737350"/>
              <a:gd name="connsiteY3325" fmla="*/ 535961 h 5407244"/>
              <a:gd name="connsiteX3326" fmla="*/ 965375 w 6737350"/>
              <a:gd name="connsiteY3326" fmla="*/ 535842 h 5407244"/>
              <a:gd name="connsiteX3327" fmla="*/ 964950 w 6737350"/>
              <a:gd name="connsiteY3327" fmla="*/ 535842 h 5407244"/>
              <a:gd name="connsiteX3328" fmla="*/ 964876 w 6737350"/>
              <a:gd name="connsiteY3328" fmla="*/ 535961 h 5407244"/>
              <a:gd name="connsiteX3329" fmla="*/ 961919 w 6737350"/>
              <a:gd name="connsiteY3329" fmla="*/ 536668 h 5407244"/>
              <a:gd name="connsiteX3330" fmla="*/ 958197 w 6737350"/>
              <a:gd name="connsiteY3330" fmla="*/ 526888 h 5407244"/>
              <a:gd name="connsiteX3331" fmla="*/ 6150085 w 6737350"/>
              <a:gd name="connsiteY3331" fmla="*/ 521840 h 5407244"/>
              <a:gd name="connsiteX3332" fmla="*/ 6140797 w 6737350"/>
              <a:gd name="connsiteY3332" fmla="*/ 528469 h 5407244"/>
              <a:gd name="connsiteX3333" fmla="*/ 6112437 w 6737350"/>
              <a:gd name="connsiteY3333" fmla="*/ 547045 h 5407244"/>
              <a:gd name="connsiteX3334" fmla="*/ 6102227 w 6737350"/>
              <a:gd name="connsiteY3334" fmla="*/ 525775 h 5407244"/>
              <a:gd name="connsiteX3335" fmla="*/ 6060822 w 6737350"/>
              <a:gd name="connsiteY3335" fmla="*/ 553000 h 5407244"/>
              <a:gd name="connsiteX3336" fmla="*/ 6165044 w 6737350"/>
              <a:gd name="connsiteY3336" fmla="*/ 539813 h 5407244"/>
              <a:gd name="connsiteX3337" fmla="*/ 6163201 w 6737350"/>
              <a:gd name="connsiteY3337" fmla="*/ 525633 h 5407244"/>
              <a:gd name="connsiteX3338" fmla="*/ 6150085 w 6737350"/>
              <a:gd name="connsiteY3338" fmla="*/ 521840 h 5407244"/>
              <a:gd name="connsiteX3339" fmla="*/ 3507852 w 6737350"/>
              <a:gd name="connsiteY3339" fmla="*/ 519394 h 5407244"/>
              <a:gd name="connsiteX3340" fmla="*/ 3465312 w 6737350"/>
              <a:gd name="connsiteY3340" fmla="*/ 545910 h 5407244"/>
              <a:gd name="connsiteX3341" fmla="*/ 3507852 w 6737350"/>
              <a:gd name="connsiteY3341" fmla="*/ 519394 h 5407244"/>
              <a:gd name="connsiteX3342" fmla="*/ 2440947 w 6737350"/>
              <a:gd name="connsiteY3342" fmla="*/ 517976 h 5407244"/>
              <a:gd name="connsiteX3343" fmla="*/ 2441515 w 6737350"/>
              <a:gd name="connsiteY3343" fmla="*/ 517976 h 5407244"/>
              <a:gd name="connsiteX3344" fmla="*/ 2440786 w 6737350"/>
              <a:gd name="connsiteY3344" fmla="*/ 518026 h 5407244"/>
              <a:gd name="connsiteX3345" fmla="*/ 3227495 w 6737350"/>
              <a:gd name="connsiteY3345" fmla="*/ 517692 h 5407244"/>
              <a:gd name="connsiteX3346" fmla="*/ 3259985 w 6737350"/>
              <a:gd name="connsiteY3346" fmla="*/ 520528 h 5407244"/>
              <a:gd name="connsiteX3347" fmla="*/ 3142716 w 6737350"/>
              <a:gd name="connsiteY3347" fmla="*/ 553709 h 5407244"/>
              <a:gd name="connsiteX3348" fmla="*/ 3216027 w 6737350"/>
              <a:gd name="connsiteY3348" fmla="*/ 532014 h 5407244"/>
              <a:gd name="connsiteX3349" fmla="*/ 3200429 w 6737350"/>
              <a:gd name="connsiteY3349" fmla="*/ 525917 h 5407244"/>
              <a:gd name="connsiteX3350" fmla="*/ 3227495 w 6737350"/>
              <a:gd name="connsiteY3350" fmla="*/ 517692 h 5407244"/>
              <a:gd name="connsiteX3351" fmla="*/ 1594684 w 6737350"/>
              <a:gd name="connsiteY3351" fmla="*/ 517692 h 5407244"/>
              <a:gd name="connsiteX3352" fmla="*/ 1600841 w 6737350"/>
              <a:gd name="connsiteY3352" fmla="*/ 520821 h 5407244"/>
              <a:gd name="connsiteX3353" fmla="*/ 1601977 w 6737350"/>
              <a:gd name="connsiteY3353" fmla="*/ 518167 h 5407244"/>
              <a:gd name="connsiteX3354" fmla="*/ 2340695 w 6737350"/>
              <a:gd name="connsiteY3354" fmla="*/ 516540 h 5407244"/>
              <a:gd name="connsiteX3355" fmla="*/ 2389749 w 6737350"/>
              <a:gd name="connsiteY3355" fmla="*/ 521545 h 5407244"/>
              <a:gd name="connsiteX3356" fmla="*/ 2440786 w 6737350"/>
              <a:gd name="connsiteY3356" fmla="*/ 518026 h 5407244"/>
              <a:gd name="connsiteX3357" fmla="*/ 2395990 w 6737350"/>
              <a:gd name="connsiteY3357" fmla="*/ 531994 h 5407244"/>
              <a:gd name="connsiteX3358" fmla="*/ 2255189 w 6737350"/>
              <a:gd name="connsiteY3358" fmla="*/ 540947 h 5407244"/>
              <a:gd name="connsiteX3359" fmla="*/ 2340695 w 6737350"/>
              <a:gd name="connsiteY3359" fmla="*/ 516540 h 5407244"/>
              <a:gd name="connsiteX3360" fmla="*/ 3574923 w 6737350"/>
              <a:gd name="connsiteY3360" fmla="*/ 513013 h 5407244"/>
              <a:gd name="connsiteX3361" fmla="*/ 3517494 w 6737350"/>
              <a:gd name="connsiteY3361" fmla="*/ 541373 h 5407244"/>
              <a:gd name="connsiteX3362" fmla="*/ 3523450 w 6737350"/>
              <a:gd name="connsiteY3362" fmla="*/ 525349 h 5407244"/>
              <a:gd name="connsiteX3363" fmla="*/ 3574923 w 6737350"/>
              <a:gd name="connsiteY3363" fmla="*/ 513013 h 5407244"/>
              <a:gd name="connsiteX3364" fmla="*/ 988777 w 6737350"/>
              <a:gd name="connsiteY3364" fmla="*/ 506447 h 5407244"/>
              <a:gd name="connsiteX3365" fmla="*/ 982675 w 6737350"/>
              <a:gd name="connsiteY3365" fmla="*/ 516415 h 5407244"/>
              <a:gd name="connsiteX3366" fmla="*/ 1001676 w 6737350"/>
              <a:gd name="connsiteY3366" fmla="*/ 519960 h 5407244"/>
              <a:gd name="connsiteX3367" fmla="*/ 1003094 w 6737350"/>
              <a:gd name="connsiteY3367" fmla="*/ 512728 h 5407244"/>
              <a:gd name="connsiteX3368" fmla="*/ 988777 w 6737350"/>
              <a:gd name="connsiteY3368" fmla="*/ 506447 h 5407244"/>
              <a:gd name="connsiteX3369" fmla="*/ 1167724 w 6737350"/>
              <a:gd name="connsiteY3369" fmla="*/ 505496 h 5407244"/>
              <a:gd name="connsiteX3370" fmla="*/ 1150424 w 6737350"/>
              <a:gd name="connsiteY3370" fmla="*/ 540238 h 5407244"/>
              <a:gd name="connsiteX3371" fmla="*/ 1155529 w 6737350"/>
              <a:gd name="connsiteY3371" fmla="*/ 518400 h 5407244"/>
              <a:gd name="connsiteX3372" fmla="*/ 1141349 w 6737350"/>
              <a:gd name="connsiteY3372" fmla="*/ 530879 h 5407244"/>
              <a:gd name="connsiteX3373" fmla="*/ 1142484 w 6737350"/>
              <a:gd name="connsiteY3373" fmla="*/ 553851 h 5407244"/>
              <a:gd name="connsiteX3374" fmla="*/ 1124191 w 6737350"/>
              <a:gd name="connsiteY3374" fmla="*/ 558105 h 5407244"/>
              <a:gd name="connsiteX3375" fmla="*/ 1133976 w 6737350"/>
              <a:gd name="connsiteY3375" fmla="*/ 552291 h 5407244"/>
              <a:gd name="connsiteX3376" fmla="*/ 1126177 w 6737350"/>
              <a:gd name="connsiteY3376" fmla="*/ 588733 h 5407244"/>
              <a:gd name="connsiteX3377" fmla="*/ 1156238 w 6737350"/>
              <a:gd name="connsiteY3377" fmla="*/ 541230 h 5407244"/>
              <a:gd name="connsiteX3378" fmla="*/ 1156664 w 6737350"/>
              <a:gd name="connsiteY3378" fmla="*/ 541230 h 5407244"/>
              <a:gd name="connsiteX3379" fmla="*/ 1174672 w 6737350"/>
              <a:gd name="connsiteY3379" fmla="*/ 544633 h 5407244"/>
              <a:gd name="connsiteX3380" fmla="*/ 1169567 w 6737350"/>
              <a:gd name="connsiteY3380" fmla="*/ 566329 h 5407244"/>
              <a:gd name="connsiteX3381" fmla="*/ 1181053 w 6737350"/>
              <a:gd name="connsiteY3381" fmla="*/ 568598 h 5407244"/>
              <a:gd name="connsiteX3382" fmla="*/ 1186300 w 6737350"/>
              <a:gd name="connsiteY3382" fmla="*/ 546760 h 5407244"/>
              <a:gd name="connsiteX3383" fmla="*/ 1201331 w 6737350"/>
              <a:gd name="connsiteY3383" fmla="*/ 541939 h 5407244"/>
              <a:gd name="connsiteX3384" fmla="*/ 1164746 w 6737350"/>
              <a:gd name="connsiteY3384" fmla="*/ 527759 h 5407244"/>
              <a:gd name="connsiteX3385" fmla="*/ 1167724 w 6737350"/>
              <a:gd name="connsiteY3385" fmla="*/ 505496 h 5407244"/>
              <a:gd name="connsiteX3386" fmla="*/ 1403679 w 6737350"/>
              <a:gd name="connsiteY3386" fmla="*/ 502856 h 5407244"/>
              <a:gd name="connsiteX3387" fmla="*/ 1398774 w 6737350"/>
              <a:gd name="connsiteY3387" fmla="*/ 504807 h 5407244"/>
              <a:gd name="connsiteX3388" fmla="*/ 1395939 w 6737350"/>
              <a:gd name="connsiteY3388" fmla="*/ 503341 h 5407244"/>
              <a:gd name="connsiteX3389" fmla="*/ 1394977 w 6737350"/>
              <a:gd name="connsiteY3389" fmla="*/ 503693 h 5407244"/>
              <a:gd name="connsiteX3390" fmla="*/ 1391485 w 6737350"/>
              <a:gd name="connsiteY3390" fmla="*/ 517124 h 5407244"/>
              <a:gd name="connsiteX3391" fmla="*/ 1387231 w 6737350"/>
              <a:gd name="connsiteY3391" fmla="*/ 517124 h 5407244"/>
              <a:gd name="connsiteX3392" fmla="*/ 1396448 w 6737350"/>
              <a:gd name="connsiteY3392" fmla="*/ 526341 h 5407244"/>
              <a:gd name="connsiteX3393" fmla="*/ 1397704 w 6737350"/>
              <a:gd name="connsiteY3393" fmla="*/ 533879 h 5407244"/>
              <a:gd name="connsiteX3394" fmla="*/ 1400064 w 6737350"/>
              <a:gd name="connsiteY3394" fmla="*/ 533042 h 5407244"/>
              <a:gd name="connsiteX3395" fmla="*/ 1415204 w 6737350"/>
              <a:gd name="connsiteY3395" fmla="*/ 525591 h 5407244"/>
              <a:gd name="connsiteX3396" fmla="*/ 1414766 w 6737350"/>
              <a:gd name="connsiteY3396" fmla="*/ 518925 h 5407244"/>
              <a:gd name="connsiteX3397" fmla="*/ 1406232 w 6737350"/>
              <a:gd name="connsiteY3397" fmla="*/ 520102 h 5407244"/>
              <a:gd name="connsiteX3398" fmla="*/ 1403679 w 6737350"/>
              <a:gd name="connsiteY3398" fmla="*/ 502856 h 5407244"/>
              <a:gd name="connsiteX3399" fmla="*/ 949359 w 6737350"/>
              <a:gd name="connsiteY3399" fmla="*/ 502574 h 5407244"/>
              <a:gd name="connsiteX3400" fmla="*/ 946609 w 6737350"/>
              <a:gd name="connsiteY3400" fmla="*/ 502926 h 5407244"/>
              <a:gd name="connsiteX3401" fmla="*/ 941269 w 6737350"/>
              <a:gd name="connsiteY3401" fmla="*/ 516273 h 5407244"/>
              <a:gd name="connsiteX3402" fmla="*/ 947934 w 6737350"/>
              <a:gd name="connsiteY3402" fmla="*/ 509892 h 5407244"/>
              <a:gd name="connsiteX3403" fmla="*/ 952472 w 6737350"/>
              <a:gd name="connsiteY3403" fmla="*/ 526057 h 5407244"/>
              <a:gd name="connsiteX3404" fmla="*/ 949359 w 6737350"/>
              <a:gd name="connsiteY3404" fmla="*/ 502574 h 5407244"/>
              <a:gd name="connsiteX3405" fmla="*/ 1425091 w 6737350"/>
              <a:gd name="connsiteY3405" fmla="*/ 500959 h 5407244"/>
              <a:gd name="connsiteX3406" fmla="*/ 1417020 w 6737350"/>
              <a:gd name="connsiteY3406" fmla="*/ 524697 h 5407244"/>
              <a:gd name="connsiteX3407" fmla="*/ 1420314 w 6737350"/>
              <a:gd name="connsiteY3407" fmla="*/ 523076 h 5407244"/>
              <a:gd name="connsiteX3408" fmla="*/ 1428551 w 6737350"/>
              <a:gd name="connsiteY3408" fmla="*/ 522464 h 5407244"/>
              <a:gd name="connsiteX3409" fmla="*/ 1430905 w 6737350"/>
              <a:gd name="connsiteY3409" fmla="*/ 517549 h 5407244"/>
              <a:gd name="connsiteX3410" fmla="*/ 1430390 w 6737350"/>
              <a:gd name="connsiteY3410" fmla="*/ 522327 h 5407244"/>
              <a:gd name="connsiteX3411" fmla="*/ 1435855 w 6737350"/>
              <a:gd name="connsiteY3411" fmla="*/ 521921 h 5407244"/>
              <a:gd name="connsiteX3412" fmla="*/ 1439555 w 6737350"/>
              <a:gd name="connsiteY3412" fmla="*/ 511736 h 5407244"/>
              <a:gd name="connsiteX3413" fmla="*/ 1452033 w 6737350"/>
              <a:gd name="connsiteY3413" fmla="*/ 521520 h 5407244"/>
              <a:gd name="connsiteX3414" fmla="*/ 1449463 w 6737350"/>
              <a:gd name="connsiteY3414" fmla="*/ 531588 h 5407244"/>
              <a:gd name="connsiteX3415" fmla="*/ 1448045 w 6737350"/>
              <a:gd name="connsiteY3415" fmla="*/ 537823 h 5407244"/>
              <a:gd name="connsiteX3416" fmla="*/ 1449380 w 6737350"/>
              <a:gd name="connsiteY3416" fmla="*/ 537536 h 5407244"/>
              <a:gd name="connsiteX3417" fmla="*/ 1450573 w 6737350"/>
              <a:gd name="connsiteY3417" fmla="*/ 534858 h 5407244"/>
              <a:gd name="connsiteX3418" fmla="*/ 1452086 w 6737350"/>
              <a:gd name="connsiteY3418" fmla="*/ 534176 h 5407244"/>
              <a:gd name="connsiteX3419" fmla="*/ 1452049 w 6737350"/>
              <a:gd name="connsiteY3419" fmla="*/ 536152 h 5407244"/>
              <a:gd name="connsiteX3420" fmla="*/ 1480231 w 6737350"/>
              <a:gd name="connsiteY3420" fmla="*/ 518623 h 5407244"/>
              <a:gd name="connsiteX3421" fmla="*/ 1476671 w 6737350"/>
              <a:gd name="connsiteY3421" fmla="*/ 513916 h 5407244"/>
              <a:gd name="connsiteX3422" fmla="*/ 1459123 w 6737350"/>
              <a:gd name="connsiteY3422" fmla="*/ 529319 h 5407244"/>
              <a:gd name="connsiteX3423" fmla="*/ 1425091 w 6737350"/>
              <a:gd name="connsiteY3423" fmla="*/ 500959 h 5407244"/>
              <a:gd name="connsiteX3424" fmla="*/ 1173556 w 6737350"/>
              <a:gd name="connsiteY3424" fmla="*/ 500427 h 5407244"/>
              <a:gd name="connsiteX3425" fmla="*/ 1168149 w 6737350"/>
              <a:gd name="connsiteY3425" fmla="*/ 520527 h 5407244"/>
              <a:gd name="connsiteX3426" fmla="*/ 1176941 w 6737350"/>
              <a:gd name="connsiteY3426" fmla="*/ 514571 h 5407244"/>
              <a:gd name="connsiteX3427" fmla="*/ 1173556 w 6737350"/>
              <a:gd name="connsiteY3427" fmla="*/ 500427 h 5407244"/>
              <a:gd name="connsiteX3428" fmla="*/ 1245430 w 6737350"/>
              <a:gd name="connsiteY3428" fmla="*/ 496279 h 5407244"/>
              <a:gd name="connsiteX3429" fmla="*/ 1245430 w 6737350"/>
              <a:gd name="connsiteY3429" fmla="*/ 497130 h 5407244"/>
              <a:gd name="connsiteX3430" fmla="*/ 1245387 w 6737350"/>
              <a:gd name="connsiteY3430" fmla="*/ 496350 h 5407244"/>
              <a:gd name="connsiteX3431" fmla="*/ 4487374 w 6737350"/>
              <a:gd name="connsiteY3431" fmla="*/ 496218 h 5407244"/>
              <a:gd name="connsiteX3432" fmla="*/ 4454084 w 6737350"/>
              <a:gd name="connsiteY3432" fmla="*/ 498407 h 5407244"/>
              <a:gd name="connsiteX3433" fmla="*/ 4411544 w 6737350"/>
              <a:gd name="connsiteY3433" fmla="*/ 517976 h 5407244"/>
              <a:gd name="connsiteX3434" fmla="*/ 4448128 w 6737350"/>
              <a:gd name="connsiteY3434" fmla="*/ 514006 h 5407244"/>
              <a:gd name="connsiteX3435" fmla="*/ 4448270 w 6737350"/>
              <a:gd name="connsiteY3435" fmla="*/ 514006 h 5407244"/>
              <a:gd name="connsiteX3436" fmla="*/ 4487374 w 6737350"/>
              <a:gd name="connsiteY3436" fmla="*/ 496218 h 5407244"/>
              <a:gd name="connsiteX3437" fmla="*/ 1893032 w 6737350"/>
              <a:gd name="connsiteY3437" fmla="*/ 495146 h 5407244"/>
              <a:gd name="connsiteX3438" fmla="*/ 2050572 w 6737350"/>
              <a:gd name="connsiteY3438" fmla="*/ 497556 h 5407244"/>
              <a:gd name="connsiteX3439" fmla="*/ 1924370 w 6737350"/>
              <a:gd name="connsiteY3439" fmla="*/ 522513 h 5407244"/>
              <a:gd name="connsiteX3440" fmla="*/ 1925079 w 6737350"/>
              <a:gd name="connsiteY3440" fmla="*/ 522513 h 5407244"/>
              <a:gd name="connsiteX3441" fmla="*/ 1893032 w 6737350"/>
              <a:gd name="connsiteY3441" fmla="*/ 495146 h 5407244"/>
              <a:gd name="connsiteX3442" fmla="*/ 1421320 w 6737350"/>
              <a:gd name="connsiteY3442" fmla="*/ 494050 h 5407244"/>
              <a:gd name="connsiteX3443" fmla="*/ 1416990 w 6737350"/>
              <a:gd name="connsiteY3443" fmla="*/ 495635 h 5407244"/>
              <a:gd name="connsiteX3444" fmla="*/ 1416860 w 6737350"/>
              <a:gd name="connsiteY3444" fmla="*/ 495863 h 5407244"/>
              <a:gd name="connsiteX3445" fmla="*/ 1416783 w 6737350"/>
              <a:gd name="connsiteY3445" fmla="*/ 495711 h 5407244"/>
              <a:gd name="connsiteX3446" fmla="*/ 1412294 w 6737350"/>
              <a:gd name="connsiteY3446" fmla="*/ 497354 h 5407244"/>
              <a:gd name="connsiteX3447" fmla="*/ 1410060 w 6737350"/>
              <a:gd name="connsiteY3447" fmla="*/ 505355 h 5407244"/>
              <a:gd name="connsiteX3448" fmla="*/ 1415307 w 6737350"/>
              <a:gd name="connsiteY3448" fmla="*/ 506064 h 5407244"/>
              <a:gd name="connsiteX3449" fmla="*/ 1423496 w 6737350"/>
              <a:gd name="connsiteY3449" fmla="*/ 496209 h 5407244"/>
              <a:gd name="connsiteX3450" fmla="*/ 4031945 w 6737350"/>
              <a:gd name="connsiteY3450" fmla="*/ 489899 h 5407244"/>
              <a:gd name="connsiteX3451" fmla="*/ 4027124 w 6737350"/>
              <a:gd name="connsiteY3451" fmla="*/ 520528 h 5407244"/>
              <a:gd name="connsiteX3452" fmla="*/ 4027124 w 6737350"/>
              <a:gd name="connsiteY3452" fmla="*/ 520386 h 5407244"/>
              <a:gd name="connsiteX3453" fmla="*/ 4011526 w 6737350"/>
              <a:gd name="connsiteY3453" fmla="*/ 514431 h 5407244"/>
              <a:gd name="connsiteX3454" fmla="*/ 4025706 w 6737350"/>
              <a:gd name="connsiteY3454" fmla="*/ 505498 h 5407244"/>
              <a:gd name="connsiteX3455" fmla="*/ 3840231 w 6737350"/>
              <a:gd name="connsiteY3455" fmla="*/ 531589 h 5407244"/>
              <a:gd name="connsiteX3456" fmla="*/ 3951261 w 6737350"/>
              <a:gd name="connsiteY3456" fmla="*/ 513154 h 5407244"/>
              <a:gd name="connsiteX3457" fmla="*/ 4078881 w 6737350"/>
              <a:gd name="connsiteY3457" fmla="*/ 507483 h 5407244"/>
              <a:gd name="connsiteX3458" fmla="*/ 4048961 w 6737350"/>
              <a:gd name="connsiteY3458" fmla="*/ 510602 h 5407244"/>
              <a:gd name="connsiteX3459" fmla="*/ 4077321 w 6737350"/>
              <a:gd name="connsiteY3459" fmla="*/ 492735 h 5407244"/>
              <a:gd name="connsiteX3460" fmla="*/ 4031945 w 6737350"/>
              <a:gd name="connsiteY3460" fmla="*/ 489899 h 5407244"/>
              <a:gd name="connsiteX3461" fmla="*/ 3624978 w 6737350"/>
              <a:gd name="connsiteY3461" fmla="*/ 485645 h 5407244"/>
              <a:gd name="connsiteX3462" fmla="*/ 3566840 w 6737350"/>
              <a:gd name="connsiteY3462" fmla="*/ 506206 h 5407244"/>
              <a:gd name="connsiteX3463" fmla="*/ 3624978 w 6737350"/>
              <a:gd name="connsiteY3463" fmla="*/ 485645 h 5407244"/>
              <a:gd name="connsiteX3464" fmla="*/ 1216078 w 6737350"/>
              <a:gd name="connsiteY3464" fmla="*/ 483659 h 5407244"/>
              <a:gd name="connsiteX3465" fmla="*/ 1191972 w 6737350"/>
              <a:gd name="connsiteY3465" fmla="*/ 501951 h 5407244"/>
              <a:gd name="connsiteX3466" fmla="*/ 1188143 w 6737350"/>
              <a:gd name="connsiteY3466" fmla="*/ 516131 h 5407244"/>
              <a:gd name="connsiteX3467" fmla="*/ 1199771 w 6737350"/>
              <a:gd name="connsiteY3467" fmla="*/ 518259 h 5407244"/>
              <a:gd name="connsiteX3468" fmla="*/ 1197927 w 6737350"/>
              <a:gd name="connsiteY3468" fmla="*/ 510317 h 5407244"/>
              <a:gd name="connsiteX3469" fmla="*/ 1213809 w 6737350"/>
              <a:gd name="connsiteY3469" fmla="*/ 513296 h 5407244"/>
              <a:gd name="connsiteX3470" fmla="*/ 1206577 w 6737350"/>
              <a:gd name="connsiteY3470" fmla="*/ 534707 h 5407244"/>
              <a:gd name="connsiteX3471" fmla="*/ 1211257 w 6737350"/>
              <a:gd name="connsiteY3471" fmla="*/ 550731 h 5407244"/>
              <a:gd name="connsiteX3472" fmla="*/ 1205868 w 6737350"/>
              <a:gd name="connsiteY3472" fmla="*/ 549738 h 5407244"/>
              <a:gd name="connsiteX3473" fmla="*/ 1203883 w 6737350"/>
              <a:gd name="connsiteY3473" fmla="*/ 572143 h 5407244"/>
              <a:gd name="connsiteX3474" fmla="*/ 1200480 w 6737350"/>
              <a:gd name="connsiteY3474" fmla="*/ 578949 h 5407244"/>
              <a:gd name="connsiteX3475" fmla="*/ 1220474 w 6737350"/>
              <a:gd name="connsiteY3475" fmla="*/ 582778 h 5407244"/>
              <a:gd name="connsiteX3476" fmla="*/ 1221183 w 6737350"/>
              <a:gd name="connsiteY3476" fmla="*/ 567747 h 5407244"/>
              <a:gd name="connsiteX3477" fmla="*/ 1230559 w 6737350"/>
              <a:gd name="connsiteY3477" fmla="*/ 558902 h 5407244"/>
              <a:gd name="connsiteX3478" fmla="*/ 1232303 w 6737350"/>
              <a:gd name="connsiteY3478" fmla="*/ 555065 h 5407244"/>
              <a:gd name="connsiteX3479" fmla="*/ 1229485 w 6737350"/>
              <a:gd name="connsiteY3479" fmla="*/ 572439 h 5407244"/>
              <a:gd name="connsiteX3480" fmla="*/ 1225437 w 6737350"/>
              <a:gd name="connsiteY3480" fmla="*/ 591144 h 5407244"/>
              <a:gd name="connsiteX3481" fmla="*/ 1219623 w 6737350"/>
              <a:gd name="connsiteY3481" fmla="*/ 605324 h 5407244"/>
              <a:gd name="connsiteX3482" fmla="*/ 1213384 w 6737350"/>
              <a:gd name="connsiteY3482" fmla="*/ 626878 h 5407244"/>
              <a:gd name="connsiteX3483" fmla="*/ 1217779 w 6737350"/>
              <a:gd name="connsiteY3483" fmla="*/ 650416 h 5407244"/>
              <a:gd name="connsiteX3484" fmla="*/ 1230967 w 6737350"/>
              <a:gd name="connsiteY3484" fmla="*/ 614966 h 5407244"/>
              <a:gd name="connsiteX3485" fmla="*/ 1223877 w 6737350"/>
              <a:gd name="connsiteY3485" fmla="*/ 606033 h 5407244"/>
              <a:gd name="connsiteX3486" fmla="*/ 1227280 w 6737350"/>
              <a:gd name="connsiteY3486" fmla="*/ 599085 h 5407244"/>
              <a:gd name="connsiteX3487" fmla="*/ 1227280 w 6737350"/>
              <a:gd name="connsiteY3487" fmla="*/ 591427 h 5407244"/>
              <a:gd name="connsiteX3488" fmla="*/ 1232527 w 6737350"/>
              <a:gd name="connsiteY3488" fmla="*/ 592420 h 5407244"/>
              <a:gd name="connsiteX3489" fmla="*/ 1238766 w 6737350"/>
              <a:gd name="connsiteY3489" fmla="*/ 570725 h 5407244"/>
              <a:gd name="connsiteX3490" fmla="*/ 1232385 w 6737350"/>
              <a:gd name="connsiteY3490" fmla="*/ 555410 h 5407244"/>
              <a:gd name="connsiteX3491" fmla="*/ 1232385 w 6737350"/>
              <a:gd name="connsiteY3491" fmla="*/ 554885 h 5407244"/>
              <a:gd name="connsiteX3492" fmla="*/ 1235520 w 6737350"/>
              <a:gd name="connsiteY3492" fmla="*/ 547986 h 5407244"/>
              <a:gd name="connsiteX3493" fmla="*/ 1240042 w 6737350"/>
              <a:gd name="connsiteY3493" fmla="*/ 548462 h 5407244"/>
              <a:gd name="connsiteX3494" fmla="*/ 1246565 w 6737350"/>
              <a:gd name="connsiteY3494" fmla="*/ 520102 h 5407244"/>
              <a:gd name="connsiteX3495" fmla="*/ 1242736 w 6737350"/>
              <a:gd name="connsiteY3495" fmla="*/ 534282 h 5407244"/>
              <a:gd name="connsiteX3496" fmla="*/ 1238908 w 6737350"/>
              <a:gd name="connsiteY3496" fmla="*/ 525916 h 5407244"/>
              <a:gd name="connsiteX3497" fmla="*/ 1230258 w 6737350"/>
              <a:gd name="connsiteY3497" fmla="*/ 554276 h 5407244"/>
              <a:gd name="connsiteX3498" fmla="*/ 1226713 w 6737350"/>
              <a:gd name="connsiteY3498" fmla="*/ 561224 h 5407244"/>
              <a:gd name="connsiteX3499" fmla="*/ 1224160 w 6737350"/>
              <a:gd name="connsiteY3499" fmla="*/ 545626 h 5407244"/>
              <a:gd name="connsiteX3500" fmla="*/ 1213667 w 6737350"/>
              <a:gd name="connsiteY3500" fmla="*/ 543641 h 5407244"/>
              <a:gd name="connsiteX3501" fmla="*/ 1218488 w 6737350"/>
              <a:gd name="connsiteY3501" fmla="*/ 529460 h 5407244"/>
              <a:gd name="connsiteX3502" fmla="*/ 1214943 w 6737350"/>
              <a:gd name="connsiteY3502" fmla="*/ 513579 h 5407244"/>
              <a:gd name="connsiteX3503" fmla="*/ 1223877 w 6737350"/>
              <a:gd name="connsiteY3503" fmla="*/ 500108 h 5407244"/>
              <a:gd name="connsiteX3504" fmla="*/ 1216078 w 6737350"/>
              <a:gd name="connsiteY3504" fmla="*/ 484085 h 5407244"/>
              <a:gd name="connsiteX3505" fmla="*/ 2665364 w 6737350"/>
              <a:gd name="connsiteY3505" fmla="*/ 482989 h 5407244"/>
              <a:gd name="connsiteX3506" fmla="*/ 2664283 w 6737350"/>
              <a:gd name="connsiteY3506" fmla="*/ 484085 h 5407244"/>
              <a:gd name="connsiteX3507" fmla="*/ 2663574 w 6737350"/>
              <a:gd name="connsiteY3507" fmla="*/ 484085 h 5407244"/>
              <a:gd name="connsiteX3508" fmla="*/ 1241744 w 6737350"/>
              <a:gd name="connsiteY3508" fmla="*/ 480540 h 5407244"/>
              <a:gd name="connsiteX3509" fmla="*/ 1226146 w 6737350"/>
              <a:gd name="connsiteY3509" fmla="*/ 523080 h 5407244"/>
              <a:gd name="connsiteX3510" fmla="*/ 1233236 w 6737350"/>
              <a:gd name="connsiteY3510" fmla="*/ 532013 h 5407244"/>
              <a:gd name="connsiteX3511" fmla="*/ 1242594 w 6737350"/>
              <a:gd name="connsiteY3511" fmla="*/ 488055 h 5407244"/>
              <a:gd name="connsiteX3512" fmla="*/ 1245023 w 6737350"/>
              <a:gd name="connsiteY3512" fmla="*/ 489721 h 5407244"/>
              <a:gd name="connsiteX3513" fmla="*/ 1245387 w 6737350"/>
              <a:gd name="connsiteY3513" fmla="*/ 496350 h 5407244"/>
              <a:gd name="connsiteX3514" fmla="*/ 1242524 w 6737350"/>
              <a:gd name="connsiteY3514" fmla="*/ 501047 h 5407244"/>
              <a:gd name="connsiteX3515" fmla="*/ 1239191 w 6737350"/>
              <a:gd name="connsiteY3515" fmla="*/ 517833 h 5407244"/>
              <a:gd name="connsiteX3516" fmla="*/ 1248834 w 6737350"/>
              <a:gd name="connsiteY3516" fmla="*/ 489473 h 5407244"/>
              <a:gd name="connsiteX3517" fmla="*/ 1241744 w 6737350"/>
              <a:gd name="connsiteY3517" fmla="*/ 480540 h 5407244"/>
              <a:gd name="connsiteX3518" fmla="*/ 4241295 w 6737350"/>
              <a:gd name="connsiteY3518" fmla="*/ 475046 h 5407244"/>
              <a:gd name="connsiteX3519" fmla="*/ 4213166 w 6737350"/>
              <a:gd name="connsiteY3519" fmla="*/ 501243 h 5407244"/>
              <a:gd name="connsiteX3520" fmla="*/ 4293566 w 6737350"/>
              <a:gd name="connsiteY3520" fmla="*/ 477988 h 5407244"/>
              <a:gd name="connsiteX3521" fmla="*/ 4241295 w 6737350"/>
              <a:gd name="connsiteY3521" fmla="*/ 475046 h 5407244"/>
              <a:gd name="connsiteX3522" fmla="*/ 2706929 w 6737350"/>
              <a:gd name="connsiteY3522" fmla="*/ 466325 h 5407244"/>
              <a:gd name="connsiteX3523" fmla="*/ 2694061 w 6737350"/>
              <a:gd name="connsiteY3523" fmla="*/ 481533 h 5407244"/>
              <a:gd name="connsiteX3524" fmla="*/ 2673243 w 6737350"/>
              <a:gd name="connsiteY3524" fmla="*/ 478163 h 5407244"/>
              <a:gd name="connsiteX3525" fmla="*/ 2665364 w 6737350"/>
              <a:gd name="connsiteY3525" fmla="*/ 482989 h 5407244"/>
              <a:gd name="connsiteX3526" fmla="*/ 2679345 w 6737350"/>
              <a:gd name="connsiteY3526" fmla="*/ 468811 h 5407244"/>
              <a:gd name="connsiteX3527" fmla="*/ 2706929 w 6737350"/>
              <a:gd name="connsiteY3527" fmla="*/ 466325 h 5407244"/>
              <a:gd name="connsiteX3528" fmla="*/ 938150 w 6737350"/>
              <a:gd name="connsiteY3528" fmla="*/ 462531 h 5407244"/>
              <a:gd name="connsiteX3529" fmla="*/ 935739 w 6737350"/>
              <a:gd name="connsiteY3529" fmla="*/ 469763 h 5407244"/>
              <a:gd name="connsiteX3530" fmla="*/ 936448 w 6737350"/>
              <a:gd name="connsiteY3530" fmla="*/ 477420 h 5407244"/>
              <a:gd name="connsiteX3531" fmla="*/ 927373 w 6737350"/>
              <a:gd name="connsiteY3531" fmla="*/ 490891 h 5407244"/>
              <a:gd name="connsiteX3532" fmla="*/ 938150 w 6737350"/>
              <a:gd name="connsiteY3532" fmla="*/ 462531 h 5407244"/>
              <a:gd name="connsiteX3533" fmla="*/ 3787907 w 6737350"/>
              <a:gd name="connsiteY3533" fmla="*/ 462106 h 5407244"/>
              <a:gd name="connsiteX3534" fmla="*/ 3819245 w 6737350"/>
              <a:gd name="connsiteY3534" fmla="*/ 474018 h 5407244"/>
              <a:gd name="connsiteX3535" fmla="*/ 3806624 w 6737350"/>
              <a:gd name="connsiteY3535" fmla="*/ 497840 h 5407244"/>
              <a:gd name="connsiteX3536" fmla="*/ 3813289 w 6737350"/>
              <a:gd name="connsiteY3536" fmla="*/ 489474 h 5407244"/>
              <a:gd name="connsiteX3537" fmla="*/ 3746927 w 6737350"/>
              <a:gd name="connsiteY3537" fmla="*/ 503654 h 5407244"/>
              <a:gd name="connsiteX3538" fmla="*/ 3787907 w 6737350"/>
              <a:gd name="connsiteY3538" fmla="*/ 462106 h 5407244"/>
              <a:gd name="connsiteX3539" fmla="*/ 4992641 w 6737350"/>
              <a:gd name="connsiteY3539" fmla="*/ 461681 h 5407244"/>
              <a:gd name="connsiteX3540" fmla="*/ 4777530 w 6737350"/>
              <a:gd name="connsiteY3540" fmla="*/ 493161 h 5407244"/>
              <a:gd name="connsiteX3541" fmla="*/ 4506976 w 6737350"/>
              <a:gd name="connsiteY3541" fmla="*/ 500251 h 5407244"/>
              <a:gd name="connsiteX3542" fmla="*/ 4480317 w 6737350"/>
              <a:gd name="connsiteY3542" fmla="*/ 533007 h 5407244"/>
              <a:gd name="connsiteX3543" fmla="*/ 4405021 w 6737350"/>
              <a:gd name="connsiteY3543" fmla="*/ 533007 h 5407244"/>
              <a:gd name="connsiteX3544" fmla="*/ 4306612 w 6737350"/>
              <a:gd name="connsiteY3544" fmla="*/ 528611 h 5407244"/>
              <a:gd name="connsiteX3545" fmla="*/ 4300798 w 6737350"/>
              <a:gd name="connsiteY3545" fmla="*/ 544067 h 5407244"/>
              <a:gd name="connsiteX3546" fmla="*/ 4270878 w 6737350"/>
              <a:gd name="connsiteY3546" fmla="*/ 547186 h 5407244"/>
              <a:gd name="connsiteX3547" fmla="*/ 4346317 w 6737350"/>
              <a:gd name="connsiteY3547" fmla="*/ 547186 h 5407244"/>
              <a:gd name="connsiteX3548" fmla="*/ 4465428 w 6737350"/>
              <a:gd name="connsiteY3548" fmla="*/ 534283 h 5407244"/>
              <a:gd name="connsiteX3549" fmla="*/ 4505132 w 6737350"/>
              <a:gd name="connsiteY3549" fmla="*/ 552575 h 5407244"/>
              <a:gd name="connsiteX3550" fmla="*/ 4568091 w 6737350"/>
              <a:gd name="connsiteY3550" fmla="*/ 508334 h 5407244"/>
              <a:gd name="connsiteX3551" fmla="*/ 4619565 w 6737350"/>
              <a:gd name="connsiteY3551" fmla="*/ 495429 h 5407244"/>
              <a:gd name="connsiteX3552" fmla="*/ 4717123 w 6737350"/>
              <a:gd name="connsiteY3552" fmla="*/ 492168 h 5407244"/>
              <a:gd name="connsiteX3553" fmla="*/ 4712160 w 6737350"/>
              <a:gd name="connsiteY3553" fmla="*/ 515282 h 5407244"/>
              <a:gd name="connsiteX3554" fmla="*/ 4757678 w 6737350"/>
              <a:gd name="connsiteY3554" fmla="*/ 517692 h 5407244"/>
              <a:gd name="connsiteX3555" fmla="*/ 4853677 w 6737350"/>
              <a:gd name="connsiteY3555" fmla="*/ 499542 h 5407244"/>
              <a:gd name="connsiteX3556" fmla="*/ 4858498 w 6737350"/>
              <a:gd name="connsiteY3556" fmla="*/ 476428 h 5407244"/>
              <a:gd name="connsiteX3557" fmla="*/ 4875798 w 6737350"/>
              <a:gd name="connsiteY3557" fmla="*/ 497273 h 5407244"/>
              <a:gd name="connsiteX3558" fmla="*/ 4875940 w 6737350"/>
              <a:gd name="connsiteY3558" fmla="*/ 497273 h 5407244"/>
              <a:gd name="connsiteX3559" fmla="*/ 4992641 w 6737350"/>
              <a:gd name="connsiteY3559" fmla="*/ 461681 h 5407244"/>
              <a:gd name="connsiteX3560" fmla="*/ 1265052 w 6737350"/>
              <a:gd name="connsiteY3560" fmla="*/ 452960 h 5407244"/>
              <a:gd name="connsiteX3561" fmla="*/ 1254080 w 6737350"/>
              <a:gd name="connsiteY3561" fmla="*/ 468487 h 5407244"/>
              <a:gd name="connsiteX3562" fmla="*/ 1260603 w 6737350"/>
              <a:gd name="connsiteY3562" fmla="*/ 462106 h 5407244"/>
              <a:gd name="connsiteX3563" fmla="*/ 1265052 w 6737350"/>
              <a:gd name="connsiteY3563" fmla="*/ 452960 h 5407244"/>
              <a:gd name="connsiteX3564" fmla="*/ 1602767 w 6737350"/>
              <a:gd name="connsiteY3564" fmla="*/ 442360 h 5407244"/>
              <a:gd name="connsiteX3565" fmla="*/ 1596244 w 6737350"/>
              <a:gd name="connsiteY3565" fmla="*/ 456292 h 5407244"/>
              <a:gd name="connsiteX3566" fmla="*/ 1596953 w 6737350"/>
              <a:gd name="connsiteY3566" fmla="*/ 455866 h 5407244"/>
              <a:gd name="connsiteX3567" fmla="*/ 1596942 w 6737350"/>
              <a:gd name="connsiteY3567" fmla="*/ 457200 h 5407244"/>
              <a:gd name="connsiteX3568" fmla="*/ 1604834 w 6737350"/>
              <a:gd name="connsiteY3568" fmla="*/ 457250 h 5407244"/>
              <a:gd name="connsiteX3569" fmla="*/ 1605035 w 6737350"/>
              <a:gd name="connsiteY3569" fmla="*/ 456717 h 5407244"/>
              <a:gd name="connsiteX3570" fmla="*/ 1602767 w 6737350"/>
              <a:gd name="connsiteY3570" fmla="*/ 442360 h 5407244"/>
              <a:gd name="connsiteX3571" fmla="*/ 1398007 w 6737350"/>
              <a:gd name="connsiteY3571" fmla="*/ 441261 h 5407244"/>
              <a:gd name="connsiteX3572" fmla="*/ 1389641 w 6737350"/>
              <a:gd name="connsiteY3572" fmla="*/ 463240 h 5407244"/>
              <a:gd name="connsiteX3573" fmla="*/ 1403821 w 6737350"/>
              <a:gd name="connsiteY3573" fmla="*/ 450761 h 5407244"/>
              <a:gd name="connsiteX3574" fmla="*/ 1398007 w 6737350"/>
              <a:gd name="connsiteY3574" fmla="*/ 441261 h 5407244"/>
              <a:gd name="connsiteX3575" fmla="*/ 1581355 w 6737350"/>
              <a:gd name="connsiteY3575" fmla="*/ 429899 h 5407244"/>
              <a:gd name="connsiteX3576" fmla="*/ 1584474 w 6737350"/>
              <a:gd name="connsiteY3576" fmla="*/ 431335 h 5407244"/>
              <a:gd name="connsiteX3577" fmla="*/ 1580929 w 6737350"/>
              <a:gd name="connsiteY3577" fmla="*/ 438283 h 5407244"/>
              <a:gd name="connsiteX3578" fmla="*/ 1573981 w 6737350"/>
              <a:gd name="connsiteY3578" fmla="*/ 452463 h 5407244"/>
              <a:gd name="connsiteX3579" fmla="*/ 1577810 w 6737350"/>
              <a:gd name="connsiteY3579" fmla="*/ 437716 h 5407244"/>
              <a:gd name="connsiteX3580" fmla="*/ 1581355 w 6737350"/>
              <a:gd name="connsiteY3580" fmla="*/ 429899 h 5407244"/>
              <a:gd name="connsiteX3581" fmla="*/ 1126744 w 6737350"/>
              <a:gd name="connsiteY3581" fmla="*/ 429492 h 5407244"/>
              <a:gd name="connsiteX3582" fmla="*/ 1116676 w 6737350"/>
              <a:gd name="connsiteY3582" fmla="*/ 442821 h 5407244"/>
              <a:gd name="connsiteX3583" fmla="*/ 1126744 w 6737350"/>
              <a:gd name="connsiteY3583" fmla="*/ 429492 h 5407244"/>
              <a:gd name="connsiteX3584" fmla="*/ 1450473 w 6737350"/>
              <a:gd name="connsiteY3584" fmla="*/ 429066 h 5407244"/>
              <a:gd name="connsiteX3585" fmla="*/ 1450473 w 6737350"/>
              <a:gd name="connsiteY3585" fmla="*/ 429350 h 5407244"/>
              <a:gd name="connsiteX3586" fmla="*/ 1439271 w 6737350"/>
              <a:gd name="connsiteY3586" fmla="*/ 442537 h 5407244"/>
              <a:gd name="connsiteX3587" fmla="*/ 1450473 w 6737350"/>
              <a:gd name="connsiteY3587" fmla="*/ 429066 h 5407244"/>
              <a:gd name="connsiteX3588" fmla="*/ 2343956 w 6737350"/>
              <a:gd name="connsiteY3588" fmla="*/ 428784 h 5407244"/>
              <a:gd name="connsiteX3589" fmla="*/ 2344523 w 6737350"/>
              <a:gd name="connsiteY3589" fmla="*/ 428784 h 5407244"/>
              <a:gd name="connsiteX3590" fmla="*/ 2003352 w 6737350"/>
              <a:gd name="connsiteY3590" fmla="*/ 471324 h 5407244"/>
              <a:gd name="connsiteX3591" fmla="*/ 2343956 w 6737350"/>
              <a:gd name="connsiteY3591" fmla="*/ 428784 h 5407244"/>
              <a:gd name="connsiteX3592" fmla="*/ 1976977 w 6737350"/>
              <a:gd name="connsiteY3592" fmla="*/ 428500 h 5407244"/>
              <a:gd name="connsiteX3593" fmla="*/ 1978314 w 6737350"/>
              <a:gd name="connsiteY3593" fmla="*/ 428535 h 5407244"/>
              <a:gd name="connsiteX3594" fmla="*/ 1976268 w 6737350"/>
              <a:gd name="connsiteY3594" fmla="*/ 429067 h 5407244"/>
              <a:gd name="connsiteX3595" fmla="*/ 1672182 w 6737350"/>
              <a:gd name="connsiteY3595" fmla="*/ 428449 h 5407244"/>
              <a:gd name="connsiteX3596" fmla="*/ 1672000 w 6737350"/>
              <a:gd name="connsiteY3596" fmla="*/ 431938 h 5407244"/>
              <a:gd name="connsiteX3597" fmla="*/ 1671326 w 6737350"/>
              <a:gd name="connsiteY3597" fmla="*/ 440534 h 5407244"/>
              <a:gd name="connsiteX3598" fmla="*/ 1668561 w 6737350"/>
              <a:gd name="connsiteY3598" fmla="*/ 454986 h 5407244"/>
              <a:gd name="connsiteX3599" fmla="*/ 1356017 w 6737350"/>
              <a:gd name="connsiteY3599" fmla="*/ 423288 h 5407244"/>
              <a:gd name="connsiteX3600" fmla="*/ 1337317 w 6737350"/>
              <a:gd name="connsiteY3600" fmla="*/ 446082 h 5407244"/>
              <a:gd name="connsiteX3601" fmla="*/ 1354475 w 6737350"/>
              <a:gd name="connsiteY3601" fmla="*/ 441686 h 5407244"/>
              <a:gd name="connsiteX3602" fmla="*/ 1371065 w 6737350"/>
              <a:gd name="connsiteY3602" fmla="*/ 452321 h 5407244"/>
              <a:gd name="connsiteX3603" fmla="*/ 1366811 w 6737350"/>
              <a:gd name="connsiteY3603" fmla="*/ 452321 h 5407244"/>
              <a:gd name="connsiteX3604" fmla="*/ 1373760 w 6737350"/>
              <a:gd name="connsiteY3604" fmla="*/ 438141 h 5407244"/>
              <a:gd name="connsiteX3605" fmla="*/ 1368797 w 6737350"/>
              <a:gd name="connsiteY3605" fmla="*/ 429633 h 5407244"/>
              <a:gd name="connsiteX3606" fmla="*/ 1362983 w 6737350"/>
              <a:gd name="connsiteY3606" fmla="*/ 458419 h 5407244"/>
              <a:gd name="connsiteX3607" fmla="*/ 1362274 w 6737350"/>
              <a:gd name="connsiteY3607" fmla="*/ 450620 h 5407244"/>
              <a:gd name="connsiteX3608" fmla="*/ 1365677 w 6737350"/>
              <a:gd name="connsiteY3608" fmla="*/ 443671 h 5407244"/>
              <a:gd name="connsiteX3609" fmla="*/ 1356017 w 6737350"/>
              <a:gd name="connsiteY3609" fmla="*/ 423288 h 5407244"/>
              <a:gd name="connsiteX3610" fmla="*/ 2049402 w 6737350"/>
              <a:gd name="connsiteY3610" fmla="*/ 417351 h 5407244"/>
              <a:gd name="connsiteX3611" fmla="*/ 2118069 w 6737350"/>
              <a:gd name="connsiteY3611" fmla="*/ 417865 h 5407244"/>
              <a:gd name="connsiteX3612" fmla="*/ 2049810 w 6737350"/>
              <a:gd name="connsiteY3612" fmla="*/ 430414 h 5407244"/>
              <a:gd name="connsiteX3613" fmla="*/ 1978314 w 6737350"/>
              <a:gd name="connsiteY3613" fmla="*/ 428535 h 5407244"/>
              <a:gd name="connsiteX3614" fmla="*/ 2015893 w 6737350"/>
              <a:gd name="connsiteY3614" fmla="*/ 418762 h 5407244"/>
              <a:gd name="connsiteX3615" fmla="*/ 2049402 w 6737350"/>
              <a:gd name="connsiteY3615" fmla="*/ 417351 h 5407244"/>
              <a:gd name="connsiteX3616" fmla="*/ 4580144 w 6737350"/>
              <a:gd name="connsiteY3616" fmla="*/ 417298 h 5407244"/>
              <a:gd name="connsiteX3617" fmla="*/ 4522290 w 6737350"/>
              <a:gd name="connsiteY3617" fmla="*/ 438426 h 5407244"/>
              <a:gd name="connsiteX3618" fmla="*/ 4580144 w 6737350"/>
              <a:gd name="connsiteY3618" fmla="*/ 417298 h 5407244"/>
              <a:gd name="connsiteX3619" fmla="*/ 1925398 w 6737350"/>
              <a:gd name="connsiteY3619" fmla="*/ 415948 h 5407244"/>
              <a:gd name="connsiteX3620" fmla="*/ 1954715 w 6737350"/>
              <a:gd name="connsiteY3620" fmla="*/ 430911 h 5407244"/>
              <a:gd name="connsiteX3621" fmla="*/ 1834468 w 6737350"/>
              <a:gd name="connsiteY3621" fmla="*/ 425380 h 5407244"/>
              <a:gd name="connsiteX3622" fmla="*/ 1925398 w 6737350"/>
              <a:gd name="connsiteY3622" fmla="*/ 415948 h 5407244"/>
              <a:gd name="connsiteX3623" fmla="*/ 1221657 w 6737350"/>
              <a:gd name="connsiteY3623" fmla="*/ 415334 h 5407244"/>
              <a:gd name="connsiteX3624" fmla="*/ 1200480 w 6737350"/>
              <a:gd name="connsiteY3624" fmla="*/ 435873 h 5407244"/>
              <a:gd name="connsiteX3625" fmla="*/ 1169426 w 6737350"/>
              <a:gd name="connsiteY3625" fmla="*/ 429917 h 5407244"/>
              <a:gd name="connsiteX3626" fmla="*/ 1167299 w 6737350"/>
              <a:gd name="connsiteY3626" fmla="*/ 429492 h 5407244"/>
              <a:gd name="connsiteX3627" fmla="*/ 1126177 w 6737350"/>
              <a:gd name="connsiteY3627" fmla="*/ 444664 h 5407244"/>
              <a:gd name="connsiteX3628" fmla="*/ 1145178 w 6737350"/>
              <a:gd name="connsiteY3628" fmla="*/ 448209 h 5407244"/>
              <a:gd name="connsiteX3629" fmla="*/ 1184740 w 6737350"/>
              <a:gd name="connsiteY3629" fmla="*/ 470614 h 5407244"/>
              <a:gd name="connsiteX3630" fmla="*/ 1190270 w 6737350"/>
              <a:gd name="connsiteY3630" fmla="*/ 464091 h 5407244"/>
              <a:gd name="connsiteX3631" fmla="*/ 1190270 w 6737350"/>
              <a:gd name="connsiteY3631" fmla="*/ 449060 h 5407244"/>
              <a:gd name="connsiteX3632" fmla="*/ 1232810 w 6737350"/>
              <a:gd name="connsiteY3632" fmla="*/ 479689 h 5407244"/>
              <a:gd name="connsiteX3633" fmla="*/ 1251670 w 6737350"/>
              <a:gd name="connsiteY3633" fmla="*/ 460546 h 5407244"/>
              <a:gd name="connsiteX3634" fmla="*/ 1250110 w 6737350"/>
              <a:gd name="connsiteY3634" fmla="*/ 445090 h 5407244"/>
              <a:gd name="connsiteX3635" fmla="*/ 1253655 w 6737350"/>
              <a:gd name="connsiteY3635" fmla="*/ 438141 h 5407244"/>
              <a:gd name="connsiteX3636" fmla="*/ 1224444 w 6737350"/>
              <a:gd name="connsiteY3636" fmla="*/ 424954 h 5407244"/>
              <a:gd name="connsiteX3637" fmla="*/ 1221657 w 6737350"/>
              <a:gd name="connsiteY3637" fmla="*/ 415334 h 5407244"/>
              <a:gd name="connsiteX3638" fmla="*/ 1674516 w 6737350"/>
              <a:gd name="connsiteY3638" fmla="*/ 411341 h 5407244"/>
              <a:gd name="connsiteX3639" fmla="*/ 1672182 w 6737350"/>
              <a:gd name="connsiteY3639" fmla="*/ 428449 h 5407244"/>
              <a:gd name="connsiteX3640" fmla="*/ 1672407 w 6737350"/>
              <a:gd name="connsiteY3640" fmla="*/ 424139 h 5407244"/>
              <a:gd name="connsiteX3641" fmla="*/ 1674516 w 6737350"/>
              <a:gd name="connsiteY3641" fmla="*/ 411341 h 5407244"/>
              <a:gd name="connsiteX3642" fmla="*/ 2238031 w 6737350"/>
              <a:gd name="connsiteY3642" fmla="*/ 407655 h 5407244"/>
              <a:gd name="connsiteX3643" fmla="*/ 2127002 w 6737350"/>
              <a:gd name="connsiteY3643" fmla="*/ 424104 h 5407244"/>
              <a:gd name="connsiteX3644" fmla="*/ 2238031 w 6737350"/>
              <a:gd name="connsiteY3644" fmla="*/ 407655 h 5407244"/>
              <a:gd name="connsiteX3645" fmla="*/ 1342928 w 6737350"/>
              <a:gd name="connsiteY3645" fmla="*/ 400531 h 5407244"/>
              <a:gd name="connsiteX3646" fmla="*/ 1342989 w 6737350"/>
              <a:gd name="connsiteY3646" fmla="*/ 401557 h 5407244"/>
              <a:gd name="connsiteX3647" fmla="*/ 1340578 w 6737350"/>
              <a:gd name="connsiteY3647" fmla="*/ 408647 h 5407244"/>
              <a:gd name="connsiteX3648" fmla="*/ 1463820 w 6737350"/>
              <a:gd name="connsiteY3648" fmla="*/ 396982 h 5407244"/>
              <a:gd name="connsiteX3649" fmla="*/ 1470042 w 6737350"/>
              <a:gd name="connsiteY3649" fmla="*/ 417580 h 5407244"/>
              <a:gd name="connsiteX3650" fmla="*/ 1460541 w 6737350"/>
              <a:gd name="connsiteY3650" fmla="*/ 400706 h 5407244"/>
              <a:gd name="connsiteX3651" fmla="*/ 1461108 w 6737350"/>
              <a:gd name="connsiteY3651" fmla="*/ 400706 h 5407244"/>
              <a:gd name="connsiteX3652" fmla="*/ 1463820 w 6737350"/>
              <a:gd name="connsiteY3652" fmla="*/ 396982 h 5407244"/>
              <a:gd name="connsiteX3653" fmla="*/ 6304160 w 6737350"/>
              <a:gd name="connsiteY3653" fmla="*/ 396579 h 5407244"/>
              <a:gd name="connsiteX3654" fmla="*/ 6376185 w 6737350"/>
              <a:gd name="connsiteY3654" fmla="*/ 414745 h 5407244"/>
              <a:gd name="connsiteX3655" fmla="*/ 6284015 w 6737350"/>
              <a:gd name="connsiteY3655" fmla="*/ 403827 h 5407244"/>
              <a:gd name="connsiteX3656" fmla="*/ 6304160 w 6737350"/>
              <a:gd name="connsiteY3656" fmla="*/ 396579 h 5407244"/>
              <a:gd name="connsiteX3657" fmla="*/ 1471034 w 6737350"/>
              <a:gd name="connsiteY3657" fmla="*/ 395034 h 5407244"/>
              <a:gd name="connsiteX3658" fmla="*/ 1471082 w 6737350"/>
              <a:gd name="connsiteY3658" fmla="*/ 395081 h 5407244"/>
              <a:gd name="connsiteX3659" fmla="*/ 1470467 w 6737350"/>
              <a:gd name="connsiteY3659" fmla="*/ 395601 h 5407244"/>
              <a:gd name="connsiteX3660" fmla="*/ 1304295 w 6737350"/>
              <a:gd name="connsiteY3660" fmla="*/ 393528 h 5407244"/>
              <a:gd name="connsiteX3661" fmla="*/ 1308532 w 6737350"/>
              <a:gd name="connsiteY3661" fmla="*/ 395176 h 5407244"/>
              <a:gd name="connsiteX3662" fmla="*/ 1295911 w 6737350"/>
              <a:gd name="connsiteY3662" fmla="*/ 415595 h 5407244"/>
              <a:gd name="connsiteX3663" fmla="*/ 1300449 w 6737350"/>
              <a:gd name="connsiteY3663" fmla="*/ 401132 h 5407244"/>
              <a:gd name="connsiteX3664" fmla="*/ 1299740 w 6737350"/>
              <a:gd name="connsiteY3664" fmla="*/ 401132 h 5407244"/>
              <a:gd name="connsiteX3665" fmla="*/ 1304295 w 6737350"/>
              <a:gd name="connsiteY3665" fmla="*/ 393528 h 5407244"/>
              <a:gd name="connsiteX3666" fmla="*/ 1299740 w 6737350"/>
              <a:gd name="connsiteY3666" fmla="*/ 393474 h 5407244"/>
              <a:gd name="connsiteX3667" fmla="*/ 1289247 w 6737350"/>
              <a:gd name="connsiteY3667" fmla="*/ 414319 h 5407244"/>
              <a:gd name="connsiteX3668" fmla="*/ 1299740 w 6737350"/>
              <a:gd name="connsiteY3668" fmla="*/ 393474 h 5407244"/>
              <a:gd name="connsiteX3669" fmla="*/ 1504732 w 6737350"/>
              <a:gd name="connsiteY3669" fmla="*/ 392364 h 5407244"/>
              <a:gd name="connsiteX3670" fmla="*/ 1506626 w 6737350"/>
              <a:gd name="connsiteY3670" fmla="*/ 409214 h 5407244"/>
              <a:gd name="connsiteX3671" fmla="*/ 1499962 w 6737350"/>
              <a:gd name="connsiteY3671" fmla="*/ 415595 h 5407244"/>
              <a:gd name="connsiteX3672" fmla="*/ 1501663 w 6737350"/>
              <a:gd name="connsiteY3672" fmla="*/ 400706 h 5407244"/>
              <a:gd name="connsiteX3673" fmla="*/ 1504732 w 6737350"/>
              <a:gd name="connsiteY3673" fmla="*/ 392364 h 5407244"/>
              <a:gd name="connsiteX3674" fmla="*/ 1475417 w 6737350"/>
              <a:gd name="connsiteY3674" fmla="*/ 391409 h 5407244"/>
              <a:gd name="connsiteX3675" fmla="*/ 1483513 w 6737350"/>
              <a:gd name="connsiteY3675" fmla="*/ 413184 h 5407244"/>
              <a:gd name="connsiteX3676" fmla="*/ 1474161 w 6737350"/>
              <a:gd name="connsiteY3676" fmla="*/ 398090 h 5407244"/>
              <a:gd name="connsiteX3677" fmla="*/ 1471082 w 6737350"/>
              <a:gd name="connsiteY3677" fmla="*/ 395081 h 5407244"/>
              <a:gd name="connsiteX3678" fmla="*/ 2438962 w 6737350"/>
              <a:gd name="connsiteY3678" fmla="*/ 390923 h 5407244"/>
              <a:gd name="connsiteX3679" fmla="*/ 2261712 w 6737350"/>
              <a:gd name="connsiteY3679" fmla="*/ 420701 h 5407244"/>
              <a:gd name="connsiteX3680" fmla="*/ 2438962 w 6737350"/>
              <a:gd name="connsiteY3680" fmla="*/ 390923 h 5407244"/>
              <a:gd name="connsiteX3681" fmla="*/ 1614357 w 6737350"/>
              <a:gd name="connsiteY3681" fmla="*/ 385130 h 5407244"/>
              <a:gd name="connsiteX3682" fmla="*/ 1622193 w 6737350"/>
              <a:gd name="connsiteY3682" fmla="*/ 392907 h 5407244"/>
              <a:gd name="connsiteX3683" fmla="*/ 1609289 w 6737350"/>
              <a:gd name="connsiteY3683" fmla="*/ 398012 h 5407244"/>
              <a:gd name="connsiteX3684" fmla="*/ 1614357 w 6737350"/>
              <a:gd name="connsiteY3684" fmla="*/ 385130 h 5407244"/>
              <a:gd name="connsiteX3685" fmla="*/ 1140640 w 6737350"/>
              <a:gd name="connsiteY3685" fmla="*/ 379011 h 5407244"/>
              <a:gd name="connsiteX3686" fmla="*/ 1140711 w 6737350"/>
              <a:gd name="connsiteY3686" fmla="*/ 379120 h 5407244"/>
              <a:gd name="connsiteX3687" fmla="*/ 1140640 w 6737350"/>
              <a:gd name="connsiteY3687" fmla="*/ 379294 h 5407244"/>
              <a:gd name="connsiteX3688" fmla="*/ 4659146 w 6737350"/>
              <a:gd name="connsiteY3688" fmla="*/ 377976 h 5407244"/>
              <a:gd name="connsiteX3689" fmla="*/ 4698122 w 6737350"/>
              <a:gd name="connsiteY3689" fmla="*/ 389505 h 5407244"/>
              <a:gd name="connsiteX3690" fmla="*/ 4614744 w 6737350"/>
              <a:gd name="connsiteY3690" fmla="*/ 383550 h 5407244"/>
              <a:gd name="connsiteX3691" fmla="*/ 4627074 w 6737350"/>
              <a:gd name="connsiteY3691" fmla="*/ 378298 h 5407244"/>
              <a:gd name="connsiteX3692" fmla="*/ 4659146 w 6737350"/>
              <a:gd name="connsiteY3692" fmla="*/ 377976 h 5407244"/>
              <a:gd name="connsiteX3693" fmla="*/ 1653956 w 6737350"/>
              <a:gd name="connsiteY3693" fmla="*/ 375608 h 5407244"/>
              <a:gd name="connsiteX3694" fmla="*/ 1660763 w 6737350"/>
              <a:gd name="connsiteY3694" fmla="*/ 392056 h 5407244"/>
              <a:gd name="connsiteX3695" fmla="*/ 1636090 w 6737350"/>
              <a:gd name="connsiteY3695" fmla="*/ 418148 h 5407244"/>
              <a:gd name="connsiteX3696" fmla="*/ 1635239 w 6737350"/>
              <a:gd name="connsiteY3696" fmla="*/ 418148 h 5407244"/>
              <a:gd name="connsiteX3697" fmla="*/ 1653956 w 6737350"/>
              <a:gd name="connsiteY3697" fmla="*/ 375608 h 5407244"/>
              <a:gd name="connsiteX3698" fmla="*/ 5035323 w 6737350"/>
              <a:gd name="connsiteY3698" fmla="*/ 374332 h 5407244"/>
              <a:gd name="connsiteX3699" fmla="*/ 4968393 w 6737350"/>
              <a:gd name="connsiteY3699" fmla="*/ 381848 h 5407244"/>
              <a:gd name="connsiteX3700" fmla="*/ 5035323 w 6737350"/>
              <a:gd name="connsiteY3700" fmla="*/ 374332 h 5407244"/>
              <a:gd name="connsiteX3701" fmla="*/ 1315444 w 6737350"/>
              <a:gd name="connsiteY3701" fmla="*/ 372310 h 5407244"/>
              <a:gd name="connsiteX3702" fmla="*/ 1320726 w 6737350"/>
              <a:gd name="connsiteY3702" fmla="*/ 374615 h 5407244"/>
              <a:gd name="connsiteX3703" fmla="*/ 1309524 w 6737350"/>
              <a:gd name="connsiteY3703" fmla="*/ 387660 h 5407244"/>
              <a:gd name="connsiteX3704" fmla="*/ 1315444 w 6737350"/>
              <a:gd name="connsiteY3704" fmla="*/ 372310 h 5407244"/>
              <a:gd name="connsiteX3705" fmla="*/ 1146241 w 6737350"/>
              <a:gd name="connsiteY3705" fmla="*/ 371797 h 5407244"/>
              <a:gd name="connsiteX3706" fmla="*/ 1151417 w 6737350"/>
              <a:gd name="connsiteY3706" fmla="*/ 373764 h 5407244"/>
              <a:gd name="connsiteX3707" fmla="*/ 1144327 w 6737350"/>
              <a:gd name="connsiteY3707" fmla="*/ 384683 h 5407244"/>
              <a:gd name="connsiteX3708" fmla="*/ 1140711 w 6737350"/>
              <a:gd name="connsiteY3708" fmla="*/ 379120 h 5407244"/>
              <a:gd name="connsiteX3709" fmla="*/ 1143600 w 6737350"/>
              <a:gd name="connsiteY3709" fmla="*/ 372029 h 5407244"/>
              <a:gd name="connsiteX3710" fmla="*/ 1146241 w 6737350"/>
              <a:gd name="connsiteY3710" fmla="*/ 371797 h 5407244"/>
              <a:gd name="connsiteX3711" fmla="*/ 1345258 w 6737350"/>
              <a:gd name="connsiteY3711" fmla="*/ 371637 h 5407244"/>
              <a:gd name="connsiteX3712" fmla="*/ 1346818 w 6737350"/>
              <a:gd name="connsiteY3712" fmla="*/ 387093 h 5407244"/>
              <a:gd name="connsiteX3713" fmla="*/ 1342928 w 6737350"/>
              <a:gd name="connsiteY3713" fmla="*/ 400531 h 5407244"/>
              <a:gd name="connsiteX3714" fmla="*/ 1342400 w 6737350"/>
              <a:gd name="connsiteY3714" fmla="*/ 391653 h 5407244"/>
              <a:gd name="connsiteX3715" fmla="*/ 1332070 w 6737350"/>
              <a:gd name="connsiteY3715" fmla="*/ 407087 h 5407244"/>
              <a:gd name="connsiteX3716" fmla="*/ 1345258 w 6737350"/>
              <a:gd name="connsiteY3716" fmla="*/ 371637 h 5407244"/>
              <a:gd name="connsiteX3717" fmla="*/ 1190501 w 6737350"/>
              <a:gd name="connsiteY3717" fmla="*/ 368828 h 5407244"/>
              <a:gd name="connsiteX3718" fmla="*/ 1205017 w 6737350"/>
              <a:gd name="connsiteY3718" fmla="*/ 390922 h 5407244"/>
              <a:gd name="connsiteX3719" fmla="*/ 1184598 w 6737350"/>
              <a:gd name="connsiteY3719" fmla="*/ 371921 h 5407244"/>
              <a:gd name="connsiteX3720" fmla="*/ 1190501 w 6737350"/>
              <a:gd name="connsiteY3720" fmla="*/ 368828 h 5407244"/>
              <a:gd name="connsiteX3721" fmla="*/ 4701461 w 6737350"/>
              <a:gd name="connsiteY3721" fmla="*/ 361575 h 5407244"/>
              <a:gd name="connsiteX3722" fmla="*/ 4786747 w 6737350"/>
              <a:gd name="connsiteY3722" fmla="*/ 372064 h 5407244"/>
              <a:gd name="connsiteX3723" fmla="*/ 4673307 w 6737350"/>
              <a:gd name="connsiteY3723" fmla="*/ 369653 h 5407244"/>
              <a:gd name="connsiteX3724" fmla="*/ 4701461 w 6737350"/>
              <a:gd name="connsiteY3724" fmla="*/ 361575 h 5407244"/>
              <a:gd name="connsiteX3725" fmla="*/ 1173132 w 6737350"/>
              <a:gd name="connsiteY3725" fmla="*/ 358303 h 5407244"/>
              <a:gd name="connsiteX3726" fmla="*/ 1178217 w 6737350"/>
              <a:gd name="connsiteY3726" fmla="*/ 370786 h 5407244"/>
              <a:gd name="connsiteX3727" fmla="*/ 1171269 w 6737350"/>
              <a:gd name="connsiteY3727" fmla="*/ 384966 h 5407244"/>
              <a:gd name="connsiteX3728" fmla="*/ 1172120 w 6737350"/>
              <a:gd name="connsiteY3728" fmla="*/ 361995 h 5407244"/>
              <a:gd name="connsiteX3729" fmla="*/ 1173132 w 6737350"/>
              <a:gd name="connsiteY3729" fmla="*/ 358303 h 5407244"/>
              <a:gd name="connsiteX3730" fmla="*/ 1264133 w 6737350"/>
              <a:gd name="connsiteY3730" fmla="*/ 357953 h 5407244"/>
              <a:gd name="connsiteX3731" fmla="*/ 1269537 w 6737350"/>
              <a:gd name="connsiteY3731" fmla="*/ 364973 h 5407244"/>
              <a:gd name="connsiteX3732" fmla="*/ 1247841 w 6737350"/>
              <a:gd name="connsiteY3732" fmla="*/ 383832 h 5407244"/>
              <a:gd name="connsiteX3733" fmla="*/ 1261028 w 6737350"/>
              <a:gd name="connsiteY3733" fmla="*/ 371070 h 5407244"/>
              <a:gd name="connsiteX3734" fmla="*/ 1261028 w 6737350"/>
              <a:gd name="connsiteY3734" fmla="*/ 363413 h 5407244"/>
              <a:gd name="connsiteX3735" fmla="*/ 1264133 w 6737350"/>
              <a:gd name="connsiteY3735" fmla="*/ 357953 h 5407244"/>
              <a:gd name="connsiteX3736" fmla="*/ 1439387 w 6737350"/>
              <a:gd name="connsiteY3736" fmla="*/ 343756 h 5407244"/>
              <a:gd name="connsiteX3737" fmla="*/ 1458131 w 6737350"/>
              <a:gd name="connsiteY3737" fmla="*/ 347106 h 5407244"/>
              <a:gd name="connsiteX3738" fmla="*/ 1457280 w 6737350"/>
              <a:gd name="connsiteY3738" fmla="*/ 347248 h 5407244"/>
              <a:gd name="connsiteX3739" fmla="*/ 1434734 w 6737350"/>
              <a:gd name="connsiteY3739" fmla="*/ 350651 h 5407244"/>
              <a:gd name="connsiteX3740" fmla="*/ 1439387 w 6737350"/>
              <a:gd name="connsiteY3740" fmla="*/ 343756 h 5407244"/>
              <a:gd name="connsiteX3741" fmla="*/ 4519879 w 6737350"/>
              <a:gd name="connsiteY3741" fmla="*/ 341151 h 5407244"/>
              <a:gd name="connsiteX3742" fmla="*/ 4519738 w 6737350"/>
              <a:gd name="connsiteY3742" fmla="*/ 341860 h 5407244"/>
              <a:gd name="connsiteX3743" fmla="*/ 4371840 w 6737350"/>
              <a:gd name="connsiteY3743" fmla="*/ 365257 h 5407244"/>
              <a:gd name="connsiteX3744" fmla="*/ 4519879 w 6737350"/>
              <a:gd name="connsiteY3744" fmla="*/ 341151 h 5407244"/>
              <a:gd name="connsiteX3745" fmla="*/ 1168858 w 6737350"/>
              <a:gd name="connsiteY3745" fmla="*/ 338739 h 5407244"/>
              <a:gd name="connsiteX3746" fmla="*/ 1165455 w 6737350"/>
              <a:gd name="connsiteY3746" fmla="*/ 345688 h 5407244"/>
              <a:gd name="connsiteX3747" fmla="*/ 1165455 w 6737350"/>
              <a:gd name="connsiteY3747" fmla="*/ 353345 h 5407244"/>
              <a:gd name="connsiteX3748" fmla="*/ 1161201 w 6737350"/>
              <a:gd name="connsiteY3748" fmla="*/ 344837 h 5407244"/>
              <a:gd name="connsiteX3749" fmla="*/ 1168858 w 6737350"/>
              <a:gd name="connsiteY3749" fmla="*/ 338739 h 5407244"/>
              <a:gd name="connsiteX3750" fmla="*/ 1154750 w 6737350"/>
              <a:gd name="connsiteY3750" fmla="*/ 336914 h 5407244"/>
              <a:gd name="connsiteX3751" fmla="*/ 1154962 w 6737350"/>
              <a:gd name="connsiteY3751" fmla="*/ 366391 h 5407244"/>
              <a:gd name="connsiteX3752" fmla="*/ 1146029 w 6737350"/>
              <a:gd name="connsiteY3752" fmla="*/ 349658 h 5407244"/>
              <a:gd name="connsiteX3753" fmla="*/ 1154750 w 6737350"/>
              <a:gd name="connsiteY3753" fmla="*/ 336914 h 5407244"/>
              <a:gd name="connsiteX3754" fmla="*/ 5739502 w 6737350"/>
              <a:gd name="connsiteY3754" fmla="*/ 336614 h 5407244"/>
              <a:gd name="connsiteX3755" fmla="*/ 5642794 w 6737350"/>
              <a:gd name="connsiteY3755" fmla="*/ 348241 h 5407244"/>
              <a:gd name="connsiteX3756" fmla="*/ 5739502 w 6737350"/>
              <a:gd name="connsiteY3756" fmla="*/ 336614 h 5407244"/>
              <a:gd name="connsiteX3757" fmla="*/ 1112564 w 6737350"/>
              <a:gd name="connsiteY3757" fmla="*/ 336329 h 5407244"/>
              <a:gd name="connsiteX3758" fmla="*/ 1117243 w 6737350"/>
              <a:gd name="connsiteY3758" fmla="*/ 352352 h 5407244"/>
              <a:gd name="connsiteX3759" fmla="*/ 1105048 w 6737350"/>
              <a:gd name="connsiteY3759" fmla="*/ 364689 h 5407244"/>
              <a:gd name="connsiteX3760" fmla="*/ 1112564 w 6737350"/>
              <a:gd name="connsiteY3760" fmla="*/ 336329 h 5407244"/>
              <a:gd name="connsiteX3761" fmla="*/ 4898350 w 6737350"/>
              <a:gd name="connsiteY3761" fmla="*/ 335796 h 5407244"/>
              <a:gd name="connsiteX3762" fmla="*/ 4934503 w 6737350"/>
              <a:gd name="connsiteY3762" fmla="*/ 348099 h 5407244"/>
              <a:gd name="connsiteX3763" fmla="*/ 4898060 w 6737350"/>
              <a:gd name="connsiteY3763" fmla="*/ 359727 h 5407244"/>
              <a:gd name="connsiteX3764" fmla="*/ 4888985 w 6737350"/>
              <a:gd name="connsiteY3764" fmla="*/ 345689 h 5407244"/>
              <a:gd name="connsiteX3765" fmla="*/ 4898350 w 6737350"/>
              <a:gd name="connsiteY3765" fmla="*/ 335796 h 5407244"/>
              <a:gd name="connsiteX3766" fmla="*/ 6025655 w 6737350"/>
              <a:gd name="connsiteY3766" fmla="*/ 331367 h 5407244"/>
              <a:gd name="connsiteX3767" fmla="*/ 5991198 w 6737350"/>
              <a:gd name="connsiteY3767" fmla="*/ 358167 h 5407244"/>
              <a:gd name="connsiteX3768" fmla="*/ 5991340 w 6737350"/>
              <a:gd name="connsiteY3768" fmla="*/ 358167 h 5407244"/>
              <a:gd name="connsiteX3769" fmla="*/ 6025655 w 6737350"/>
              <a:gd name="connsiteY3769" fmla="*/ 331367 h 5407244"/>
              <a:gd name="connsiteX3770" fmla="*/ 1115754 w 6737350"/>
              <a:gd name="connsiteY3770" fmla="*/ 327325 h 5407244"/>
              <a:gd name="connsiteX3771" fmla="*/ 1109019 w 6737350"/>
              <a:gd name="connsiteY3771" fmla="*/ 334627 h 5407244"/>
              <a:gd name="connsiteX3772" fmla="*/ 1109019 w 6737350"/>
              <a:gd name="connsiteY3772" fmla="*/ 349658 h 5407244"/>
              <a:gd name="connsiteX3773" fmla="*/ 1100936 w 6737350"/>
              <a:gd name="connsiteY3773" fmla="*/ 363838 h 5407244"/>
              <a:gd name="connsiteX3774" fmla="*/ 1096540 w 6737350"/>
              <a:gd name="connsiteY3774" fmla="*/ 370645 h 5407244"/>
              <a:gd name="connsiteX3775" fmla="*/ 1127027 w 6737350"/>
              <a:gd name="connsiteY3775" fmla="*/ 353487 h 5407244"/>
              <a:gd name="connsiteX3776" fmla="*/ 1121355 w 6737350"/>
              <a:gd name="connsiteY3776" fmla="*/ 329806 h 5407244"/>
              <a:gd name="connsiteX3777" fmla="*/ 1122064 w 6737350"/>
              <a:gd name="connsiteY3777" fmla="*/ 329381 h 5407244"/>
              <a:gd name="connsiteX3778" fmla="*/ 1115754 w 6737350"/>
              <a:gd name="connsiteY3778" fmla="*/ 327325 h 5407244"/>
              <a:gd name="connsiteX3779" fmla="*/ 1171553 w 6737350"/>
              <a:gd name="connsiteY3779" fmla="*/ 301304 h 5407244"/>
              <a:gd name="connsiteX3780" fmla="*/ 1175665 w 6737350"/>
              <a:gd name="connsiteY3780" fmla="*/ 302013 h 5407244"/>
              <a:gd name="connsiteX3781" fmla="*/ 1173254 w 6737350"/>
              <a:gd name="connsiteY3781" fmla="*/ 309245 h 5407244"/>
              <a:gd name="connsiteX3782" fmla="*/ 1174105 w 6737350"/>
              <a:gd name="connsiteY3782" fmla="*/ 316902 h 5407244"/>
              <a:gd name="connsiteX3783" fmla="*/ 1166306 w 6737350"/>
              <a:gd name="connsiteY3783" fmla="*/ 323000 h 5407244"/>
              <a:gd name="connsiteX3784" fmla="*/ 1171553 w 6737350"/>
              <a:gd name="connsiteY3784" fmla="*/ 301304 h 5407244"/>
              <a:gd name="connsiteX3785" fmla="*/ 1891109 w 6737350"/>
              <a:gd name="connsiteY3785" fmla="*/ 301192 h 5407244"/>
              <a:gd name="connsiteX3786" fmla="*/ 1983075 w 6737350"/>
              <a:gd name="connsiteY3786" fmla="*/ 315769 h 5407244"/>
              <a:gd name="connsiteX3787" fmla="*/ 1862970 w 6737350"/>
              <a:gd name="connsiteY3787" fmla="*/ 310381 h 5407244"/>
              <a:gd name="connsiteX3788" fmla="*/ 1891109 w 6737350"/>
              <a:gd name="connsiteY3788" fmla="*/ 301192 h 5407244"/>
              <a:gd name="connsiteX3789" fmla="*/ 1589437 w 6737350"/>
              <a:gd name="connsiteY3789" fmla="*/ 301003 h 5407244"/>
              <a:gd name="connsiteX3790" fmla="*/ 1592273 w 6737350"/>
              <a:gd name="connsiteY3790" fmla="*/ 319029 h 5407244"/>
              <a:gd name="connsiteX3791" fmla="*/ 1591990 w 6737350"/>
              <a:gd name="connsiteY3791" fmla="*/ 319029 h 5407244"/>
              <a:gd name="connsiteX3792" fmla="*/ 1582773 w 6737350"/>
              <a:gd name="connsiteY3792" fmla="*/ 309670 h 5407244"/>
              <a:gd name="connsiteX3793" fmla="*/ 1589437 w 6737350"/>
              <a:gd name="connsiteY3793" fmla="*/ 301003 h 5407244"/>
              <a:gd name="connsiteX3794" fmla="*/ 1068180 w 6737350"/>
              <a:gd name="connsiteY3794" fmla="*/ 291077 h 5407244"/>
              <a:gd name="connsiteX3795" fmla="*/ 1057829 w 6737350"/>
              <a:gd name="connsiteY3795" fmla="*/ 295207 h 5407244"/>
              <a:gd name="connsiteX3796" fmla="*/ 1075129 w 6737350"/>
              <a:gd name="connsiteY3796" fmla="*/ 313641 h 5407244"/>
              <a:gd name="connsiteX3797" fmla="*/ 1068180 w 6737350"/>
              <a:gd name="connsiteY3797" fmla="*/ 291077 h 5407244"/>
              <a:gd name="connsiteX3798" fmla="*/ 5492770 w 6737350"/>
              <a:gd name="connsiteY3798" fmla="*/ 290954 h 5407244"/>
              <a:gd name="connsiteX3799" fmla="*/ 5478590 w 6737350"/>
              <a:gd name="connsiteY3799" fmla="*/ 300171 h 5407244"/>
              <a:gd name="connsiteX3800" fmla="*/ 5450230 w 6737350"/>
              <a:gd name="connsiteY3800" fmla="*/ 318605 h 5407244"/>
              <a:gd name="connsiteX3801" fmla="*/ 5456470 w 6737350"/>
              <a:gd name="connsiteY3801" fmla="*/ 302865 h 5407244"/>
              <a:gd name="connsiteX3802" fmla="*/ 5492770 w 6737350"/>
              <a:gd name="connsiteY3802" fmla="*/ 290954 h 5407244"/>
              <a:gd name="connsiteX3803" fmla="*/ 1639402 w 6737350"/>
              <a:gd name="connsiteY3803" fmla="*/ 288914 h 5407244"/>
              <a:gd name="connsiteX3804" fmla="*/ 1637508 w 6737350"/>
              <a:gd name="connsiteY3804" fmla="*/ 297050 h 5407244"/>
              <a:gd name="connsiteX3805" fmla="*/ 1625455 w 6737350"/>
              <a:gd name="connsiteY3805" fmla="*/ 302580 h 5407244"/>
              <a:gd name="connsiteX3806" fmla="*/ 1620350 w 6737350"/>
              <a:gd name="connsiteY3806" fmla="*/ 309103 h 5407244"/>
              <a:gd name="connsiteX3807" fmla="*/ 1620350 w 6737350"/>
              <a:gd name="connsiteY3807" fmla="*/ 316760 h 5407244"/>
              <a:gd name="connsiteX3808" fmla="*/ 1611558 w 6737350"/>
              <a:gd name="connsiteY3808" fmla="*/ 322716 h 5407244"/>
              <a:gd name="connsiteX3809" fmla="*/ 1615670 w 6737350"/>
              <a:gd name="connsiteY3809" fmla="*/ 300737 h 5407244"/>
              <a:gd name="connsiteX3810" fmla="*/ 1637508 w 6737350"/>
              <a:gd name="connsiteY3810" fmla="*/ 289535 h 5407244"/>
              <a:gd name="connsiteX3811" fmla="*/ 1639402 w 6737350"/>
              <a:gd name="connsiteY3811" fmla="*/ 288914 h 5407244"/>
              <a:gd name="connsiteX3812" fmla="*/ 1040053 w 6737350"/>
              <a:gd name="connsiteY3812" fmla="*/ 284133 h 5407244"/>
              <a:gd name="connsiteX3813" fmla="*/ 1024506 w 6737350"/>
              <a:gd name="connsiteY3813" fmla="*/ 296483 h 5407244"/>
              <a:gd name="connsiteX3814" fmla="*/ 1072293 w 6737350"/>
              <a:gd name="connsiteY3814" fmla="*/ 350934 h 5407244"/>
              <a:gd name="connsiteX3815" fmla="*/ 1075412 w 6737350"/>
              <a:gd name="connsiteY3815" fmla="*/ 350934 h 5407244"/>
              <a:gd name="connsiteX3816" fmla="*/ 1077681 w 6737350"/>
              <a:gd name="connsiteY3816" fmla="*/ 321582 h 5407244"/>
              <a:gd name="connsiteX3817" fmla="*/ 1040053 w 6737350"/>
              <a:gd name="connsiteY3817" fmla="*/ 284133 h 5407244"/>
              <a:gd name="connsiteX3818" fmla="*/ 5629660 w 6737350"/>
              <a:gd name="connsiteY3818" fmla="*/ 282446 h 5407244"/>
              <a:gd name="connsiteX3819" fmla="*/ 5606778 w 6737350"/>
              <a:gd name="connsiteY3819" fmla="*/ 300029 h 5407244"/>
              <a:gd name="connsiteX3820" fmla="*/ 5623510 w 6737350"/>
              <a:gd name="connsiteY3820" fmla="*/ 312933 h 5407244"/>
              <a:gd name="connsiteX3821" fmla="*/ 5658818 w 6737350"/>
              <a:gd name="connsiteY3821" fmla="*/ 293790 h 5407244"/>
              <a:gd name="connsiteX3822" fmla="*/ 5629660 w 6737350"/>
              <a:gd name="connsiteY3822" fmla="*/ 282446 h 5407244"/>
              <a:gd name="connsiteX3823" fmla="*/ 5965248 w 6737350"/>
              <a:gd name="connsiteY3823" fmla="*/ 271244 h 5407244"/>
              <a:gd name="connsiteX3824" fmla="*/ 5878892 w 6737350"/>
              <a:gd name="connsiteY3824" fmla="*/ 304283 h 5407244"/>
              <a:gd name="connsiteX3825" fmla="*/ 5967092 w 6737350"/>
              <a:gd name="connsiteY3825" fmla="*/ 285991 h 5407244"/>
              <a:gd name="connsiteX3826" fmla="*/ 5943836 w 6737350"/>
              <a:gd name="connsiteY3826" fmla="*/ 281311 h 5407244"/>
              <a:gd name="connsiteX3827" fmla="*/ 5965248 w 6737350"/>
              <a:gd name="connsiteY3827" fmla="*/ 271244 h 5407244"/>
              <a:gd name="connsiteX3828" fmla="*/ 1053859 w 6737350"/>
              <a:gd name="connsiteY3828" fmla="*/ 264153 h 5407244"/>
              <a:gd name="connsiteX3829" fmla="*/ 1059814 w 6737350"/>
              <a:gd name="connsiteY3829" fmla="*/ 272802 h 5407244"/>
              <a:gd name="connsiteX3830" fmla="*/ 1053859 w 6737350"/>
              <a:gd name="connsiteY3830" fmla="*/ 264153 h 5407244"/>
              <a:gd name="connsiteX3831" fmla="*/ 5997153 w 6737350"/>
              <a:gd name="connsiteY3831" fmla="*/ 262718 h 5407244"/>
              <a:gd name="connsiteX3832" fmla="*/ 5974465 w 6737350"/>
              <a:gd name="connsiteY3832" fmla="*/ 284998 h 5407244"/>
              <a:gd name="connsiteX3833" fmla="*/ 6009774 w 6737350"/>
              <a:gd name="connsiteY3833" fmla="*/ 265714 h 5407244"/>
              <a:gd name="connsiteX3834" fmla="*/ 6032178 w 6737350"/>
              <a:gd name="connsiteY3834" fmla="*/ 262878 h 5407244"/>
              <a:gd name="connsiteX3835" fmla="*/ 5997153 w 6737350"/>
              <a:gd name="connsiteY3835" fmla="*/ 262718 h 5407244"/>
              <a:gd name="connsiteX3836" fmla="*/ 1148557 w 6737350"/>
              <a:gd name="connsiteY3836" fmla="*/ 254178 h 5407244"/>
              <a:gd name="connsiteX3837" fmla="*/ 1167440 w 6737350"/>
              <a:gd name="connsiteY3837" fmla="*/ 270250 h 5407244"/>
              <a:gd name="connsiteX3838" fmla="*/ 1166590 w 6737350"/>
              <a:gd name="connsiteY3838" fmla="*/ 270250 h 5407244"/>
              <a:gd name="connsiteX3839" fmla="*/ 1138230 w 6737350"/>
              <a:gd name="connsiteY3839" fmla="*/ 272519 h 5407244"/>
              <a:gd name="connsiteX3840" fmla="*/ 1148557 w 6737350"/>
              <a:gd name="connsiteY3840" fmla="*/ 254178 h 5407244"/>
              <a:gd name="connsiteX3841" fmla="*/ 1209336 w 6737350"/>
              <a:gd name="connsiteY3841" fmla="*/ 247666 h 5407244"/>
              <a:gd name="connsiteX3842" fmla="*/ 1205585 w 6737350"/>
              <a:gd name="connsiteY3842" fmla="*/ 261459 h 5407244"/>
              <a:gd name="connsiteX3843" fmla="*/ 1201898 w 6737350"/>
              <a:gd name="connsiteY3843" fmla="*/ 261459 h 5407244"/>
              <a:gd name="connsiteX3844" fmla="*/ 1201331 w 6737350"/>
              <a:gd name="connsiteY3844" fmla="*/ 261459 h 5407244"/>
              <a:gd name="connsiteX3845" fmla="*/ 1206163 w 6737350"/>
              <a:gd name="connsiteY3845" fmla="*/ 248138 h 5407244"/>
              <a:gd name="connsiteX3846" fmla="*/ 1209336 w 6737350"/>
              <a:gd name="connsiteY3846" fmla="*/ 247666 h 5407244"/>
              <a:gd name="connsiteX3847" fmla="*/ 1124072 w 6737350"/>
              <a:gd name="connsiteY3847" fmla="*/ 244659 h 5407244"/>
              <a:gd name="connsiteX3848" fmla="*/ 1134401 w 6737350"/>
              <a:gd name="connsiteY3848" fmla="*/ 257063 h 5407244"/>
              <a:gd name="connsiteX3849" fmla="*/ 1114265 w 6737350"/>
              <a:gd name="connsiteY3849" fmla="*/ 283579 h 5407244"/>
              <a:gd name="connsiteX3850" fmla="*/ 1122632 w 6737350"/>
              <a:gd name="connsiteY3850" fmla="*/ 246711 h 5407244"/>
              <a:gd name="connsiteX3851" fmla="*/ 1122064 w 6737350"/>
              <a:gd name="connsiteY3851" fmla="*/ 247278 h 5407244"/>
              <a:gd name="connsiteX3852" fmla="*/ 1124072 w 6737350"/>
              <a:gd name="connsiteY3852" fmla="*/ 244659 h 5407244"/>
              <a:gd name="connsiteX3853" fmla="*/ 5651054 w 6737350"/>
              <a:gd name="connsiteY3853" fmla="*/ 220231 h 5407244"/>
              <a:gd name="connsiteX3854" fmla="*/ 5695402 w 6737350"/>
              <a:gd name="connsiteY3854" fmla="*/ 221756 h 5407244"/>
              <a:gd name="connsiteX3855" fmla="*/ 5614576 w 6737350"/>
              <a:gd name="connsiteY3855" fmla="*/ 238913 h 5407244"/>
              <a:gd name="connsiteX3856" fmla="*/ 5651054 w 6737350"/>
              <a:gd name="connsiteY3856" fmla="*/ 220231 h 5407244"/>
              <a:gd name="connsiteX3857" fmla="*/ 1055935 w 6737350"/>
              <a:gd name="connsiteY3857" fmla="*/ 211312 h 5407244"/>
              <a:gd name="connsiteX3858" fmla="*/ 1051314 w 6737350"/>
              <a:gd name="connsiteY3858" fmla="*/ 225272 h 5407244"/>
              <a:gd name="connsiteX3859" fmla="*/ 1051164 w 6737350"/>
              <a:gd name="connsiteY3859" fmla="*/ 225299 h 5407244"/>
              <a:gd name="connsiteX3860" fmla="*/ 1051164 w 6737350"/>
              <a:gd name="connsiteY3860" fmla="*/ 225725 h 5407244"/>
              <a:gd name="connsiteX3861" fmla="*/ 1051314 w 6737350"/>
              <a:gd name="connsiteY3861" fmla="*/ 225272 h 5407244"/>
              <a:gd name="connsiteX3862" fmla="*/ 1055137 w 6737350"/>
              <a:gd name="connsiteY3862" fmla="*/ 224573 h 5407244"/>
              <a:gd name="connsiteX3863" fmla="*/ 1061658 w 6737350"/>
              <a:gd name="connsiteY3863" fmla="*/ 227285 h 5407244"/>
              <a:gd name="connsiteX3864" fmla="*/ 1055935 w 6737350"/>
              <a:gd name="connsiteY3864" fmla="*/ 211312 h 5407244"/>
              <a:gd name="connsiteX3865" fmla="*/ 1102071 w 6737350"/>
              <a:gd name="connsiteY3865" fmla="*/ 189849 h 5407244"/>
              <a:gd name="connsiteX3866" fmla="*/ 1121497 w 6737350"/>
              <a:gd name="connsiteY3866" fmla="*/ 208567 h 5407244"/>
              <a:gd name="connsiteX3867" fmla="*/ 1101362 w 6737350"/>
              <a:gd name="connsiteY3867" fmla="*/ 219911 h 5407244"/>
              <a:gd name="connsiteX3868" fmla="*/ 1100794 w 6737350"/>
              <a:gd name="connsiteY3868" fmla="*/ 219911 h 5407244"/>
              <a:gd name="connsiteX3869" fmla="*/ 1102071 w 6737350"/>
              <a:gd name="connsiteY3869" fmla="*/ 189849 h 5407244"/>
              <a:gd name="connsiteX3870" fmla="*/ 5354973 w 6737350"/>
              <a:gd name="connsiteY3870" fmla="*/ 177351 h 5407244"/>
              <a:gd name="connsiteX3871" fmla="*/ 5377593 w 6737350"/>
              <a:gd name="connsiteY3871" fmla="*/ 177638 h 5407244"/>
              <a:gd name="connsiteX3872" fmla="*/ 5390390 w 6737350"/>
              <a:gd name="connsiteY3872" fmla="*/ 190560 h 5407244"/>
              <a:gd name="connsiteX3873" fmla="*/ 5315378 w 6737350"/>
              <a:gd name="connsiteY3873" fmla="*/ 191836 h 5407244"/>
              <a:gd name="connsiteX3874" fmla="*/ 5354973 w 6737350"/>
              <a:gd name="connsiteY3874" fmla="*/ 177351 h 5407244"/>
              <a:gd name="connsiteX3875" fmla="*/ 5892930 w 6737350"/>
              <a:gd name="connsiteY3875" fmla="*/ 174961 h 5407244"/>
              <a:gd name="connsiteX3876" fmla="*/ 5961562 w 6737350"/>
              <a:gd name="connsiteY3876" fmla="*/ 181484 h 5407244"/>
              <a:gd name="connsiteX3877" fmla="*/ 5824299 w 6737350"/>
              <a:gd name="connsiteY3877" fmla="*/ 228420 h 5407244"/>
              <a:gd name="connsiteX3878" fmla="*/ 5892930 w 6737350"/>
              <a:gd name="connsiteY3878" fmla="*/ 174961 h 5407244"/>
              <a:gd name="connsiteX3879" fmla="*/ 1135516 w 6737350"/>
              <a:gd name="connsiteY3879" fmla="*/ 172069 h 5407244"/>
              <a:gd name="connsiteX3880" fmla="*/ 1172545 w 6737350"/>
              <a:gd name="connsiteY3880" fmla="*/ 172408 h 5407244"/>
              <a:gd name="connsiteX3881" fmla="*/ 1121214 w 6737350"/>
              <a:gd name="connsiteY3881" fmla="*/ 178080 h 5407244"/>
              <a:gd name="connsiteX3882" fmla="*/ 1135516 w 6737350"/>
              <a:gd name="connsiteY3882" fmla="*/ 172069 h 5407244"/>
              <a:gd name="connsiteX3883" fmla="*/ 1176728 w 6737350"/>
              <a:gd name="connsiteY3883" fmla="*/ 145377 h 5407244"/>
              <a:gd name="connsiteX3884" fmla="*/ 1191121 w 6737350"/>
              <a:gd name="connsiteY3884" fmla="*/ 145608 h 5407244"/>
              <a:gd name="connsiteX3885" fmla="*/ 1162761 w 6737350"/>
              <a:gd name="connsiteY3885" fmla="*/ 155675 h 5407244"/>
              <a:gd name="connsiteX3886" fmla="*/ 1176728 w 6737350"/>
              <a:gd name="connsiteY3886" fmla="*/ 145377 h 5407244"/>
              <a:gd name="connsiteX3887" fmla="*/ 1153863 w 6737350"/>
              <a:gd name="connsiteY3887" fmla="*/ 139794 h 5407244"/>
              <a:gd name="connsiteX3888" fmla="*/ 1163186 w 6737350"/>
              <a:gd name="connsiteY3888" fmla="*/ 140361 h 5407244"/>
              <a:gd name="connsiteX3889" fmla="*/ 1146029 w 6737350"/>
              <a:gd name="connsiteY3889" fmla="*/ 144757 h 5407244"/>
              <a:gd name="connsiteX3890" fmla="*/ 1153863 w 6737350"/>
              <a:gd name="connsiteY3890" fmla="*/ 139794 h 5407244"/>
              <a:gd name="connsiteX3891" fmla="*/ 1133311 w 6737350"/>
              <a:gd name="connsiteY3891" fmla="*/ 127471 h 5407244"/>
              <a:gd name="connsiteX3892" fmla="*/ 1146312 w 6737350"/>
              <a:gd name="connsiteY3892" fmla="*/ 137241 h 5407244"/>
              <a:gd name="connsiteX3893" fmla="*/ 1126318 w 6737350"/>
              <a:gd name="connsiteY3893" fmla="*/ 133413 h 5407244"/>
              <a:gd name="connsiteX3894" fmla="*/ 1133311 w 6737350"/>
              <a:gd name="connsiteY3894" fmla="*/ 127471 h 5407244"/>
              <a:gd name="connsiteX3895" fmla="*/ 5672695 w 6737350"/>
              <a:gd name="connsiteY3895" fmla="*/ 118747 h 5407244"/>
              <a:gd name="connsiteX3896" fmla="*/ 5668886 w 6737350"/>
              <a:gd name="connsiteY3896" fmla="*/ 127600 h 5407244"/>
              <a:gd name="connsiteX3897" fmla="*/ 5595574 w 6737350"/>
              <a:gd name="connsiteY3897" fmla="*/ 144049 h 5407244"/>
              <a:gd name="connsiteX3898" fmla="*/ 5566790 w 6737350"/>
              <a:gd name="connsiteY3898" fmla="*/ 154542 h 5407244"/>
              <a:gd name="connsiteX3899" fmla="*/ 5582530 w 6737350"/>
              <a:gd name="connsiteY3899" fmla="*/ 160073 h 5407244"/>
              <a:gd name="connsiteX3900" fmla="*/ 5531482 w 6737350"/>
              <a:gd name="connsiteY3900" fmla="*/ 174253 h 5407244"/>
              <a:gd name="connsiteX3901" fmla="*/ 5528788 w 6737350"/>
              <a:gd name="connsiteY3901" fmla="*/ 151990 h 5407244"/>
              <a:gd name="connsiteX3902" fmla="*/ 5660520 w 6737350"/>
              <a:gd name="connsiteY3902" fmla="*/ 121219 h 5407244"/>
              <a:gd name="connsiteX3903" fmla="*/ 5672695 w 6737350"/>
              <a:gd name="connsiteY3903" fmla="*/ 118747 h 5407244"/>
              <a:gd name="connsiteX3904" fmla="*/ 1063094 w 6737350"/>
              <a:gd name="connsiteY3904" fmla="*/ 114305 h 5407244"/>
              <a:gd name="connsiteX3905" fmla="*/ 1079099 w 6737350"/>
              <a:gd name="connsiteY3905" fmla="*/ 154541 h 5407244"/>
              <a:gd name="connsiteX3906" fmla="*/ 1100653 w 6737350"/>
              <a:gd name="connsiteY3906" fmla="*/ 173684 h 5407244"/>
              <a:gd name="connsiteX3907" fmla="*/ 1076688 w 6737350"/>
              <a:gd name="connsiteY3907" fmla="*/ 161631 h 5407244"/>
              <a:gd name="connsiteX3908" fmla="*/ 1090868 w 6737350"/>
              <a:gd name="connsiteY3908" fmla="*/ 217500 h 5407244"/>
              <a:gd name="connsiteX3909" fmla="*/ 1060381 w 6737350"/>
              <a:gd name="connsiteY3909" fmla="*/ 181483 h 5407244"/>
              <a:gd name="connsiteX3910" fmla="*/ 1084629 w 6737350"/>
              <a:gd name="connsiteY3910" fmla="*/ 239196 h 5407244"/>
              <a:gd name="connsiteX3911" fmla="*/ 1062792 w 6737350"/>
              <a:gd name="connsiteY3911" fmla="*/ 227426 h 5407244"/>
              <a:gd name="connsiteX3912" fmla="*/ 1091152 w 6737350"/>
              <a:gd name="connsiteY3912" fmla="*/ 270675 h 5407244"/>
              <a:gd name="connsiteX3913" fmla="*/ 1130431 w 6737350"/>
              <a:gd name="connsiteY3913" fmla="*/ 300737 h 5407244"/>
              <a:gd name="connsiteX3914" fmla="*/ 1127595 w 6737350"/>
              <a:gd name="connsiteY3914" fmla="*/ 292513 h 5407244"/>
              <a:gd name="connsiteX3915" fmla="*/ 1168433 w 6737350"/>
              <a:gd name="connsiteY3915" fmla="*/ 307827 h 5407244"/>
              <a:gd name="connsiteX3916" fmla="*/ 1156664 w 6737350"/>
              <a:gd name="connsiteY3916" fmla="*/ 336187 h 5407244"/>
              <a:gd name="connsiteX3917" fmla="*/ 1129154 w 6737350"/>
              <a:gd name="connsiteY3917" fmla="*/ 331082 h 5407244"/>
              <a:gd name="connsiteX3918" fmla="*/ 1131849 w 6737350"/>
              <a:gd name="connsiteY3918" fmla="*/ 369510 h 5407244"/>
              <a:gd name="connsiteX3919" fmla="*/ 1131849 w 6737350"/>
              <a:gd name="connsiteY3919" fmla="*/ 346680 h 5407244"/>
              <a:gd name="connsiteX3920" fmla="*/ 1141491 w 6737350"/>
              <a:gd name="connsiteY3920" fmla="*/ 371354 h 5407244"/>
              <a:gd name="connsiteX3921" fmla="*/ 1133408 w 6737350"/>
              <a:gd name="connsiteY3921" fmla="*/ 385533 h 5407244"/>
              <a:gd name="connsiteX3922" fmla="*/ 1155246 w 6737350"/>
              <a:gd name="connsiteY3922" fmla="*/ 374473 h 5407244"/>
              <a:gd name="connsiteX3923" fmla="*/ 1165172 w 6737350"/>
              <a:gd name="connsiteY3923" fmla="*/ 391489 h 5407244"/>
              <a:gd name="connsiteX3924" fmla="*/ 1174672 w 6737350"/>
              <a:gd name="connsiteY3924" fmla="*/ 393191 h 5407244"/>
              <a:gd name="connsiteX3925" fmla="*/ 1206861 w 6737350"/>
              <a:gd name="connsiteY3925" fmla="*/ 414319 h 5407244"/>
              <a:gd name="connsiteX3926" fmla="*/ 1211540 w 6737350"/>
              <a:gd name="connsiteY3926" fmla="*/ 377309 h 5407244"/>
              <a:gd name="connsiteX3927" fmla="*/ 1219197 w 6737350"/>
              <a:gd name="connsiteY3927" fmla="*/ 371212 h 5407244"/>
              <a:gd name="connsiteX3928" fmla="*/ 1219197 w 6737350"/>
              <a:gd name="connsiteY3928" fmla="*/ 409072 h 5407244"/>
              <a:gd name="connsiteX3929" fmla="*/ 1235363 w 6737350"/>
              <a:gd name="connsiteY3929" fmla="*/ 404393 h 5407244"/>
              <a:gd name="connsiteX3930" fmla="*/ 1228840 w 6737350"/>
              <a:gd name="connsiteY3930" fmla="*/ 380429 h 5407244"/>
              <a:gd name="connsiteX3931" fmla="*/ 1233803 w 6737350"/>
              <a:gd name="connsiteY3931" fmla="*/ 388937 h 5407244"/>
              <a:gd name="connsiteX3932" fmla="*/ 1238908 w 6737350"/>
              <a:gd name="connsiteY3932" fmla="*/ 344412 h 5407244"/>
              <a:gd name="connsiteX3933" fmla="*/ 1248125 w 6737350"/>
              <a:gd name="connsiteY3933" fmla="*/ 376458 h 5407244"/>
              <a:gd name="connsiteX3934" fmla="*/ 1243587 w 6737350"/>
              <a:gd name="connsiteY3934" fmla="*/ 383265 h 5407244"/>
              <a:gd name="connsiteX3935" fmla="*/ 1240326 w 6737350"/>
              <a:gd name="connsiteY3935" fmla="*/ 413043 h 5407244"/>
              <a:gd name="connsiteX3936" fmla="*/ 1254506 w 6737350"/>
              <a:gd name="connsiteY3936" fmla="*/ 392907 h 5407244"/>
              <a:gd name="connsiteX3937" fmla="*/ 1277194 w 6737350"/>
              <a:gd name="connsiteY3937" fmla="*/ 412334 h 5407244"/>
              <a:gd name="connsiteX3938" fmla="*/ 1271947 w 6737350"/>
              <a:gd name="connsiteY3938" fmla="*/ 434029 h 5407244"/>
              <a:gd name="connsiteX3939" fmla="*/ 1311935 w 6737350"/>
              <a:gd name="connsiteY3939" fmla="*/ 418856 h 5407244"/>
              <a:gd name="connsiteX3940" fmla="*/ 1332212 w 6737350"/>
              <a:gd name="connsiteY3940" fmla="*/ 445231 h 5407244"/>
              <a:gd name="connsiteX3941" fmla="*/ 1328242 w 6737350"/>
              <a:gd name="connsiteY3941" fmla="*/ 437007 h 5407244"/>
              <a:gd name="connsiteX3942" fmla="*/ 1345825 w 6737350"/>
              <a:gd name="connsiteY3942" fmla="*/ 425096 h 5407244"/>
              <a:gd name="connsiteX3943" fmla="*/ 1361139 w 6737350"/>
              <a:gd name="connsiteY3943" fmla="*/ 412759 h 5407244"/>
              <a:gd name="connsiteX3944" fmla="*/ 1354475 w 6737350"/>
              <a:gd name="connsiteY3944" fmla="*/ 396310 h 5407244"/>
              <a:gd name="connsiteX3945" fmla="*/ 1361707 w 6737350"/>
              <a:gd name="connsiteY3945" fmla="*/ 375040 h 5407244"/>
              <a:gd name="connsiteX3946" fmla="*/ 1367662 w 6737350"/>
              <a:gd name="connsiteY3946" fmla="*/ 383690 h 5407244"/>
              <a:gd name="connsiteX3947" fmla="*/ 1371349 w 6737350"/>
              <a:gd name="connsiteY3947" fmla="*/ 399572 h 5407244"/>
              <a:gd name="connsiteX3948" fmla="*/ 1363692 w 6737350"/>
              <a:gd name="connsiteY3948" fmla="*/ 405669 h 5407244"/>
              <a:gd name="connsiteX3949" fmla="*/ 1379006 w 6737350"/>
              <a:gd name="connsiteY3949" fmla="*/ 393333 h 5407244"/>
              <a:gd name="connsiteX3950" fmla="*/ 1371774 w 6737350"/>
              <a:gd name="connsiteY3950" fmla="*/ 414744 h 5407244"/>
              <a:gd name="connsiteX3951" fmla="*/ 1374327 w 6737350"/>
              <a:gd name="connsiteY3951" fmla="*/ 430484 h 5407244"/>
              <a:gd name="connsiteX3952" fmla="*/ 1390350 w 6737350"/>
              <a:gd name="connsiteY3952" fmla="*/ 403117 h 5407244"/>
              <a:gd name="connsiteX3953" fmla="*/ 1377730 w 6737350"/>
              <a:gd name="connsiteY3953" fmla="*/ 423536 h 5407244"/>
              <a:gd name="connsiteX3954" fmla="*/ 1382835 w 6737350"/>
              <a:gd name="connsiteY3954" fmla="*/ 454732 h 5407244"/>
              <a:gd name="connsiteX3955" fmla="*/ 1384820 w 6737350"/>
              <a:gd name="connsiteY3955" fmla="*/ 432469 h 5407244"/>
              <a:gd name="connsiteX3956" fmla="*/ 1391626 w 6737350"/>
              <a:gd name="connsiteY3956" fmla="*/ 448776 h 5407244"/>
              <a:gd name="connsiteX3957" fmla="*/ 1388365 w 6737350"/>
              <a:gd name="connsiteY3957" fmla="*/ 425379 h 5407244"/>
              <a:gd name="connsiteX3958" fmla="*/ 1410911 w 6737350"/>
              <a:gd name="connsiteY3958" fmla="*/ 422118 h 5407244"/>
              <a:gd name="connsiteX3959" fmla="*/ 1436576 w 6737350"/>
              <a:gd name="connsiteY3959" fmla="*/ 442112 h 5407244"/>
              <a:gd name="connsiteX3960" fmla="*/ 1435726 w 6737350"/>
              <a:gd name="connsiteY3960" fmla="*/ 464516 h 5407244"/>
              <a:gd name="connsiteX3961" fmla="*/ 1471743 w 6737350"/>
              <a:gd name="connsiteY3961" fmla="*/ 440977 h 5407244"/>
              <a:gd name="connsiteX3962" fmla="*/ 1463803 w 6737350"/>
              <a:gd name="connsiteY3962" fmla="*/ 455157 h 5407244"/>
              <a:gd name="connsiteX3963" fmla="*/ 1477983 w 6737350"/>
              <a:gd name="connsiteY3963" fmla="*/ 442679 h 5407244"/>
              <a:gd name="connsiteX3964" fmla="*/ 1472027 w 6737350"/>
              <a:gd name="connsiteY3964" fmla="*/ 456859 h 5407244"/>
              <a:gd name="connsiteX3965" fmla="*/ 1480967 w 6737350"/>
              <a:gd name="connsiteY3965" fmla="*/ 464660 h 5407244"/>
              <a:gd name="connsiteX3966" fmla="*/ 1507419 w 6737350"/>
              <a:gd name="connsiteY3966" fmla="*/ 459085 h 5407244"/>
              <a:gd name="connsiteX3967" fmla="*/ 1503932 w 6737350"/>
              <a:gd name="connsiteY3967" fmla="*/ 446649 h 5407244"/>
              <a:gd name="connsiteX3968" fmla="*/ 1503223 w 6737350"/>
              <a:gd name="connsiteY3968" fmla="*/ 446649 h 5407244"/>
              <a:gd name="connsiteX3969" fmla="*/ 1512724 w 6737350"/>
              <a:gd name="connsiteY3969" fmla="*/ 448493 h 5407244"/>
              <a:gd name="connsiteX3970" fmla="*/ 1511102 w 6737350"/>
              <a:gd name="connsiteY3970" fmla="*/ 458309 h 5407244"/>
              <a:gd name="connsiteX3971" fmla="*/ 1518732 w 6737350"/>
              <a:gd name="connsiteY3971" fmla="*/ 456700 h 5407244"/>
              <a:gd name="connsiteX3972" fmla="*/ 1525665 w 6737350"/>
              <a:gd name="connsiteY3972" fmla="*/ 456745 h 5407244"/>
              <a:gd name="connsiteX3973" fmla="*/ 1526312 w 6737350"/>
              <a:gd name="connsiteY3973" fmla="*/ 455749 h 5407244"/>
              <a:gd name="connsiteX3974" fmla="*/ 1526275 w 6737350"/>
              <a:gd name="connsiteY3974" fmla="*/ 456749 h 5407244"/>
              <a:gd name="connsiteX3975" fmla="*/ 1534744 w 6737350"/>
              <a:gd name="connsiteY3975" fmla="*/ 456803 h 5407244"/>
              <a:gd name="connsiteX3976" fmla="*/ 1537397 w 6737350"/>
              <a:gd name="connsiteY3976" fmla="*/ 446791 h 5407244"/>
              <a:gd name="connsiteX3977" fmla="*/ 1543918 w 6737350"/>
              <a:gd name="connsiteY3977" fmla="*/ 455126 h 5407244"/>
              <a:gd name="connsiteX3978" fmla="*/ 1543807 w 6737350"/>
              <a:gd name="connsiteY3978" fmla="*/ 456861 h 5407244"/>
              <a:gd name="connsiteX3979" fmla="*/ 1557880 w 6737350"/>
              <a:gd name="connsiteY3979" fmla="*/ 456951 h 5407244"/>
              <a:gd name="connsiteX3980" fmla="*/ 1563063 w 6737350"/>
              <a:gd name="connsiteY3980" fmla="*/ 443955 h 5407244"/>
              <a:gd name="connsiteX3981" fmla="*/ 1562827 w 6737350"/>
              <a:gd name="connsiteY3981" fmla="*/ 456982 h 5407244"/>
              <a:gd name="connsiteX3982" fmla="*/ 1593772 w 6737350"/>
              <a:gd name="connsiteY3982" fmla="*/ 457180 h 5407244"/>
              <a:gd name="connsiteX3983" fmla="*/ 1593686 w 6737350"/>
              <a:gd name="connsiteY3983" fmla="*/ 455820 h 5407244"/>
              <a:gd name="connsiteX3984" fmla="*/ 1594116 w 6737350"/>
              <a:gd name="connsiteY3984" fmla="*/ 442253 h 5407244"/>
              <a:gd name="connsiteX3985" fmla="*/ 1608296 w 6737350"/>
              <a:gd name="connsiteY3985" fmla="*/ 413894 h 5407244"/>
              <a:gd name="connsiteX3986" fmla="*/ 1620349 w 6737350"/>
              <a:gd name="connsiteY3986" fmla="*/ 431335 h 5407244"/>
              <a:gd name="connsiteX3987" fmla="*/ 1629140 w 6737350"/>
              <a:gd name="connsiteY3987" fmla="*/ 425379 h 5407244"/>
              <a:gd name="connsiteX3988" fmla="*/ 1631409 w 6737350"/>
              <a:gd name="connsiteY3988" fmla="*/ 395460 h 5407244"/>
              <a:gd name="connsiteX3989" fmla="*/ 1637365 w 6737350"/>
              <a:gd name="connsiteY3989" fmla="*/ 404109 h 5407244"/>
              <a:gd name="connsiteX3990" fmla="*/ 1632827 w 6737350"/>
              <a:gd name="connsiteY3990" fmla="*/ 410916 h 5407244"/>
              <a:gd name="connsiteX3991" fmla="*/ 1640343 w 6737350"/>
              <a:gd name="connsiteY3991" fmla="*/ 435022 h 5407244"/>
              <a:gd name="connsiteX3992" fmla="*/ 1663314 w 6737350"/>
              <a:gd name="connsiteY3992" fmla="*/ 393758 h 5407244"/>
              <a:gd name="connsiteX3993" fmla="*/ 1670404 w 6737350"/>
              <a:gd name="connsiteY3993" fmla="*/ 402691 h 5407244"/>
              <a:gd name="connsiteX3994" fmla="*/ 1661329 w 6737350"/>
              <a:gd name="connsiteY3994" fmla="*/ 416871 h 5407244"/>
              <a:gd name="connsiteX3995" fmla="*/ 1675509 w 6737350"/>
              <a:gd name="connsiteY3995" fmla="*/ 388511 h 5407244"/>
              <a:gd name="connsiteX3996" fmla="*/ 1663599 w 6737350"/>
              <a:gd name="connsiteY3996" fmla="*/ 469905 h 5407244"/>
              <a:gd name="connsiteX3997" fmla="*/ 1668419 w 6737350"/>
              <a:gd name="connsiteY3997" fmla="*/ 455725 h 5407244"/>
              <a:gd name="connsiteX3998" fmla="*/ 1668561 w 6737350"/>
              <a:gd name="connsiteY3998" fmla="*/ 454986 h 5407244"/>
              <a:gd name="connsiteX3999" fmla="*/ 1665698 w 6737350"/>
              <a:gd name="connsiteY3999" fmla="*/ 475965 h 5407244"/>
              <a:gd name="connsiteX4000" fmla="*/ 1667209 w 6737350"/>
              <a:gd name="connsiteY4000" fmla="*/ 476471 h 5407244"/>
              <a:gd name="connsiteX4001" fmla="*/ 1670848 w 6737350"/>
              <a:gd name="connsiteY4001" fmla="*/ 473645 h 5407244"/>
              <a:gd name="connsiteX4002" fmla="*/ 1671390 w 6737350"/>
              <a:gd name="connsiteY4002" fmla="*/ 477873 h 5407244"/>
              <a:gd name="connsiteX4003" fmla="*/ 1681466 w 6737350"/>
              <a:gd name="connsiteY4003" fmla="*/ 481250 h 5407244"/>
              <a:gd name="connsiteX4004" fmla="*/ 1853895 w 6737350"/>
              <a:gd name="connsiteY4004" fmla="*/ 483093 h 5407244"/>
              <a:gd name="connsiteX4005" fmla="*/ 1674659 w 6737350"/>
              <a:gd name="connsiteY4005" fmla="*/ 489190 h 5407244"/>
              <a:gd name="connsiteX4006" fmla="*/ 1849924 w 6737350"/>
              <a:gd name="connsiteY4006" fmla="*/ 528327 h 5407244"/>
              <a:gd name="connsiteX4007" fmla="*/ 1722038 w 6737350"/>
              <a:gd name="connsiteY4007" fmla="*/ 525987 h 5407244"/>
              <a:gd name="connsiteX4008" fmla="*/ 1672448 w 6737350"/>
              <a:gd name="connsiteY4008" fmla="*/ 522757 h 5407244"/>
              <a:gd name="connsiteX4009" fmla="*/ 1670263 w 6737350"/>
              <a:gd name="connsiteY4009" fmla="*/ 539529 h 5407244"/>
              <a:gd name="connsiteX4010" fmla="*/ 1679055 w 6737350"/>
              <a:gd name="connsiteY4010" fmla="*/ 533573 h 5407244"/>
              <a:gd name="connsiteX4011" fmla="*/ 1676865 w 6737350"/>
              <a:gd name="connsiteY4011" fmla="*/ 544896 h 5407244"/>
              <a:gd name="connsiteX4012" fmla="*/ 1692775 w 6737350"/>
              <a:gd name="connsiteY4012" fmla="*/ 546797 h 5407244"/>
              <a:gd name="connsiteX4013" fmla="*/ 1837021 w 6737350"/>
              <a:gd name="connsiteY4013" fmla="*/ 551866 h 5407244"/>
              <a:gd name="connsiteX4014" fmla="*/ 1713967 w 6737350"/>
              <a:gd name="connsiteY4014" fmla="*/ 554339 h 5407244"/>
              <a:gd name="connsiteX4015" fmla="*/ 1674607 w 6737350"/>
              <a:gd name="connsiteY4015" fmla="*/ 556570 h 5407244"/>
              <a:gd name="connsiteX4016" fmla="*/ 1674453 w 6737350"/>
              <a:gd name="connsiteY4016" fmla="*/ 557369 h 5407244"/>
              <a:gd name="connsiteX4017" fmla="*/ 1726310 w 6737350"/>
              <a:gd name="connsiteY4017" fmla="*/ 575782 h 5407244"/>
              <a:gd name="connsiteX4018" fmla="*/ 1921250 w 6737350"/>
              <a:gd name="connsiteY4018" fmla="*/ 575263 h 5407244"/>
              <a:gd name="connsiteX4019" fmla="*/ 2228673 w 6737350"/>
              <a:gd name="connsiteY4019" fmla="*/ 573136 h 5407244"/>
              <a:gd name="connsiteX4020" fmla="*/ 2198327 w 6737350"/>
              <a:gd name="connsiteY4020" fmla="*/ 568031 h 5407244"/>
              <a:gd name="connsiteX4021" fmla="*/ 2496959 w 6737350"/>
              <a:gd name="connsiteY4021" fmla="*/ 550732 h 5407244"/>
              <a:gd name="connsiteX4022" fmla="*/ 2454418 w 6737350"/>
              <a:gd name="connsiteY4022" fmla="*/ 584197 h 5407244"/>
              <a:gd name="connsiteX4023" fmla="*/ 2260436 w 6737350"/>
              <a:gd name="connsiteY4023" fmla="*/ 600362 h 5407244"/>
              <a:gd name="connsiteX4024" fmla="*/ 2331336 w 6737350"/>
              <a:gd name="connsiteY4024" fmla="*/ 631983 h 5407244"/>
              <a:gd name="connsiteX4025" fmla="*/ 2299573 w 6737350"/>
              <a:gd name="connsiteY4025" fmla="*/ 612131 h 5407244"/>
              <a:gd name="connsiteX4026" fmla="*/ 2398833 w 6737350"/>
              <a:gd name="connsiteY4026" fmla="*/ 626311 h 5407244"/>
              <a:gd name="connsiteX4027" fmla="*/ 2362816 w 6737350"/>
              <a:gd name="connsiteY4027" fmla="*/ 644178 h 5407244"/>
              <a:gd name="connsiteX4028" fmla="*/ 2495682 w 6737350"/>
              <a:gd name="connsiteY4028" fmla="*/ 618228 h 5407244"/>
              <a:gd name="connsiteX4029" fmla="*/ 2586576 w 6737350"/>
              <a:gd name="connsiteY4029" fmla="*/ 625602 h 5407244"/>
              <a:gd name="connsiteX4030" fmla="*/ 2653648 w 6737350"/>
              <a:gd name="connsiteY4030" fmla="*/ 619646 h 5407244"/>
              <a:gd name="connsiteX4031" fmla="*/ 2901089 w 6737350"/>
              <a:gd name="connsiteY4031" fmla="*/ 612982 h 5407244"/>
              <a:gd name="connsiteX4032" fmla="*/ 2882797 w 6737350"/>
              <a:gd name="connsiteY4032" fmla="*/ 577106 h 5407244"/>
              <a:gd name="connsiteX4033" fmla="*/ 2926897 w 6737350"/>
              <a:gd name="connsiteY4033" fmla="*/ 565762 h 5407244"/>
              <a:gd name="connsiteX4034" fmla="*/ 2974967 w 6737350"/>
              <a:gd name="connsiteY4034" fmla="*/ 598944 h 5407244"/>
              <a:gd name="connsiteX4035" fmla="*/ 3078623 w 6737350"/>
              <a:gd name="connsiteY4035" fmla="*/ 581927 h 5407244"/>
              <a:gd name="connsiteX4036" fmla="*/ 3002051 w 6737350"/>
              <a:gd name="connsiteY4036" fmla="*/ 566471 h 5407244"/>
              <a:gd name="connsiteX4037" fmla="*/ 3047427 w 6737350"/>
              <a:gd name="connsiteY4037" fmla="*/ 569875 h 5407244"/>
              <a:gd name="connsiteX4038" fmla="*/ 3021052 w 6737350"/>
              <a:gd name="connsiteY4038" fmla="*/ 527335 h 5407244"/>
              <a:gd name="connsiteX4039" fmla="*/ 3128111 w 6737350"/>
              <a:gd name="connsiteY4039" fmla="*/ 547612 h 5407244"/>
              <a:gd name="connsiteX4040" fmla="*/ 3106415 w 6737350"/>
              <a:gd name="connsiteY4040" fmla="*/ 557113 h 5407244"/>
              <a:gd name="connsiteX4041" fmla="*/ 3123999 w 6737350"/>
              <a:gd name="connsiteY4041" fmla="*/ 585473 h 5407244"/>
              <a:gd name="connsiteX4042" fmla="*/ 3196459 w 6737350"/>
              <a:gd name="connsiteY4042" fmla="*/ 556262 h 5407244"/>
              <a:gd name="connsiteX4043" fmla="*/ 3376828 w 6737350"/>
              <a:gd name="connsiteY4043" fmla="*/ 554418 h 5407244"/>
              <a:gd name="connsiteX4044" fmla="*/ 3371440 w 6737350"/>
              <a:gd name="connsiteY4044" fmla="*/ 577390 h 5407244"/>
              <a:gd name="connsiteX4045" fmla="*/ 3622710 w 6737350"/>
              <a:gd name="connsiteY4045" fmla="*/ 531021 h 5407244"/>
              <a:gd name="connsiteX4046" fmla="*/ 3796131 w 6737350"/>
              <a:gd name="connsiteY4046" fmla="*/ 536126 h 5407244"/>
              <a:gd name="connsiteX4047" fmla="*/ 3758271 w 6737350"/>
              <a:gd name="connsiteY4047" fmla="*/ 532440 h 5407244"/>
              <a:gd name="connsiteX4048" fmla="*/ 3861076 w 6737350"/>
              <a:gd name="connsiteY4048" fmla="*/ 507341 h 5407244"/>
              <a:gd name="connsiteX4049" fmla="*/ 3948992 w 6737350"/>
              <a:gd name="connsiteY4049" fmla="*/ 483518 h 5407244"/>
              <a:gd name="connsiteX4050" fmla="*/ 3880360 w 6737350"/>
              <a:gd name="connsiteY4050" fmla="*/ 475436 h 5407244"/>
              <a:gd name="connsiteX4051" fmla="*/ 3900496 w 6737350"/>
              <a:gd name="connsiteY4051" fmla="*/ 450904 h 5407244"/>
              <a:gd name="connsiteX4052" fmla="*/ 3953389 w 6737350"/>
              <a:gd name="connsiteY4052" fmla="*/ 453173 h 5407244"/>
              <a:gd name="connsiteX4053" fmla="*/ 3999474 w 6737350"/>
              <a:gd name="connsiteY4053" fmla="*/ 463383 h 5407244"/>
              <a:gd name="connsiteX4054" fmla="*/ 3955658 w 6737350"/>
              <a:gd name="connsiteY4054" fmla="*/ 475436 h 5407244"/>
              <a:gd name="connsiteX4055" fmla="*/ 4043432 w 6737350"/>
              <a:gd name="connsiteY4055" fmla="*/ 451330 h 5407244"/>
              <a:gd name="connsiteX4056" fmla="*/ 4023296 w 6737350"/>
              <a:gd name="connsiteY4056" fmla="*/ 476003 h 5407244"/>
              <a:gd name="connsiteX4057" fmla="*/ 4062148 w 6737350"/>
              <a:gd name="connsiteY4057" fmla="*/ 486921 h 5407244"/>
              <a:gd name="connsiteX4058" fmla="*/ 4133048 w 6737350"/>
              <a:gd name="connsiteY4058" fmla="*/ 449628 h 5407244"/>
              <a:gd name="connsiteX4059" fmla="*/ 4076328 w 6737350"/>
              <a:gd name="connsiteY4059" fmla="*/ 477988 h 5407244"/>
              <a:gd name="connsiteX4060" fmla="*/ 4153893 w 6737350"/>
              <a:gd name="connsiteY4060" fmla="*/ 499967 h 5407244"/>
              <a:gd name="connsiteX4061" fmla="*/ 4136736 w 6737350"/>
              <a:gd name="connsiteY4061" fmla="*/ 479264 h 5407244"/>
              <a:gd name="connsiteX4062" fmla="*/ 4205225 w 6737350"/>
              <a:gd name="connsiteY4062" fmla="*/ 487205 h 5407244"/>
              <a:gd name="connsiteX4063" fmla="*/ 4150774 w 6737350"/>
              <a:gd name="connsiteY4063" fmla="*/ 470331 h 5407244"/>
              <a:gd name="connsiteX4064" fmla="*/ 4298956 w 6737350"/>
              <a:gd name="connsiteY4064" fmla="*/ 447501 h 5407244"/>
              <a:gd name="connsiteX4065" fmla="*/ 4501446 w 6737350"/>
              <a:gd name="connsiteY4065" fmla="*/ 440836 h 5407244"/>
              <a:gd name="connsiteX4066" fmla="*/ 4526262 w 6737350"/>
              <a:gd name="connsiteY4066" fmla="*/ 460689 h 5407244"/>
              <a:gd name="connsiteX4067" fmla="*/ 4738962 w 6737350"/>
              <a:gd name="connsiteY4067" fmla="*/ 407514 h 5407244"/>
              <a:gd name="connsiteX4068" fmla="*/ 4703369 w 6737350"/>
              <a:gd name="connsiteY4068" fmla="*/ 426515 h 5407244"/>
              <a:gd name="connsiteX4069" fmla="*/ 4783628 w 6737350"/>
              <a:gd name="connsiteY4069" fmla="*/ 402551 h 5407244"/>
              <a:gd name="connsiteX4070" fmla="*/ 4762926 w 6737350"/>
              <a:gd name="connsiteY4070" fmla="*/ 419992 h 5407244"/>
              <a:gd name="connsiteX4071" fmla="*/ 5119128 w 6737350"/>
              <a:gd name="connsiteY4071" fmla="*/ 372347 h 5407244"/>
              <a:gd name="connsiteX4072" fmla="*/ 5180242 w 6737350"/>
              <a:gd name="connsiteY4072" fmla="*/ 380288 h 5407244"/>
              <a:gd name="connsiteX4073" fmla="*/ 5191728 w 6737350"/>
              <a:gd name="connsiteY4073" fmla="*/ 348950 h 5407244"/>
              <a:gd name="connsiteX4074" fmla="*/ 5261210 w 6737350"/>
              <a:gd name="connsiteY4074" fmla="*/ 363130 h 5407244"/>
              <a:gd name="connsiteX4075" fmla="*/ 5361888 w 6737350"/>
              <a:gd name="connsiteY4075" fmla="*/ 321441 h 5407244"/>
              <a:gd name="connsiteX4076" fmla="*/ 5485113 w 6737350"/>
              <a:gd name="connsiteY4076" fmla="*/ 344413 h 5407244"/>
              <a:gd name="connsiteX4077" fmla="*/ 5404287 w 6737350"/>
              <a:gd name="connsiteY4077" fmla="*/ 361429 h 5407244"/>
              <a:gd name="connsiteX4078" fmla="*/ 5562961 w 6737350"/>
              <a:gd name="connsiteY4078" fmla="*/ 365115 h 5407244"/>
              <a:gd name="connsiteX4079" fmla="*/ 5615144 w 6737350"/>
              <a:gd name="connsiteY4079" fmla="*/ 359018 h 5407244"/>
              <a:gd name="connsiteX4080" fmla="*/ 5729576 w 6737350"/>
              <a:gd name="connsiteY4080" fmla="*/ 307545 h 5407244"/>
              <a:gd name="connsiteX4081" fmla="*/ 5618974 w 6737350"/>
              <a:gd name="connsiteY4081" fmla="*/ 328389 h 5407244"/>
              <a:gd name="connsiteX4082" fmla="*/ 5569060 w 6737350"/>
              <a:gd name="connsiteY4082" fmla="*/ 289252 h 5407244"/>
              <a:gd name="connsiteX4083" fmla="*/ 5624929 w 6737350"/>
              <a:gd name="connsiteY4083" fmla="*/ 252526 h 5407244"/>
              <a:gd name="connsiteX4084" fmla="*/ 5730712 w 6737350"/>
              <a:gd name="connsiteY4084" fmla="*/ 254795 h 5407244"/>
              <a:gd name="connsiteX4085" fmla="*/ 5781760 w 6737350"/>
              <a:gd name="connsiteY4085" fmla="*/ 240615 h 5407244"/>
              <a:gd name="connsiteX4086" fmla="*/ 5755810 w 6737350"/>
              <a:gd name="connsiteY4086" fmla="*/ 213815 h 5407244"/>
              <a:gd name="connsiteX4087" fmla="*/ 5808702 w 6737350"/>
              <a:gd name="connsiteY4087" fmla="*/ 214665 h 5407244"/>
              <a:gd name="connsiteX4088" fmla="*/ 5787432 w 6737350"/>
              <a:gd name="connsiteY4088" fmla="*/ 224875 h 5407244"/>
              <a:gd name="connsiteX4089" fmla="*/ 5871803 w 6737350"/>
              <a:gd name="connsiteY4089" fmla="*/ 237070 h 5407244"/>
              <a:gd name="connsiteX4090" fmla="*/ 5970212 w 6737350"/>
              <a:gd name="connsiteY4090" fmla="*/ 180350 h 5407244"/>
              <a:gd name="connsiteX4091" fmla="*/ 6030478 w 6737350"/>
              <a:gd name="connsiteY4091" fmla="*/ 180350 h 5407244"/>
              <a:gd name="connsiteX4092" fmla="*/ 5987938 w 6737350"/>
              <a:gd name="connsiteY4092" fmla="*/ 200627 h 5407244"/>
              <a:gd name="connsiteX4093" fmla="*/ 6043665 w 6737350"/>
              <a:gd name="connsiteY4093" fmla="*/ 163618 h 5407244"/>
              <a:gd name="connsiteX4094" fmla="*/ 6076137 w 6737350"/>
              <a:gd name="connsiteY4094" fmla="*/ 242175 h 5407244"/>
              <a:gd name="connsiteX4095" fmla="*/ 6089041 w 6737350"/>
              <a:gd name="connsiteY4095" fmla="*/ 225442 h 5407244"/>
              <a:gd name="connsiteX4096" fmla="*/ 6068622 w 6737350"/>
              <a:gd name="connsiteY4096" fmla="*/ 182902 h 5407244"/>
              <a:gd name="connsiteX4097" fmla="*/ 6099250 w 6737350"/>
              <a:gd name="connsiteY4097" fmla="*/ 246571 h 5407244"/>
              <a:gd name="connsiteX4098" fmla="*/ 6159658 w 6737350"/>
              <a:gd name="connsiteY4098" fmla="*/ 246571 h 5407244"/>
              <a:gd name="connsiteX4099" fmla="*/ 6145478 w 6737350"/>
              <a:gd name="connsiteY4099" fmla="*/ 255930 h 5407244"/>
              <a:gd name="connsiteX4100" fmla="*/ 6198510 w 6737350"/>
              <a:gd name="connsiteY4100" fmla="*/ 256638 h 5407244"/>
              <a:gd name="connsiteX4101" fmla="*/ 6218079 w 6737350"/>
              <a:gd name="connsiteY4101" fmla="*/ 291805 h 5407244"/>
              <a:gd name="connsiteX4102" fmla="*/ 6269127 w 6737350"/>
              <a:gd name="connsiteY4102" fmla="*/ 277625 h 5407244"/>
              <a:gd name="connsiteX4103" fmla="*/ 6278629 w 6737350"/>
              <a:gd name="connsiteY4103" fmla="*/ 351644 h 5407244"/>
              <a:gd name="connsiteX4104" fmla="*/ 6263598 w 6737350"/>
              <a:gd name="connsiteY4104" fmla="*/ 293364 h 5407244"/>
              <a:gd name="connsiteX4105" fmla="*/ 6224603 w 6737350"/>
              <a:gd name="connsiteY4105" fmla="*/ 343561 h 5407244"/>
              <a:gd name="connsiteX4106" fmla="*/ 6242185 w 6737350"/>
              <a:gd name="connsiteY4106" fmla="*/ 303716 h 5407244"/>
              <a:gd name="connsiteX4107" fmla="*/ 6010060 w 6737350"/>
              <a:gd name="connsiteY4107" fmla="*/ 317896 h 5407244"/>
              <a:gd name="connsiteX4108" fmla="*/ 6195818 w 6737350"/>
              <a:gd name="connsiteY4108" fmla="*/ 354480 h 5407244"/>
              <a:gd name="connsiteX4109" fmla="*/ 6128888 w 6737350"/>
              <a:gd name="connsiteY4109" fmla="*/ 362988 h 5407244"/>
              <a:gd name="connsiteX4110" fmla="*/ 6086348 w 6737350"/>
              <a:gd name="connsiteY4110" fmla="*/ 383550 h 5407244"/>
              <a:gd name="connsiteX4111" fmla="*/ 6248992 w 6737350"/>
              <a:gd name="connsiteY4111" fmla="*/ 355189 h 5407244"/>
              <a:gd name="connsiteX4112" fmla="*/ 6220632 w 6737350"/>
              <a:gd name="connsiteY4112" fmla="*/ 373765 h 5407244"/>
              <a:gd name="connsiteX4113" fmla="*/ 6259770 w 6737350"/>
              <a:gd name="connsiteY4113" fmla="*/ 383833 h 5407244"/>
              <a:gd name="connsiteX4114" fmla="*/ 6254239 w 6737350"/>
              <a:gd name="connsiteY4114" fmla="*/ 399573 h 5407244"/>
              <a:gd name="connsiteX4115" fmla="*/ 6122223 w 6737350"/>
              <a:gd name="connsiteY4115" fmla="*/ 431336 h 5407244"/>
              <a:gd name="connsiteX4116" fmla="*/ 6198512 w 6737350"/>
              <a:gd name="connsiteY4116" fmla="*/ 436725 h 5407244"/>
              <a:gd name="connsiteX4117" fmla="*/ 6247858 w 6737350"/>
              <a:gd name="connsiteY4117" fmla="*/ 468062 h 5407244"/>
              <a:gd name="connsiteX4118" fmla="*/ 6169726 w 6737350"/>
              <a:gd name="connsiteY4118" fmla="*/ 508050 h 5407244"/>
              <a:gd name="connsiteX4119" fmla="*/ 6180786 w 6737350"/>
              <a:gd name="connsiteY4119" fmla="*/ 536410 h 5407244"/>
              <a:gd name="connsiteX4120" fmla="*/ 6216236 w 6737350"/>
              <a:gd name="connsiteY4120" fmla="*/ 516841 h 5407244"/>
              <a:gd name="connsiteX4121" fmla="*/ 6262747 w 6737350"/>
              <a:gd name="connsiteY4121" fmla="*/ 525917 h 5407244"/>
              <a:gd name="connsiteX4122" fmla="*/ 6260053 w 6737350"/>
              <a:gd name="connsiteY4122" fmla="*/ 563919 h 5407244"/>
              <a:gd name="connsiteX4123" fmla="*/ 6256365 w 6737350"/>
              <a:gd name="connsiteY4123" fmla="*/ 534283 h 5407244"/>
              <a:gd name="connsiteX4124" fmla="*/ 6186458 w 6737350"/>
              <a:gd name="connsiteY4124" fmla="*/ 580793 h 5407244"/>
              <a:gd name="connsiteX4125" fmla="*/ 6225596 w 6737350"/>
              <a:gd name="connsiteY4125" fmla="*/ 590861 h 5407244"/>
              <a:gd name="connsiteX4126" fmla="*/ 6200497 w 6737350"/>
              <a:gd name="connsiteY4126" fmla="*/ 631699 h 5407244"/>
              <a:gd name="connsiteX4127" fmla="*/ 6273240 w 6737350"/>
              <a:gd name="connsiteY4127" fmla="*/ 667575 h 5407244"/>
              <a:gd name="connsiteX4128" fmla="*/ 6252680 w 6737350"/>
              <a:gd name="connsiteY4128" fmla="*/ 685158 h 5407244"/>
              <a:gd name="connsiteX4129" fmla="*/ 6227439 w 6737350"/>
              <a:gd name="connsiteY4129" fmla="*/ 665731 h 5407244"/>
              <a:gd name="connsiteX4130" fmla="*/ 6260035 w 6737350"/>
              <a:gd name="connsiteY4130" fmla="*/ 694180 h 5407244"/>
              <a:gd name="connsiteX4131" fmla="*/ 6282838 w 6737350"/>
              <a:gd name="connsiteY4131" fmla="*/ 689240 h 5407244"/>
              <a:gd name="connsiteX4132" fmla="*/ 6228307 w 6737350"/>
              <a:gd name="connsiteY4132" fmla="*/ 717820 h 5407244"/>
              <a:gd name="connsiteX4133" fmla="*/ 6165898 w 6737350"/>
              <a:gd name="connsiteY4133" fmla="*/ 718765 h 5407244"/>
              <a:gd name="connsiteX4134" fmla="*/ 6214535 w 6737350"/>
              <a:gd name="connsiteY4134" fmla="*/ 742587 h 5407244"/>
              <a:gd name="connsiteX4135" fmla="*/ 6275226 w 6737350"/>
              <a:gd name="connsiteY4135" fmla="*/ 742587 h 5407244"/>
              <a:gd name="connsiteX4136" fmla="*/ 6296779 w 6737350"/>
              <a:gd name="connsiteY4136" fmla="*/ 792501 h 5407244"/>
              <a:gd name="connsiteX4137" fmla="*/ 6330243 w 6737350"/>
              <a:gd name="connsiteY4137" fmla="*/ 758185 h 5407244"/>
              <a:gd name="connsiteX4138" fmla="*/ 6335064 w 6737350"/>
              <a:gd name="connsiteY4138" fmla="*/ 795053 h 5407244"/>
              <a:gd name="connsiteX4139" fmla="*/ 6336908 w 6737350"/>
              <a:gd name="connsiteY4139" fmla="*/ 809233 h 5407244"/>
              <a:gd name="connsiteX4140" fmla="*/ 6311667 w 6737350"/>
              <a:gd name="connsiteY4140" fmla="*/ 850072 h 5407244"/>
              <a:gd name="connsiteX4141" fmla="*/ 6355625 w 6737350"/>
              <a:gd name="connsiteY4141" fmla="*/ 837026 h 5407244"/>
              <a:gd name="connsiteX4142" fmla="*/ 6383985 w 6737350"/>
              <a:gd name="connsiteY4142" fmla="*/ 878432 h 5407244"/>
              <a:gd name="connsiteX4143" fmla="*/ 6430779 w 6737350"/>
              <a:gd name="connsiteY4143" fmla="*/ 887507 h 5407244"/>
              <a:gd name="connsiteX4144" fmla="*/ 6384978 w 6737350"/>
              <a:gd name="connsiteY4144" fmla="*/ 885805 h 5407244"/>
              <a:gd name="connsiteX4145" fmla="*/ 6356618 w 6737350"/>
              <a:gd name="connsiteY4145" fmla="*/ 904381 h 5407244"/>
              <a:gd name="connsiteX4146" fmla="*/ 6335206 w 6737350"/>
              <a:gd name="connsiteY4146" fmla="*/ 975281 h 5407244"/>
              <a:gd name="connsiteX4147" fmla="*/ 6348603 w 6737350"/>
              <a:gd name="connsiteY4147" fmla="*/ 933723 h 5407244"/>
              <a:gd name="connsiteX4148" fmla="*/ 6318332 w 6737350"/>
              <a:gd name="connsiteY4148" fmla="*/ 902254 h 5407244"/>
              <a:gd name="connsiteX4149" fmla="*/ 6286568 w 6737350"/>
              <a:gd name="connsiteY4149" fmla="*/ 951317 h 5407244"/>
              <a:gd name="connsiteX4150" fmla="*/ 6318332 w 6737350"/>
              <a:gd name="connsiteY4150" fmla="*/ 962377 h 5407244"/>
              <a:gd name="connsiteX4151" fmla="*/ 6250976 w 6737350"/>
              <a:gd name="connsiteY4151" fmla="*/ 970886 h 5407244"/>
              <a:gd name="connsiteX4152" fmla="*/ 6276217 w 6737350"/>
              <a:gd name="connsiteY4152" fmla="*/ 930189 h 5407244"/>
              <a:gd name="connsiteX4153" fmla="*/ 6217370 w 6737350"/>
              <a:gd name="connsiteY4153" fmla="*/ 945220 h 5407244"/>
              <a:gd name="connsiteX4154" fmla="*/ 6267851 w 6737350"/>
              <a:gd name="connsiteY4154" fmla="*/ 923666 h 5407244"/>
              <a:gd name="connsiteX4155" fmla="*/ 6257500 w 6737350"/>
              <a:gd name="connsiteY4155" fmla="*/ 902396 h 5407244"/>
              <a:gd name="connsiteX4156" fmla="*/ 6282740 w 6737350"/>
              <a:gd name="connsiteY4156" fmla="*/ 921823 h 5407244"/>
              <a:gd name="connsiteX4157" fmla="*/ 6308973 w 6737350"/>
              <a:gd name="connsiteY4157" fmla="*/ 888358 h 5407244"/>
              <a:gd name="connsiteX4158" fmla="*/ 6239774 w 6737350"/>
              <a:gd name="connsiteY4158" fmla="*/ 882118 h 5407244"/>
              <a:gd name="connsiteX4159" fmla="*/ 6173412 w 6737350"/>
              <a:gd name="connsiteY4159" fmla="*/ 898142 h 5407244"/>
              <a:gd name="connsiteX4160" fmla="*/ 6178942 w 6737350"/>
              <a:gd name="connsiteY4160" fmla="*/ 942525 h 5407244"/>
              <a:gd name="connsiteX4161" fmla="*/ 6189294 w 6737350"/>
              <a:gd name="connsiteY4161" fmla="*/ 963795 h 5407244"/>
              <a:gd name="connsiteX4162" fmla="*/ 6217654 w 6737350"/>
              <a:gd name="connsiteY4162" fmla="*/ 952593 h 5407244"/>
              <a:gd name="connsiteX4163" fmla="*/ 6196666 w 6737350"/>
              <a:gd name="connsiteY4163" fmla="*/ 971311 h 5407244"/>
              <a:gd name="connsiteX4164" fmla="*/ 6270544 w 6737350"/>
              <a:gd name="connsiteY4164" fmla="*/ 1013851 h 5407244"/>
              <a:gd name="connsiteX4165" fmla="*/ 6236796 w 6737350"/>
              <a:gd name="connsiteY4165" fmla="*/ 988185 h 5407244"/>
              <a:gd name="connsiteX4166" fmla="*/ 6288411 w 6737350"/>
              <a:gd name="connsiteY4166" fmla="*/ 1034270 h 5407244"/>
              <a:gd name="connsiteX4167" fmla="*/ 6269693 w 6737350"/>
              <a:gd name="connsiteY4167" fmla="*/ 1066601 h 5407244"/>
              <a:gd name="connsiteX4168" fmla="*/ 6280896 w 6737350"/>
              <a:gd name="connsiteY4168" fmla="*/ 1094960 h 5407244"/>
              <a:gd name="connsiteX4169" fmla="*/ 6322159 w 6737350"/>
              <a:gd name="connsiteY4169" fmla="*/ 1059652 h 5407244"/>
              <a:gd name="connsiteX4170" fmla="*/ 6384976 w 6737350"/>
              <a:gd name="connsiteY4170" fmla="*/ 1073832 h 5407244"/>
              <a:gd name="connsiteX4171" fmla="*/ 6367110 w 6737350"/>
              <a:gd name="connsiteY4171" fmla="*/ 1113678 h 5407244"/>
              <a:gd name="connsiteX4172" fmla="*/ 6338750 w 6737350"/>
              <a:gd name="connsiteY4172" fmla="*/ 1124880 h 5407244"/>
              <a:gd name="connsiteX4173" fmla="*/ 6222474 w 6737350"/>
              <a:gd name="connsiteY4173" fmla="*/ 1109566 h 5407244"/>
              <a:gd name="connsiteX4174" fmla="*/ 6275932 w 6737350"/>
              <a:gd name="connsiteY4174" fmla="*/ 1110417 h 5407244"/>
              <a:gd name="connsiteX4175" fmla="*/ 6220488 w 6737350"/>
              <a:gd name="connsiteY4175" fmla="*/ 1215207 h 5407244"/>
              <a:gd name="connsiteX4176" fmla="*/ 6177948 w 6737350"/>
              <a:gd name="connsiteY4176" fmla="*/ 1235626 h 5407244"/>
              <a:gd name="connsiteX4177" fmla="*/ 6109317 w 6737350"/>
              <a:gd name="connsiteY4177" fmla="*/ 1236619 h 5407244"/>
              <a:gd name="connsiteX4178" fmla="*/ 6107331 w 6737350"/>
              <a:gd name="connsiteY4178" fmla="*/ 1281995 h 5407244"/>
              <a:gd name="connsiteX4179" fmla="*/ 6150580 w 6737350"/>
              <a:gd name="connsiteY4179" fmla="*/ 1261576 h 5407244"/>
              <a:gd name="connsiteX4180" fmla="*/ 6153416 w 6737350"/>
              <a:gd name="connsiteY4180" fmla="*/ 1283838 h 5407244"/>
              <a:gd name="connsiteX4181" fmla="*/ 6204180 w 6737350"/>
              <a:gd name="connsiteY4181" fmla="*/ 1262426 h 5407244"/>
              <a:gd name="connsiteX4182" fmla="*/ 6357041 w 6737350"/>
              <a:gd name="connsiteY4182" fmla="*/ 1145158 h 5407244"/>
              <a:gd name="connsiteX4183" fmla="*/ 6323292 w 6737350"/>
              <a:gd name="connsiteY4183" fmla="*/ 1179615 h 5407244"/>
              <a:gd name="connsiteX4184" fmla="*/ 6369378 w 6737350"/>
              <a:gd name="connsiteY4184" fmla="*/ 1181175 h 5407244"/>
              <a:gd name="connsiteX4185" fmla="*/ 6373064 w 6737350"/>
              <a:gd name="connsiteY4185" fmla="*/ 1210811 h 5407244"/>
              <a:gd name="connsiteX4186" fmla="*/ 6362713 w 6737350"/>
              <a:gd name="connsiteY4186" fmla="*/ 1189541 h 5407244"/>
              <a:gd name="connsiteX4187" fmla="*/ 6333644 w 6737350"/>
              <a:gd name="connsiteY4187" fmla="*/ 1200885 h 5407244"/>
              <a:gd name="connsiteX4188" fmla="*/ 6366542 w 6737350"/>
              <a:gd name="connsiteY4188" fmla="*/ 1219177 h 5407244"/>
              <a:gd name="connsiteX4189" fmla="*/ 6340308 w 6737350"/>
              <a:gd name="connsiteY4189" fmla="*/ 1252500 h 5407244"/>
              <a:gd name="connsiteX4190" fmla="*/ 6376893 w 6737350"/>
              <a:gd name="connsiteY4190" fmla="*/ 1240447 h 5407244"/>
              <a:gd name="connsiteX4191" fmla="*/ 6345838 w 6737350"/>
              <a:gd name="connsiteY4191" fmla="*/ 1297167 h 5407244"/>
              <a:gd name="connsiteX4192" fmla="*/ 6383416 w 6737350"/>
              <a:gd name="connsiteY4192" fmla="*/ 1292346 h 5407244"/>
              <a:gd name="connsiteX4193" fmla="*/ 6335629 w 6737350"/>
              <a:gd name="connsiteY4193" fmla="*/ 1336021 h 5407244"/>
              <a:gd name="connsiteX4194" fmla="*/ 6322442 w 6737350"/>
              <a:gd name="connsiteY4194" fmla="*/ 1292630 h 5407244"/>
              <a:gd name="connsiteX4195" fmla="*/ 6180642 w 6737350"/>
              <a:gd name="connsiteY4195" fmla="*/ 1318154 h 5407244"/>
              <a:gd name="connsiteX4196" fmla="*/ 6205031 w 6737350"/>
              <a:gd name="connsiteY4196" fmla="*/ 1330065 h 5407244"/>
              <a:gd name="connsiteX4197" fmla="*/ 6145758 w 6737350"/>
              <a:gd name="connsiteY4197" fmla="*/ 1344245 h 5407244"/>
              <a:gd name="connsiteX4198" fmla="*/ 6087479 w 6737350"/>
              <a:gd name="connsiteY4198" fmla="*/ 1366508 h 5407244"/>
              <a:gd name="connsiteX4199" fmla="*/ 6070604 w 6737350"/>
              <a:gd name="connsiteY4199" fmla="*/ 1353604 h 5407244"/>
              <a:gd name="connsiteX4200" fmla="*/ 6084784 w 6737350"/>
              <a:gd name="connsiteY4200" fmla="*/ 1344245 h 5407244"/>
              <a:gd name="connsiteX4201" fmla="*/ 6039694 w 6737350"/>
              <a:gd name="connsiteY4201" fmla="*/ 1349917 h 5407244"/>
              <a:gd name="connsiteX4202" fmla="*/ 6088472 w 6737350"/>
              <a:gd name="connsiteY4202" fmla="*/ 1373881 h 5407244"/>
              <a:gd name="connsiteX4203" fmla="*/ 6077128 w 6737350"/>
              <a:gd name="connsiteY4203" fmla="*/ 1405218 h 5407244"/>
              <a:gd name="connsiteX4204" fmla="*/ 6095988 w 6737350"/>
              <a:gd name="connsiteY4204" fmla="*/ 1373030 h 5407244"/>
              <a:gd name="connsiteX4205" fmla="*/ 6150438 w 6737350"/>
              <a:gd name="connsiteY4205" fmla="*/ 1381396 h 5407244"/>
              <a:gd name="connsiteX4206" fmla="*/ 6137252 w 6737350"/>
              <a:gd name="connsiteY4206" fmla="*/ 1397845 h 5407244"/>
              <a:gd name="connsiteX4207" fmla="*/ 6190002 w 6737350"/>
              <a:gd name="connsiteY4207" fmla="*/ 1391322 h 5407244"/>
              <a:gd name="connsiteX4208" fmla="*/ 6216375 w 6737350"/>
              <a:gd name="connsiteY4208" fmla="*/ 1357999 h 5407244"/>
              <a:gd name="connsiteX4209" fmla="*/ 6203189 w 6737350"/>
              <a:gd name="connsiteY4209" fmla="*/ 1374731 h 5407244"/>
              <a:gd name="connsiteX4210" fmla="*/ 6185180 w 6737350"/>
              <a:gd name="connsiteY4210" fmla="*/ 1414577 h 5407244"/>
              <a:gd name="connsiteX4211" fmla="*/ 6265156 w 6737350"/>
              <a:gd name="connsiteY4211" fmla="*/ 1381821 h 5407244"/>
              <a:gd name="connsiteX4212" fmla="*/ 6250266 w 6737350"/>
              <a:gd name="connsiteY4212" fmla="*/ 1323684 h 5407244"/>
              <a:gd name="connsiteX4213" fmla="*/ 6267992 w 6737350"/>
              <a:gd name="connsiteY4213" fmla="*/ 1404084 h 5407244"/>
              <a:gd name="connsiteX4214" fmla="*/ 6228571 w 6737350"/>
              <a:gd name="connsiteY4214" fmla="*/ 1394158 h 5407244"/>
              <a:gd name="connsiteX4215" fmla="*/ 6230414 w 6737350"/>
              <a:gd name="connsiteY4215" fmla="*/ 1408338 h 5407244"/>
              <a:gd name="connsiteX4216" fmla="*/ 6245446 w 6737350"/>
              <a:gd name="connsiteY4216" fmla="*/ 1406495 h 5407244"/>
              <a:gd name="connsiteX4217" fmla="*/ 6239774 w 6737350"/>
              <a:gd name="connsiteY4217" fmla="*/ 1422093 h 5407244"/>
              <a:gd name="connsiteX4218" fmla="*/ 6309397 w 6737350"/>
              <a:gd name="connsiteY4218" fmla="*/ 1428332 h 5407244"/>
              <a:gd name="connsiteX4219" fmla="*/ 6258491 w 6737350"/>
              <a:gd name="connsiteY4219" fmla="*/ 1449885 h 5407244"/>
              <a:gd name="connsiteX4220" fmla="*/ 6387388 w 6737350"/>
              <a:gd name="connsiteY4220" fmla="*/ 1440952 h 5407244"/>
              <a:gd name="connsiteX4221" fmla="*/ 6242468 w 6737350"/>
              <a:gd name="connsiteY4221" fmla="*/ 1504479 h 5407244"/>
              <a:gd name="connsiteX4222" fmla="*/ 6182202 w 6737350"/>
              <a:gd name="connsiteY4222" fmla="*/ 1512136 h 5407244"/>
              <a:gd name="connsiteX4223" fmla="*/ 6213256 w 6737350"/>
              <a:gd name="connsiteY4223" fmla="*/ 1515681 h 5407244"/>
              <a:gd name="connsiteX4224" fmla="*/ 6071456 w 6737350"/>
              <a:gd name="connsiteY4224" fmla="*/ 1548295 h 5407244"/>
              <a:gd name="connsiteX4225" fmla="*/ 6076136 w 6737350"/>
              <a:gd name="connsiteY4225" fmla="*/ 1585305 h 5407244"/>
              <a:gd name="connsiteX4226" fmla="*/ 6039126 w 6737350"/>
              <a:gd name="connsiteY4226" fmla="*/ 1657481 h 5407244"/>
              <a:gd name="connsiteX4227" fmla="*/ 6004952 w 6737350"/>
              <a:gd name="connsiteY4227" fmla="*/ 1691796 h 5407244"/>
              <a:gd name="connsiteX4228" fmla="*/ 5896408 w 6737350"/>
              <a:gd name="connsiteY4228" fmla="*/ 1695474 h 5407244"/>
              <a:gd name="connsiteX4229" fmla="*/ 5888588 w 6737350"/>
              <a:gd name="connsiteY4229" fmla="*/ 1703229 h 5407244"/>
              <a:gd name="connsiteX4230" fmla="*/ 5858048 w 6737350"/>
              <a:gd name="connsiteY4230" fmla="*/ 1715336 h 5407244"/>
              <a:gd name="connsiteX4231" fmla="*/ 5861877 w 6737350"/>
              <a:gd name="connsiteY4231" fmla="*/ 1745114 h 5407244"/>
              <a:gd name="connsiteX4232" fmla="*/ 5883572 w 6737350"/>
              <a:gd name="connsiteY4232" fmla="*/ 1730934 h 5407244"/>
              <a:gd name="connsiteX4233" fmla="*/ 5909238 w 6737350"/>
              <a:gd name="connsiteY4233" fmla="*/ 1746248 h 5407244"/>
              <a:gd name="connsiteX4234" fmla="*/ 5904275 w 6737350"/>
              <a:gd name="connsiteY4234" fmla="*/ 1783542 h 5407244"/>
              <a:gd name="connsiteX4235" fmla="*/ 5904275 w 6737350"/>
              <a:gd name="connsiteY4235" fmla="*/ 1753622 h 5407244"/>
              <a:gd name="connsiteX4236" fmla="*/ 5860742 w 6737350"/>
              <a:gd name="connsiteY4236" fmla="*/ 1790348 h 5407244"/>
              <a:gd name="connsiteX4237" fmla="*/ 5882012 w 6737350"/>
              <a:gd name="connsiteY4237" fmla="*/ 1805521 h 5407244"/>
              <a:gd name="connsiteX4238" fmla="*/ 5864287 w 6737350"/>
              <a:gd name="connsiteY4238" fmla="*/ 1842530 h 5407244"/>
              <a:gd name="connsiteX4239" fmla="*/ 5902148 w 6737350"/>
              <a:gd name="connsiteY4239" fmla="*/ 1887906 h 5407244"/>
              <a:gd name="connsiteX4240" fmla="*/ 5889102 w 6737350"/>
              <a:gd name="connsiteY4240" fmla="*/ 1902086 h 5407244"/>
              <a:gd name="connsiteX4241" fmla="*/ 5876624 w 6737350"/>
              <a:gd name="connsiteY4241" fmla="*/ 1879398 h 5407244"/>
              <a:gd name="connsiteX4242" fmla="*/ 5931642 w 6737350"/>
              <a:gd name="connsiteY4242" fmla="*/ 1910311 h 5407244"/>
              <a:gd name="connsiteX4243" fmla="*/ 5905976 w 6737350"/>
              <a:gd name="connsiteY4243" fmla="*/ 1910311 h 5407244"/>
              <a:gd name="connsiteX4244" fmla="*/ 5837487 w 6737350"/>
              <a:gd name="connsiteY4244" fmla="*/ 1924491 h 5407244"/>
              <a:gd name="connsiteX4245" fmla="*/ 5862728 w 6737350"/>
              <a:gd name="connsiteY4245" fmla="*/ 1954694 h 5407244"/>
              <a:gd name="connsiteX4246" fmla="*/ 5896760 w 6737350"/>
              <a:gd name="connsiteY4246" fmla="*/ 1962777 h 5407244"/>
              <a:gd name="connsiteX4247" fmla="*/ 5904417 w 6737350"/>
              <a:gd name="connsiteY4247" fmla="*/ 2015101 h 5407244"/>
              <a:gd name="connsiteX4248" fmla="*/ 5926112 w 6737350"/>
              <a:gd name="connsiteY4248" fmla="*/ 1985607 h 5407244"/>
              <a:gd name="connsiteX4249" fmla="*/ 5926112 w 6737350"/>
              <a:gd name="connsiteY4249" fmla="*/ 2022900 h 5407244"/>
              <a:gd name="connsiteX4250" fmla="*/ 5926112 w 6737350"/>
              <a:gd name="connsiteY4250" fmla="*/ 2037789 h 5407244"/>
              <a:gd name="connsiteX4251" fmla="*/ 5908529 w 6737350"/>
              <a:gd name="connsiteY4251" fmla="*/ 2074799 h 5407244"/>
              <a:gd name="connsiteX4252" fmla="*/ 5934195 w 6737350"/>
              <a:gd name="connsiteY4252" fmla="*/ 2067851 h 5407244"/>
              <a:gd name="connsiteX4253" fmla="*/ 5946106 w 6737350"/>
              <a:gd name="connsiteY4253" fmla="*/ 2112660 h 5407244"/>
              <a:gd name="connsiteX4254" fmla="*/ 5971204 w 6737350"/>
              <a:gd name="connsiteY4254" fmla="*/ 2127974 h 5407244"/>
              <a:gd name="connsiteX4255" fmla="*/ 5945964 w 6737350"/>
              <a:gd name="connsiteY4255" fmla="*/ 2120175 h 5407244"/>
              <a:gd name="connsiteX4256" fmla="*/ 5928806 w 6737350"/>
              <a:gd name="connsiteY4256" fmla="*/ 2134355 h 5407244"/>
              <a:gd name="connsiteX4257" fmla="*/ 5910798 w 6737350"/>
              <a:gd name="connsiteY4257" fmla="*/ 2201285 h 5407244"/>
              <a:gd name="connsiteX4258" fmla="*/ 5907678 w 6737350"/>
              <a:gd name="connsiteY4258" fmla="*/ 2126556 h 5407244"/>
              <a:gd name="connsiteX4259" fmla="*/ 5885841 w 6737350"/>
              <a:gd name="connsiteY4259" fmla="*/ 2170939 h 5407244"/>
              <a:gd name="connsiteX4260" fmla="*/ 5902573 w 6737350"/>
              <a:gd name="connsiteY4260" fmla="*/ 2186112 h 5407244"/>
              <a:gd name="connsiteX4261" fmla="*/ 5864571 w 6737350"/>
              <a:gd name="connsiteY4261" fmla="*/ 2186112 h 5407244"/>
              <a:gd name="connsiteX4262" fmla="*/ 5882012 w 6737350"/>
              <a:gd name="connsiteY4262" fmla="*/ 2149102 h 5407244"/>
              <a:gd name="connsiteX4263" fmla="*/ 5847980 w 6737350"/>
              <a:gd name="connsiteY4263" fmla="*/ 2156192 h 5407244"/>
              <a:gd name="connsiteX4264" fmla="*/ 5877900 w 6737350"/>
              <a:gd name="connsiteY4264" fmla="*/ 2142012 h 5407244"/>
              <a:gd name="connsiteX4265" fmla="*/ 5873930 w 6737350"/>
              <a:gd name="connsiteY4265" fmla="*/ 2119608 h 5407244"/>
              <a:gd name="connsiteX4266" fmla="*/ 5886266 w 6737350"/>
              <a:gd name="connsiteY4266" fmla="*/ 2142154 h 5407244"/>
              <a:gd name="connsiteX4267" fmla="*/ 5903708 w 6737350"/>
              <a:gd name="connsiteY4267" fmla="*/ 2112518 h 5407244"/>
              <a:gd name="connsiteX4268" fmla="*/ 5865847 w 6737350"/>
              <a:gd name="connsiteY4268" fmla="*/ 2097062 h 5407244"/>
              <a:gd name="connsiteX4269" fmla="*/ 5827561 w 6737350"/>
              <a:gd name="connsiteY4269" fmla="*/ 2104010 h 5407244"/>
              <a:gd name="connsiteX4270" fmla="*/ 5827561 w 6737350"/>
              <a:gd name="connsiteY4270" fmla="*/ 2148677 h 5407244"/>
              <a:gd name="connsiteX4271" fmla="*/ 5831532 w 6737350"/>
              <a:gd name="connsiteY4271" fmla="*/ 2171081 h 5407244"/>
              <a:gd name="connsiteX4272" fmla="*/ 5848548 w 6737350"/>
              <a:gd name="connsiteY4272" fmla="*/ 2163991 h 5407244"/>
              <a:gd name="connsiteX4273" fmla="*/ 5835644 w 6737350"/>
              <a:gd name="connsiteY4273" fmla="*/ 2178171 h 5407244"/>
              <a:gd name="connsiteX4274" fmla="*/ 5872937 w 6737350"/>
              <a:gd name="connsiteY4274" fmla="*/ 2231063 h 5407244"/>
              <a:gd name="connsiteX4275" fmla="*/ 5856346 w 6737350"/>
              <a:gd name="connsiteY4275" fmla="*/ 2201001 h 5407244"/>
              <a:gd name="connsiteX4276" fmla="*/ 5881020 w 6737350"/>
              <a:gd name="connsiteY4276" fmla="*/ 2253609 h 5407244"/>
              <a:gd name="connsiteX4277" fmla="*/ 5867973 w 6737350"/>
              <a:gd name="connsiteY4277" fmla="*/ 2283103 h 5407244"/>
              <a:gd name="connsiteX4278" fmla="*/ 5871661 w 6737350"/>
              <a:gd name="connsiteY4278" fmla="*/ 2313023 h 5407244"/>
              <a:gd name="connsiteX4279" fmla="*/ 5897468 w 6737350"/>
              <a:gd name="connsiteY4279" fmla="*/ 2283529 h 5407244"/>
              <a:gd name="connsiteX4280" fmla="*/ 5930650 w 6737350"/>
              <a:gd name="connsiteY4280" fmla="*/ 2306500 h 5407244"/>
              <a:gd name="connsiteX4281" fmla="*/ 5917462 w 6737350"/>
              <a:gd name="connsiteY4281" fmla="*/ 2343652 h 5407244"/>
              <a:gd name="connsiteX4282" fmla="*/ 5900588 w 6737350"/>
              <a:gd name="connsiteY4282" fmla="*/ 2350742 h 5407244"/>
              <a:gd name="connsiteX4283" fmla="*/ 5837912 w 6737350"/>
              <a:gd name="connsiteY4283" fmla="*/ 2319971 h 5407244"/>
              <a:gd name="connsiteX4284" fmla="*/ 5867265 w 6737350"/>
              <a:gd name="connsiteY4284" fmla="*/ 2327912 h 5407244"/>
              <a:gd name="connsiteX4285" fmla="*/ 5828879 w 6737350"/>
              <a:gd name="connsiteY4285" fmla="*/ 2389230 h 5407244"/>
              <a:gd name="connsiteX4286" fmla="*/ 5828490 w 6737350"/>
              <a:gd name="connsiteY4286" fmla="*/ 2411684 h 5407244"/>
              <a:gd name="connsiteX4287" fmla="*/ 5829688 w 6737350"/>
              <a:gd name="connsiteY4287" fmla="*/ 2410138 h 5407244"/>
              <a:gd name="connsiteX4288" fmla="*/ 5839188 w 6737350"/>
              <a:gd name="connsiteY4288" fmla="*/ 2390587 h 5407244"/>
              <a:gd name="connsiteX4289" fmla="*/ 5841032 w 6737350"/>
              <a:gd name="connsiteY4289" fmla="*/ 2397819 h 5407244"/>
              <a:gd name="connsiteX4290" fmla="*/ 5847151 w 6737350"/>
              <a:gd name="connsiteY4290" fmla="*/ 2409533 h 5407244"/>
              <a:gd name="connsiteX4291" fmla="*/ 5853013 w 6737350"/>
              <a:gd name="connsiteY4291" fmla="*/ 2398706 h 5407244"/>
              <a:gd name="connsiteX4292" fmla="*/ 5908670 w 6737350"/>
              <a:gd name="connsiteY4292" fmla="*/ 2373997 h 5407244"/>
              <a:gd name="connsiteX4293" fmla="*/ 5887258 w 6737350"/>
              <a:gd name="connsiteY4293" fmla="*/ 2403633 h 5407244"/>
              <a:gd name="connsiteX4294" fmla="*/ 5912356 w 6737350"/>
              <a:gd name="connsiteY4294" fmla="*/ 2411432 h 5407244"/>
              <a:gd name="connsiteX4295" fmla="*/ 5912356 w 6737350"/>
              <a:gd name="connsiteY4295" fmla="*/ 2441210 h 5407244"/>
              <a:gd name="connsiteX4296" fmla="*/ 5908528 w 6737350"/>
              <a:gd name="connsiteY4296" fmla="*/ 2418806 h 5407244"/>
              <a:gd name="connsiteX4297" fmla="*/ 5891654 w 6737350"/>
              <a:gd name="connsiteY4297" fmla="*/ 2426038 h 5407244"/>
              <a:gd name="connsiteX4298" fmla="*/ 5896217 w 6737350"/>
              <a:gd name="connsiteY4298" fmla="*/ 2443076 h 5407244"/>
              <a:gd name="connsiteX4299" fmla="*/ 5902429 w 6737350"/>
              <a:gd name="connsiteY4299" fmla="*/ 2445358 h 5407244"/>
              <a:gd name="connsiteX4300" fmla="*/ 5904452 w 6737350"/>
              <a:gd name="connsiteY4300" fmla="*/ 2447090 h 5407244"/>
              <a:gd name="connsiteX4301" fmla="*/ 5908102 w 6737350"/>
              <a:gd name="connsiteY4301" fmla="*/ 2448726 h 5407244"/>
              <a:gd name="connsiteX4302" fmla="*/ 5907758 w 6737350"/>
              <a:gd name="connsiteY4302" fmla="*/ 2449921 h 5407244"/>
              <a:gd name="connsiteX4303" fmla="*/ 5917500 w 6737350"/>
              <a:gd name="connsiteY4303" fmla="*/ 2458263 h 5407244"/>
              <a:gd name="connsiteX4304" fmla="*/ 5919163 w 6737350"/>
              <a:gd name="connsiteY4304" fmla="*/ 2447733 h 5407244"/>
              <a:gd name="connsiteX4305" fmla="*/ 5927795 w 6737350"/>
              <a:gd name="connsiteY4305" fmla="*/ 2458315 h 5407244"/>
              <a:gd name="connsiteX4306" fmla="*/ 5927117 w 6737350"/>
              <a:gd name="connsiteY4306" fmla="*/ 2480159 h 5407244"/>
              <a:gd name="connsiteX4307" fmla="*/ 5927266 w 6737350"/>
              <a:gd name="connsiteY4307" fmla="*/ 2480153 h 5407244"/>
              <a:gd name="connsiteX4308" fmla="*/ 5920865 w 6737350"/>
              <a:gd name="connsiteY4308" fmla="*/ 2488428 h 5407244"/>
              <a:gd name="connsiteX4309" fmla="*/ 5905921 w 6737350"/>
              <a:gd name="connsiteY4309" fmla="*/ 2490581 h 5407244"/>
              <a:gd name="connsiteX4310" fmla="*/ 5922790 w 6737350"/>
              <a:gd name="connsiteY4310" fmla="*/ 2513066 h 5407244"/>
              <a:gd name="connsiteX4311" fmla="*/ 5929515 w 6737350"/>
              <a:gd name="connsiteY4311" fmla="*/ 2552523 h 5407244"/>
              <a:gd name="connsiteX4312" fmla="*/ 5894206 w 6737350"/>
              <a:gd name="connsiteY4312" fmla="*/ 2545717 h 5407244"/>
              <a:gd name="connsiteX4313" fmla="*/ 5894426 w 6737350"/>
              <a:gd name="connsiteY4313" fmla="*/ 2544438 h 5407244"/>
              <a:gd name="connsiteX4314" fmla="*/ 5881303 w 6737350"/>
              <a:gd name="connsiteY4314" fmla="*/ 2559613 h 5407244"/>
              <a:gd name="connsiteX4315" fmla="*/ 5877758 w 6737350"/>
              <a:gd name="connsiteY4315" fmla="*/ 2514805 h 5407244"/>
              <a:gd name="connsiteX4316" fmla="*/ 5798492 w 6737350"/>
              <a:gd name="connsiteY4316" fmla="*/ 2521044 h 5407244"/>
              <a:gd name="connsiteX4317" fmla="*/ 5810828 w 6737350"/>
              <a:gd name="connsiteY4317" fmla="*/ 2536216 h 5407244"/>
              <a:gd name="connsiteX4318" fmla="*/ 5795319 w 6737350"/>
              <a:gd name="connsiteY4318" fmla="*/ 2541942 h 5407244"/>
              <a:gd name="connsiteX4319" fmla="*/ 5787533 w 6737350"/>
              <a:gd name="connsiteY4319" fmla="*/ 2539770 h 5407244"/>
              <a:gd name="connsiteX4320" fmla="*/ 5787998 w 6737350"/>
              <a:gd name="connsiteY4320" fmla="*/ 2541889 h 5407244"/>
              <a:gd name="connsiteX4321" fmla="*/ 5785843 w 6737350"/>
              <a:gd name="connsiteY4321" fmla="*/ 2540155 h 5407244"/>
              <a:gd name="connsiteX4322" fmla="*/ 5777364 w 6737350"/>
              <a:gd name="connsiteY4322" fmla="*/ 2543306 h 5407244"/>
              <a:gd name="connsiteX4323" fmla="*/ 5778320 w 6737350"/>
              <a:gd name="connsiteY4323" fmla="*/ 2531581 h 5407244"/>
              <a:gd name="connsiteX4324" fmla="*/ 5775378 w 6737350"/>
              <a:gd name="connsiteY4324" fmla="*/ 2521612 h 5407244"/>
              <a:gd name="connsiteX4325" fmla="*/ 5761056 w 6737350"/>
              <a:gd name="connsiteY4325" fmla="*/ 2528755 h 5407244"/>
              <a:gd name="connsiteX4326" fmla="*/ 5754733 w 6737350"/>
              <a:gd name="connsiteY4326" fmla="*/ 2531688 h 5407244"/>
              <a:gd name="connsiteX4327" fmla="*/ 5751740 w 6737350"/>
              <a:gd name="connsiteY4327" fmla="*/ 2535051 h 5407244"/>
              <a:gd name="connsiteX4328" fmla="*/ 5748797 w 6737350"/>
              <a:gd name="connsiteY4328" fmla="*/ 2543472 h 5407244"/>
              <a:gd name="connsiteX4329" fmla="*/ 5749954 w 6737350"/>
              <a:gd name="connsiteY4329" fmla="*/ 2546522 h 5407244"/>
              <a:gd name="connsiteX4330" fmla="*/ 5781759 w 6737350"/>
              <a:gd name="connsiteY4330" fmla="*/ 2551248 h 5407244"/>
              <a:gd name="connsiteX4331" fmla="*/ 5759605 w 6737350"/>
              <a:gd name="connsiteY4331" fmla="*/ 2575973 h 5407244"/>
              <a:gd name="connsiteX4332" fmla="*/ 5758167 w 6737350"/>
              <a:gd name="connsiteY4332" fmla="*/ 2581034 h 5407244"/>
              <a:gd name="connsiteX4333" fmla="*/ 5758788 w 6737350"/>
              <a:gd name="connsiteY4333" fmla="*/ 2581025 h 5407244"/>
              <a:gd name="connsiteX4334" fmla="*/ 5766476 w 6737350"/>
              <a:gd name="connsiteY4334" fmla="*/ 2576789 h 5407244"/>
              <a:gd name="connsiteX4335" fmla="*/ 5772393 w 6737350"/>
              <a:gd name="connsiteY4335" fmla="*/ 2578898 h 5407244"/>
              <a:gd name="connsiteX4336" fmla="*/ 5777310 w 6737350"/>
              <a:gd name="connsiteY4336" fmla="*/ 2572428 h 5407244"/>
              <a:gd name="connsiteX4337" fmla="*/ 5794380 w 6737350"/>
              <a:gd name="connsiteY4337" fmla="*/ 2571524 h 5407244"/>
              <a:gd name="connsiteX4338" fmla="*/ 5775041 w 6737350"/>
              <a:gd name="connsiteY4338" fmla="*/ 2592263 h 5407244"/>
              <a:gd name="connsiteX4339" fmla="*/ 5771882 w 6737350"/>
              <a:gd name="connsiteY4339" fmla="*/ 2595848 h 5407244"/>
              <a:gd name="connsiteX4340" fmla="*/ 5781139 w 6737350"/>
              <a:gd name="connsiteY4340" fmla="*/ 2598963 h 5407244"/>
              <a:gd name="connsiteX4341" fmla="*/ 5797074 w 6737350"/>
              <a:gd name="connsiteY4341" fmla="*/ 2594496 h 5407244"/>
              <a:gd name="connsiteX4342" fmla="*/ 5802179 w 6737350"/>
              <a:gd name="connsiteY4342" fmla="*/ 2580299 h 5407244"/>
              <a:gd name="connsiteX4343" fmla="*/ 5805097 w 6737350"/>
              <a:gd name="connsiteY4343" fmla="*/ 2576586 h 5407244"/>
              <a:gd name="connsiteX4344" fmla="*/ 5801186 w 6737350"/>
              <a:gd name="connsiteY4344" fmla="*/ 2576346 h 5407244"/>
              <a:gd name="connsiteX4345" fmla="*/ 5802604 w 6737350"/>
              <a:gd name="connsiteY4345" fmla="*/ 2545433 h 5407244"/>
              <a:gd name="connsiteX4346" fmla="*/ 5815820 w 6737350"/>
              <a:gd name="connsiteY4346" fmla="*/ 2542710 h 5407244"/>
              <a:gd name="connsiteX4347" fmla="*/ 5826568 w 6737350"/>
              <a:gd name="connsiteY4347" fmla="*/ 2577905 h 5407244"/>
              <a:gd name="connsiteX4348" fmla="*/ 5813547 w 6737350"/>
              <a:gd name="connsiteY4348" fmla="*/ 2577105 h 5407244"/>
              <a:gd name="connsiteX4349" fmla="*/ 5811099 w 6737350"/>
              <a:gd name="connsiteY4349" fmla="*/ 2579680 h 5407244"/>
              <a:gd name="connsiteX4350" fmla="*/ 5805582 w 6737350"/>
              <a:gd name="connsiteY4350" fmla="*/ 2579324 h 5407244"/>
              <a:gd name="connsiteX4351" fmla="*/ 5792678 w 6737350"/>
              <a:gd name="connsiteY4351" fmla="*/ 2616475 h 5407244"/>
              <a:gd name="connsiteX4352" fmla="*/ 5838622 w 6737350"/>
              <a:gd name="connsiteY4352" fmla="*/ 2594638 h 5407244"/>
              <a:gd name="connsiteX4353" fmla="*/ 5838446 w 6737350"/>
              <a:gd name="connsiteY4353" fmla="*/ 2591566 h 5407244"/>
              <a:gd name="connsiteX4354" fmla="*/ 5836352 w 6737350"/>
              <a:gd name="connsiteY4354" fmla="*/ 2590950 h 5407244"/>
              <a:gd name="connsiteX4355" fmla="*/ 5838342 w 6737350"/>
              <a:gd name="connsiteY4355" fmla="*/ 2589732 h 5407244"/>
              <a:gd name="connsiteX4356" fmla="*/ 5835218 w 6737350"/>
              <a:gd name="connsiteY4356" fmla="*/ 2535082 h 5407244"/>
              <a:gd name="connsiteX4357" fmla="*/ 5849593 w 6737350"/>
              <a:gd name="connsiteY4357" fmla="*/ 2572145 h 5407244"/>
              <a:gd name="connsiteX4358" fmla="*/ 5847991 w 6737350"/>
              <a:gd name="connsiteY4358" fmla="*/ 2583823 h 5407244"/>
              <a:gd name="connsiteX4359" fmla="*/ 5858601 w 6737350"/>
              <a:gd name="connsiteY4359" fmla="*/ 2577326 h 5407244"/>
              <a:gd name="connsiteX4360" fmla="*/ 5936888 w 6737350"/>
              <a:gd name="connsiteY4360" fmla="*/ 2585562 h 5407244"/>
              <a:gd name="connsiteX4361" fmla="*/ 5937456 w 6737350"/>
              <a:gd name="connsiteY4361" fmla="*/ 2586129 h 5407244"/>
              <a:gd name="connsiteX4362" fmla="*/ 5859029 w 6737350"/>
              <a:gd name="connsiteY4362" fmla="*/ 2597615 h 5407244"/>
              <a:gd name="connsiteX4363" fmla="*/ 5846600 w 6737350"/>
              <a:gd name="connsiteY4363" fmla="*/ 2593962 h 5407244"/>
              <a:gd name="connsiteX4364" fmla="*/ 5846206 w 6737350"/>
              <a:gd name="connsiteY4364" fmla="*/ 2596838 h 5407244"/>
              <a:gd name="connsiteX4365" fmla="*/ 5842295 w 6737350"/>
              <a:gd name="connsiteY4365" fmla="*/ 2606951 h 5407244"/>
              <a:gd name="connsiteX4366" fmla="*/ 5844718 w 6737350"/>
              <a:gd name="connsiteY4366" fmla="*/ 2604705 h 5407244"/>
              <a:gd name="connsiteX4367" fmla="*/ 5972338 w 6737350"/>
              <a:gd name="connsiteY4367" fmla="*/ 2623280 h 5407244"/>
              <a:gd name="connsiteX4368" fmla="*/ 6036574 w 6737350"/>
              <a:gd name="connsiteY4368" fmla="*/ 2617892 h 5407244"/>
              <a:gd name="connsiteX4369" fmla="*/ 6010057 w 6737350"/>
              <a:gd name="connsiteY4369" fmla="*/ 2587121 h 5407244"/>
              <a:gd name="connsiteX4370" fmla="*/ 6074009 w 6737350"/>
              <a:gd name="connsiteY4370" fmla="*/ 2596622 h 5407244"/>
              <a:gd name="connsiteX4371" fmla="*/ 6046358 w 6737350"/>
              <a:gd name="connsiteY4371" fmla="*/ 2603145 h 5407244"/>
              <a:gd name="connsiteX4372" fmla="*/ 6146469 w 6737350"/>
              <a:gd name="connsiteY4372" fmla="*/ 2628811 h 5407244"/>
              <a:gd name="connsiteX4373" fmla="*/ 6276215 w 6737350"/>
              <a:gd name="connsiteY4373" fmla="*/ 2588256 h 5407244"/>
              <a:gd name="connsiteX4374" fmla="*/ 6349384 w 6737350"/>
              <a:gd name="connsiteY4374" fmla="*/ 2598040 h 5407244"/>
              <a:gd name="connsiteX4375" fmla="*/ 6293798 w 6737350"/>
              <a:gd name="connsiteY4375" fmla="*/ 2611227 h 5407244"/>
              <a:gd name="connsiteX4376" fmla="*/ 6368243 w 6737350"/>
              <a:gd name="connsiteY4376" fmla="*/ 2583860 h 5407244"/>
              <a:gd name="connsiteX4377" fmla="*/ 6392774 w 6737350"/>
              <a:gd name="connsiteY4377" fmla="*/ 2666955 h 5407244"/>
              <a:gd name="connsiteX4378" fmla="*/ 6411634 w 6737350"/>
              <a:gd name="connsiteY4378" fmla="*/ 2652775 h 5407244"/>
              <a:gd name="connsiteX4379" fmla="*/ 6394902 w 6737350"/>
              <a:gd name="connsiteY4379" fmla="*/ 2607257 h 5407244"/>
              <a:gd name="connsiteX4380" fmla="*/ 6420000 w 6737350"/>
              <a:gd name="connsiteY4380" fmla="*/ 2675463 h 5407244"/>
              <a:gd name="connsiteX4381" fmla="*/ 6492886 w 6737350"/>
              <a:gd name="connsiteY4381" fmla="*/ 2685814 h 5407244"/>
              <a:gd name="connsiteX4382" fmla="*/ 6474310 w 6737350"/>
              <a:gd name="connsiteY4382" fmla="*/ 2692479 h 5407244"/>
              <a:gd name="connsiteX4383" fmla="*/ 6538120 w 6737350"/>
              <a:gd name="connsiteY4383" fmla="*/ 2702547 h 5407244"/>
              <a:gd name="connsiteX4384" fmla="*/ 6554994 w 6737350"/>
              <a:gd name="connsiteY4384" fmla="*/ 2740549 h 5407244"/>
              <a:gd name="connsiteX4385" fmla="*/ 6619372 w 6737350"/>
              <a:gd name="connsiteY4385" fmla="*/ 2735586 h 5407244"/>
              <a:gd name="connsiteX4386" fmla="*/ 6616394 w 6737350"/>
              <a:gd name="connsiteY4386" fmla="*/ 2810031 h 5407244"/>
              <a:gd name="connsiteX4387" fmla="*/ 6609588 w 6737350"/>
              <a:gd name="connsiteY4387" fmla="*/ 2750050 h 5407244"/>
              <a:gd name="connsiteX4388" fmla="*/ 6552868 w 6737350"/>
              <a:gd name="connsiteY4388" fmla="*/ 2792590 h 5407244"/>
              <a:gd name="connsiteX4389" fmla="*/ 6581228 w 6737350"/>
              <a:gd name="connsiteY4389" fmla="*/ 2756289 h 5407244"/>
              <a:gd name="connsiteX4390" fmla="*/ 6298336 w 6737350"/>
              <a:gd name="connsiteY4390" fmla="*/ 2730623 h 5407244"/>
              <a:gd name="connsiteX4391" fmla="*/ 6515574 w 6737350"/>
              <a:gd name="connsiteY4391" fmla="*/ 2798545 h 5407244"/>
              <a:gd name="connsiteX4392" fmla="*/ 6433330 w 6737350"/>
              <a:gd name="connsiteY4392" fmla="*/ 2795284 h 5407244"/>
              <a:gd name="connsiteX4393" fmla="*/ 6377886 w 6737350"/>
              <a:gd name="connsiteY4393" fmla="*/ 2808046 h 5407244"/>
              <a:gd name="connsiteX4394" fmla="*/ 6579243 w 6737350"/>
              <a:gd name="connsiteY4394" fmla="*/ 2808046 h 5407244"/>
              <a:gd name="connsiteX4395" fmla="*/ 6542091 w 6737350"/>
              <a:gd name="connsiteY4395" fmla="*/ 2821517 h 5407244"/>
              <a:gd name="connsiteX4396" fmla="*/ 6587184 w 6737350"/>
              <a:gd name="connsiteY4396" fmla="*/ 2838248 h 5407244"/>
              <a:gd name="connsiteX4397" fmla="*/ 6577400 w 6737350"/>
              <a:gd name="connsiteY4397" fmla="*/ 2852428 h 5407244"/>
              <a:gd name="connsiteX4398" fmla="*/ 6412628 w 6737350"/>
              <a:gd name="connsiteY4398" fmla="*/ 2860937 h 5407244"/>
              <a:gd name="connsiteX4399" fmla="*/ 6503238 w 6737350"/>
              <a:gd name="connsiteY4399" fmla="*/ 2879371 h 5407244"/>
              <a:gd name="connsiteX4400" fmla="*/ 6556696 w 6737350"/>
              <a:gd name="connsiteY4400" fmla="*/ 2918792 h 5407244"/>
              <a:gd name="connsiteX4401" fmla="*/ 6455168 w 6737350"/>
              <a:gd name="connsiteY4401" fmla="*/ 2944741 h 5407244"/>
              <a:gd name="connsiteX4402" fmla="*/ 6463108 w 6737350"/>
              <a:gd name="connsiteY4402" fmla="*/ 2974803 h 5407244"/>
              <a:gd name="connsiteX4403" fmla="*/ 6509336 w 6737350"/>
              <a:gd name="connsiteY4403" fmla="*/ 2961757 h 5407244"/>
              <a:gd name="connsiteX4404" fmla="*/ 6563361 w 6737350"/>
              <a:gd name="connsiteY4404" fmla="*/ 2978773 h 5407244"/>
              <a:gd name="connsiteX4405" fmla="*/ 6552868 w 6737350"/>
              <a:gd name="connsiteY4405" fmla="*/ 3015783 h 5407244"/>
              <a:gd name="connsiteX4406" fmla="*/ 6554002 w 6737350"/>
              <a:gd name="connsiteY4406" fmla="*/ 2985863 h 5407244"/>
              <a:gd name="connsiteX4407" fmla="*/ 6461407 w 6737350"/>
              <a:gd name="connsiteY4407" fmla="*/ 3019612 h 5407244"/>
              <a:gd name="connsiteX4408" fmla="*/ 6506358 w 6737350"/>
              <a:gd name="connsiteY4408" fmla="*/ 3036343 h 5407244"/>
              <a:gd name="connsiteX4409" fmla="*/ 6468638 w 6737350"/>
              <a:gd name="connsiteY4409" fmla="*/ 3072219 h 5407244"/>
              <a:gd name="connsiteX4410" fmla="*/ 6548756 w 6737350"/>
              <a:gd name="connsiteY4410" fmla="*/ 3120148 h 5407244"/>
              <a:gd name="connsiteX4411" fmla="*/ 6520396 w 6737350"/>
              <a:gd name="connsiteY4411" fmla="*/ 3134328 h 5407244"/>
              <a:gd name="connsiteX4412" fmla="*/ 6494021 w 6737350"/>
              <a:gd name="connsiteY4412" fmla="*/ 3110788 h 5407244"/>
              <a:gd name="connsiteX4413" fmla="*/ 6527361 w 6737350"/>
              <a:gd name="connsiteY4413" fmla="*/ 3144519 h 5407244"/>
              <a:gd name="connsiteX4414" fmla="*/ 6555391 w 6737350"/>
              <a:gd name="connsiteY4414" fmla="*/ 3143570 h 5407244"/>
              <a:gd name="connsiteX4415" fmla="*/ 6484432 w 6737350"/>
              <a:gd name="connsiteY4415" fmla="*/ 3162341 h 5407244"/>
              <a:gd name="connsiteX4416" fmla="*/ 6410500 w 6737350"/>
              <a:gd name="connsiteY4416" fmla="*/ 3152337 h 5407244"/>
              <a:gd name="connsiteX4417" fmla="*/ 6463960 w 6737350"/>
              <a:gd name="connsiteY4417" fmla="*/ 3184384 h 5407244"/>
              <a:gd name="connsiteX4418" fmla="*/ 6536278 w 6737350"/>
              <a:gd name="connsiteY4418" fmla="*/ 3194734 h 5407244"/>
              <a:gd name="connsiteX4419" fmla="*/ 6552442 w 6737350"/>
              <a:gd name="connsiteY4419" fmla="*/ 3247625 h 5407244"/>
              <a:gd name="connsiteX4420" fmla="*/ 6598953 w 6737350"/>
              <a:gd name="connsiteY4420" fmla="*/ 3219265 h 5407244"/>
              <a:gd name="connsiteX4421" fmla="*/ 6597535 w 6737350"/>
              <a:gd name="connsiteY4421" fmla="*/ 3256559 h 5407244"/>
              <a:gd name="connsiteX4422" fmla="*/ 6597535 w 6737350"/>
              <a:gd name="connsiteY4422" fmla="*/ 3271449 h 5407244"/>
              <a:gd name="connsiteX4423" fmla="*/ 6559674 w 6737350"/>
              <a:gd name="connsiteY4423" fmla="*/ 3307323 h 5407244"/>
              <a:gd name="connsiteX4424" fmla="*/ 6614410 w 6737350"/>
              <a:gd name="connsiteY4424" fmla="*/ 3301935 h 5407244"/>
              <a:gd name="connsiteX4425" fmla="*/ 6639792 w 6737350"/>
              <a:gd name="connsiteY4425" fmla="*/ 3347736 h 5407244"/>
              <a:gd name="connsiteX4426" fmla="*/ 6693534 w 6737350"/>
              <a:gd name="connsiteY4426" fmla="*/ 3364752 h 5407244"/>
              <a:gd name="connsiteX4427" fmla="*/ 6639508 w 6737350"/>
              <a:gd name="connsiteY4427" fmla="*/ 3355110 h 5407244"/>
              <a:gd name="connsiteX4428" fmla="*/ 6602640 w 6737350"/>
              <a:gd name="connsiteY4428" fmla="*/ 3368581 h 5407244"/>
              <a:gd name="connsiteX4429" fmla="*/ 6563786 w 6737350"/>
              <a:gd name="connsiteY4429" fmla="*/ 3434376 h 5407244"/>
              <a:gd name="connsiteX4430" fmla="*/ 6557689 w 6737350"/>
              <a:gd name="connsiteY4430" fmla="*/ 3359506 h 5407244"/>
              <a:gd name="connsiteX4431" fmla="*/ 6510612 w 6737350"/>
              <a:gd name="connsiteY4431" fmla="*/ 3402046 h 5407244"/>
              <a:gd name="connsiteX4432" fmla="*/ 6546204 w 6737350"/>
              <a:gd name="connsiteY4432" fmla="*/ 3418353 h 5407244"/>
              <a:gd name="connsiteX4433" fmla="*/ 6464810 w 6737350"/>
              <a:gd name="connsiteY4433" fmla="*/ 3415233 h 5407244"/>
              <a:gd name="connsiteX4434" fmla="*/ 6502387 w 6737350"/>
              <a:gd name="connsiteY4434" fmla="*/ 3379358 h 5407244"/>
              <a:gd name="connsiteX4435" fmla="*/ 6429786 w 6737350"/>
              <a:gd name="connsiteY4435" fmla="*/ 3384037 h 5407244"/>
              <a:gd name="connsiteX4436" fmla="*/ 6493738 w 6737350"/>
              <a:gd name="connsiteY4436" fmla="*/ 3371559 h 5407244"/>
              <a:gd name="connsiteX4437" fmla="*/ 6485514 w 6737350"/>
              <a:gd name="connsiteY4437" fmla="*/ 3348871 h 5407244"/>
              <a:gd name="connsiteX4438" fmla="*/ 6511747 w 6737350"/>
              <a:gd name="connsiteY4438" fmla="*/ 3372268 h 5407244"/>
              <a:gd name="connsiteX4439" fmla="*/ 6549182 w 6737350"/>
              <a:gd name="connsiteY4439" fmla="*/ 3343908 h 5407244"/>
              <a:gd name="connsiteX4440" fmla="*/ 6468214 w 6737350"/>
              <a:gd name="connsiteY4440" fmla="*/ 3325757 h 5407244"/>
              <a:gd name="connsiteX4441" fmla="*/ 6386396 w 6737350"/>
              <a:gd name="connsiteY4441" fmla="*/ 3330153 h 5407244"/>
              <a:gd name="connsiteX4442" fmla="*/ 6384694 w 6737350"/>
              <a:gd name="connsiteY4442" fmla="*/ 3374820 h 5407244"/>
              <a:gd name="connsiteX4443" fmla="*/ 6392918 w 6737350"/>
              <a:gd name="connsiteY4443" fmla="*/ 3397508 h 5407244"/>
              <a:gd name="connsiteX4444" fmla="*/ 6429503 w 6737350"/>
              <a:gd name="connsiteY4444" fmla="*/ 3391411 h 5407244"/>
              <a:gd name="connsiteX4445" fmla="*/ 6401143 w 6737350"/>
              <a:gd name="connsiteY4445" fmla="*/ 3405591 h 5407244"/>
              <a:gd name="connsiteX4446" fmla="*/ 6480693 w 6737350"/>
              <a:gd name="connsiteY4446" fmla="*/ 3461176 h 5407244"/>
              <a:gd name="connsiteX4447" fmla="*/ 6445526 w 6737350"/>
              <a:gd name="connsiteY4447" fmla="*/ 3429839 h 5407244"/>
              <a:gd name="connsiteX4448" fmla="*/ 6497850 w 6737350"/>
              <a:gd name="connsiteY4448" fmla="*/ 3484148 h 5407244"/>
              <a:gd name="connsiteX4449" fmla="*/ 6469490 w 6737350"/>
              <a:gd name="connsiteY4449" fmla="*/ 3512508 h 5407244"/>
              <a:gd name="connsiteX4450" fmla="*/ 6477288 w 6737350"/>
              <a:gd name="connsiteY4450" fmla="*/ 3542711 h 5407244"/>
              <a:gd name="connsiteX4451" fmla="*/ 6532734 w 6737350"/>
              <a:gd name="connsiteY4451" fmla="*/ 3515060 h 5407244"/>
              <a:gd name="connsiteX4452" fmla="*/ 6603634 w 6737350"/>
              <a:gd name="connsiteY4452" fmla="*/ 3540301 h 5407244"/>
              <a:gd name="connsiteX4453" fmla="*/ 6575274 w 6737350"/>
              <a:gd name="connsiteY4453" fmla="*/ 3576460 h 5407244"/>
              <a:gd name="connsiteX4454" fmla="*/ 6538972 w 6737350"/>
              <a:gd name="connsiteY4454" fmla="*/ 3582557 h 5407244"/>
              <a:gd name="connsiteX4455" fmla="*/ 6404688 w 6737350"/>
              <a:gd name="connsiteY4455" fmla="*/ 3547391 h 5407244"/>
              <a:gd name="connsiteX4456" fmla="*/ 6467648 w 6737350"/>
              <a:gd name="connsiteY4456" fmla="*/ 3557459 h 5407244"/>
              <a:gd name="connsiteX4457" fmla="*/ 6382567 w 6737350"/>
              <a:gd name="connsiteY4457" fmla="*/ 3651189 h 5407244"/>
              <a:gd name="connsiteX4458" fmla="*/ 6327974 w 6737350"/>
              <a:gd name="connsiteY4458" fmla="*/ 3663809 h 5407244"/>
              <a:gd name="connsiteX4459" fmla="*/ 6284140 w 6737350"/>
              <a:gd name="connsiteY4459" fmla="*/ 3670367 h 5407244"/>
              <a:gd name="connsiteX4460" fmla="*/ 6266024 w 6737350"/>
              <a:gd name="connsiteY4460" fmla="*/ 3664919 h 5407244"/>
              <a:gd name="connsiteX4461" fmla="*/ 6266009 w 6737350"/>
              <a:gd name="connsiteY4461" fmla="*/ 3692754 h 5407244"/>
              <a:gd name="connsiteX4462" fmla="*/ 6277033 w 6737350"/>
              <a:gd name="connsiteY4462" fmla="*/ 3687358 h 5407244"/>
              <a:gd name="connsiteX4463" fmla="*/ 6291106 w 6737350"/>
              <a:gd name="connsiteY4463" fmla="*/ 3684938 h 5407244"/>
              <a:gd name="connsiteX4464" fmla="*/ 6290256 w 6737350"/>
              <a:gd name="connsiteY4464" fmla="*/ 3707341 h 5407244"/>
              <a:gd name="connsiteX4465" fmla="*/ 6353782 w 6737350"/>
              <a:gd name="connsiteY4465" fmla="*/ 3694721 h 5407244"/>
              <a:gd name="connsiteX4466" fmla="*/ 6555847 w 6737350"/>
              <a:gd name="connsiteY4466" fmla="*/ 3605529 h 5407244"/>
              <a:gd name="connsiteX4467" fmla="*/ 6509620 w 6737350"/>
              <a:gd name="connsiteY4467" fmla="*/ 3633889 h 5407244"/>
              <a:gd name="connsiteX4468" fmla="*/ 6563362 w 6737350"/>
              <a:gd name="connsiteY4468" fmla="*/ 3643391 h 5407244"/>
              <a:gd name="connsiteX4469" fmla="*/ 6562228 w 6737350"/>
              <a:gd name="connsiteY4469" fmla="*/ 3673169 h 5407244"/>
              <a:gd name="connsiteX4470" fmla="*/ 6554004 w 6737350"/>
              <a:gd name="connsiteY4470" fmla="*/ 3650481 h 5407244"/>
              <a:gd name="connsiteX4471" fmla="*/ 6517702 w 6737350"/>
              <a:gd name="connsiteY4471" fmla="*/ 3656578 h 5407244"/>
              <a:gd name="connsiteX4472" fmla="*/ 6552869 w 6737350"/>
              <a:gd name="connsiteY4472" fmla="*/ 3680399 h 5407244"/>
              <a:gd name="connsiteX4473" fmla="*/ 6515718 w 6737350"/>
              <a:gd name="connsiteY4473" fmla="*/ 3708759 h 5407244"/>
              <a:gd name="connsiteX4474" fmla="*/ 6561094 w 6737350"/>
              <a:gd name="connsiteY4474" fmla="*/ 3703229 h 5407244"/>
              <a:gd name="connsiteX4475" fmla="*/ 6514017 w 6737350"/>
              <a:gd name="connsiteY4475" fmla="*/ 3753568 h 5407244"/>
              <a:gd name="connsiteX4476" fmla="*/ 6558968 w 6737350"/>
              <a:gd name="connsiteY4476" fmla="*/ 3755270 h 5407244"/>
              <a:gd name="connsiteX4477" fmla="*/ 6494448 w 6737350"/>
              <a:gd name="connsiteY4477" fmla="*/ 3790153 h 5407244"/>
              <a:gd name="connsiteX4478" fmla="*/ 6487217 w 6737350"/>
              <a:gd name="connsiteY4478" fmla="*/ 3745060 h 5407244"/>
              <a:gd name="connsiteX4479" fmla="*/ 6315922 w 6737350"/>
              <a:gd name="connsiteY4479" fmla="*/ 3745769 h 5407244"/>
              <a:gd name="connsiteX4480" fmla="*/ 6342439 w 6737350"/>
              <a:gd name="connsiteY4480" fmla="*/ 3761793 h 5407244"/>
              <a:gd name="connsiteX4481" fmla="*/ 6291291 w 6737350"/>
              <a:gd name="connsiteY4481" fmla="*/ 3763627 h 5407244"/>
              <a:gd name="connsiteX4482" fmla="*/ 6286657 w 6737350"/>
              <a:gd name="connsiteY4482" fmla="*/ 3764281 h 5407244"/>
              <a:gd name="connsiteX4483" fmla="*/ 6288554 w 6737350"/>
              <a:gd name="connsiteY4483" fmla="*/ 3767892 h 5407244"/>
              <a:gd name="connsiteX4484" fmla="*/ 6284576 w 6737350"/>
              <a:gd name="connsiteY4484" fmla="*/ 3771488 h 5407244"/>
              <a:gd name="connsiteX4485" fmla="*/ 6279270 w 6737350"/>
              <a:gd name="connsiteY4485" fmla="*/ 3765323 h 5407244"/>
              <a:gd name="connsiteX4486" fmla="*/ 6270121 w 6737350"/>
              <a:gd name="connsiteY4486" fmla="*/ 3766614 h 5407244"/>
              <a:gd name="connsiteX4487" fmla="*/ 6272506 w 6737350"/>
              <a:gd name="connsiteY4487" fmla="*/ 3754003 h 5407244"/>
              <a:gd name="connsiteX4488" fmla="*/ 6267567 w 6737350"/>
              <a:gd name="connsiteY4488" fmla="*/ 3746622 h 5407244"/>
              <a:gd name="connsiteX4489" fmla="*/ 6267142 w 6737350"/>
              <a:gd name="connsiteY4489" fmla="*/ 3746764 h 5407244"/>
              <a:gd name="connsiteX4490" fmla="*/ 6268888 w 6737350"/>
              <a:gd name="connsiteY4490" fmla="*/ 3744813 h 5407244"/>
              <a:gd name="connsiteX4491" fmla="*/ 6268091 w 6737350"/>
              <a:gd name="connsiteY4491" fmla="*/ 3743441 h 5407244"/>
              <a:gd name="connsiteX4492" fmla="*/ 6258356 w 6737350"/>
              <a:gd name="connsiteY4492" fmla="*/ 3743128 h 5407244"/>
              <a:gd name="connsiteX4493" fmla="*/ 6254877 w 6737350"/>
              <a:gd name="connsiteY4493" fmla="*/ 3748486 h 5407244"/>
              <a:gd name="connsiteX4494" fmla="*/ 6232544 w 6737350"/>
              <a:gd name="connsiteY4494" fmla="*/ 3754846 h 5407244"/>
              <a:gd name="connsiteX4495" fmla="*/ 6250127 w 6737350"/>
              <a:gd name="connsiteY4495" fmla="*/ 3769026 h 5407244"/>
              <a:gd name="connsiteX4496" fmla="*/ 6253140 w 6737350"/>
              <a:gd name="connsiteY4496" fmla="*/ 3797688 h 5407244"/>
              <a:gd name="connsiteX4497" fmla="*/ 6254441 w 6737350"/>
              <a:gd name="connsiteY4497" fmla="*/ 3801565 h 5407244"/>
              <a:gd name="connsiteX4498" fmla="*/ 6269270 w 6737350"/>
              <a:gd name="connsiteY4498" fmla="*/ 3804333 h 5407244"/>
              <a:gd name="connsiteX4499" fmla="*/ 6259612 w 6737350"/>
              <a:gd name="connsiteY4499" fmla="*/ 3810640 h 5407244"/>
              <a:gd name="connsiteX4500" fmla="*/ 6254625 w 6737350"/>
              <a:gd name="connsiteY4500" fmla="*/ 3819896 h 5407244"/>
              <a:gd name="connsiteX4501" fmla="*/ 6264741 w 6737350"/>
              <a:gd name="connsiteY4501" fmla="*/ 3823589 h 5407244"/>
              <a:gd name="connsiteX4502" fmla="*/ 6313795 w 6737350"/>
              <a:gd name="connsiteY4502" fmla="*/ 3820499 h 5407244"/>
              <a:gd name="connsiteX4503" fmla="*/ 6350805 w 6737350"/>
              <a:gd name="connsiteY4503" fmla="*/ 3792139 h 5407244"/>
              <a:gd name="connsiteX4504" fmla="*/ 6332229 w 6737350"/>
              <a:gd name="connsiteY4504" fmla="*/ 3806319 h 5407244"/>
              <a:gd name="connsiteX4505" fmla="*/ 6303869 w 6737350"/>
              <a:gd name="connsiteY4505" fmla="*/ 3842619 h 5407244"/>
              <a:gd name="connsiteX4506" fmla="*/ 6403130 w 6737350"/>
              <a:gd name="connsiteY4506" fmla="*/ 3823901 h 5407244"/>
              <a:gd name="connsiteX4507" fmla="*/ 6396323 w 6737350"/>
              <a:gd name="connsiteY4507" fmla="*/ 3764061 h 5407244"/>
              <a:gd name="connsiteX4508" fmla="*/ 6402278 w 6737350"/>
              <a:gd name="connsiteY4508" fmla="*/ 3846447 h 5407244"/>
              <a:gd name="connsiteX4509" fmla="*/ 6357895 w 6737350"/>
              <a:gd name="connsiteY4509" fmla="*/ 3829715 h 5407244"/>
              <a:gd name="connsiteX4510" fmla="*/ 6357895 w 6737350"/>
              <a:gd name="connsiteY4510" fmla="*/ 3843895 h 5407244"/>
              <a:gd name="connsiteX4511" fmla="*/ 6375762 w 6737350"/>
              <a:gd name="connsiteY4511" fmla="*/ 3844604 h 5407244"/>
              <a:gd name="connsiteX4512" fmla="*/ 6366262 w 6737350"/>
              <a:gd name="connsiteY4512" fmla="*/ 3858784 h 5407244"/>
              <a:gd name="connsiteX4513" fmla="*/ 6446520 w 6737350"/>
              <a:gd name="connsiteY4513" fmla="*/ 3876934 h 5407244"/>
              <a:gd name="connsiteX4514" fmla="*/ 6383136 w 6737350"/>
              <a:gd name="connsiteY4514" fmla="*/ 3889413 h 5407244"/>
              <a:gd name="connsiteX4515" fmla="*/ 6535429 w 6737350"/>
              <a:gd name="connsiteY4515" fmla="*/ 3902742 h 5407244"/>
              <a:gd name="connsiteX4516" fmla="*/ 6354350 w 6737350"/>
              <a:gd name="connsiteY4516" fmla="*/ 3940461 h 5407244"/>
              <a:gd name="connsiteX4517" fmla="*/ 6282599 w 6737350"/>
              <a:gd name="connsiteY4517" fmla="*/ 3937910 h 5407244"/>
              <a:gd name="connsiteX4518" fmla="*/ 6318191 w 6737350"/>
              <a:gd name="connsiteY4518" fmla="*/ 3946558 h 5407244"/>
              <a:gd name="connsiteX4519" fmla="*/ 6280503 w 6737350"/>
              <a:gd name="connsiteY4519" fmla="*/ 3953305 h 5407244"/>
              <a:gd name="connsiteX4520" fmla="*/ 6278791 w 6737350"/>
              <a:gd name="connsiteY4520" fmla="*/ 3953240 h 5407244"/>
              <a:gd name="connsiteX4521" fmla="*/ 6278769 w 6737350"/>
              <a:gd name="connsiteY4521" fmla="*/ 3954643 h 5407244"/>
              <a:gd name="connsiteX4522" fmla="*/ 6278666 w 6737350"/>
              <a:gd name="connsiteY4522" fmla="*/ 3953235 h 5407244"/>
              <a:gd name="connsiteX4523" fmla="*/ 6266789 w 6737350"/>
              <a:gd name="connsiteY4523" fmla="*/ 3952784 h 5407244"/>
              <a:gd name="connsiteX4524" fmla="*/ 6270892 w 6737350"/>
              <a:gd name="connsiteY4524" fmla="*/ 3961314 h 5407244"/>
              <a:gd name="connsiteX4525" fmla="*/ 6273522 w 6737350"/>
              <a:gd name="connsiteY4525" fmla="*/ 3985413 h 5407244"/>
              <a:gd name="connsiteX4526" fmla="*/ 6272530 w 6737350"/>
              <a:gd name="connsiteY4526" fmla="*/ 3985697 h 5407244"/>
              <a:gd name="connsiteX4527" fmla="*/ 6265441 w 6737350"/>
              <a:gd name="connsiteY4527" fmla="*/ 3963133 h 5407244"/>
              <a:gd name="connsiteX4528" fmla="*/ 6256752 w 6737350"/>
              <a:gd name="connsiteY4528" fmla="*/ 3964171 h 5407244"/>
              <a:gd name="connsiteX4529" fmla="*/ 6256366 w 6737350"/>
              <a:gd name="connsiteY4529" fmla="*/ 3962725 h 5407244"/>
              <a:gd name="connsiteX4530" fmla="*/ 6256404 w 6737350"/>
              <a:gd name="connsiteY4530" fmla="*/ 3962204 h 5407244"/>
              <a:gd name="connsiteX4531" fmla="*/ 6259229 w 6737350"/>
              <a:gd name="connsiteY4531" fmla="*/ 3952496 h 5407244"/>
              <a:gd name="connsiteX4532" fmla="*/ 6257125 w 6737350"/>
              <a:gd name="connsiteY4532" fmla="*/ 3952416 h 5407244"/>
              <a:gd name="connsiteX4533" fmla="*/ 6256404 w 6737350"/>
              <a:gd name="connsiteY4533" fmla="*/ 3962204 h 5407244"/>
              <a:gd name="connsiteX4534" fmla="*/ 6255799 w 6737350"/>
              <a:gd name="connsiteY4534" fmla="*/ 3964285 h 5407244"/>
              <a:gd name="connsiteX4535" fmla="*/ 6256752 w 6737350"/>
              <a:gd name="connsiteY4535" fmla="*/ 3964171 h 5407244"/>
              <a:gd name="connsiteX4536" fmla="*/ 6260042 w 6737350"/>
              <a:gd name="connsiteY4536" fmla="*/ 3976508 h 5407244"/>
              <a:gd name="connsiteX4537" fmla="*/ 6274374 w 6737350"/>
              <a:gd name="connsiteY4537" fmla="*/ 4006542 h 5407244"/>
              <a:gd name="connsiteX4538" fmla="*/ 6270262 w 6737350"/>
              <a:gd name="connsiteY4538" fmla="*/ 4021714 h 5407244"/>
              <a:gd name="connsiteX4539" fmla="*/ 6263740 w 6737350"/>
              <a:gd name="connsiteY4539" fmla="*/ 3999593 h 5407244"/>
              <a:gd name="connsiteX4540" fmla="*/ 6272177 w 6737350"/>
              <a:gd name="connsiteY4540" fmla="*/ 4031693 h 5407244"/>
              <a:gd name="connsiteX4541" fmla="*/ 6276964 w 6737350"/>
              <a:gd name="connsiteY4541" fmla="*/ 4029400 h 5407244"/>
              <a:gd name="connsiteX4542" fmla="*/ 6271915 w 6737350"/>
              <a:gd name="connsiteY4542" fmla="*/ 4043186 h 5407244"/>
              <a:gd name="connsiteX4543" fmla="*/ 6250978 w 6737350"/>
              <a:gd name="connsiteY4543" fmla="*/ 4044402 h 5407244"/>
              <a:gd name="connsiteX4544" fmla="*/ 6263030 w 6737350"/>
              <a:gd name="connsiteY4544" fmla="*/ 4073613 h 5407244"/>
              <a:gd name="connsiteX4545" fmla="*/ 6277210 w 6737350"/>
              <a:gd name="connsiteY4545" fmla="*/ 4080278 h 5407244"/>
              <a:gd name="connsiteX4546" fmla="*/ 6283733 w 6737350"/>
              <a:gd name="connsiteY4546" fmla="*/ 4132177 h 5407244"/>
              <a:gd name="connsiteX4547" fmla="*/ 6290682 w 6737350"/>
              <a:gd name="connsiteY4547" fmla="*/ 4101831 h 5407244"/>
              <a:gd name="connsiteX4548" fmla="*/ 6292950 w 6737350"/>
              <a:gd name="connsiteY4548" fmla="*/ 4139125 h 5407244"/>
              <a:gd name="connsiteX4549" fmla="*/ 6293801 w 6737350"/>
              <a:gd name="connsiteY4549" fmla="*/ 4154014 h 5407244"/>
              <a:gd name="connsiteX4550" fmla="*/ 6294226 w 6737350"/>
              <a:gd name="connsiteY4550" fmla="*/ 4183490 h 5407244"/>
              <a:gd name="connsiteX4551" fmla="*/ 6292601 w 6737350"/>
              <a:gd name="connsiteY4551" fmla="*/ 4186070 h 5407244"/>
              <a:gd name="connsiteX4552" fmla="*/ 6298631 w 6737350"/>
              <a:gd name="connsiteY4552" fmla="*/ 4185679 h 5407244"/>
              <a:gd name="connsiteX4553" fmla="*/ 6299190 w 6737350"/>
              <a:gd name="connsiteY4553" fmla="*/ 4183650 h 5407244"/>
              <a:gd name="connsiteX4554" fmla="*/ 6299559 w 6737350"/>
              <a:gd name="connsiteY4554" fmla="*/ 4185619 h 5407244"/>
              <a:gd name="connsiteX4555" fmla="*/ 6334301 w 6737350"/>
              <a:gd name="connsiteY4555" fmla="*/ 4183366 h 5407244"/>
              <a:gd name="connsiteX4556" fmla="*/ 6391925 w 6737350"/>
              <a:gd name="connsiteY4556" fmla="*/ 4175425 h 5407244"/>
              <a:gd name="connsiteX4557" fmla="*/ 6391925 w 6737350"/>
              <a:gd name="connsiteY4557" fmla="*/ 4175708 h 5407244"/>
              <a:gd name="connsiteX4558" fmla="*/ 6310106 w 6737350"/>
              <a:gd name="connsiteY4558" fmla="*/ 4209882 h 5407244"/>
              <a:gd name="connsiteX4559" fmla="*/ 6303399 w 6737350"/>
              <a:gd name="connsiteY4559" fmla="*/ 4206214 h 5407244"/>
              <a:gd name="connsiteX4560" fmla="*/ 6307130 w 6737350"/>
              <a:gd name="connsiteY4560" fmla="*/ 4227892 h 5407244"/>
              <a:gd name="connsiteX4561" fmla="*/ 6318616 w 6737350"/>
              <a:gd name="connsiteY4561" fmla="*/ 4242072 h 5407244"/>
              <a:gd name="connsiteX4562" fmla="*/ 6307556 w 6737350"/>
              <a:gd name="connsiteY4562" fmla="*/ 4235123 h 5407244"/>
              <a:gd name="connsiteX4563" fmla="*/ 6301458 w 6737350"/>
              <a:gd name="connsiteY4563" fmla="*/ 4250438 h 5407244"/>
              <a:gd name="connsiteX4564" fmla="*/ 6298622 w 6737350"/>
              <a:gd name="connsiteY4564" fmla="*/ 4317935 h 5407244"/>
              <a:gd name="connsiteX4565" fmla="*/ 6292241 w 6737350"/>
              <a:gd name="connsiteY4565" fmla="*/ 4243631 h 5407244"/>
              <a:gd name="connsiteX4566" fmla="*/ 6286144 w 6737350"/>
              <a:gd name="connsiteY4566" fmla="*/ 4288724 h 5407244"/>
              <a:gd name="connsiteX4567" fmla="*/ 6294085 w 6737350"/>
              <a:gd name="connsiteY4567" fmla="*/ 4302904 h 5407244"/>
              <a:gd name="connsiteX4568" fmla="*/ 6278345 w 6737350"/>
              <a:gd name="connsiteY4568" fmla="*/ 4303896 h 5407244"/>
              <a:gd name="connsiteX4569" fmla="*/ 6283166 w 6737350"/>
              <a:gd name="connsiteY4569" fmla="*/ 4266319 h 5407244"/>
              <a:gd name="connsiteX4570" fmla="*/ 6268986 w 6737350"/>
              <a:gd name="connsiteY4570" fmla="*/ 4274686 h 5407244"/>
              <a:gd name="connsiteX4571" fmla="*/ 6280330 w 6737350"/>
              <a:gd name="connsiteY4571" fmla="*/ 4258946 h 5407244"/>
              <a:gd name="connsiteX4572" fmla="*/ 6277210 w 6737350"/>
              <a:gd name="connsiteY4572" fmla="*/ 4236683 h 5407244"/>
              <a:gd name="connsiteX4573" fmla="*/ 6283875 w 6737350"/>
              <a:gd name="connsiteY4573" fmla="*/ 4258662 h 5407244"/>
              <a:gd name="connsiteX4574" fmla="*/ 6289122 w 6737350"/>
              <a:gd name="connsiteY4574" fmla="*/ 4228459 h 5407244"/>
              <a:gd name="connsiteX4575" fmla="*/ 6272389 w 6737350"/>
              <a:gd name="connsiteY4575" fmla="*/ 4214279 h 5407244"/>
              <a:gd name="connsiteX4576" fmla="*/ 6257217 w 6737350"/>
              <a:gd name="connsiteY4576" fmla="*/ 4222787 h 5407244"/>
              <a:gd name="connsiteX4577" fmla="*/ 6259769 w 6737350"/>
              <a:gd name="connsiteY4577" fmla="*/ 4267312 h 5407244"/>
              <a:gd name="connsiteX4578" fmla="*/ 6262746 w 6737350"/>
              <a:gd name="connsiteY4578" fmla="*/ 4289575 h 5407244"/>
              <a:gd name="connsiteX4579" fmla="*/ 6269410 w 6737350"/>
              <a:gd name="connsiteY4579" fmla="*/ 4281776 h 5407244"/>
              <a:gd name="connsiteX4580" fmla="*/ 6265014 w 6737350"/>
              <a:gd name="connsiteY4580" fmla="*/ 4296806 h 5407244"/>
              <a:gd name="connsiteX4581" fmla="*/ 6283874 w 6737350"/>
              <a:gd name="connsiteY4581" fmla="*/ 4348138 h 5407244"/>
              <a:gd name="connsiteX4582" fmla="*/ 6275082 w 6737350"/>
              <a:gd name="connsiteY4582" fmla="*/ 4318785 h 5407244"/>
              <a:gd name="connsiteX4583" fmla="*/ 6289262 w 6737350"/>
              <a:gd name="connsiteY4583" fmla="*/ 4370259 h 5407244"/>
              <a:gd name="connsiteX4584" fmla="*/ 6285717 w 6737350"/>
              <a:gd name="connsiteY4584" fmla="*/ 4400320 h 5407244"/>
              <a:gd name="connsiteX4585" fmla="*/ 6289262 w 6737350"/>
              <a:gd name="connsiteY4585" fmla="*/ 4429957 h 5407244"/>
              <a:gd name="connsiteX4586" fmla="*/ 6298196 w 6737350"/>
              <a:gd name="connsiteY4586" fmla="*/ 4399470 h 5407244"/>
              <a:gd name="connsiteX4587" fmla="*/ 6313795 w 6737350"/>
              <a:gd name="connsiteY4587" fmla="*/ 4421023 h 5407244"/>
              <a:gd name="connsiteX4588" fmla="*/ 6310674 w 6737350"/>
              <a:gd name="connsiteY4588" fmla="*/ 4458600 h 5407244"/>
              <a:gd name="connsiteX4589" fmla="*/ 6304010 w 6737350"/>
              <a:gd name="connsiteY4589" fmla="*/ 4466541 h 5407244"/>
              <a:gd name="connsiteX4590" fmla="*/ 6275650 w 6737350"/>
              <a:gd name="connsiteY4590" fmla="*/ 4438181 h 5407244"/>
              <a:gd name="connsiteX4591" fmla="*/ 6288554 w 6737350"/>
              <a:gd name="connsiteY4591" fmla="*/ 4444846 h 5407244"/>
              <a:gd name="connsiteX4592" fmla="*/ 6278061 w 6737350"/>
              <a:gd name="connsiteY4592" fmla="*/ 4542688 h 5407244"/>
              <a:gd name="connsiteX4593" fmla="*/ 6268134 w 6737350"/>
              <a:gd name="connsiteY4593" fmla="*/ 4558144 h 5407244"/>
              <a:gd name="connsiteX4594" fmla="*/ 6251403 w 6737350"/>
              <a:gd name="connsiteY4594" fmla="*/ 4551621 h 5407244"/>
              <a:gd name="connsiteX4595" fmla="*/ 6252111 w 6737350"/>
              <a:gd name="connsiteY4595" fmla="*/ 4596430 h 5407244"/>
              <a:gd name="connsiteX4596" fmla="*/ 6262038 w 6737350"/>
              <a:gd name="connsiteY4596" fmla="*/ 4580832 h 5407244"/>
              <a:gd name="connsiteX4597" fmla="*/ 6263314 w 6737350"/>
              <a:gd name="connsiteY4597" fmla="*/ 4603236 h 5407244"/>
              <a:gd name="connsiteX4598" fmla="*/ 6275224 w 6737350"/>
              <a:gd name="connsiteY4598" fmla="*/ 4587638 h 5407244"/>
              <a:gd name="connsiteX4599" fmla="*/ 6309116 w 6737350"/>
              <a:gd name="connsiteY4599" fmla="*/ 4488378 h 5407244"/>
              <a:gd name="connsiteX4600" fmla="*/ 6301884 w 6737350"/>
              <a:gd name="connsiteY4600" fmla="*/ 4518724 h 5407244"/>
              <a:gd name="connsiteX4601" fmla="*/ 6313227 w 6737350"/>
              <a:gd name="connsiteY4601" fmla="*/ 4525388 h 5407244"/>
              <a:gd name="connsiteX4602" fmla="*/ 6314928 w 6737350"/>
              <a:gd name="connsiteY4602" fmla="*/ 4555166 h 5407244"/>
              <a:gd name="connsiteX4603" fmla="*/ 6311809 w 6737350"/>
              <a:gd name="connsiteY4603" fmla="*/ 4533045 h 5407244"/>
              <a:gd name="connsiteX4604" fmla="*/ 6305144 w 6737350"/>
              <a:gd name="connsiteY4604" fmla="*/ 4540986 h 5407244"/>
              <a:gd name="connsiteX4605" fmla="*/ 6313652 w 6737350"/>
              <a:gd name="connsiteY4605" fmla="*/ 4562823 h 5407244"/>
              <a:gd name="connsiteX4606" fmla="*/ 6308264 w 6737350"/>
              <a:gd name="connsiteY4606" fmla="*/ 4593027 h 5407244"/>
              <a:gd name="connsiteX4607" fmla="*/ 6316772 w 6737350"/>
              <a:gd name="connsiteY4607" fmla="*/ 4585086 h 5407244"/>
              <a:gd name="connsiteX4608" fmla="*/ 6310958 w 6737350"/>
              <a:gd name="connsiteY4608" fmla="*/ 4637694 h 5407244"/>
              <a:gd name="connsiteX4609" fmla="*/ 6320034 w 6737350"/>
              <a:gd name="connsiteY4609" fmla="*/ 4637694 h 5407244"/>
              <a:gd name="connsiteX4610" fmla="*/ 6309541 w 6737350"/>
              <a:gd name="connsiteY4610" fmla="*/ 4675696 h 5407244"/>
              <a:gd name="connsiteX4611" fmla="*/ 6305003 w 6737350"/>
              <a:gd name="connsiteY4611" fmla="*/ 4631171 h 5407244"/>
              <a:gd name="connsiteX4612" fmla="*/ 6270830 w 6737350"/>
              <a:gd name="connsiteY4612" fmla="*/ 4640672 h 5407244"/>
              <a:gd name="connsiteX4613" fmla="*/ 6277210 w 6737350"/>
              <a:gd name="connsiteY4613" fmla="*/ 4654852 h 5407244"/>
              <a:gd name="connsiteX4614" fmla="*/ 6263030 w 6737350"/>
              <a:gd name="connsiteY4614" fmla="*/ 4663218 h 5407244"/>
              <a:gd name="connsiteX4615" fmla="*/ 6248850 w 6737350"/>
              <a:gd name="connsiteY4615" fmla="*/ 4678816 h 5407244"/>
              <a:gd name="connsiteX4616" fmla="*/ 6244313 w 6737350"/>
              <a:gd name="connsiteY4616" fmla="*/ 4664636 h 5407244"/>
              <a:gd name="connsiteX4617" fmla="*/ 6247574 w 6737350"/>
              <a:gd name="connsiteY4617" fmla="*/ 4657120 h 5407244"/>
              <a:gd name="connsiteX4618" fmla="*/ 6236656 w 6737350"/>
              <a:gd name="connsiteY4618" fmla="*/ 4657120 h 5407244"/>
              <a:gd name="connsiteX4619" fmla="*/ 6249276 w 6737350"/>
              <a:gd name="connsiteY4619" fmla="*/ 4686331 h 5407244"/>
              <a:gd name="connsiteX4620" fmla="*/ 6247149 w 6737350"/>
              <a:gd name="connsiteY4620" fmla="*/ 4716109 h 5407244"/>
              <a:gd name="connsiteX4621" fmla="*/ 6250978 w 6737350"/>
              <a:gd name="connsiteY4621" fmla="*/ 4686189 h 5407244"/>
              <a:gd name="connsiteX4622" fmla="*/ 6265158 w 6737350"/>
              <a:gd name="connsiteY4622" fmla="*/ 4700369 h 5407244"/>
              <a:gd name="connsiteX4623" fmla="*/ 6262322 w 6737350"/>
              <a:gd name="connsiteY4623" fmla="*/ 4715258 h 5407244"/>
              <a:gd name="connsiteX4624" fmla="*/ 6275225 w 6737350"/>
              <a:gd name="connsiteY4624" fmla="*/ 4714549 h 5407244"/>
              <a:gd name="connsiteX4625" fmla="*/ 6280897 w 6737350"/>
              <a:gd name="connsiteY4625" fmla="*/ 4684488 h 5407244"/>
              <a:gd name="connsiteX4626" fmla="*/ 6278061 w 6737350"/>
              <a:gd name="connsiteY4626" fmla="*/ 4699660 h 5407244"/>
              <a:gd name="connsiteX4627" fmla="*/ 6274658 w 6737350"/>
              <a:gd name="connsiteY4627" fmla="*/ 4737096 h 5407244"/>
              <a:gd name="connsiteX4628" fmla="*/ 6293518 w 6737350"/>
              <a:gd name="connsiteY4628" fmla="*/ 4713415 h 5407244"/>
              <a:gd name="connsiteX4629" fmla="*/ 6288271 w 6737350"/>
              <a:gd name="connsiteY4629" fmla="*/ 4654143 h 5407244"/>
              <a:gd name="connsiteX4630" fmla="*/ 6294794 w 6737350"/>
              <a:gd name="connsiteY4630" fmla="*/ 4735961 h 5407244"/>
              <a:gd name="connsiteX4631" fmla="*/ 6284866 w 6737350"/>
              <a:gd name="connsiteY4631" fmla="*/ 4721781 h 5407244"/>
              <a:gd name="connsiteX4632" fmla="*/ 6285717 w 6737350"/>
              <a:gd name="connsiteY4632" fmla="*/ 4736670 h 5407244"/>
              <a:gd name="connsiteX4633" fmla="*/ 6289262 w 6737350"/>
              <a:gd name="connsiteY4633" fmla="*/ 4736670 h 5407244"/>
              <a:gd name="connsiteX4634" fmla="*/ 6288270 w 6737350"/>
              <a:gd name="connsiteY4634" fmla="*/ 4751701 h 5407244"/>
              <a:gd name="connsiteX4635" fmla="*/ 6305711 w 6737350"/>
              <a:gd name="connsiteY4635" fmla="*/ 4765881 h 5407244"/>
              <a:gd name="connsiteX4636" fmla="*/ 6293658 w 6737350"/>
              <a:gd name="connsiteY4636" fmla="*/ 4781479 h 5407244"/>
              <a:gd name="connsiteX4637" fmla="*/ 6325563 w 6737350"/>
              <a:gd name="connsiteY4637" fmla="*/ 4787009 h 5407244"/>
              <a:gd name="connsiteX4638" fmla="*/ 6291248 w 6737350"/>
              <a:gd name="connsiteY4638" fmla="*/ 4833945 h 5407244"/>
              <a:gd name="connsiteX4639" fmla="*/ 6276358 w 6737350"/>
              <a:gd name="connsiteY4639" fmla="*/ 4834796 h 5407244"/>
              <a:gd name="connsiteX4640" fmla="*/ 6284158 w 6737350"/>
              <a:gd name="connsiteY4640" fmla="*/ 4841886 h 5407244"/>
              <a:gd name="connsiteX4641" fmla="*/ 6249700 w 6737350"/>
              <a:gd name="connsiteY4641" fmla="*/ 4858618 h 5407244"/>
              <a:gd name="connsiteX4642" fmla="*/ 6251685 w 6737350"/>
              <a:gd name="connsiteY4642" fmla="*/ 4895912 h 5407244"/>
              <a:gd name="connsiteX4643" fmla="*/ 6244028 w 6737350"/>
              <a:gd name="connsiteY4643" fmla="*/ 4963550 h 5407244"/>
              <a:gd name="connsiteX4644" fmla="*/ 6236229 w 6737350"/>
              <a:gd name="connsiteY4644" fmla="*/ 4993896 h 5407244"/>
              <a:gd name="connsiteX4645" fmla="*/ 6178091 w 6737350"/>
              <a:gd name="connsiteY4645" fmla="*/ 4959296 h 5407244"/>
              <a:gd name="connsiteX4646" fmla="*/ 6178942 w 6737350"/>
              <a:gd name="connsiteY4646" fmla="*/ 4936750 h 5407244"/>
              <a:gd name="connsiteX4647" fmla="*/ 6195674 w 6737350"/>
              <a:gd name="connsiteY4647" fmla="*/ 4973476 h 5407244"/>
              <a:gd name="connsiteX4648" fmla="*/ 6215526 w 6737350"/>
              <a:gd name="connsiteY4648" fmla="*/ 4957595 h 5407244"/>
              <a:gd name="connsiteX4649" fmla="*/ 6235804 w 6737350"/>
              <a:gd name="connsiteY4649" fmla="*/ 4911652 h 5407244"/>
              <a:gd name="connsiteX4650" fmla="*/ 6243461 w 6737350"/>
              <a:gd name="connsiteY4650" fmla="*/ 4881448 h 5407244"/>
              <a:gd name="connsiteX4651" fmla="*/ 6209712 w 6737350"/>
              <a:gd name="connsiteY4651" fmla="*/ 4875634 h 5407244"/>
              <a:gd name="connsiteX4652" fmla="*/ 6238072 w 6737350"/>
              <a:gd name="connsiteY4652" fmla="*/ 4889105 h 5407244"/>
              <a:gd name="connsiteX4653" fmla="*/ 6206026 w 6737350"/>
              <a:gd name="connsiteY4653" fmla="*/ 4883292 h 5407244"/>
              <a:gd name="connsiteX4654" fmla="*/ 6173979 w 6737350"/>
              <a:gd name="connsiteY4654" fmla="*/ 4877336 h 5407244"/>
              <a:gd name="connsiteX4655" fmla="*/ 6182203 w 6737350"/>
              <a:gd name="connsiteY4655" fmla="*/ 4891516 h 5407244"/>
              <a:gd name="connsiteX4656" fmla="*/ 6165754 w 6737350"/>
              <a:gd name="connsiteY4656" fmla="*/ 4899740 h 5407244"/>
              <a:gd name="connsiteX4657" fmla="*/ 6194114 w 6737350"/>
              <a:gd name="connsiteY4657" fmla="*/ 4898464 h 5407244"/>
              <a:gd name="connsiteX4658" fmla="*/ 6161217 w 6737350"/>
              <a:gd name="connsiteY4658" fmla="*/ 4914771 h 5407244"/>
              <a:gd name="connsiteX4659" fmla="*/ 6176815 w 6737350"/>
              <a:gd name="connsiteY4659" fmla="*/ 4928951 h 5407244"/>
              <a:gd name="connsiteX4660" fmla="*/ 6168165 w 6737350"/>
              <a:gd name="connsiteY4660" fmla="*/ 4944266 h 5407244"/>
              <a:gd name="connsiteX4661" fmla="*/ 6179226 w 6737350"/>
              <a:gd name="connsiteY4661" fmla="*/ 4981134 h 5407244"/>
              <a:gd name="connsiteX4662" fmla="*/ 6166605 w 6737350"/>
              <a:gd name="connsiteY4662" fmla="*/ 4951781 h 5407244"/>
              <a:gd name="connsiteX4663" fmla="*/ 6109885 w 6737350"/>
              <a:gd name="connsiteY4663" fmla="*/ 4946818 h 5407244"/>
              <a:gd name="connsiteX4664" fmla="*/ 6113430 w 6737350"/>
              <a:gd name="connsiteY4664" fmla="*/ 4939161 h 5407244"/>
              <a:gd name="connsiteX4665" fmla="*/ 6150156 w 6737350"/>
              <a:gd name="connsiteY4665" fmla="*/ 4922712 h 5407244"/>
              <a:gd name="connsiteX4666" fmla="*/ 6154409 w 6737350"/>
              <a:gd name="connsiteY4666" fmla="*/ 4892650 h 5407244"/>
              <a:gd name="connsiteX4667" fmla="*/ 6162208 w 6737350"/>
              <a:gd name="connsiteY4667" fmla="*/ 4899740 h 5407244"/>
              <a:gd name="connsiteX4668" fmla="*/ 6164743 w 6737350"/>
              <a:gd name="connsiteY4668" fmla="*/ 4880083 h 5407244"/>
              <a:gd name="connsiteX4669" fmla="*/ 6165906 w 6737350"/>
              <a:gd name="connsiteY4669" fmla="*/ 4878044 h 5407244"/>
              <a:gd name="connsiteX4670" fmla="*/ 6172276 w 6737350"/>
              <a:gd name="connsiteY4670" fmla="*/ 4876911 h 5407244"/>
              <a:gd name="connsiteX4671" fmla="*/ 6167532 w 6737350"/>
              <a:gd name="connsiteY4671" fmla="*/ 4875194 h 5407244"/>
              <a:gd name="connsiteX4672" fmla="*/ 6165906 w 6737350"/>
              <a:gd name="connsiteY4672" fmla="*/ 4878044 h 5407244"/>
              <a:gd name="connsiteX4673" fmla="*/ 6153578 w 6737350"/>
              <a:gd name="connsiteY4673" fmla="*/ 4880236 h 5407244"/>
              <a:gd name="connsiteX4674" fmla="*/ 6106339 w 6737350"/>
              <a:gd name="connsiteY4674" fmla="*/ 4902151 h 5407244"/>
              <a:gd name="connsiteX4675" fmla="*/ 6105063 w 6737350"/>
              <a:gd name="connsiteY4675" fmla="*/ 4872373 h 5407244"/>
              <a:gd name="connsiteX4676" fmla="*/ 6090883 w 6737350"/>
              <a:gd name="connsiteY4676" fmla="*/ 4887829 h 5407244"/>
              <a:gd name="connsiteX4677" fmla="*/ 6094002 w 6737350"/>
              <a:gd name="connsiteY4677" fmla="*/ 4872798 h 5407244"/>
              <a:gd name="connsiteX4678" fmla="*/ 6025229 w 6737350"/>
              <a:gd name="connsiteY4678" fmla="*/ 4875209 h 5407244"/>
              <a:gd name="connsiteX4679" fmla="*/ 6002541 w 6737350"/>
              <a:gd name="connsiteY4679" fmla="*/ 4861029 h 5407244"/>
              <a:gd name="connsiteX4680" fmla="*/ 6007646 w 6737350"/>
              <a:gd name="connsiteY4680" fmla="*/ 4845856 h 5407244"/>
              <a:gd name="connsiteX4681" fmla="*/ 5980279 w 6737350"/>
              <a:gd name="connsiteY4681" fmla="*/ 4861596 h 5407244"/>
              <a:gd name="connsiteX4682" fmla="*/ 5988645 w 6737350"/>
              <a:gd name="connsiteY4682" fmla="*/ 4831535 h 5407244"/>
              <a:gd name="connsiteX4683" fmla="*/ 5968509 w 6737350"/>
              <a:gd name="connsiteY4683" fmla="*/ 4839617 h 5407244"/>
              <a:gd name="connsiteX4684" fmla="*/ 5974465 w 6737350"/>
              <a:gd name="connsiteY4684" fmla="*/ 4853797 h 5407244"/>
              <a:gd name="connsiteX4685" fmla="*/ 5959434 w 6737350"/>
              <a:gd name="connsiteY4685" fmla="*/ 4846849 h 5407244"/>
              <a:gd name="connsiteX4686" fmla="*/ 5921715 w 6737350"/>
              <a:gd name="connsiteY4686" fmla="*/ 4818489 h 5407244"/>
              <a:gd name="connsiteX4687" fmla="*/ 5818343 w 6737350"/>
              <a:gd name="connsiteY4687" fmla="*/ 4835221 h 5407244"/>
              <a:gd name="connsiteX4688" fmla="*/ 5824299 w 6737350"/>
              <a:gd name="connsiteY4688" fmla="*/ 4865141 h 5407244"/>
              <a:gd name="connsiteX4689" fmla="*/ 5749313 w 6737350"/>
              <a:gd name="connsiteY4689" fmla="*/ 4847965 h 5407244"/>
              <a:gd name="connsiteX4690" fmla="*/ 5747807 w 6737350"/>
              <a:gd name="connsiteY4690" fmla="*/ 4845934 h 5407244"/>
              <a:gd name="connsiteX4691" fmla="*/ 5749009 w 6737350"/>
              <a:gd name="connsiteY4691" fmla="*/ 4860070 h 5407244"/>
              <a:gd name="connsiteX4692" fmla="*/ 5747868 w 6737350"/>
              <a:gd name="connsiteY4692" fmla="*/ 4888962 h 5407244"/>
              <a:gd name="connsiteX4693" fmla="*/ 5737942 w 6737350"/>
              <a:gd name="connsiteY4693" fmla="*/ 4874782 h 5407244"/>
              <a:gd name="connsiteX4694" fmla="*/ 5738809 w 6737350"/>
              <a:gd name="connsiteY4694" fmla="*/ 4839101 h 5407244"/>
              <a:gd name="connsiteX4695" fmla="*/ 5733793 w 6737350"/>
              <a:gd name="connsiteY4695" fmla="*/ 4848115 h 5407244"/>
              <a:gd name="connsiteX4696" fmla="*/ 5695948 w 6737350"/>
              <a:gd name="connsiteY4696" fmla="*/ 4840240 h 5407244"/>
              <a:gd name="connsiteX4697" fmla="*/ 5695837 w 6737350"/>
              <a:gd name="connsiteY4697" fmla="*/ 4840271 h 5407244"/>
              <a:gd name="connsiteX4698" fmla="*/ 5696058 w 6737350"/>
              <a:gd name="connsiteY4698" fmla="*/ 4841462 h 5407244"/>
              <a:gd name="connsiteX4699" fmla="*/ 5702777 w 6737350"/>
              <a:gd name="connsiteY4699" fmla="*/ 4846425 h 5407244"/>
              <a:gd name="connsiteX4700" fmla="*/ 5693418 w 6737350"/>
              <a:gd name="connsiteY4700" fmla="*/ 4876345 h 5407244"/>
              <a:gd name="connsiteX4701" fmla="*/ 5705471 w 6737350"/>
              <a:gd name="connsiteY4701" fmla="*/ 4868688 h 5407244"/>
              <a:gd name="connsiteX4702" fmla="*/ 5693985 w 6737350"/>
              <a:gd name="connsiteY4702" fmla="*/ 4921012 h 5407244"/>
              <a:gd name="connsiteX4703" fmla="*/ 5706179 w 6737350"/>
              <a:gd name="connsiteY4703" fmla="*/ 4921012 h 5407244"/>
              <a:gd name="connsiteX4704" fmla="*/ 5689448 w 6737350"/>
              <a:gd name="connsiteY4704" fmla="*/ 4958589 h 5407244"/>
              <a:gd name="connsiteX4705" fmla="*/ 5686470 w 6737350"/>
              <a:gd name="connsiteY4705" fmla="*/ 4913780 h 5407244"/>
              <a:gd name="connsiteX4706" fmla="*/ 5640385 w 6737350"/>
              <a:gd name="connsiteY4706" fmla="*/ 4921863 h 5407244"/>
              <a:gd name="connsiteX4707" fmla="*/ 5647757 w 6737350"/>
              <a:gd name="connsiteY4707" fmla="*/ 4936043 h 5407244"/>
              <a:gd name="connsiteX4708" fmla="*/ 5628473 w 6737350"/>
              <a:gd name="connsiteY4708" fmla="*/ 4943841 h 5407244"/>
              <a:gd name="connsiteX4709" fmla="*/ 5609047 w 6737350"/>
              <a:gd name="connsiteY4709" fmla="*/ 4959014 h 5407244"/>
              <a:gd name="connsiteX4710" fmla="*/ 5604084 w 6737350"/>
              <a:gd name="connsiteY4710" fmla="*/ 4944125 h 5407244"/>
              <a:gd name="connsiteX4711" fmla="*/ 5608905 w 6737350"/>
              <a:gd name="connsiteY4711" fmla="*/ 4936610 h 5407244"/>
              <a:gd name="connsiteX4712" fmla="*/ 5594725 w 6737350"/>
              <a:gd name="connsiteY4712" fmla="*/ 4936610 h 5407244"/>
              <a:gd name="connsiteX4713" fmla="*/ 5609756 w 6737350"/>
              <a:gd name="connsiteY4713" fmla="*/ 4966246 h 5407244"/>
              <a:gd name="connsiteX4714" fmla="*/ 5605217 w 6737350"/>
              <a:gd name="connsiteY4714" fmla="*/ 4996024 h 5407244"/>
              <a:gd name="connsiteX4715" fmla="*/ 5612165 w 6737350"/>
              <a:gd name="connsiteY4715" fmla="*/ 4966246 h 5407244"/>
              <a:gd name="connsiteX4716" fmla="*/ 5629465 w 6737350"/>
              <a:gd name="connsiteY4716" fmla="*/ 4980426 h 5407244"/>
              <a:gd name="connsiteX4717" fmla="*/ 5624787 w 6737350"/>
              <a:gd name="connsiteY4717" fmla="*/ 4995315 h 5407244"/>
              <a:gd name="connsiteX4718" fmla="*/ 5641803 w 6737350"/>
              <a:gd name="connsiteY4718" fmla="*/ 4995315 h 5407244"/>
              <a:gd name="connsiteX4719" fmla="*/ 5651162 w 6737350"/>
              <a:gd name="connsiteY4719" fmla="*/ 4965536 h 5407244"/>
              <a:gd name="connsiteX4720" fmla="*/ 5646482 w 6737350"/>
              <a:gd name="connsiteY4720" fmla="*/ 4980425 h 5407244"/>
              <a:gd name="connsiteX4721" fmla="*/ 5639676 w 6737350"/>
              <a:gd name="connsiteY4721" fmla="*/ 5017860 h 5407244"/>
              <a:gd name="connsiteX4722" fmla="*/ 5666192 w 6737350"/>
              <a:gd name="connsiteY4722" fmla="*/ 4995032 h 5407244"/>
              <a:gd name="connsiteX4723" fmla="*/ 5663073 w 6737350"/>
              <a:gd name="connsiteY4723" fmla="*/ 4935476 h 5407244"/>
              <a:gd name="connsiteX4724" fmla="*/ 5666476 w 6737350"/>
              <a:gd name="connsiteY4724" fmla="*/ 5017578 h 5407244"/>
              <a:gd name="connsiteX4725" fmla="*/ 5654139 w 6737350"/>
              <a:gd name="connsiteY4725" fmla="*/ 5003398 h 5407244"/>
              <a:gd name="connsiteX4726" fmla="*/ 5654139 w 6737350"/>
              <a:gd name="connsiteY4726" fmla="*/ 5018286 h 5407244"/>
              <a:gd name="connsiteX4727" fmla="*/ 5658960 w 6737350"/>
              <a:gd name="connsiteY4727" fmla="*/ 5018286 h 5407244"/>
              <a:gd name="connsiteX4728" fmla="*/ 5656692 w 6737350"/>
              <a:gd name="connsiteY4728" fmla="*/ 5032466 h 5407244"/>
              <a:gd name="connsiteX4729" fmla="*/ 5678812 w 6737350"/>
              <a:gd name="connsiteY4729" fmla="*/ 5046646 h 5407244"/>
              <a:gd name="connsiteX4730" fmla="*/ 5661937 w 6737350"/>
              <a:gd name="connsiteY4730" fmla="*/ 5061819 h 5407244"/>
              <a:gd name="connsiteX4731" fmla="*/ 5703485 w 6737350"/>
              <a:gd name="connsiteY4731" fmla="*/ 5068626 h 5407244"/>
              <a:gd name="connsiteX4732" fmla="*/ 5655272 w 6737350"/>
              <a:gd name="connsiteY4732" fmla="*/ 5114002 h 5407244"/>
              <a:gd name="connsiteX4733" fmla="*/ 5635704 w 6737350"/>
              <a:gd name="connsiteY4733" fmla="*/ 5114002 h 5407244"/>
              <a:gd name="connsiteX4734" fmla="*/ 5645631 w 6737350"/>
              <a:gd name="connsiteY4734" fmla="*/ 5121375 h 5407244"/>
              <a:gd name="connsiteX4735" fmla="*/ 5599546 w 6737350"/>
              <a:gd name="connsiteY4735" fmla="*/ 5136832 h 5407244"/>
              <a:gd name="connsiteX4736" fmla="*/ 5599546 w 6737350"/>
              <a:gd name="connsiteY4736" fmla="*/ 5174125 h 5407244"/>
              <a:gd name="connsiteX4737" fmla="*/ 5585366 w 6737350"/>
              <a:gd name="connsiteY4737" fmla="*/ 5241480 h 5407244"/>
              <a:gd name="connsiteX4738" fmla="*/ 5573597 w 6737350"/>
              <a:gd name="connsiteY4738" fmla="*/ 5271400 h 5407244"/>
              <a:gd name="connsiteX4739" fmla="*/ 5500002 w 6737350"/>
              <a:gd name="connsiteY4739" fmla="*/ 5234956 h 5407244"/>
              <a:gd name="connsiteX4740" fmla="*/ 5502271 w 6737350"/>
              <a:gd name="connsiteY4740" fmla="*/ 5212553 h 5407244"/>
              <a:gd name="connsiteX4741" fmla="*/ 5522123 w 6737350"/>
              <a:gd name="connsiteY4741" fmla="*/ 5249562 h 5407244"/>
              <a:gd name="connsiteX4742" fmla="*/ 5548782 w 6737350"/>
              <a:gd name="connsiteY4742" fmla="*/ 5234389 h 5407244"/>
              <a:gd name="connsiteX4743" fmla="*/ 5577142 w 6737350"/>
              <a:gd name="connsiteY4743" fmla="*/ 5189297 h 5407244"/>
              <a:gd name="connsiteX4744" fmla="*/ 5589053 w 6737350"/>
              <a:gd name="connsiteY4744" fmla="*/ 5159378 h 5407244"/>
              <a:gd name="connsiteX4745" fmla="*/ 5545095 w 6737350"/>
              <a:gd name="connsiteY4745" fmla="*/ 5152430 h 5407244"/>
              <a:gd name="connsiteX4746" fmla="*/ 5581821 w 6737350"/>
              <a:gd name="connsiteY4746" fmla="*/ 5166610 h 5407244"/>
              <a:gd name="connsiteX4747" fmla="*/ 5540274 w 6737350"/>
              <a:gd name="connsiteY4747" fmla="*/ 5159662 h 5407244"/>
              <a:gd name="connsiteX4748" fmla="*/ 5498726 w 6737350"/>
              <a:gd name="connsiteY4748" fmla="*/ 5152713 h 5407244"/>
              <a:gd name="connsiteX4749" fmla="*/ 5508652 w 6737350"/>
              <a:gd name="connsiteY4749" fmla="*/ 5166893 h 5407244"/>
              <a:gd name="connsiteX4750" fmla="*/ 5486815 w 6737350"/>
              <a:gd name="connsiteY4750" fmla="*/ 5174692 h 5407244"/>
              <a:gd name="connsiteX4751" fmla="*/ 5523400 w 6737350"/>
              <a:gd name="connsiteY4751" fmla="*/ 5174692 h 5407244"/>
              <a:gd name="connsiteX4752" fmla="*/ 5479725 w 6737350"/>
              <a:gd name="connsiteY4752" fmla="*/ 5190149 h 5407244"/>
              <a:gd name="connsiteX4753" fmla="*/ 5499435 w 6737350"/>
              <a:gd name="connsiteY4753" fmla="*/ 5204329 h 5407244"/>
              <a:gd name="connsiteX4754" fmla="*/ 5487382 w 6737350"/>
              <a:gd name="connsiteY4754" fmla="*/ 5219359 h 5407244"/>
              <a:gd name="connsiteX4755" fmla="*/ 5500002 w 6737350"/>
              <a:gd name="connsiteY4755" fmla="*/ 5256511 h 5407244"/>
              <a:gd name="connsiteX4756" fmla="*/ 5484972 w 6737350"/>
              <a:gd name="connsiteY4756" fmla="*/ 5226733 h 5407244"/>
              <a:gd name="connsiteX4757" fmla="*/ 5411803 w 6737350"/>
              <a:gd name="connsiteY4757" fmla="*/ 5220351 h 5407244"/>
              <a:gd name="connsiteX4758" fmla="*/ 5416624 w 6737350"/>
              <a:gd name="connsiteY4758" fmla="*/ 5212694 h 5407244"/>
              <a:gd name="connsiteX4759" fmla="*/ 5465120 w 6737350"/>
              <a:gd name="connsiteY4759" fmla="*/ 5197237 h 5407244"/>
              <a:gd name="connsiteX4760" fmla="*/ 5472210 w 6737350"/>
              <a:gd name="connsiteY4760" fmla="*/ 5167319 h 5407244"/>
              <a:gd name="connsiteX4761" fmla="*/ 5481994 w 6737350"/>
              <a:gd name="connsiteY4761" fmla="*/ 5174691 h 5407244"/>
              <a:gd name="connsiteX4762" fmla="*/ 5486265 w 6737350"/>
              <a:gd name="connsiteY4762" fmla="*/ 5155123 h 5407244"/>
              <a:gd name="connsiteX4763" fmla="*/ 5487886 w 6737350"/>
              <a:gd name="connsiteY4763" fmla="*/ 5153101 h 5407244"/>
              <a:gd name="connsiteX4764" fmla="*/ 5496174 w 6737350"/>
              <a:gd name="connsiteY4764" fmla="*/ 5152146 h 5407244"/>
              <a:gd name="connsiteX4765" fmla="*/ 5490110 w 6737350"/>
              <a:gd name="connsiteY4765" fmla="*/ 5150325 h 5407244"/>
              <a:gd name="connsiteX4766" fmla="*/ 5487886 w 6737350"/>
              <a:gd name="connsiteY4766" fmla="*/ 5153101 h 5407244"/>
              <a:gd name="connsiteX4767" fmla="*/ 5471536 w 6737350"/>
              <a:gd name="connsiteY4767" fmla="*/ 5154984 h 5407244"/>
              <a:gd name="connsiteX4768" fmla="*/ 5408683 w 6737350"/>
              <a:gd name="connsiteY4768" fmla="*/ 5175542 h 5407244"/>
              <a:gd name="connsiteX4769" fmla="*/ 5408683 w 6737350"/>
              <a:gd name="connsiteY4769" fmla="*/ 5145764 h 5407244"/>
              <a:gd name="connsiteX4770" fmla="*/ 5389398 w 6737350"/>
              <a:gd name="connsiteY4770" fmla="*/ 5160937 h 5407244"/>
              <a:gd name="connsiteX4771" fmla="*/ 5394078 w 6737350"/>
              <a:gd name="connsiteY4771" fmla="*/ 5145906 h 5407244"/>
              <a:gd name="connsiteX4772" fmla="*/ 5303893 w 6737350"/>
              <a:gd name="connsiteY4772" fmla="*/ 5147040 h 5407244"/>
              <a:gd name="connsiteX4773" fmla="*/ 5274540 w 6737350"/>
              <a:gd name="connsiteY4773" fmla="*/ 5132860 h 5407244"/>
              <a:gd name="connsiteX4774" fmla="*/ 5281630 w 6737350"/>
              <a:gd name="connsiteY4774" fmla="*/ 5117829 h 5407244"/>
              <a:gd name="connsiteX4775" fmla="*/ 5245188 w 6737350"/>
              <a:gd name="connsiteY4775" fmla="*/ 5133144 h 5407244"/>
              <a:gd name="connsiteX4776" fmla="*/ 5257099 w 6737350"/>
              <a:gd name="connsiteY4776" fmla="*/ 5103224 h 5407244"/>
              <a:gd name="connsiteX4777" fmla="*/ 5230299 w 6737350"/>
              <a:gd name="connsiteY4777" fmla="*/ 5111023 h 5407244"/>
              <a:gd name="connsiteX4778" fmla="*/ 5237814 w 6737350"/>
              <a:gd name="connsiteY4778" fmla="*/ 5125203 h 5407244"/>
              <a:gd name="connsiteX4779" fmla="*/ 5218246 w 6737350"/>
              <a:gd name="connsiteY4779" fmla="*/ 5117971 h 5407244"/>
              <a:gd name="connsiteX4780" fmla="*/ 5169183 w 6737350"/>
              <a:gd name="connsiteY4780" fmla="*/ 5088760 h 5407244"/>
              <a:gd name="connsiteX4781" fmla="*/ 5032913 w 6737350"/>
              <a:gd name="connsiteY4781" fmla="*/ 5105351 h 5407244"/>
              <a:gd name="connsiteX4782" fmla="*/ 5040570 w 6737350"/>
              <a:gd name="connsiteY4782" fmla="*/ 5135129 h 5407244"/>
              <a:gd name="connsiteX4783" fmla="*/ 4930533 w 6737350"/>
              <a:gd name="connsiteY4783" fmla="*/ 5106769 h 5407244"/>
              <a:gd name="connsiteX4784" fmla="*/ 4855096 w 6737350"/>
              <a:gd name="connsiteY4784" fmla="*/ 5115277 h 5407244"/>
              <a:gd name="connsiteX4785" fmla="*/ 4837654 w 6737350"/>
              <a:gd name="connsiteY4785" fmla="*/ 5085641 h 5407244"/>
              <a:gd name="connsiteX4786" fmla="*/ 4806316 w 6737350"/>
              <a:gd name="connsiteY4786" fmla="*/ 5108330 h 5407244"/>
              <a:gd name="connsiteX4787" fmla="*/ 4801070 w 6737350"/>
              <a:gd name="connsiteY4787" fmla="*/ 5078551 h 5407244"/>
              <a:gd name="connsiteX4788" fmla="*/ 4794263 w 6737350"/>
              <a:gd name="connsiteY4788" fmla="*/ 5115987 h 5407244"/>
              <a:gd name="connsiteX4789" fmla="*/ 4777106 w 6737350"/>
              <a:gd name="connsiteY4789" fmla="*/ 5115987 h 5407244"/>
              <a:gd name="connsiteX4790" fmla="*/ 4768347 w 6737350"/>
              <a:gd name="connsiteY4790" fmla="*/ 5097724 h 5407244"/>
              <a:gd name="connsiteX4791" fmla="*/ 4758666 w 6737350"/>
              <a:gd name="connsiteY4791" fmla="*/ 5097096 h 5407244"/>
              <a:gd name="connsiteX4792" fmla="*/ 4761933 w 6737350"/>
              <a:gd name="connsiteY4792" fmla="*/ 5111307 h 5407244"/>
              <a:gd name="connsiteX4793" fmla="*/ 4732013 w 6737350"/>
              <a:gd name="connsiteY4793" fmla="*/ 5105351 h 5407244"/>
              <a:gd name="connsiteX4794" fmla="*/ 4734925 w 6737350"/>
              <a:gd name="connsiteY4794" fmla="*/ 5097909 h 5407244"/>
              <a:gd name="connsiteX4795" fmla="*/ 4735967 w 6737350"/>
              <a:gd name="connsiteY4795" fmla="*/ 5097370 h 5407244"/>
              <a:gd name="connsiteX4796" fmla="*/ 4723222 w 6737350"/>
              <a:gd name="connsiteY4796" fmla="*/ 5086776 h 5407244"/>
              <a:gd name="connsiteX4797" fmla="*/ 4754701 w 6737350"/>
              <a:gd name="connsiteY4797" fmla="*/ 5078835 h 5407244"/>
              <a:gd name="connsiteX4798" fmla="*/ 4754167 w 6737350"/>
              <a:gd name="connsiteY4798" fmla="*/ 5077496 h 5407244"/>
              <a:gd name="connsiteX4799" fmla="*/ 4750411 w 6737350"/>
              <a:gd name="connsiteY4799" fmla="*/ 5077648 h 5407244"/>
              <a:gd name="connsiteX4800" fmla="*/ 4718931 w 6737350"/>
              <a:gd name="connsiteY4800" fmla="*/ 5078833 h 5407244"/>
              <a:gd name="connsiteX4801" fmla="*/ 4711673 w 6737350"/>
              <a:gd name="connsiteY4801" fmla="*/ 5081451 h 5407244"/>
              <a:gd name="connsiteX4802" fmla="*/ 4712179 w 6737350"/>
              <a:gd name="connsiteY4802" fmla="*/ 5082298 h 5407244"/>
              <a:gd name="connsiteX4803" fmla="*/ 4713579 w 6737350"/>
              <a:gd name="connsiteY4803" fmla="*/ 5093866 h 5407244"/>
              <a:gd name="connsiteX4804" fmla="*/ 4694378 w 6737350"/>
              <a:gd name="connsiteY4804" fmla="*/ 5092338 h 5407244"/>
              <a:gd name="connsiteX4805" fmla="*/ 4695995 w 6737350"/>
              <a:gd name="connsiteY4805" fmla="*/ 5125063 h 5407244"/>
              <a:gd name="connsiteX4806" fmla="*/ 4664090 w 6737350"/>
              <a:gd name="connsiteY4806" fmla="*/ 5193976 h 5407244"/>
              <a:gd name="connsiteX4807" fmla="*/ 4635730 w 6737350"/>
              <a:gd name="connsiteY4807" fmla="*/ 5225314 h 5407244"/>
              <a:gd name="connsiteX4808" fmla="*/ 4545023 w 6737350"/>
              <a:gd name="connsiteY4808" fmla="*/ 5219571 h 5407244"/>
              <a:gd name="connsiteX4809" fmla="*/ 4466332 w 6737350"/>
              <a:gd name="connsiteY4809" fmla="*/ 5200162 h 5407244"/>
              <a:gd name="connsiteX4810" fmla="*/ 4463046 w 6737350"/>
              <a:gd name="connsiteY4810" fmla="*/ 5203132 h 5407244"/>
              <a:gd name="connsiteX4811" fmla="*/ 4438060 w 6737350"/>
              <a:gd name="connsiteY4811" fmla="*/ 5187878 h 5407244"/>
              <a:gd name="connsiteX4812" fmla="*/ 4439731 w 6737350"/>
              <a:gd name="connsiteY4812" fmla="*/ 5182147 h 5407244"/>
              <a:gd name="connsiteX4813" fmla="*/ 4426857 w 6737350"/>
              <a:gd name="connsiteY4813" fmla="*/ 5184759 h 5407244"/>
              <a:gd name="connsiteX4814" fmla="*/ 4458620 w 6737350"/>
              <a:gd name="connsiteY4814" fmla="*/ 5220209 h 5407244"/>
              <a:gd name="connsiteX4815" fmla="*/ 4421469 w 6737350"/>
              <a:gd name="connsiteY4815" fmla="*/ 5192558 h 5407244"/>
              <a:gd name="connsiteX4816" fmla="*/ 4243936 w 6737350"/>
              <a:gd name="connsiteY4816" fmla="*/ 5196103 h 5407244"/>
              <a:gd name="connsiteX4817" fmla="*/ 4255138 w 6737350"/>
              <a:gd name="connsiteY4817" fmla="*/ 5187737 h 5407244"/>
              <a:gd name="connsiteX4818" fmla="*/ 4372265 w 6737350"/>
              <a:gd name="connsiteY4818" fmla="*/ 5165758 h 5407244"/>
              <a:gd name="connsiteX4819" fmla="*/ 4388289 w 6737350"/>
              <a:gd name="connsiteY4819" fmla="*/ 5134846 h 5407244"/>
              <a:gd name="connsiteX4820" fmla="*/ 4412395 w 6737350"/>
              <a:gd name="connsiteY4820" fmla="*/ 5140801 h 5407244"/>
              <a:gd name="connsiteX4821" fmla="*/ 4422250 w 6737350"/>
              <a:gd name="connsiteY4821" fmla="*/ 5120772 h 5407244"/>
              <a:gd name="connsiteX4822" fmla="*/ 4428892 w 6737350"/>
              <a:gd name="connsiteY4822" fmla="*/ 5116916 h 5407244"/>
              <a:gd name="connsiteX4823" fmla="*/ 4446568 w 6737350"/>
              <a:gd name="connsiteY4823" fmla="*/ 5116270 h 5407244"/>
              <a:gd name="connsiteX4824" fmla="*/ 4431577 w 6737350"/>
              <a:gd name="connsiteY4824" fmla="*/ 5115357 h 5407244"/>
              <a:gd name="connsiteX4825" fmla="*/ 4428892 w 6737350"/>
              <a:gd name="connsiteY4825" fmla="*/ 5116916 h 5407244"/>
              <a:gd name="connsiteX4826" fmla="*/ 4412684 w 6737350"/>
              <a:gd name="connsiteY4826" fmla="*/ 5117508 h 5407244"/>
              <a:gd name="connsiteX4827" fmla="*/ 4370893 w 6737350"/>
              <a:gd name="connsiteY4827" fmla="*/ 5127873 h 5407244"/>
              <a:gd name="connsiteX4828" fmla="*/ 4347531 w 6737350"/>
              <a:gd name="connsiteY4828" fmla="*/ 5137961 h 5407244"/>
              <a:gd name="connsiteX4829" fmla="*/ 4341920 w 6737350"/>
              <a:gd name="connsiteY4829" fmla="*/ 5143919 h 5407244"/>
              <a:gd name="connsiteX4830" fmla="*/ 4344014 w 6737350"/>
              <a:gd name="connsiteY4830" fmla="*/ 5139480 h 5407244"/>
              <a:gd name="connsiteX4831" fmla="*/ 4337864 w 6737350"/>
              <a:gd name="connsiteY4831" fmla="*/ 5142135 h 5407244"/>
              <a:gd name="connsiteX4832" fmla="*/ 4323737 w 6737350"/>
              <a:gd name="connsiteY4832" fmla="*/ 5145853 h 5407244"/>
              <a:gd name="connsiteX4833" fmla="*/ 4335255 w 6737350"/>
              <a:gd name="connsiteY4833" fmla="*/ 5159517 h 5407244"/>
              <a:gd name="connsiteX4834" fmla="*/ 4316829 w 6737350"/>
              <a:gd name="connsiteY4834" fmla="*/ 5147671 h 5407244"/>
              <a:gd name="connsiteX4835" fmla="*/ 4297825 w 6737350"/>
              <a:gd name="connsiteY4835" fmla="*/ 5152673 h 5407244"/>
              <a:gd name="connsiteX4836" fmla="*/ 4235003 w 6737350"/>
              <a:gd name="connsiteY4836" fmla="*/ 5151862 h 5407244"/>
              <a:gd name="connsiteX4837" fmla="*/ 4233018 w 6737350"/>
              <a:gd name="connsiteY4837" fmla="*/ 5122084 h 5407244"/>
              <a:gd name="connsiteX4838" fmla="*/ 4186649 w 6737350"/>
              <a:gd name="connsiteY4838" fmla="*/ 5140377 h 5407244"/>
              <a:gd name="connsiteX4839" fmla="*/ 4197426 w 6737350"/>
              <a:gd name="connsiteY4839" fmla="*/ 5124637 h 5407244"/>
              <a:gd name="connsiteX4840" fmla="*/ 3978628 w 6737350"/>
              <a:gd name="connsiteY4840" fmla="*/ 5140235 h 5407244"/>
              <a:gd name="connsiteX4841" fmla="*/ 3906594 w 6737350"/>
              <a:gd name="connsiteY4841" fmla="*/ 5131018 h 5407244"/>
              <a:gd name="connsiteX4842" fmla="*/ 3923042 w 6737350"/>
              <a:gd name="connsiteY4842" fmla="*/ 5114711 h 5407244"/>
              <a:gd name="connsiteX4843" fmla="*/ 3835552 w 6737350"/>
              <a:gd name="connsiteY4843" fmla="*/ 5136690 h 5407244"/>
              <a:gd name="connsiteX4844" fmla="*/ 3862778 w 6737350"/>
              <a:gd name="connsiteY4844" fmla="*/ 5104643 h 5407244"/>
              <a:gd name="connsiteX4845" fmla="*/ 3798116 w 6737350"/>
              <a:gd name="connsiteY4845" fmla="*/ 5117405 h 5407244"/>
              <a:gd name="connsiteX4846" fmla="*/ 3817118 w 6737350"/>
              <a:gd name="connsiteY4846" fmla="*/ 5130735 h 5407244"/>
              <a:gd name="connsiteX4847" fmla="*/ 3769189 w 6737350"/>
              <a:gd name="connsiteY4847" fmla="*/ 5127047 h 5407244"/>
              <a:gd name="connsiteX4848" fmla="*/ 3648234 w 6737350"/>
              <a:gd name="connsiteY4848" fmla="*/ 5107336 h 5407244"/>
              <a:gd name="connsiteX4849" fmla="*/ 3318407 w 6737350"/>
              <a:gd name="connsiteY4849" fmla="*/ 5153280 h 5407244"/>
              <a:gd name="connsiteX4850" fmla="*/ 3338968 w 6737350"/>
              <a:gd name="connsiteY4850" fmla="*/ 5181640 h 5407244"/>
              <a:gd name="connsiteX4851" fmla="*/ 3070257 w 6737350"/>
              <a:gd name="connsiteY4851" fmla="*/ 5179513 h 5407244"/>
              <a:gd name="connsiteX4852" fmla="*/ 2887902 w 6737350"/>
              <a:gd name="connsiteY4852" fmla="*/ 5207873 h 5407244"/>
              <a:gd name="connsiteX4853" fmla="*/ 2843235 w 6737350"/>
              <a:gd name="connsiteY4853" fmla="*/ 5183058 h 5407244"/>
              <a:gd name="connsiteX4854" fmla="*/ 2769215 w 6737350"/>
              <a:gd name="connsiteY4854" fmla="*/ 5214395 h 5407244"/>
              <a:gd name="connsiteX4855" fmla="*/ 2753901 w 6737350"/>
              <a:gd name="connsiteY4855" fmla="*/ 5186035 h 5407244"/>
              <a:gd name="connsiteX4856" fmla="*/ 2740571 w 6737350"/>
              <a:gd name="connsiteY4856" fmla="*/ 5225314 h 5407244"/>
              <a:gd name="connsiteX4857" fmla="*/ 2699307 w 6737350"/>
              <a:gd name="connsiteY4857" fmla="*/ 5230277 h 5407244"/>
              <a:gd name="connsiteX4858" fmla="*/ 2565874 w 6737350"/>
              <a:gd name="connsiteY4858" fmla="*/ 5216097 h 5407244"/>
              <a:gd name="connsiteX4859" fmla="*/ 2641595 w 6737350"/>
              <a:gd name="connsiteY4859" fmla="*/ 5199081 h 5407244"/>
              <a:gd name="connsiteX4860" fmla="*/ 2627415 w 6737350"/>
              <a:gd name="connsiteY4860" fmla="*/ 5178378 h 5407244"/>
              <a:gd name="connsiteX4861" fmla="*/ 2527020 w 6737350"/>
              <a:gd name="connsiteY4861" fmla="*/ 5190998 h 5407244"/>
              <a:gd name="connsiteX4862" fmla="*/ 2543469 w 6737350"/>
              <a:gd name="connsiteY4862" fmla="*/ 5226449 h 5407244"/>
              <a:gd name="connsiteX4863" fmla="*/ 2354875 w 6737350"/>
              <a:gd name="connsiteY4863" fmla="*/ 5250980 h 5407244"/>
              <a:gd name="connsiteX4864" fmla="*/ 2350905 w 6737350"/>
              <a:gd name="connsiteY4864" fmla="*/ 5221487 h 5407244"/>
              <a:gd name="connsiteX4865" fmla="*/ 2340128 w 6737350"/>
              <a:gd name="connsiteY4865" fmla="*/ 5230420 h 5407244"/>
              <a:gd name="connsiteX4866" fmla="*/ 2343106 w 6737350"/>
              <a:gd name="connsiteY4866" fmla="*/ 5252541 h 5407244"/>
              <a:gd name="connsiteX4867" fmla="*/ 2296028 w 6737350"/>
              <a:gd name="connsiteY4867" fmla="*/ 5258922 h 5407244"/>
              <a:gd name="connsiteX4868" fmla="*/ 2293050 w 6737350"/>
              <a:gd name="connsiteY4868" fmla="*/ 5236801 h 5407244"/>
              <a:gd name="connsiteX4869" fmla="*/ 2277310 w 6737350"/>
              <a:gd name="connsiteY4869" fmla="*/ 5254101 h 5407244"/>
              <a:gd name="connsiteX4870" fmla="*/ 2228106 w 6737350"/>
              <a:gd name="connsiteY4870" fmla="*/ 5245876 h 5407244"/>
              <a:gd name="connsiteX4871" fmla="*/ 2230942 w 6737350"/>
              <a:gd name="connsiteY4871" fmla="*/ 5222905 h 5407244"/>
              <a:gd name="connsiteX4872" fmla="*/ 2208395 w 6737350"/>
              <a:gd name="connsiteY4872" fmla="*/ 5233540 h 5407244"/>
              <a:gd name="connsiteX4873" fmla="*/ 2223285 w 6737350"/>
              <a:gd name="connsiteY4873" fmla="*/ 5253959 h 5407244"/>
              <a:gd name="connsiteX4874" fmla="*/ 2230233 w 6737350"/>
              <a:gd name="connsiteY4874" fmla="*/ 5260765 h 5407244"/>
              <a:gd name="connsiteX4875" fmla="*/ 2187693 w 6737350"/>
              <a:gd name="connsiteY4875" fmla="*/ 5258922 h 5407244"/>
              <a:gd name="connsiteX4876" fmla="*/ 2205276 w 6737350"/>
              <a:gd name="connsiteY4876" fmla="*/ 5256511 h 5407244"/>
              <a:gd name="connsiteX4877" fmla="*/ 2138488 w 6737350"/>
              <a:gd name="connsiteY4877" fmla="*/ 5250839 h 5407244"/>
              <a:gd name="connsiteX4878" fmla="*/ 2174789 w 6737350"/>
              <a:gd name="connsiteY4878" fmla="*/ 5253250 h 5407244"/>
              <a:gd name="connsiteX4879" fmla="*/ 2083328 w 6737350"/>
              <a:gd name="connsiteY4879" fmla="*/ 5243607 h 5407244"/>
              <a:gd name="connsiteX4880" fmla="*/ 2119770 w 6737350"/>
              <a:gd name="connsiteY4880" fmla="*/ 5246018 h 5407244"/>
              <a:gd name="connsiteX4881" fmla="*/ 2085455 w 6737350"/>
              <a:gd name="connsiteY4881" fmla="*/ 5258213 h 5407244"/>
              <a:gd name="connsiteX4882" fmla="*/ 2107292 w 6737350"/>
              <a:gd name="connsiteY4882" fmla="*/ 5285297 h 5407244"/>
              <a:gd name="connsiteX4883" fmla="*/ 2066170 w 6737350"/>
              <a:gd name="connsiteY4883" fmla="*/ 5291110 h 5407244"/>
              <a:gd name="connsiteX4884" fmla="*/ 2037810 w 6737350"/>
              <a:gd name="connsiteY4884" fmla="*/ 5264877 h 5407244"/>
              <a:gd name="connsiteX4885" fmla="*/ 2059222 w 6737350"/>
              <a:gd name="connsiteY4885" fmla="*/ 5246869 h 5407244"/>
              <a:gd name="connsiteX4886" fmla="*/ 1993994 w 6737350"/>
              <a:gd name="connsiteY4886" fmla="*/ 5294230 h 5407244"/>
              <a:gd name="connsiteX4887" fmla="*/ 1951454 w 6737350"/>
              <a:gd name="connsiteY4887" fmla="*/ 5292812 h 5407244"/>
              <a:gd name="connsiteX4888" fmla="*/ 1975985 w 6737350"/>
              <a:gd name="connsiteY4888" fmla="*/ 5296782 h 5407244"/>
              <a:gd name="connsiteX4889" fmla="*/ 1928907 w 6737350"/>
              <a:gd name="connsiteY4889" fmla="*/ 5303873 h 5407244"/>
              <a:gd name="connsiteX4890" fmla="*/ 1947058 w 6737350"/>
              <a:gd name="connsiteY4890" fmla="*/ 5263459 h 5407244"/>
              <a:gd name="connsiteX4891" fmla="*/ 1920789 w 6737350"/>
              <a:gd name="connsiteY4891" fmla="*/ 5260092 h 5407244"/>
              <a:gd name="connsiteX4892" fmla="*/ 1920206 w 6737350"/>
              <a:gd name="connsiteY4892" fmla="*/ 5261243 h 5407244"/>
              <a:gd name="connsiteX4893" fmla="*/ 1920826 w 6737350"/>
              <a:gd name="connsiteY4893" fmla="*/ 5278631 h 5407244"/>
              <a:gd name="connsiteX4894" fmla="*/ 1911827 w 6737350"/>
              <a:gd name="connsiteY4894" fmla="*/ 5277518 h 5407244"/>
              <a:gd name="connsiteX4895" fmla="*/ 1904452 w 6737350"/>
              <a:gd name="connsiteY4895" fmla="*/ 5285430 h 5407244"/>
              <a:gd name="connsiteX4896" fmla="*/ 1911750 w 6737350"/>
              <a:gd name="connsiteY4896" fmla="*/ 5306567 h 5407244"/>
              <a:gd name="connsiteX4897" fmla="*/ 1839999 w 6737350"/>
              <a:gd name="connsiteY4897" fmla="*/ 5309686 h 5407244"/>
              <a:gd name="connsiteX4898" fmla="*/ 1813199 w 6737350"/>
              <a:gd name="connsiteY4898" fmla="*/ 5291110 h 5407244"/>
              <a:gd name="connsiteX4899" fmla="*/ 1810646 w 6737350"/>
              <a:gd name="connsiteY4899" fmla="*/ 5314082 h 5407244"/>
              <a:gd name="connsiteX4900" fmla="*/ 1878710 w 6737350"/>
              <a:gd name="connsiteY4900" fmla="*/ 5326561 h 5407244"/>
              <a:gd name="connsiteX4901" fmla="*/ 1757046 w 6737350"/>
              <a:gd name="connsiteY4901" fmla="*/ 5346272 h 5407244"/>
              <a:gd name="connsiteX4902" fmla="*/ 1648569 w 6737350"/>
              <a:gd name="connsiteY4902" fmla="*/ 5392499 h 5407244"/>
              <a:gd name="connsiteX4903" fmla="*/ 1663883 w 6737350"/>
              <a:gd name="connsiteY4903" fmla="*/ 5375057 h 5407244"/>
              <a:gd name="connsiteX4904" fmla="*/ 1598088 w 6737350"/>
              <a:gd name="connsiteY4904" fmla="*/ 5377893 h 5407244"/>
              <a:gd name="connsiteX4905" fmla="*/ 1622761 w 6737350"/>
              <a:gd name="connsiteY4905" fmla="*/ 5343719 h 5407244"/>
              <a:gd name="connsiteX4906" fmla="*/ 1607447 w 6737350"/>
              <a:gd name="connsiteY4906" fmla="*/ 5323583 h 5407244"/>
              <a:gd name="connsiteX4907" fmla="*/ 1525203 w 6737350"/>
              <a:gd name="connsiteY4907" fmla="*/ 5336770 h 5407244"/>
              <a:gd name="connsiteX4908" fmla="*/ 1565048 w 6737350"/>
              <a:gd name="connsiteY4908" fmla="*/ 5322590 h 5407244"/>
              <a:gd name="connsiteX4909" fmla="*/ 1441257 w 6737350"/>
              <a:gd name="connsiteY4909" fmla="*/ 5267146 h 5407244"/>
              <a:gd name="connsiteX4910" fmla="*/ 1437712 w 6737350"/>
              <a:gd name="connsiteY4910" fmla="*/ 5282886 h 5407244"/>
              <a:gd name="connsiteX4911" fmla="*/ 1457209 w 6737350"/>
              <a:gd name="connsiteY4911" fmla="*/ 5296198 h 5407244"/>
              <a:gd name="connsiteX4912" fmla="*/ 1465878 w 6737350"/>
              <a:gd name="connsiteY4912" fmla="*/ 5300465 h 5407244"/>
              <a:gd name="connsiteX4913" fmla="*/ 1470877 w 6737350"/>
              <a:gd name="connsiteY4913" fmla="*/ 5299474 h 5407244"/>
              <a:gd name="connsiteX4914" fmla="*/ 1493440 w 6737350"/>
              <a:gd name="connsiteY4914" fmla="*/ 5297347 h 5407244"/>
              <a:gd name="connsiteX4915" fmla="*/ 1485881 w 6737350"/>
              <a:gd name="connsiteY4915" fmla="*/ 5306168 h 5407244"/>
              <a:gd name="connsiteX4916" fmla="*/ 1476347 w 6737350"/>
              <a:gd name="connsiteY4916" fmla="*/ 5307910 h 5407244"/>
              <a:gd name="connsiteX4917" fmla="*/ 1467791 w 6737350"/>
              <a:gd name="connsiteY4917" fmla="*/ 5315673 h 5407244"/>
              <a:gd name="connsiteX4918" fmla="*/ 1419136 w 6737350"/>
              <a:gd name="connsiteY4918" fmla="*/ 5316351 h 5407244"/>
              <a:gd name="connsiteX4919" fmla="*/ 1447496 w 6737350"/>
              <a:gd name="connsiteY4919" fmla="*/ 5304014 h 5407244"/>
              <a:gd name="connsiteX4920" fmla="*/ 1391769 w 6737350"/>
              <a:gd name="connsiteY4920" fmla="*/ 5260482 h 5407244"/>
              <a:gd name="connsiteX4921" fmla="*/ 1350647 w 6737350"/>
              <a:gd name="connsiteY4921" fmla="*/ 5267430 h 5407244"/>
              <a:gd name="connsiteX4922" fmla="*/ 1359864 w 6737350"/>
              <a:gd name="connsiteY4922" fmla="*/ 5250697 h 5407244"/>
              <a:gd name="connsiteX4923" fmla="*/ 1319876 w 6737350"/>
              <a:gd name="connsiteY4923" fmla="*/ 5264877 h 5407244"/>
              <a:gd name="connsiteX4924" fmla="*/ 1406374 w 6737350"/>
              <a:gd name="connsiteY4924" fmla="*/ 5310821 h 5407244"/>
              <a:gd name="connsiteX4925" fmla="*/ 1057687 w 6737350"/>
              <a:gd name="connsiteY4925" fmla="*/ 5258071 h 5407244"/>
              <a:gd name="connsiteX4926" fmla="*/ 939001 w 6737350"/>
              <a:gd name="connsiteY4926" fmla="*/ 5241339 h 5407244"/>
              <a:gd name="connsiteX4927" fmla="*/ 885968 w 6737350"/>
              <a:gd name="connsiteY4927" fmla="*/ 5251265 h 5407244"/>
              <a:gd name="connsiteX4928" fmla="*/ 912591 w 6737350"/>
              <a:gd name="connsiteY4928" fmla="*/ 5232458 h 5407244"/>
              <a:gd name="connsiteX4929" fmla="*/ 922610 w 6737350"/>
              <a:gd name="connsiteY4929" fmla="*/ 5228909 h 5407244"/>
              <a:gd name="connsiteX4930" fmla="*/ 918037 w 6737350"/>
              <a:gd name="connsiteY4930" fmla="*/ 5229637 h 5407244"/>
              <a:gd name="connsiteX4931" fmla="*/ 927179 w 6737350"/>
              <a:gd name="connsiteY4931" fmla="*/ 5219463 h 5407244"/>
              <a:gd name="connsiteX4932" fmla="*/ 933802 w 6737350"/>
              <a:gd name="connsiteY4932" fmla="*/ 5222636 h 5407244"/>
              <a:gd name="connsiteX4933" fmla="*/ 934299 w 6737350"/>
              <a:gd name="connsiteY4933" fmla="*/ 5224768 h 5407244"/>
              <a:gd name="connsiteX4934" fmla="*/ 945249 w 6737350"/>
              <a:gd name="connsiteY4934" fmla="*/ 5220889 h 5407244"/>
              <a:gd name="connsiteX4935" fmla="*/ 941251 w 6737350"/>
              <a:gd name="connsiteY4935" fmla="*/ 5214774 h 5407244"/>
              <a:gd name="connsiteX4936" fmla="*/ 937017 w 6737350"/>
              <a:gd name="connsiteY4936" fmla="*/ 5209716 h 5407244"/>
              <a:gd name="connsiteX4937" fmla="*/ 943965 w 6737350"/>
              <a:gd name="connsiteY4937" fmla="*/ 5209007 h 5407244"/>
              <a:gd name="connsiteX4938" fmla="*/ 917165 w 6737350"/>
              <a:gd name="connsiteY4938" fmla="*/ 5196670 h 5407244"/>
              <a:gd name="connsiteX4939" fmla="*/ 931345 w 6737350"/>
              <a:gd name="connsiteY4939" fmla="*/ 5202768 h 5407244"/>
              <a:gd name="connsiteX4940" fmla="*/ 894477 w 6737350"/>
              <a:gd name="connsiteY4940" fmla="*/ 5183908 h 5407244"/>
              <a:gd name="connsiteX4941" fmla="*/ 908657 w 6737350"/>
              <a:gd name="connsiteY4941" fmla="*/ 5190006 h 5407244"/>
              <a:gd name="connsiteX4942" fmla="*/ 895469 w 6737350"/>
              <a:gd name="connsiteY4942" fmla="*/ 5198655 h 5407244"/>
              <a:gd name="connsiteX4943" fmla="*/ 905253 w 6737350"/>
              <a:gd name="connsiteY4943" fmla="*/ 5227724 h 5407244"/>
              <a:gd name="connsiteX4944" fmla="*/ 888946 w 6737350"/>
              <a:gd name="connsiteY4944" fmla="*/ 5229283 h 5407244"/>
              <a:gd name="connsiteX4945" fmla="*/ 877035 w 6737350"/>
              <a:gd name="connsiteY4945" fmla="*/ 5200923 h 5407244"/>
              <a:gd name="connsiteX4946" fmla="*/ 884834 w 6737350"/>
              <a:gd name="connsiteY4946" fmla="*/ 5185325 h 5407244"/>
              <a:gd name="connsiteX4947" fmla="*/ 860444 w 6737350"/>
              <a:gd name="connsiteY4947" fmla="*/ 5225029 h 5407244"/>
              <a:gd name="connsiteX4948" fmla="*/ 843570 w 6737350"/>
              <a:gd name="connsiteY4948" fmla="*/ 5218932 h 5407244"/>
              <a:gd name="connsiteX4949" fmla="*/ 853496 w 6737350"/>
              <a:gd name="connsiteY4949" fmla="*/ 5225596 h 5407244"/>
              <a:gd name="connsiteX4950" fmla="*/ 834920 w 6737350"/>
              <a:gd name="connsiteY4950" fmla="*/ 5227298 h 5407244"/>
              <a:gd name="connsiteX4951" fmla="*/ 841018 w 6737350"/>
              <a:gd name="connsiteY4951" fmla="*/ 5189295 h 5407244"/>
              <a:gd name="connsiteX4952" fmla="*/ 794082 w 6737350"/>
              <a:gd name="connsiteY4952" fmla="*/ 5185750 h 5407244"/>
              <a:gd name="connsiteX4953" fmla="*/ 827688 w 6737350"/>
              <a:gd name="connsiteY4953" fmla="*/ 5197945 h 5407244"/>
              <a:gd name="connsiteX4954" fmla="*/ 827688 w 6737350"/>
              <a:gd name="connsiteY4954" fmla="*/ 5227865 h 5407244"/>
              <a:gd name="connsiteX4955" fmla="*/ 799328 w 6737350"/>
              <a:gd name="connsiteY4955" fmla="*/ 5222760 h 5407244"/>
              <a:gd name="connsiteX4956" fmla="*/ 788126 w 6737350"/>
              <a:gd name="connsiteY4956" fmla="*/ 5201348 h 5407244"/>
              <a:gd name="connsiteX4957" fmla="*/ 788126 w 6737350"/>
              <a:gd name="connsiteY4957" fmla="*/ 5223753 h 5407244"/>
              <a:gd name="connsiteX4958" fmla="*/ 796351 w 6737350"/>
              <a:gd name="connsiteY4958" fmla="*/ 5235446 h 5407244"/>
              <a:gd name="connsiteX4959" fmla="*/ 797650 w 6737350"/>
              <a:gd name="connsiteY4959" fmla="*/ 5236027 h 5407244"/>
              <a:gd name="connsiteX4960" fmla="*/ 816770 w 6737350"/>
              <a:gd name="connsiteY4960" fmla="*/ 5230703 h 5407244"/>
              <a:gd name="connsiteX4961" fmla="*/ 809902 w 6737350"/>
              <a:gd name="connsiteY4961" fmla="*/ 5243862 h 5407244"/>
              <a:gd name="connsiteX4962" fmla="*/ 816202 w 6737350"/>
              <a:gd name="connsiteY4962" fmla="*/ 5246583 h 5407244"/>
              <a:gd name="connsiteX4963" fmla="*/ 808720 w 6737350"/>
              <a:gd name="connsiteY4963" fmla="*/ 5247725 h 5407244"/>
              <a:gd name="connsiteX4964" fmla="*/ 809531 w 6737350"/>
              <a:gd name="connsiteY4964" fmla="*/ 5252897 h 5407244"/>
              <a:gd name="connsiteX4965" fmla="*/ 821024 w 6737350"/>
              <a:gd name="connsiteY4965" fmla="*/ 5252823 h 5407244"/>
              <a:gd name="connsiteX4966" fmla="*/ 802678 w 6737350"/>
              <a:gd name="connsiteY4966" fmla="*/ 5252079 h 5407244"/>
              <a:gd name="connsiteX4967" fmla="*/ 798595 w 6737350"/>
              <a:gd name="connsiteY4967" fmla="*/ 5249272 h 5407244"/>
              <a:gd name="connsiteX4968" fmla="*/ 793831 w 6737350"/>
              <a:gd name="connsiteY4968" fmla="*/ 5249999 h 5407244"/>
              <a:gd name="connsiteX4969" fmla="*/ 725734 w 6737350"/>
              <a:gd name="connsiteY4969" fmla="*/ 5284018 h 5407244"/>
              <a:gd name="connsiteX4970" fmla="*/ 731548 w 6737350"/>
              <a:gd name="connsiteY4970" fmla="*/ 5268562 h 5407244"/>
              <a:gd name="connsiteX4971" fmla="*/ 705457 w 6737350"/>
              <a:gd name="connsiteY4971" fmla="*/ 5263173 h 5407244"/>
              <a:gd name="connsiteX4972" fmla="*/ 714674 w 6737350"/>
              <a:gd name="connsiteY4972" fmla="*/ 5232403 h 5407244"/>
              <a:gd name="connsiteX4973" fmla="*/ 708293 w 6737350"/>
              <a:gd name="connsiteY4973" fmla="*/ 5210565 h 5407244"/>
              <a:gd name="connsiteX4974" fmla="*/ 675962 w 6737350"/>
              <a:gd name="connsiteY4974" fmla="*/ 5213118 h 5407244"/>
              <a:gd name="connsiteX4975" fmla="*/ 691560 w 6737350"/>
              <a:gd name="connsiteY4975" fmla="*/ 5204468 h 5407244"/>
              <a:gd name="connsiteX4976" fmla="*/ 642072 w 6737350"/>
              <a:gd name="connsiteY4976" fmla="*/ 5133568 h 5407244"/>
              <a:gd name="connsiteX4977" fmla="*/ 640937 w 6737350"/>
              <a:gd name="connsiteY4977" fmla="*/ 5148741 h 5407244"/>
              <a:gd name="connsiteX4978" fmla="*/ 656961 w 6737350"/>
              <a:gd name="connsiteY4978" fmla="*/ 5177101 h 5407244"/>
              <a:gd name="connsiteX4979" fmla="*/ 633847 w 6737350"/>
              <a:gd name="connsiteY4979" fmla="*/ 5178660 h 5407244"/>
              <a:gd name="connsiteX4980" fmla="*/ 644908 w 6737350"/>
              <a:gd name="connsiteY4980" fmla="*/ 5170436 h 5407244"/>
              <a:gd name="connsiteX4981" fmla="*/ 622645 w 6737350"/>
              <a:gd name="connsiteY4981" fmla="*/ 5119672 h 5407244"/>
              <a:gd name="connsiteX4982" fmla="*/ 606480 w 6737350"/>
              <a:gd name="connsiteY4982" fmla="*/ 5120806 h 5407244"/>
              <a:gd name="connsiteX4983" fmla="*/ 610025 w 6737350"/>
              <a:gd name="connsiteY4983" fmla="*/ 5105633 h 5407244"/>
              <a:gd name="connsiteX4984" fmla="*/ 594569 w 6737350"/>
              <a:gd name="connsiteY4984" fmla="*/ 5114141 h 5407244"/>
              <a:gd name="connsiteX4985" fmla="*/ 628743 w 6737350"/>
              <a:gd name="connsiteY4985" fmla="*/ 5170861 h 5407244"/>
              <a:gd name="connsiteX4986" fmla="*/ 492473 w 6737350"/>
              <a:gd name="connsiteY4986" fmla="*/ 5067915 h 5407244"/>
              <a:gd name="connsiteX4987" fmla="*/ 446813 w 6737350"/>
              <a:gd name="connsiteY4987" fmla="*/ 5033315 h 5407244"/>
              <a:gd name="connsiteX4988" fmla="*/ 426252 w 6737350"/>
              <a:gd name="connsiteY4988" fmla="*/ 5034450 h 5407244"/>
              <a:gd name="connsiteX4989" fmla="*/ 468792 w 6737350"/>
              <a:gd name="connsiteY4989" fmla="*/ 4979715 h 5407244"/>
              <a:gd name="connsiteX4990" fmla="*/ 593860 w 6737350"/>
              <a:gd name="connsiteY4990" fmla="*/ 5038704 h 5407244"/>
              <a:gd name="connsiteX4991" fmla="*/ 551320 w 6737350"/>
              <a:gd name="connsiteY4991" fmla="*/ 5011762 h 5407244"/>
              <a:gd name="connsiteX4992" fmla="*/ 553482 w 6737350"/>
              <a:gd name="connsiteY4992" fmla="*/ 4990953 h 5407244"/>
              <a:gd name="connsiteX4993" fmla="*/ 551656 w 6737350"/>
              <a:gd name="connsiteY4993" fmla="*/ 4985423 h 5407244"/>
              <a:gd name="connsiteX4994" fmla="*/ 556708 w 6737350"/>
              <a:gd name="connsiteY4994" fmla="*/ 4989074 h 5407244"/>
              <a:gd name="connsiteX4995" fmla="*/ 551280 w 6737350"/>
              <a:gd name="connsiteY4995" fmla="*/ 4984284 h 5407244"/>
              <a:gd name="connsiteX4996" fmla="*/ 551656 w 6737350"/>
              <a:gd name="connsiteY4996" fmla="*/ 4985423 h 5407244"/>
              <a:gd name="connsiteX4997" fmla="*/ 500981 w 6737350"/>
              <a:gd name="connsiteY4997" fmla="*/ 4948802 h 5407244"/>
              <a:gd name="connsiteX4998" fmla="*/ 513317 w 6737350"/>
              <a:gd name="connsiteY4998" fmla="*/ 4962982 h 5407244"/>
              <a:gd name="connsiteX4999" fmla="*/ 470777 w 6737350"/>
              <a:gd name="connsiteY4999" fmla="*/ 4913211 h 5407244"/>
              <a:gd name="connsiteX5000" fmla="*/ 437880 w 6737350"/>
              <a:gd name="connsiteY5000" fmla="*/ 4892791 h 5407244"/>
              <a:gd name="connsiteX5001" fmla="*/ 441992 w 6737350"/>
              <a:gd name="connsiteY5001" fmla="*/ 4885134 h 5407244"/>
              <a:gd name="connsiteX5002" fmla="*/ 417744 w 6737350"/>
              <a:gd name="connsiteY5002" fmla="*/ 4856774 h 5407244"/>
              <a:gd name="connsiteX5003" fmla="*/ 412214 w 6737350"/>
              <a:gd name="connsiteY5003" fmla="*/ 4879462 h 5407244"/>
              <a:gd name="connsiteX5004" fmla="*/ 415050 w 6737350"/>
              <a:gd name="connsiteY5004" fmla="*/ 4849542 h 5407244"/>
              <a:gd name="connsiteX5005" fmla="*/ 397467 w 6737350"/>
              <a:gd name="connsiteY5005" fmla="*/ 4857909 h 5407244"/>
              <a:gd name="connsiteX5006" fmla="*/ 403848 w 6737350"/>
              <a:gd name="connsiteY5006" fmla="*/ 4850110 h 5407244"/>
              <a:gd name="connsiteX5007" fmla="*/ 364711 w 6737350"/>
              <a:gd name="connsiteY5007" fmla="*/ 4792397 h 5407244"/>
              <a:gd name="connsiteX5008" fmla="*/ 379883 w 6737350"/>
              <a:gd name="connsiteY5008" fmla="*/ 4784172 h 5407244"/>
              <a:gd name="connsiteX5009" fmla="*/ 367121 w 6737350"/>
              <a:gd name="connsiteY5009" fmla="*/ 4754820 h 5407244"/>
              <a:gd name="connsiteX5010" fmla="*/ 382719 w 6737350"/>
              <a:gd name="connsiteY5010" fmla="*/ 4754111 h 5407244"/>
              <a:gd name="connsiteX5011" fmla="*/ 368539 w 6737350"/>
              <a:gd name="connsiteY5011" fmla="*/ 4739931 h 5407244"/>
              <a:gd name="connsiteX5012" fmla="*/ 369957 w 6737350"/>
              <a:gd name="connsiteY5012" fmla="*/ 4724900 h 5407244"/>
              <a:gd name="connsiteX5013" fmla="*/ 422140 w 6737350"/>
              <a:gd name="connsiteY5013" fmla="*/ 4699660 h 5407244"/>
              <a:gd name="connsiteX5014" fmla="*/ 411505 w 6737350"/>
              <a:gd name="connsiteY5014" fmla="*/ 4670307 h 5407244"/>
              <a:gd name="connsiteX5015" fmla="*/ 405266 w 6737350"/>
              <a:gd name="connsiteY5015" fmla="*/ 4678106 h 5407244"/>
              <a:gd name="connsiteX5016" fmla="*/ 373219 w 6737350"/>
              <a:gd name="connsiteY5016" fmla="*/ 4620110 h 5407244"/>
              <a:gd name="connsiteX5017" fmla="*/ 359039 w 6737350"/>
              <a:gd name="connsiteY5017" fmla="*/ 4643365 h 5407244"/>
              <a:gd name="connsiteX5018" fmla="*/ 350814 w 6737350"/>
              <a:gd name="connsiteY5018" fmla="*/ 4613871 h 5407244"/>
              <a:gd name="connsiteX5019" fmla="*/ 388817 w 6737350"/>
              <a:gd name="connsiteY5019" fmla="*/ 4581965 h 5407244"/>
              <a:gd name="connsiteX5020" fmla="*/ 368256 w 6737350"/>
              <a:gd name="connsiteY5020" fmla="*/ 4567785 h 5407244"/>
              <a:gd name="connsiteX5021" fmla="*/ 379742 w 6737350"/>
              <a:gd name="connsiteY5021" fmla="*/ 4537300 h 5407244"/>
              <a:gd name="connsiteX5022" fmla="*/ 369390 w 6737350"/>
              <a:gd name="connsiteY5022" fmla="*/ 4507946 h 5407244"/>
              <a:gd name="connsiteX5023" fmla="*/ 359181 w 6737350"/>
              <a:gd name="connsiteY5023" fmla="*/ 4523402 h 5407244"/>
              <a:gd name="connsiteX5024" fmla="*/ 358046 w 6737350"/>
              <a:gd name="connsiteY5024" fmla="*/ 4501139 h 5407244"/>
              <a:gd name="connsiteX5025" fmla="*/ 420013 w 6737350"/>
              <a:gd name="connsiteY5025" fmla="*/ 4437897 h 5407244"/>
              <a:gd name="connsiteX5026" fmla="*/ 372226 w 6737350"/>
              <a:gd name="connsiteY5026" fmla="*/ 4440591 h 5407244"/>
              <a:gd name="connsiteX5027" fmla="*/ 376197 w 6737350"/>
              <a:gd name="connsiteY5027" fmla="*/ 4432934 h 5407244"/>
              <a:gd name="connsiteX5028" fmla="*/ 362017 w 6737350"/>
              <a:gd name="connsiteY5028" fmla="*/ 4418754 h 5407244"/>
              <a:gd name="connsiteX5029" fmla="*/ 417886 w 6737350"/>
              <a:gd name="connsiteY5029" fmla="*/ 4408119 h 5407244"/>
              <a:gd name="connsiteX5030" fmla="*/ 411505 w 6737350"/>
              <a:gd name="connsiteY5030" fmla="*/ 4408119 h 5407244"/>
              <a:gd name="connsiteX5031" fmla="*/ 450925 w 6737350"/>
              <a:gd name="connsiteY5031" fmla="*/ 4413082 h 5407244"/>
              <a:gd name="connsiteX5032" fmla="*/ 414483 w 6737350"/>
              <a:gd name="connsiteY5032" fmla="*/ 4385572 h 5407244"/>
              <a:gd name="connsiteX5033" fmla="*/ 511758 w 6737350"/>
              <a:gd name="connsiteY5033" fmla="*/ 4379333 h 5407244"/>
              <a:gd name="connsiteX5034" fmla="*/ 449365 w 6737350"/>
              <a:gd name="connsiteY5034" fmla="*/ 4339062 h 5407244"/>
              <a:gd name="connsiteX5035" fmla="*/ 454896 w 6737350"/>
              <a:gd name="connsiteY5035" fmla="*/ 4323747 h 5407244"/>
              <a:gd name="connsiteX5036" fmla="*/ 440716 w 6737350"/>
              <a:gd name="connsiteY5036" fmla="*/ 4309567 h 5407244"/>
              <a:gd name="connsiteX5037" fmla="*/ 453194 w 6737350"/>
              <a:gd name="connsiteY5037" fmla="*/ 4301343 h 5407244"/>
              <a:gd name="connsiteX5038" fmla="*/ 425543 w 6737350"/>
              <a:gd name="connsiteY5038" fmla="*/ 4272983 h 5407244"/>
              <a:gd name="connsiteX5039" fmla="*/ 424834 w 6737350"/>
              <a:gd name="connsiteY5039" fmla="*/ 4295387 h 5407244"/>
              <a:gd name="connsiteX5040" fmla="*/ 402855 w 6737350"/>
              <a:gd name="connsiteY5040" fmla="*/ 4289148 h 5407244"/>
              <a:gd name="connsiteX5041" fmla="*/ 417035 w 6737350"/>
              <a:gd name="connsiteY5041" fmla="*/ 4280782 h 5407244"/>
              <a:gd name="connsiteX5042" fmla="*/ 389951 w 6737350"/>
              <a:gd name="connsiteY5042" fmla="*/ 4260079 h 5407244"/>
              <a:gd name="connsiteX5043" fmla="*/ 399452 w 6737350"/>
              <a:gd name="connsiteY5043" fmla="*/ 4274259 h 5407244"/>
              <a:gd name="connsiteX5044" fmla="*/ 354927 w 6737350"/>
              <a:gd name="connsiteY5044" fmla="*/ 4246750 h 5407244"/>
              <a:gd name="connsiteX5045" fmla="*/ 366554 w 6737350"/>
              <a:gd name="connsiteY5045" fmla="*/ 4223778 h 5407244"/>
              <a:gd name="connsiteX5046" fmla="*/ 347695 w 6737350"/>
              <a:gd name="connsiteY5046" fmla="*/ 4232145 h 5407244"/>
              <a:gd name="connsiteX5047" fmla="*/ 360599 w 6737350"/>
              <a:gd name="connsiteY5047" fmla="*/ 4194142 h 5407244"/>
              <a:gd name="connsiteX5048" fmla="*/ 368256 w 6737350"/>
              <a:gd name="connsiteY5048" fmla="*/ 4216121 h 5407244"/>
              <a:gd name="connsiteX5049" fmla="*/ 395907 w 6737350"/>
              <a:gd name="connsiteY5049" fmla="*/ 4177268 h 5407244"/>
              <a:gd name="connsiteX5050" fmla="*/ 381727 w 6737350"/>
              <a:gd name="connsiteY5050" fmla="*/ 4163088 h 5407244"/>
              <a:gd name="connsiteX5051" fmla="*/ 374070 w 6737350"/>
              <a:gd name="connsiteY5051" fmla="*/ 4178544 h 5407244"/>
              <a:gd name="connsiteX5052" fmla="*/ 392362 w 6737350"/>
              <a:gd name="connsiteY5052" fmla="*/ 4125085 h 5407244"/>
              <a:gd name="connsiteX5053" fmla="*/ 361024 w 6737350"/>
              <a:gd name="connsiteY5053" fmla="*/ 4134302 h 5407244"/>
              <a:gd name="connsiteX5054" fmla="*/ 366129 w 6737350"/>
              <a:gd name="connsiteY5054" fmla="*/ 4074463 h 5407244"/>
              <a:gd name="connsiteX5055" fmla="*/ 362300 w 6737350"/>
              <a:gd name="connsiteY5055" fmla="*/ 4044685 h 5407244"/>
              <a:gd name="connsiteX5056" fmla="*/ 352658 w 6737350"/>
              <a:gd name="connsiteY5056" fmla="*/ 4059999 h 5407244"/>
              <a:gd name="connsiteX5057" fmla="*/ 370666 w 6737350"/>
              <a:gd name="connsiteY5057" fmla="*/ 4006824 h 5407244"/>
              <a:gd name="connsiteX5058" fmla="*/ 363576 w 6737350"/>
              <a:gd name="connsiteY5058" fmla="*/ 3992644 h 5407244"/>
              <a:gd name="connsiteX5059" fmla="*/ 391086 w 6737350"/>
              <a:gd name="connsiteY5059" fmla="*/ 3961023 h 5407244"/>
              <a:gd name="connsiteX5060" fmla="*/ 450074 w 6737350"/>
              <a:gd name="connsiteY5060" fmla="*/ 3934932 h 5407244"/>
              <a:gd name="connsiteX5061" fmla="*/ 402146 w 6737350"/>
              <a:gd name="connsiteY5061" fmla="*/ 3937909 h 5407244"/>
              <a:gd name="connsiteX5062" fmla="*/ 428946 w 6737350"/>
              <a:gd name="connsiteY5062" fmla="*/ 3899056 h 5407244"/>
              <a:gd name="connsiteX5063" fmla="*/ 397041 w 6737350"/>
              <a:gd name="connsiteY5063" fmla="*/ 3886010 h 5407244"/>
              <a:gd name="connsiteX5064" fmla="*/ 391227 w 6737350"/>
              <a:gd name="connsiteY5064" fmla="*/ 3893809 h 5407244"/>
              <a:gd name="connsiteX5065" fmla="*/ 412356 w 6737350"/>
              <a:gd name="connsiteY5065" fmla="*/ 3832694 h 5407244"/>
              <a:gd name="connsiteX5066" fmla="*/ 412356 w 6737350"/>
              <a:gd name="connsiteY5066" fmla="*/ 3855098 h 5407244"/>
              <a:gd name="connsiteX5067" fmla="*/ 439581 w 6737350"/>
              <a:gd name="connsiteY5067" fmla="*/ 3838933 h 5407244"/>
              <a:gd name="connsiteX5068" fmla="*/ 432775 w 6737350"/>
              <a:gd name="connsiteY5068" fmla="*/ 3861621 h 5407244"/>
              <a:gd name="connsiteX5069" fmla="*/ 466949 w 6737350"/>
              <a:gd name="connsiteY5069" fmla="*/ 3814685 h 5407244"/>
              <a:gd name="connsiteX5070" fmla="*/ 413915 w 6737350"/>
              <a:gd name="connsiteY5070" fmla="*/ 3825462 h 5407244"/>
              <a:gd name="connsiteX5071" fmla="*/ 506086 w 6737350"/>
              <a:gd name="connsiteY5071" fmla="*/ 3811282 h 5407244"/>
              <a:gd name="connsiteX5072" fmla="*/ 554439 w 6737350"/>
              <a:gd name="connsiteY5072" fmla="*/ 3822909 h 5407244"/>
              <a:gd name="connsiteX5073" fmla="*/ 504526 w 6737350"/>
              <a:gd name="connsiteY5073" fmla="*/ 3818939 h 5407244"/>
              <a:gd name="connsiteX5074" fmla="*/ 543949 w 6737350"/>
              <a:gd name="connsiteY5074" fmla="*/ 3850146 h 5407244"/>
              <a:gd name="connsiteX5075" fmla="*/ 546746 w 6737350"/>
              <a:gd name="connsiteY5075" fmla="*/ 3854290 h 5407244"/>
              <a:gd name="connsiteX5076" fmla="*/ 559220 w 6737350"/>
              <a:gd name="connsiteY5076" fmla="*/ 3850514 h 5407244"/>
              <a:gd name="connsiteX5077" fmla="*/ 567268 w 6737350"/>
              <a:gd name="connsiteY5077" fmla="*/ 3849988 h 5407244"/>
              <a:gd name="connsiteX5078" fmla="*/ 565358 w 6737350"/>
              <a:gd name="connsiteY5078" fmla="*/ 3837515 h 5407244"/>
              <a:gd name="connsiteX5079" fmla="*/ 577378 w 6737350"/>
              <a:gd name="connsiteY5079" fmla="*/ 3842021 h 5407244"/>
              <a:gd name="connsiteX5080" fmla="*/ 586294 w 6737350"/>
              <a:gd name="connsiteY5080" fmla="*/ 3848801 h 5407244"/>
              <a:gd name="connsiteX5081" fmla="*/ 608481 w 6737350"/>
              <a:gd name="connsiteY5081" fmla="*/ 3850417 h 5407244"/>
              <a:gd name="connsiteX5082" fmla="*/ 609741 w 6737350"/>
              <a:gd name="connsiteY5082" fmla="*/ 3849001 h 5407244"/>
              <a:gd name="connsiteX5083" fmla="*/ 609717 w 6737350"/>
              <a:gd name="connsiteY5083" fmla="*/ 3850507 h 5407244"/>
              <a:gd name="connsiteX5084" fmla="*/ 639660 w 6737350"/>
              <a:gd name="connsiteY5084" fmla="*/ 3852688 h 5407244"/>
              <a:gd name="connsiteX5085" fmla="*/ 615364 w 6737350"/>
              <a:gd name="connsiteY5085" fmla="*/ 3864747 h 5407244"/>
              <a:gd name="connsiteX5086" fmla="*/ 609131 w 6737350"/>
              <a:gd name="connsiteY5086" fmla="*/ 3864713 h 5407244"/>
              <a:gd name="connsiteX5087" fmla="*/ 606121 w 6737350"/>
              <a:gd name="connsiteY5087" fmla="*/ 3869415 h 5407244"/>
              <a:gd name="connsiteX5088" fmla="*/ 597515 w 6737350"/>
              <a:gd name="connsiteY5088" fmla="*/ 3864650 h 5407244"/>
              <a:gd name="connsiteX5089" fmla="*/ 591519 w 6737350"/>
              <a:gd name="connsiteY5089" fmla="*/ 3864617 h 5407244"/>
              <a:gd name="connsiteX5090" fmla="*/ 576384 w 6737350"/>
              <a:gd name="connsiteY5090" fmla="*/ 3862027 h 5407244"/>
              <a:gd name="connsiteX5091" fmla="*/ 575851 w 6737350"/>
              <a:gd name="connsiteY5091" fmla="*/ 3866584 h 5407244"/>
              <a:gd name="connsiteX5092" fmla="*/ 571739 w 6737350"/>
              <a:gd name="connsiteY5092" fmla="*/ 3866867 h 5407244"/>
              <a:gd name="connsiteX5093" fmla="*/ 568945 w 6737350"/>
              <a:gd name="connsiteY5093" fmla="*/ 3860754 h 5407244"/>
              <a:gd name="connsiteX5094" fmla="*/ 564803 w 6737350"/>
              <a:gd name="connsiteY5094" fmla="*/ 3860046 h 5407244"/>
              <a:gd name="connsiteX5095" fmla="*/ 550256 w 6737350"/>
              <a:gd name="connsiteY5095" fmla="*/ 3859489 h 5407244"/>
              <a:gd name="connsiteX5096" fmla="*/ 555716 w 6737350"/>
              <a:gd name="connsiteY5096" fmla="*/ 3867576 h 5407244"/>
              <a:gd name="connsiteX5097" fmla="*/ 483397 w 6737350"/>
              <a:gd name="connsiteY5097" fmla="*/ 3842761 h 5407244"/>
              <a:gd name="connsiteX5098" fmla="*/ 553305 w 6737350"/>
              <a:gd name="connsiteY5098" fmla="*/ 3890264 h 5407244"/>
              <a:gd name="connsiteX5099" fmla="*/ 507078 w 6737350"/>
              <a:gd name="connsiteY5099" fmla="*/ 3886012 h 5407244"/>
              <a:gd name="connsiteX5100" fmla="*/ 577978 w 6737350"/>
              <a:gd name="connsiteY5100" fmla="*/ 3918342 h 5407244"/>
              <a:gd name="connsiteX5101" fmla="*/ 665043 w 6737350"/>
              <a:gd name="connsiteY5101" fmla="*/ 3933798 h 5407244"/>
              <a:gd name="connsiteX5102" fmla="*/ 656110 w 6737350"/>
              <a:gd name="connsiteY5102" fmla="*/ 3926991 h 5407244"/>
              <a:gd name="connsiteX5103" fmla="*/ 739914 w 6737350"/>
              <a:gd name="connsiteY5103" fmla="*/ 3926991 h 5407244"/>
              <a:gd name="connsiteX5104" fmla="*/ 729988 w 6737350"/>
              <a:gd name="connsiteY5104" fmla="*/ 3957762 h 5407244"/>
              <a:gd name="connsiteX5105" fmla="*/ 675820 w 6737350"/>
              <a:gd name="connsiteY5105" fmla="*/ 3962584 h 5407244"/>
              <a:gd name="connsiteX5106" fmla="*/ 697799 w 6737350"/>
              <a:gd name="connsiteY5106" fmla="*/ 3998034 h 5407244"/>
              <a:gd name="connsiteX5107" fmla="*/ 687448 w 6737350"/>
              <a:gd name="connsiteY5107" fmla="*/ 3976480 h 5407244"/>
              <a:gd name="connsiteX5108" fmla="*/ 716659 w 6737350"/>
              <a:gd name="connsiteY5108" fmla="*/ 3996474 h 5407244"/>
              <a:gd name="connsiteX5109" fmla="*/ 707442 w 6737350"/>
              <a:gd name="connsiteY5109" fmla="*/ 4012214 h 5407244"/>
              <a:gd name="connsiteX5110" fmla="*/ 743743 w 6737350"/>
              <a:gd name="connsiteY5110" fmla="*/ 3994063 h 5407244"/>
              <a:gd name="connsiteX5111" fmla="*/ 770259 w 6737350"/>
              <a:gd name="connsiteY5111" fmla="*/ 4006683 h 5407244"/>
              <a:gd name="connsiteX5112" fmla="*/ 789119 w 6737350"/>
              <a:gd name="connsiteY5112" fmla="*/ 4004840 h 5407244"/>
              <a:gd name="connsiteX5113" fmla="*/ 844374 w 6737350"/>
              <a:gd name="connsiteY5113" fmla="*/ 4018439 h 5407244"/>
              <a:gd name="connsiteX5114" fmla="*/ 852998 w 6737350"/>
              <a:gd name="connsiteY5114" fmla="*/ 4015477 h 5407244"/>
              <a:gd name="connsiteX5115" fmla="*/ 859746 w 6737350"/>
              <a:gd name="connsiteY5115" fmla="*/ 4010796 h 5407244"/>
              <a:gd name="connsiteX5116" fmla="*/ 857112 w 6737350"/>
              <a:gd name="connsiteY5116" fmla="*/ 3988905 h 5407244"/>
              <a:gd name="connsiteX5117" fmla="*/ 852078 w 6737350"/>
              <a:gd name="connsiteY5117" fmla="*/ 3976338 h 5407244"/>
              <a:gd name="connsiteX5118" fmla="*/ 863989 w 6737350"/>
              <a:gd name="connsiteY5118" fmla="*/ 3967688 h 5407244"/>
              <a:gd name="connsiteX5119" fmla="*/ 870849 w 6737350"/>
              <a:gd name="connsiteY5119" fmla="*/ 3992698 h 5407244"/>
              <a:gd name="connsiteX5120" fmla="*/ 874087 w 6737350"/>
              <a:gd name="connsiteY5120" fmla="*/ 4000849 h 5407244"/>
              <a:gd name="connsiteX5121" fmla="*/ 879389 w 6737350"/>
              <a:gd name="connsiteY5121" fmla="*/ 3997172 h 5407244"/>
              <a:gd name="connsiteX5122" fmla="*/ 878584 w 6737350"/>
              <a:gd name="connsiteY5122" fmla="*/ 3990438 h 5407244"/>
              <a:gd name="connsiteX5123" fmla="*/ 885667 w 6737350"/>
              <a:gd name="connsiteY5123" fmla="*/ 3990979 h 5407244"/>
              <a:gd name="connsiteX5124" fmla="*/ 887398 w 6737350"/>
              <a:gd name="connsiteY5124" fmla="*/ 3991617 h 5407244"/>
              <a:gd name="connsiteX5125" fmla="*/ 893227 w 6737350"/>
              <a:gd name="connsiteY5125" fmla="*/ 3987574 h 5407244"/>
              <a:gd name="connsiteX5126" fmla="*/ 889432 w 6737350"/>
              <a:gd name="connsiteY5126" fmla="*/ 3987846 h 5407244"/>
              <a:gd name="connsiteX5127" fmla="*/ 885401 w 6737350"/>
              <a:gd name="connsiteY5127" fmla="*/ 3972935 h 5407244"/>
              <a:gd name="connsiteX5128" fmla="*/ 898731 w 6737350"/>
              <a:gd name="connsiteY5128" fmla="*/ 3979032 h 5407244"/>
              <a:gd name="connsiteX5129" fmla="*/ 887812 w 6737350"/>
              <a:gd name="connsiteY5129" fmla="*/ 3935216 h 5407244"/>
              <a:gd name="connsiteX5130" fmla="*/ 920142 w 6737350"/>
              <a:gd name="connsiteY5130" fmla="*/ 3961733 h 5407244"/>
              <a:gd name="connsiteX5131" fmla="*/ 914612 w 6737350"/>
              <a:gd name="connsiteY5131" fmla="*/ 3969815 h 5407244"/>
              <a:gd name="connsiteX5132" fmla="*/ 918227 w 6737350"/>
              <a:gd name="connsiteY5132" fmla="*/ 3978100 h 5407244"/>
              <a:gd name="connsiteX5133" fmla="*/ 937271 w 6737350"/>
              <a:gd name="connsiteY5133" fmla="*/ 3971507 h 5407244"/>
              <a:gd name="connsiteX5134" fmla="*/ 924396 w 6737350"/>
              <a:gd name="connsiteY5134" fmla="*/ 3970382 h 5407244"/>
              <a:gd name="connsiteX5135" fmla="*/ 943681 w 6737350"/>
              <a:gd name="connsiteY5135" fmla="*/ 3953366 h 5407244"/>
              <a:gd name="connsiteX5136" fmla="*/ 938718 w 6737350"/>
              <a:gd name="connsiteY5136" fmla="*/ 3946276 h 5407244"/>
              <a:gd name="connsiteX5137" fmla="*/ 955451 w 6737350"/>
              <a:gd name="connsiteY5137" fmla="*/ 3944574 h 5407244"/>
              <a:gd name="connsiteX5138" fmla="*/ 950080 w 6737350"/>
              <a:gd name="connsiteY5138" fmla="*/ 3964100 h 5407244"/>
              <a:gd name="connsiteX5139" fmla="*/ 947064 w 6737350"/>
              <a:gd name="connsiteY5139" fmla="*/ 3968117 h 5407244"/>
              <a:gd name="connsiteX5140" fmla="*/ 968780 w 6737350"/>
              <a:gd name="connsiteY5140" fmla="*/ 3960599 h 5407244"/>
              <a:gd name="connsiteX5141" fmla="*/ 1045139 w 6737350"/>
              <a:gd name="connsiteY5141" fmla="*/ 3954998 h 5407244"/>
              <a:gd name="connsiteX5142" fmla="*/ 1100303 w 6737350"/>
              <a:gd name="connsiteY5142" fmla="*/ 3971879 h 5407244"/>
              <a:gd name="connsiteX5143" fmla="*/ 1100355 w 6737350"/>
              <a:gd name="connsiteY5143" fmla="*/ 3968410 h 5407244"/>
              <a:gd name="connsiteX5144" fmla="*/ 1107975 w 6737350"/>
              <a:gd name="connsiteY5144" fmla="*/ 3962937 h 5407244"/>
              <a:gd name="connsiteX5145" fmla="*/ 1127180 w 6737350"/>
              <a:gd name="connsiteY5145" fmla="*/ 3967901 h 5407244"/>
              <a:gd name="connsiteX5146" fmla="*/ 1127523 w 6737350"/>
              <a:gd name="connsiteY5146" fmla="*/ 3967794 h 5407244"/>
              <a:gd name="connsiteX5147" fmla="*/ 1134598 w 6737350"/>
              <a:gd name="connsiteY5147" fmla="*/ 3949361 h 5407244"/>
              <a:gd name="connsiteX5148" fmla="*/ 1150568 w 6737350"/>
              <a:gd name="connsiteY5148" fmla="*/ 3950104 h 5407244"/>
              <a:gd name="connsiteX5149" fmla="*/ 1130007 w 6737350"/>
              <a:gd name="connsiteY5149" fmla="*/ 3937626 h 5407244"/>
              <a:gd name="connsiteX5150" fmla="*/ 1133552 w 6737350"/>
              <a:gd name="connsiteY5150" fmla="*/ 3914654 h 5407244"/>
              <a:gd name="connsiteX5151" fmla="*/ 1149008 w 6737350"/>
              <a:gd name="connsiteY5151" fmla="*/ 3920326 h 5407244"/>
              <a:gd name="connsiteX5152" fmla="*/ 1163188 w 6737350"/>
              <a:gd name="connsiteY5152" fmla="*/ 3933514 h 5407244"/>
              <a:gd name="connsiteX5153" fmla="*/ 1151702 w 6737350"/>
              <a:gd name="connsiteY5153" fmla="*/ 3942447 h 5407244"/>
              <a:gd name="connsiteX5154" fmla="*/ 1174674 w 6737350"/>
              <a:gd name="connsiteY5154" fmla="*/ 3924439 h 5407244"/>
              <a:gd name="connsiteX5155" fmla="*/ 1171271 w 6737350"/>
              <a:gd name="connsiteY5155" fmla="*/ 3947410 h 5407244"/>
              <a:gd name="connsiteX5156" fmla="*/ 1183607 w 6737350"/>
              <a:gd name="connsiteY5156" fmla="*/ 3960882 h 5407244"/>
              <a:gd name="connsiteX5157" fmla="*/ 1186944 w 6737350"/>
              <a:gd name="connsiteY5157" fmla="*/ 3945182 h 5407244"/>
              <a:gd name="connsiteX5158" fmla="*/ 1188408 w 6737350"/>
              <a:gd name="connsiteY5158" fmla="*/ 3939036 h 5407244"/>
              <a:gd name="connsiteX5159" fmla="*/ 1175382 w 6737350"/>
              <a:gd name="connsiteY5159" fmla="*/ 3936492 h 5407244"/>
              <a:gd name="connsiteX5160" fmla="*/ 1188857 w 6737350"/>
              <a:gd name="connsiteY5160" fmla="*/ 3937154 h 5407244"/>
              <a:gd name="connsiteX5161" fmla="*/ 1189031 w 6737350"/>
              <a:gd name="connsiteY5161" fmla="*/ 3936421 h 5407244"/>
              <a:gd name="connsiteX5162" fmla="*/ 1200623 w 6737350"/>
              <a:gd name="connsiteY5162" fmla="*/ 3928552 h 5407244"/>
              <a:gd name="connsiteX5163" fmla="*/ 1199520 w 6737350"/>
              <a:gd name="connsiteY5163" fmla="*/ 3937679 h 5407244"/>
              <a:gd name="connsiteX5164" fmla="*/ 1209344 w 6737350"/>
              <a:gd name="connsiteY5164" fmla="*/ 3938162 h 5407244"/>
              <a:gd name="connsiteX5165" fmla="*/ 1214233 w 6737350"/>
              <a:gd name="connsiteY5165" fmla="*/ 3938513 h 5407244"/>
              <a:gd name="connsiteX5166" fmla="*/ 1215559 w 6737350"/>
              <a:gd name="connsiteY5166" fmla="*/ 3937742 h 5407244"/>
              <a:gd name="connsiteX5167" fmla="*/ 1218025 w 6737350"/>
              <a:gd name="connsiteY5167" fmla="*/ 3938785 h 5407244"/>
              <a:gd name="connsiteX5168" fmla="*/ 1246847 w 6737350"/>
              <a:gd name="connsiteY5168" fmla="*/ 3940853 h 5407244"/>
              <a:gd name="connsiteX5169" fmla="*/ 1247843 w 6737350"/>
              <a:gd name="connsiteY5169" fmla="*/ 3937343 h 5407244"/>
              <a:gd name="connsiteX5170" fmla="*/ 1255731 w 6737350"/>
              <a:gd name="connsiteY5170" fmla="*/ 3941654 h 5407244"/>
              <a:gd name="connsiteX5171" fmla="*/ 1303633 w 6737350"/>
              <a:gd name="connsiteY5171" fmla="*/ 3946550 h 5407244"/>
              <a:gd name="connsiteX5172" fmla="*/ 1306122 w 6737350"/>
              <a:gd name="connsiteY5172" fmla="*/ 3944291 h 5407244"/>
              <a:gd name="connsiteX5173" fmla="*/ 1308921 w 6737350"/>
              <a:gd name="connsiteY5173" fmla="*/ 3946339 h 5407244"/>
              <a:gd name="connsiteX5174" fmla="*/ 1309134 w 6737350"/>
              <a:gd name="connsiteY5174" fmla="*/ 3947112 h 5407244"/>
              <a:gd name="connsiteX5175" fmla="*/ 1342741 w 6737350"/>
              <a:gd name="connsiteY5175" fmla="*/ 3950548 h 5407244"/>
              <a:gd name="connsiteX5176" fmla="*/ 1347631 w 6737350"/>
              <a:gd name="connsiteY5176" fmla="*/ 3951311 h 5407244"/>
              <a:gd name="connsiteX5177" fmla="*/ 1357815 w 6737350"/>
              <a:gd name="connsiteY5177" fmla="*/ 3946438 h 5407244"/>
              <a:gd name="connsiteX5178" fmla="*/ 1359233 w 6737350"/>
              <a:gd name="connsiteY5178" fmla="*/ 3944564 h 5407244"/>
              <a:gd name="connsiteX5179" fmla="*/ 1356605 w 6737350"/>
              <a:gd name="connsiteY5179" fmla="*/ 3928270 h 5407244"/>
              <a:gd name="connsiteX5180" fmla="*/ 1343275 w 6737350"/>
              <a:gd name="connsiteY5180" fmla="*/ 3935927 h 5407244"/>
              <a:gd name="connsiteX5181" fmla="*/ 1313515 w 6737350"/>
              <a:gd name="connsiteY5181" fmla="*/ 3907620 h 5407244"/>
              <a:gd name="connsiteX5182" fmla="*/ 1304144 w 6737350"/>
              <a:gd name="connsiteY5182" fmla="*/ 3902161 h 5407244"/>
              <a:gd name="connsiteX5183" fmla="*/ 1287372 w 6737350"/>
              <a:gd name="connsiteY5183" fmla="*/ 3905674 h 5407244"/>
              <a:gd name="connsiteX5184" fmla="*/ 1291658 w 6737350"/>
              <a:gd name="connsiteY5184" fmla="*/ 3908417 h 5407244"/>
              <a:gd name="connsiteX5185" fmla="*/ 1276521 w 6737350"/>
              <a:gd name="connsiteY5185" fmla="*/ 3909533 h 5407244"/>
              <a:gd name="connsiteX5186" fmla="*/ 1274832 w 6737350"/>
              <a:gd name="connsiteY5186" fmla="*/ 3908309 h 5407244"/>
              <a:gd name="connsiteX5187" fmla="*/ 1249974 w 6737350"/>
              <a:gd name="connsiteY5187" fmla="*/ 3913552 h 5407244"/>
              <a:gd name="connsiteX5188" fmla="*/ 1229550 w 6737350"/>
              <a:gd name="connsiteY5188" fmla="*/ 3907991 h 5407244"/>
              <a:gd name="connsiteX5189" fmla="*/ 1257278 w 6737350"/>
              <a:gd name="connsiteY5189" fmla="*/ 3902009 h 5407244"/>
              <a:gd name="connsiteX5190" fmla="*/ 1258155 w 6737350"/>
              <a:gd name="connsiteY5190" fmla="*/ 3901768 h 5407244"/>
              <a:gd name="connsiteX5191" fmla="*/ 1255641 w 6737350"/>
              <a:gd name="connsiteY5191" fmla="*/ 3901610 h 5407244"/>
              <a:gd name="connsiteX5192" fmla="*/ 1273224 w 6737350"/>
              <a:gd name="connsiteY5192" fmla="*/ 3896133 h 5407244"/>
              <a:gd name="connsiteX5193" fmla="*/ 1274785 w 6737350"/>
              <a:gd name="connsiteY5193" fmla="*/ 3897208 h 5407244"/>
              <a:gd name="connsiteX5194" fmla="*/ 1280620 w 6737350"/>
              <a:gd name="connsiteY5194" fmla="*/ 3895608 h 5407244"/>
              <a:gd name="connsiteX5195" fmla="*/ 1293195 w 6737350"/>
              <a:gd name="connsiteY5195" fmla="*/ 3894576 h 5407244"/>
              <a:gd name="connsiteX5196" fmla="*/ 1283861 w 6737350"/>
              <a:gd name="connsiteY5196" fmla="*/ 3877505 h 5407244"/>
              <a:gd name="connsiteX5197" fmla="*/ 1263508 w 6737350"/>
              <a:gd name="connsiteY5197" fmla="*/ 3882448 h 5407244"/>
              <a:gd name="connsiteX5198" fmla="*/ 1253091 w 6737350"/>
              <a:gd name="connsiteY5198" fmla="*/ 3900619 h 5407244"/>
              <a:gd name="connsiteX5199" fmla="*/ 1238911 w 6737350"/>
              <a:gd name="connsiteY5199" fmla="*/ 3870983 h 5407244"/>
              <a:gd name="connsiteX5200" fmla="*/ 1241387 w 6737350"/>
              <a:gd name="connsiteY5200" fmla="*/ 3869785 h 5407244"/>
              <a:gd name="connsiteX5201" fmla="*/ 1217565 w 6737350"/>
              <a:gd name="connsiteY5201" fmla="*/ 3865707 h 5407244"/>
              <a:gd name="connsiteX5202" fmla="*/ 1190838 w 6737350"/>
              <a:gd name="connsiteY5202" fmla="*/ 3868569 h 5407244"/>
              <a:gd name="connsiteX5203" fmla="*/ 1235363 w 6737350"/>
              <a:gd name="connsiteY5203" fmla="*/ 3858785 h 5407244"/>
              <a:gd name="connsiteX5204" fmla="*/ 1189154 w 6737350"/>
              <a:gd name="connsiteY5204" fmla="*/ 3842673 h 5407244"/>
              <a:gd name="connsiteX5205" fmla="*/ 1168117 w 6737350"/>
              <a:gd name="connsiteY5205" fmla="*/ 3833156 h 5407244"/>
              <a:gd name="connsiteX5206" fmla="*/ 1151701 w 6737350"/>
              <a:gd name="connsiteY5206" fmla="*/ 3844039 h 5407244"/>
              <a:gd name="connsiteX5207" fmla="*/ 1163577 w 6737350"/>
              <a:gd name="connsiteY5207" fmla="*/ 3823319 h 5407244"/>
              <a:gd name="connsiteX5208" fmla="*/ 1164716 w 6737350"/>
              <a:gd name="connsiteY5208" fmla="*/ 3822730 h 5407244"/>
              <a:gd name="connsiteX5209" fmla="*/ 1160918 w 6737350"/>
              <a:gd name="connsiteY5209" fmla="*/ 3810289 h 5407244"/>
              <a:gd name="connsiteX5210" fmla="*/ 1098100 w 6737350"/>
              <a:gd name="connsiteY5210" fmla="*/ 3813409 h 5407244"/>
              <a:gd name="connsiteX5211" fmla="*/ 1115258 w 6737350"/>
              <a:gd name="connsiteY5211" fmla="*/ 3797527 h 5407244"/>
              <a:gd name="connsiteX5212" fmla="*/ 1052724 w 6737350"/>
              <a:gd name="connsiteY5212" fmla="*/ 3808162 h 5407244"/>
              <a:gd name="connsiteX5213" fmla="*/ 1172546 w 6737350"/>
              <a:gd name="connsiteY5213" fmla="*/ 3861905 h 5407244"/>
              <a:gd name="connsiteX5214" fmla="*/ 790841 w 6737350"/>
              <a:gd name="connsiteY5214" fmla="*/ 3789321 h 5407244"/>
              <a:gd name="connsiteX5215" fmla="*/ 703139 w 6737350"/>
              <a:gd name="connsiteY5215" fmla="*/ 3780735 h 5407244"/>
              <a:gd name="connsiteX5216" fmla="*/ 703004 w 6737350"/>
              <a:gd name="connsiteY5216" fmla="*/ 3780954 h 5407244"/>
              <a:gd name="connsiteX5217" fmla="*/ 664618 w 6737350"/>
              <a:gd name="connsiteY5217" fmla="*/ 3784623 h 5407244"/>
              <a:gd name="connsiteX5218" fmla="*/ 670610 w 6737350"/>
              <a:gd name="connsiteY5218" fmla="*/ 3777550 h 5407244"/>
              <a:gd name="connsiteX5219" fmla="*/ 663199 w 6737350"/>
              <a:gd name="connsiteY5219" fmla="*/ 3776825 h 5407244"/>
              <a:gd name="connsiteX5220" fmla="*/ 651719 w 6737350"/>
              <a:gd name="connsiteY5220" fmla="*/ 3777267 h 5407244"/>
              <a:gd name="connsiteX5221" fmla="*/ 645414 w 6737350"/>
              <a:gd name="connsiteY5221" fmla="*/ 3785215 h 5407244"/>
              <a:gd name="connsiteX5222" fmla="*/ 627041 w 6737350"/>
              <a:gd name="connsiteY5222" fmla="*/ 3780228 h 5407244"/>
              <a:gd name="connsiteX5223" fmla="*/ 630709 w 6737350"/>
              <a:gd name="connsiteY5223" fmla="*/ 3778075 h 5407244"/>
              <a:gd name="connsiteX5224" fmla="*/ 619480 w 6737350"/>
              <a:gd name="connsiteY5224" fmla="*/ 3778508 h 5407244"/>
              <a:gd name="connsiteX5225" fmla="*/ 616242 w 6737350"/>
              <a:gd name="connsiteY5225" fmla="*/ 3782175 h 5407244"/>
              <a:gd name="connsiteX5226" fmla="*/ 605984 w 6737350"/>
              <a:gd name="connsiteY5226" fmla="*/ 3782195 h 5407244"/>
              <a:gd name="connsiteX5227" fmla="*/ 596856 w 6737350"/>
              <a:gd name="connsiteY5227" fmla="*/ 3779423 h 5407244"/>
              <a:gd name="connsiteX5228" fmla="*/ 569026 w 6737350"/>
              <a:gd name="connsiteY5228" fmla="*/ 3780565 h 5407244"/>
              <a:gd name="connsiteX5229" fmla="*/ 490061 w 6737350"/>
              <a:gd name="connsiteY5229" fmla="*/ 3749315 h 5407244"/>
              <a:gd name="connsiteX5230" fmla="*/ 408951 w 6737350"/>
              <a:gd name="connsiteY5230" fmla="*/ 3754137 h 5407244"/>
              <a:gd name="connsiteX5231" fmla="*/ 586060 w 6737350"/>
              <a:gd name="connsiteY5231" fmla="*/ 3691603 h 5407244"/>
              <a:gd name="connsiteX5232" fmla="*/ 1066904 w 6737350"/>
              <a:gd name="connsiteY5232" fmla="*/ 3732867 h 5407244"/>
              <a:gd name="connsiteX5233" fmla="*/ 903267 w 6737350"/>
              <a:gd name="connsiteY5233" fmla="*/ 3711171 h 5407244"/>
              <a:gd name="connsiteX5234" fmla="*/ 915462 w 6737350"/>
              <a:gd name="connsiteY5234" fmla="*/ 3689830 h 5407244"/>
              <a:gd name="connsiteX5235" fmla="*/ 908593 w 6737350"/>
              <a:gd name="connsiteY5235" fmla="*/ 3683592 h 5407244"/>
              <a:gd name="connsiteX5236" fmla="*/ 928508 w 6737350"/>
              <a:gd name="connsiteY5236" fmla="*/ 3686781 h 5407244"/>
              <a:gd name="connsiteX5237" fmla="*/ 908133 w 6737350"/>
              <a:gd name="connsiteY5237" fmla="*/ 3683174 h 5407244"/>
              <a:gd name="connsiteX5238" fmla="*/ 908593 w 6737350"/>
              <a:gd name="connsiteY5238" fmla="*/ 3683592 h 5407244"/>
              <a:gd name="connsiteX5239" fmla="*/ 883296 w 6737350"/>
              <a:gd name="connsiteY5239" fmla="*/ 3679541 h 5407244"/>
              <a:gd name="connsiteX5240" fmla="*/ 718785 w 6737350"/>
              <a:gd name="connsiteY5240" fmla="*/ 3653458 h 5407244"/>
              <a:gd name="connsiteX5241" fmla="*/ 764586 w 6737350"/>
              <a:gd name="connsiteY5241" fmla="*/ 3665795 h 5407244"/>
              <a:gd name="connsiteX5242" fmla="*/ 608606 w 6737350"/>
              <a:gd name="connsiteY5242" fmla="*/ 3622262 h 5407244"/>
              <a:gd name="connsiteX5243" fmla="*/ 480986 w 6737350"/>
              <a:gd name="connsiteY5243" fmla="*/ 3607090 h 5407244"/>
              <a:gd name="connsiteX5244" fmla="*/ 498569 w 6737350"/>
              <a:gd name="connsiteY5244" fmla="*/ 3598582 h 5407244"/>
              <a:gd name="connsiteX5245" fmla="*/ 406541 w 6737350"/>
              <a:gd name="connsiteY5245" fmla="*/ 3574192 h 5407244"/>
              <a:gd name="connsiteX5246" fmla="*/ 380733 w 6737350"/>
              <a:gd name="connsiteY5246" fmla="*/ 3598298 h 5407244"/>
              <a:gd name="connsiteX5247" fmla="*/ 396898 w 6737350"/>
              <a:gd name="connsiteY5247" fmla="*/ 3567386 h 5407244"/>
              <a:gd name="connsiteX5248" fmla="*/ 325998 w 6737350"/>
              <a:gd name="connsiteY5248" fmla="*/ 3579439 h 5407244"/>
              <a:gd name="connsiteX5249" fmla="*/ 352657 w 6737350"/>
              <a:gd name="connsiteY5249" fmla="*/ 3570222 h 5407244"/>
              <a:gd name="connsiteX5250" fmla="*/ 204334 w 6737350"/>
              <a:gd name="connsiteY5250" fmla="*/ 3519883 h 5407244"/>
              <a:gd name="connsiteX5251" fmla="*/ 267151 w 6737350"/>
              <a:gd name="connsiteY5251" fmla="*/ 3508397 h 5407244"/>
              <a:gd name="connsiteX5252" fmla="*/ 220074 w 6737350"/>
              <a:gd name="connsiteY5252" fmla="*/ 3481455 h 5407244"/>
              <a:gd name="connsiteX5253" fmla="*/ 283458 w 6737350"/>
              <a:gd name="connsiteY5253" fmla="*/ 3477484 h 5407244"/>
              <a:gd name="connsiteX5254" fmla="*/ 228156 w 6737350"/>
              <a:gd name="connsiteY5254" fmla="*/ 3466140 h 5407244"/>
              <a:gd name="connsiteX5255" fmla="*/ 236239 w 6737350"/>
              <a:gd name="connsiteY5255" fmla="*/ 3450542 h 5407244"/>
              <a:gd name="connsiteX5256" fmla="*/ 451917 w 6737350"/>
              <a:gd name="connsiteY5256" fmla="*/ 3414525 h 5407244"/>
              <a:gd name="connsiteX5257" fmla="*/ 413914 w 6737350"/>
              <a:gd name="connsiteY5257" fmla="*/ 3386165 h 5407244"/>
              <a:gd name="connsiteX5258" fmla="*/ 387256 w 6737350"/>
              <a:gd name="connsiteY5258" fmla="*/ 3395382 h 5407244"/>
              <a:gd name="connsiteX5259" fmla="*/ 265875 w 6737350"/>
              <a:gd name="connsiteY5259" fmla="*/ 3343342 h 5407244"/>
              <a:gd name="connsiteX5260" fmla="*/ 203908 w 6737350"/>
              <a:gd name="connsiteY5260" fmla="*/ 3369716 h 5407244"/>
              <a:gd name="connsiteX5261" fmla="*/ 174839 w 6737350"/>
              <a:gd name="connsiteY5261" fmla="*/ 3341356 h 5407244"/>
              <a:gd name="connsiteX5262" fmla="*/ 336066 w 6737350"/>
              <a:gd name="connsiteY5262" fmla="*/ 3301227 h 5407244"/>
              <a:gd name="connsiteX5263" fmla="*/ 253538 w 6737350"/>
              <a:gd name="connsiteY5263" fmla="*/ 3291443 h 5407244"/>
              <a:gd name="connsiteX5264" fmla="*/ 306146 w 6737350"/>
              <a:gd name="connsiteY5264" fmla="*/ 3258261 h 5407244"/>
              <a:gd name="connsiteX5265" fmla="*/ 268002 w 6737350"/>
              <a:gd name="connsiteY5265" fmla="*/ 3230752 h 5407244"/>
              <a:gd name="connsiteX5266" fmla="*/ 223477 w 6737350"/>
              <a:gd name="connsiteY5266" fmla="*/ 3248619 h 5407244"/>
              <a:gd name="connsiteX5267" fmla="*/ 222059 w 6737350"/>
              <a:gd name="connsiteY5267" fmla="*/ 3226215 h 5407244"/>
              <a:gd name="connsiteX5268" fmla="*/ 491479 w 6737350"/>
              <a:gd name="connsiteY5268" fmla="*/ 3149926 h 5407244"/>
              <a:gd name="connsiteX5269" fmla="*/ 291683 w 6737350"/>
              <a:gd name="connsiteY5269" fmla="*/ 3162121 h 5407244"/>
              <a:gd name="connsiteX5270" fmla="*/ 309266 w 6737350"/>
              <a:gd name="connsiteY5270" fmla="*/ 3153471 h 5407244"/>
              <a:gd name="connsiteX5271" fmla="*/ 253822 w 6737350"/>
              <a:gd name="connsiteY5271" fmla="*/ 3141985 h 5407244"/>
              <a:gd name="connsiteX5272" fmla="*/ 489777 w 6737350"/>
              <a:gd name="connsiteY5272" fmla="*/ 3120148 h 5407244"/>
              <a:gd name="connsiteX5273" fmla="*/ 462552 w 6737350"/>
              <a:gd name="connsiteY5273" fmla="*/ 3121566 h 5407244"/>
              <a:gd name="connsiteX5274" fmla="*/ 626615 w 6737350"/>
              <a:gd name="connsiteY5274" fmla="*/ 3119865 h 5407244"/>
              <a:gd name="connsiteX5275" fmla="*/ 479284 w 6737350"/>
              <a:gd name="connsiteY5275" fmla="*/ 3098311 h 5407244"/>
              <a:gd name="connsiteX5276" fmla="*/ 888662 w 6737350"/>
              <a:gd name="connsiteY5276" fmla="*/ 3075481 h 5407244"/>
              <a:gd name="connsiteX5277" fmla="*/ 631436 w 6737350"/>
              <a:gd name="connsiteY5277" fmla="*/ 3044852 h 5407244"/>
              <a:gd name="connsiteX5278" fmla="*/ 657952 w 6737350"/>
              <a:gd name="connsiteY5278" fmla="*/ 3028262 h 5407244"/>
              <a:gd name="connsiteX5279" fmla="*/ 602509 w 6737350"/>
              <a:gd name="connsiteY5279" fmla="*/ 3016634 h 5407244"/>
              <a:gd name="connsiteX5280" fmla="*/ 656676 w 6737350"/>
              <a:gd name="connsiteY5280" fmla="*/ 3005999 h 5407244"/>
              <a:gd name="connsiteX5281" fmla="*/ 545647 w 6737350"/>
              <a:gd name="connsiteY5281" fmla="*/ 2982460 h 5407244"/>
              <a:gd name="connsiteX5282" fmla="*/ 537848 w 6737350"/>
              <a:gd name="connsiteY5282" fmla="*/ 3005290 h 5407244"/>
              <a:gd name="connsiteX5283" fmla="*/ 446245 w 6737350"/>
              <a:gd name="connsiteY5283" fmla="*/ 3003021 h 5407244"/>
              <a:gd name="connsiteX5284" fmla="*/ 509629 w 6737350"/>
              <a:gd name="connsiteY5284" fmla="*/ 2991819 h 5407244"/>
              <a:gd name="connsiteX5285" fmla="*/ 399025 w 6737350"/>
              <a:gd name="connsiteY5285" fmla="*/ 2975937 h 5407244"/>
              <a:gd name="connsiteX5286" fmla="*/ 436319 w 6737350"/>
              <a:gd name="connsiteY5286" fmla="*/ 2988699 h 5407244"/>
              <a:gd name="connsiteX5287" fmla="*/ 251979 w 6737350"/>
              <a:gd name="connsiteY5287" fmla="*/ 2970265 h 5407244"/>
              <a:gd name="connsiteX5288" fmla="*/ 305295 w 6737350"/>
              <a:gd name="connsiteY5288" fmla="*/ 2944458 h 5407244"/>
              <a:gd name="connsiteX5289" fmla="*/ 223619 w 6737350"/>
              <a:gd name="connsiteY5289" fmla="*/ 2957078 h 5407244"/>
              <a:gd name="connsiteX5290" fmla="*/ 285160 w 6737350"/>
              <a:gd name="connsiteY5290" fmla="*/ 2915813 h 5407244"/>
              <a:gd name="connsiteX5291" fmla="*/ 313520 w 6737350"/>
              <a:gd name="connsiteY5291" fmla="*/ 2936374 h 5407244"/>
              <a:gd name="connsiteX5292" fmla="*/ 439013 w 6737350"/>
              <a:gd name="connsiteY5292" fmla="*/ 2891283 h 5407244"/>
              <a:gd name="connsiteX5293" fmla="*/ 383286 w 6737350"/>
              <a:gd name="connsiteY5293" fmla="*/ 2879654 h 5407244"/>
              <a:gd name="connsiteX5294" fmla="*/ 347694 w 6737350"/>
              <a:gd name="connsiteY5294" fmla="*/ 2896813 h 5407244"/>
              <a:gd name="connsiteX5295" fmla="*/ 435893 w 6737350"/>
              <a:gd name="connsiteY5295" fmla="*/ 2839242 h 5407244"/>
              <a:gd name="connsiteX5296" fmla="*/ 299340 w 6737350"/>
              <a:gd name="connsiteY5296" fmla="*/ 2855123 h 5407244"/>
              <a:gd name="connsiteX5297" fmla="*/ 332096 w 6737350"/>
              <a:gd name="connsiteY5297" fmla="*/ 2793298 h 5407244"/>
              <a:gd name="connsiteX5298" fmla="*/ 321177 w 6737350"/>
              <a:gd name="connsiteY5298" fmla="*/ 2764088 h 5407244"/>
              <a:gd name="connsiteX5299" fmla="*/ 276368 w 6737350"/>
              <a:gd name="connsiteY5299" fmla="*/ 2781813 h 5407244"/>
              <a:gd name="connsiteX5300" fmla="*/ 364710 w 6737350"/>
              <a:gd name="connsiteY5300" fmla="*/ 2723817 h 5407244"/>
              <a:gd name="connsiteX5301" fmla="*/ 336350 w 6737350"/>
              <a:gd name="connsiteY5301" fmla="*/ 2710771 h 5407244"/>
              <a:gd name="connsiteX5302" fmla="*/ 462694 w 6737350"/>
              <a:gd name="connsiteY5302" fmla="*/ 2673336 h 5407244"/>
              <a:gd name="connsiteX5303" fmla="*/ 727151 w 6737350"/>
              <a:gd name="connsiteY5303" fmla="*/ 2635901 h 5407244"/>
              <a:gd name="connsiteX5304" fmla="*/ 516436 w 6737350"/>
              <a:gd name="connsiteY5304" fmla="*/ 2647812 h 5407244"/>
              <a:gd name="connsiteX5305" fmla="*/ 642638 w 6737350"/>
              <a:gd name="connsiteY5305" fmla="*/ 2603427 h 5407244"/>
              <a:gd name="connsiteX5306" fmla="*/ 622791 w 6737350"/>
              <a:gd name="connsiteY5306" fmla="*/ 2597382 h 5407244"/>
              <a:gd name="connsiteX5307" fmla="*/ 616131 w 6737350"/>
              <a:gd name="connsiteY5307" fmla="*/ 2597739 h 5407244"/>
              <a:gd name="connsiteX5308" fmla="*/ 609174 w 6737350"/>
              <a:gd name="connsiteY5308" fmla="*/ 2604422 h 5407244"/>
              <a:gd name="connsiteX5309" fmla="*/ 610397 w 6737350"/>
              <a:gd name="connsiteY5309" fmla="*/ 2598046 h 5407244"/>
              <a:gd name="connsiteX5310" fmla="*/ 600235 w 6737350"/>
              <a:gd name="connsiteY5310" fmla="*/ 2598591 h 5407244"/>
              <a:gd name="connsiteX5311" fmla="*/ 504241 w 6737350"/>
              <a:gd name="connsiteY5311" fmla="*/ 2596337 h 5407244"/>
              <a:gd name="connsiteX5312" fmla="*/ 477157 w 6737350"/>
              <a:gd name="connsiteY5312" fmla="*/ 2605272 h 5407244"/>
              <a:gd name="connsiteX5313" fmla="*/ 583791 w 6737350"/>
              <a:gd name="connsiteY5313" fmla="*/ 2539477 h 5407244"/>
              <a:gd name="connsiteX5314" fmla="*/ 575850 w 6737350"/>
              <a:gd name="connsiteY5314" fmla="*/ 2562306 h 5407244"/>
              <a:gd name="connsiteX5315" fmla="*/ 693686 w 6737350"/>
              <a:gd name="connsiteY5315" fmla="*/ 2542313 h 5407244"/>
              <a:gd name="connsiteX5316" fmla="*/ 661462 w 6737350"/>
              <a:gd name="connsiteY5316" fmla="*/ 2556450 h 5407244"/>
              <a:gd name="connsiteX5317" fmla="*/ 660081 w 6737350"/>
              <a:gd name="connsiteY5317" fmla="*/ 2560839 h 5407244"/>
              <a:gd name="connsiteX5318" fmla="*/ 691065 w 6737350"/>
              <a:gd name="connsiteY5318" fmla="*/ 2553598 h 5407244"/>
              <a:gd name="connsiteX5319" fmla="*/ 674967 w 6737350"/>
              <a:gd name="connsiteY5319" fmla="*/ 2563821 h 5407244"/>
              <a:gd name="connsiteX5320" fmla="*/ 708757 w 6737350"/>
              <a:gd name="connsiteY5320" fmla="*/ 2558001 h 5407244"/>
              <a:gd name="connsiteX5321" fmla="*/ 717575 w 6737350"/>
              <a:gd name="connsiteY5321" fmla="*/ 2553615 h 5407244"/>
              <a:gd name="connsiteX5322" fmla="*/ 718519 w 6737350"/>
              <a:gd name="connsiteY5322" fmla="*/ 2551672 h 5407244"/>
              <a:gd name="connsiteX5323" fmla="*/ 713255 w 6737350"/>
              <a:gd name="connsiteY5323" fmla="*/ 2551814 h 5407244"/>
              <a:gd name="connsiteX5324" fmla="*/ 774832 w 6737350"/>
              <a:gd name="connsiteY5324" fmla="*/ 2519767 h 5407244"/>
              <a:gd name="connsiteX5325" fmla="*/ 782599 w 6737350"/>
              <a:gd name="connsiteY5325" fmla="*/ 2519890 h 5407244"/>
              <a:gd name="connsiteX5326" fmla="*/ 785019 w 6737350"/>
              <a:gd name="connsiteY5326" fmla="*/ 2518585 h 5407244"/>
              <a:gd name="connsiteX5327" fmla="*/ 821023 w 6737350"/>
              <a:gd name="connsiteY5327" fmla="*/ 2512676 h 5407244"/>
              <a:gd name="connsiteX5328" fmla="*/ 582798 w 6737350"/>
              <a:gd name="connsiteY5328" fmla="*/ 2533521 h 5407244"/>
              <a:gd name="connsiteX5329" fmla="*/ 795499 w 6737350"/>
              <a:gd name="connsiteY5329" fmla="*/ 2476801 h 5407244"/>
              <a:gd name="connsiteX5330" fmla="*/ 797705 w 6737350"/>
              <a:gd name="connsiteY5330" fmla="*/ 2476827 h 5407244"/>
              <a:gd name="connsiteX5331" fmla="*/ 783180 w 6737350"/>
              <a:gd name="connsiteY5331" fmla="*/ 2472690 h 5407244"/>
              <a:gd name="connsiteX5332" fmla="*/ 734667 w 6737350"/>
              <a:gd name="connsiteY5332" fmla="*/ 2445606 h 5407244"/>
              <a:gd name="connsiteX5333" fmla="*/ 686455 w 6737350"/>
              <a:gd name="connsiteY5333" fmla="*/ 2471697 h 5407244"/>
              <a:gd name="connsiteX5334" fmla="*/ 662774 w 6737350"/>
              <a:gd name="connsiteY5334" fmla="*/ 2443337 h 5407244"/>
              <a:gd name="connsiteX5335" fmla="*/ 788976 w 6737350"/>
              <a:gd name="connsiteY5335" fmla="*/ 2403917 h 5407244"/>
              <a:gd name="connsiteX5336" fmla="*/ 723606 w 6737350"/>
              <a:gd name="connsiteY5336" fmla="*/ 2393849 h 5407244"/>
              <a:gd name="connsiteX5337" fmla="*/ 764161 w 6737350"/>
              <a:gd name="connsiteY5337" fmla="*/ 2360951 h 5407244"/>
              <a:gd name="connsiteX5338" fmla="*/ 733532 w 6737350"/>
              <a:gd name="connsiteY5338" fmla="*/ 2332591 h 5407244"/>
              <a:gd name="connsiteX5339" fmla="*/ 698933 w 6737350"/>
              <a:gd name="connsiteY5339" fmla="*/ 2350174 h 5407244"/>
              <a:gd name="connsiteX5340" fmla="*/ 697232 w 6737350"/>
              <a:gd name="connsiteY5340" fmla="*/ 2327770 h 5407244"/>
              <a:gd name="connsiteX5341" fmla="*/ 906671 w 6737350"/>
              <a:gd name="connsiteY5341" fmla="*/ 2252332 h 5407244"/>
              <a:gd name="connsiteX5342" fmla="*/ 749839 w 6737350"/>
              <a:gd name="connsiteY5342" fmla="*/ 2264102 h 5407244"/>
              <a:gd name="connsiteX5343" fmla="*/ 764019 w 6737350"/>
              <a:gd name="connsiteY5343" fmla="*/ 2255594 h 5407244"/>
              <a:gd name="connsiteX5344" fmla="*/ 720061 w 6737350"/>
              <a:gd name="connsiteY5344" fmla="*/ 2243824 h 5407244"/>
              <a:gd name="connsiteX5345" fmla="*/ 904402 w 6737350"/>
              <a:gd name="connsiteY5345" fmla="*/ 2222554 h 5407244"/>
              <a:gd name="connsiteX5346" fmla="*/ 882990 w 6737350"/>
              <a:gd name="connsiteY5346" fmla="*/ 2224114 h 5407244"/>
              <a:gd name="connsiteX5347" fmla="*/ 1011886 w 6737350"/>
              <a:gd name="connsiteY5347" fmla="*/ 2221987 h 5407244"/>
              <a:gd name="connsiteX5348" fmla="*/ 895610 w 6737350"/>
              <a:gd name="connsiteY5348" fmla="*/ 2200859 h 5407244"/>
              <a:gd name="connsiteX5349" fmla="*/ 1216504 w 6737350"/>
              <a:gd name="connsiteY5349" fmla="*/ 2176895 h 5407244"/>
              <a:gd name="connsiteX5350" fmla="*/ 1013446 w 6737350"/>
              <a:gd name="connsiteY5350" fmla="*/ 2147117 h 5407244"/>
              <a:gd name="connsiteX5351" fmla="*/ 1033724 w 6737350"/>
              <a:gd name="connsiteY5351" fmla="*/ 2130526 h 5407244"/>
              <a:gd name="connsiteX5352" fmla="*/ 989907 w 6737350"/>
              <a:gd name="connsiteY5352" fmla="*/ 2118898 h 5407244"/>
              <a:gd name="connsiteX5353" fmla="*/ 1032448 w 6737350"/>
              <a:gd name="connsiteY5353" fmla="*/ 2108263 h 5407244"/>
              <a:gd name="connsiteX5354" fmla="*/ 944673 w 6737350"/>
              <a:gd name="connsiteY5354" fmla="*/ 2085008 h 5407244"/>
              <a:gd name="connsiteX5355" fmla="*/ 939285 w 6737350"/>
              <a:gd name="connsiteY5355" fmla="*/ 2107838 h 5407244"/>
              <a:gd name="connsiteX5356" fmla="*/ 867392 w 6737350"/>
              <a:gd name="connsiteY5356" fmla="*/ 2105711 h 5407244"/>
              <a:gd name="connsiteX5357" fmla="*/ 916739 w 6737350"/>
              <a:gd name="connsiteY5357" fmla="*/ 2094509 h 5407244"/>
              <a:gd name="connsiteX5358" fmla="*/ 829531 w 6737350"/>
              <a:gd name="connsiteY5358" fmla="*/ 2078627 h 5407244"/>
              <a:gd name="connsiteX5359" fmla="*/ 859167 w 6737350"/>
              <a:gd name="connsiteY5359" fmla="*/ 2091389 h 5407244"/>
              <a:gd name="connsiteX5360" fmla="*/ 714248 w 6737350"/>
              <a:gd name="connsiteY5360" fmla="*/ 2072246 h 5407244"/>
              <a:gd name="connsiteX5361" fmla="*/ 755370 w 6737350"/>
              <a:gd name="connsiteY5361" fmla="*/ 2046722 h 5407244"/>
              <a:gd name="connsiteX5362" fmla="*/ 691701 w 6737350"/>
              <a:gd name="connsiteY5362" fmla="*/ 2059059 h 5407244"/>
              <a:gd name="connsiteX5363" fmla="*/ 738921 w 6737350"/>
              <a:gd name="connsiteY5363" fmla="*/ 2018078 h 5407244"/>
              <a:gd name="connsiteX5364" fmla="*/ 762034 w 6737350"/>
              <a:gd name="connsiteY5364" fmla="*/ 2038781 h 5407244"/>
              <a:gd name="connsiteX5365" fmla="*/ 859025 w 6737350"/>
              <a:gd name="connsiteY5365" fmla="*/ 1994114 h 5407244"/>
              <a:gd name="connsiteX5366" fmla="*/ 815067 w 6737350"/>
              <a:gd name="connsiteY5366" fmla="*/ 1982487 h 5407244"/>
              <a:gd name="connsiteX5367" fmla="*/ 787700 w 6737350"/>
              <a:gd name="connsiteY5367" fmla="*/ 1999503 h 5407244"/>
              <a:gd name="connsiteX5368" fmla="*/ 855197 w 6737350"/>
              <a:gd name="connsiteY5368" fmla="*/ 1942074 h 5407244"/>
              <a:gd name="connsiteX5369" fmla="*/ 748705 w 6737350"/>
              <a:gd name="connsiteY5369" fmla="*/ 1957530 h 5407244"/>
              <a:gd name="connsiteX5370" fmla="*/ 772811 w 6737350"/>
              <a:gd name="connsiteY5370" fmla="*/ 1895988 h 5407244"/>
              <a:gd name="connsiteX5371" fmla="*/ 763452 w 6737350"/>
              <a:gd name="connsiteY5371" fmla="*/ 1866636 h 5407244"/>
              <a:gd name="connsiteX5372" fmla="*/ 728853 w 6737350"/>
              <a:gd name="connsiteY5372" fmla="*/ 1884077 h 5407244"/>
              <a:gd name="connsiteX5373" fmla="*/ 796350 w 6737350"/>
              <a:gd name="connsiteY5373" fmla="*/ 1827357 h 5407244"/>
              <a:gd name="connsiteX5374" fmla="*/ 773804 w 6737350"/>
              <a:gd name="connsiteY5374" fmla="*/ 1814028 h 5407244"/>
              <a:gd name="connsiteX5375" fmla="*/ 871362 w 6737350"/>
              <a:gd name="connsiteY5375" fmla="*/ 1776876 h 5407244"/>
              <a:gd name="connsiteX5376" fmla="*/ 1076547 w 6737350"/>
              <a:gd name="connsiteY5376" fmla="*/ 1739016 h 5407244"/>
              <a:gd name="connsiteX5377" fmla="*/ 912485 w 6737350"/>
              <a:gd name="connsiteY5377" fmla="*/ 1751352 h 5407244"/>
              <a:gd name="connsiteX5378" fmla="*/ 1009618 w 6737350"/>
              <a:gd name="connsiteY5378" fmla="*/ 1706685 h 5407244"/>
              <a:gd name="connsiteX5379" fmla="*/ 901566 w 6737350"/>
              <a:gd name="connsiteY5379" fmla="*/ 1699879 h 5407244"/>
              <a:gd name="connsiteX5380" fmla="*/ 880721 w 6737350"/>
              <a:gd name="connsiteY5380" fmla="*/ 1708812 h 5407244"/>
              <a:gd name="connsiteX5381" fmla="*/ 886116 w 6737350"/>
              <a:gd name="connsiteY5381" fmla="*/ 1689837 h 5407244"/>
              <a:gd name="connsiteX5382" fmla="*/ 894846 w 6737350"/>
              <a:gd name="connsiteY5382" fmla="*/ 1684011 h 5407244"/>
              <a:gd name="connsiteX5383" fmla="*/ 893671 w 6737350"/>
              <a:gd name="connsiteY5383" fmla="*/ 1680197 h 5407244"/>
              <a:gd name="connsiteX5384" fmla="*/ 891356 w 6737350"/>
              <a:gd name="connsiteY5384" fmla="*/ 1675773 h 5407244"/>
              <a:gd name="connsiteX5385" fmla="*/ 899757 w 6737350"/>
              <a:gd name="connsiteY5385" fmla="*/ 1670526 h 5407244"/>
              <a:gd name="connsiteX5386" fmla="*/ 901515 w 6737350"/>
              <a:gd name="connsiteY5386" fmla="*/ 1679559 h 5407244"/>
              <a:gd name="connsiteX5387" fmla="*/ 909844 w 6737350"/>
              <a:gd name="connsiteY5387" fmla="*/ 1674000 h 5407244"/>
              <a:gd name="connsiteX5388" fmla="*/ 961831 w 6737350"/>
              <a:gd name="connsiteY5388" fmla="*/ 1643017 h 5407244"/>
              <a:gd name="connsiteX5389" fmla="*/ 956301 w 6737350"/>
              <a:gd name="connsiteY5389" fmla="*/ 1665705 h 5407244"/>
              <a:gd name="connsiteX5390" fmla="*/ 1046486 w 6737350"/>
              <a:gd name="connsiteY5390" fmla="*/ 1644860 h 5407244"/>
              <a:gd name="connsiteX5391" fmla="*/ 1019685 w 6737350"/>
              <a:gd name="connsiteY5391" fmla="*/ 1669250 h 5407244"/>
              <a:gd name="connsiteX5392" fmla="*/ 1058669 w 6737350"/>
              <a:gd name="connsiteY5392" fmla="*/ 1660425 h 5407244"/>
              <a:gd name="connsiteX5393" fmla="*/ 1083790 w 6737350"/>
              <a:gd name="connsiteY5393" fmla="*/ 1643976 h 5407244"/>
              <a:gd name="connsiteX5394" fmla="*/ 1085057 w 6737350"/>
              <a:gd name="connsiteY5394" fmla="*/ 1632721 h 5407244"/>
              <a:gd name="connsiteX5395" fmla="*/ 1081368 w 6737350"/>
              <a:gd name="connsiteY5395" fmla="*/ 1618343 h 5407244"/>
              <a:gd name="connsiteX5396" fmla="*/ 1063501 w 6737350"/>
              <a:gd name="connsiteY5396" fmla="*/ 1637770 h 5407244"/>
              <a:gd name="connsiteX5397" fmla="*/ 1066904 w 6737350"/>
              <a:gd name="connsiteY5397" fmla="*/ 1607992 h 5407244"/>
              <a:gd name="connsiteX5398" fmla="*/ 1056836 w 6737350"/>
              <a:gd name="connsiteY5398" fmla="*/ 1644151 h 5407244"/>
              <a:gd name="connsiteX5399" fmla="*/ 1049463 w 6737350"/>
              <a:gd name="connsiteY5399" fmla="*/ 1642733 h 5407244"/>
              <a:gd name="connsiteX5400" fmla="*/ 1035465 w 6737350"/>
              <a:gd name="connsiteY5400" fmla="*/ 1621436 h 5407244"/>
              <a:gd name="connsiteX5401" fmla="*/ 1033837 w 6737350"/>
              <a:gd name="connsiteY5401" fmla="*/ 1616061 h 5407244"/>
              <a:gd name="connsiteX5402" fmla="*/ 998928 w 6737350"/>
              <a:gd name="connsiteY5402" fmla="*/ 1629477 h 5407244"/>
              <a:gd name="connsiteX5403" fmla="*/ 960413 w 6737350"/>
              <a:gd name="connsiteY5403" fmla="*/ 1636211 h 5407244"/>
              <a:gd name="connsiteX5404" fmla="*/ 1014365 w 6737350"/>
              <a:gd name="connsiteY5404" fmla="*/ 1609579 h 5407244"/>
              <a:gd name="connsiteX5405" fmla="*/ 1009723 w 6737350"/>
              <a:gd name="connsiteY5405" fmla="*/ 1605741 h 5407244"/>
              <a:gd name="connsiteX5406" fmla="*/ 992317 w 6737350"/>
              <a:gd name="connsiteY5406" fmla="*/ 1609268 h 5407244"/>
              <a:gd name="connsiteX5407" fmla="*/ 997706 w 6737350"/>
              <a:gd name="connsiteY5407" fmla="*/ 1579916 h 5407244"/>
              <a:gd name="connsiteX5408" fmla="*/ 994303 w 6737350"/>
              <a:gd name="connsiteY5408" fmla="*/ 1586864 h 5407244"/>
              <a:gd name="connsiteX5409" fmla="*/ 990190 w 6737350"/>
              <a:gd name="connsiteY5409" fmla="*/ 1608843 h 5407244"/>
              <a:gd name="connsiteX5410" fmla="*/ 981682 w 6737350"/>
              <a:gd name="connsiteY5410" fmla="*/ 1607283 h 5407244"/>
              <a:gd name="connsiteX5411" fmla="*/ 985795 w 6737350"/>
              <a:gd name="connsiteY5411" fmla="*/ 1585304 h 5407244"/>
              <a:gd name="connsiteX5412" fmla="*/ 979981 w 6737350"/>
              <a:gd name="connsiteY5412" fmla="*/ 1599484 h 5407244"/>
              <a:gd name="connsiteX5413" fmla="*/ 974167 w 6737350"/>
              <a:gd name="connsiteY5413" fmla="*/ 1583177 h 5407244"/>
              <a:gd name="connsiteX5414" fmla="*/ 979414 w 6737350"/>
              <a:gd name="connsiteY5414" fmla="*/ 1561482 h 5407244"/>
              <a:gd name="connsiteX5415" fmla="*/ 973742 w 6737350"/>
              <a:gd name="connsiteY5415" fmla="*/ 1568004 h 5407244"/>
              <a:gd name="connsiteX5416" fmla="*/ 971756 w 6737350"/>
              <a:gd name="connsiteY5416" fmla="*/ 1590267 h 5407244"/>
              <a:gd name="connsiteX5417" fmla="*/ 971756 w 6737350"/>
              <a:gd name="connsiteY5417" fmla="*/ 1597924 h 5407244"/>
              <a:gd name="connsiteX5418" fmla="*/ 965801 w 6737350"/>
              <a:gd name="connsiteY5418" fmla="*/ 1589133 h 5407244"/>
              <a:gd name="connsiteX5419" fmla="*/ 968920 w 6737350"/>
              <a:gd name="connsiteY5419" fmla="*/ 1589133 h 5407244"/>
              <a:gd name="connsiteX5420" fmla="*/ 959987 w 6737350"/>
              <a:gd name="connsiteY5420" fmla="*/ 1572258 h 5407244"/>
              <a:gd name="connsiteX5421" fmla="*/ 964950 w 6737350"/>
              <a:gd name="connsiteY5421" fmla="*/ 1580766 h 5407244"/>
              <a:gd name="connsiteX5422" fmla="*/ 953181 w 6737350"/>
              <a:gd name="connsiteY5422" fmla="*/ 1555951 h 5407244"/>
              <a:gd name="connsiteX5423" fmla="*/ 958285 w 6737350"/>
              <a:gd name="connsiteY5423" fmla="*/ 1564459 h 5407244"/>
              <a:gd name="connsiteX5424" fmla="*/ 950486 w 6737350"/>
              <a:gd name="connsiteY5424" fmla="*/ 1570557 h 5407244"/>
              <a:gd name="connsiteX5425" fmla="*/ 950061 w 6737350"/>
              <a:gd name="connsiteY5425" fmla="*/ 1602320 h 5407244"/>
              <a:gd name="connsiteX5426" fmla="*/ 942687 w 6737350"/>
              <a:gd name="connsiteY5426" fmla="*/ 1600902 h 5407244"/>
              <a:gd name="connsiteX5427" fmla="*/ 943964 w 6737350"/>
              <a:gd name="connsiteY5427" fmla="*/ 1570840 h 5407244"/>
              <a:gd name="connsiteX5428" fmla="*/ 950912 w 6737350"/>
              <a:gd name="connsiteY5428" fmla="*/ 1556660 h 5407244"/>
              <a:gd name="connsiteX5429" fmla="*/ 931343 w 6737350"/>
              <a:gd name="connsiteY5429" fmla="*/ 1590976 h 5407244"/>
              <a:gd name="connsiteX5430" fmla="*/ 925388 w 6737350"/>
              <a:gd name="connsiteY5430" fmla="*/ 1582184 h 5407244"/>
              <a:gd name="connsiteX5431" fmla="*/ 928224 w 6737350"/>
              <a:gd name="connsiteY5431" fmla="*/ 1590409 h 5407244"/>
              <a:gd name="connsiteX5432" fmla="*/ 919716 w 6737350"/>
              <a:gd name="connsiteY5432" fmla="*/ 1588849 h 5407244"/>
              <a:gd name="connsiteX5433" fmla="*/ 930776 w 6737350"/>
              <a:gd name="connsiteY5433" fmla="*/ 1552974 h 5407244"/>
              <a:gd name="connsiteX5434" fmla="*/ 911066 w 6737350"/>
              <a:gd name="connsiteY5434" fmla="*/ 1541630 h 5407244"/>
              <a:gd name="connsiteX5435" fmla="*/ 923119 w 6737350"/>
              <a:gd name="connsiteY5435" fmla="*/ 1559071 h 5407244"/>
              <a:gd name="connsiteX5436" fmla="*/ 916596 w 6737350"/>
              <a:gd name="connsiteY5436" fmla="*/ 1588282 h 5407244"/>
              <a:gd name="connsiteX5437" fmla="*/ 905252 w 6737350"/>
              <a:gd name="connsiteY5437" fmla="*/ 1578498 h 5407244"/>
              <a:gd name="connsiteX5438" fmla="*/ 905252 w 6737350"/>
              <a:gd name="connsiteY5438" fmla="*/ 1555810 h 5407244"/>
              <a:gd name="connsiteX5439" fmla="*/ 900147 w 6737350"/>
              <a:gd name="connsiteY5439" fmla="*/ 1577505 h 5407244"/>
              <a:gd name="connsiteX5440" fmla="*/ 907663 w 6737350"/>
              <a:gd name="connsiteY5440" fmla="*/ 1601611 h 5407244"/>
              <a:gd name="connsiteX5441" fmla="*/ 859876 w 6737350"/>
              <a:gd name="connsiteY5441" fmla="*/ 1623165 h 5407244"/>
              <a:gd name="connsiteX5442" fmla="*/ 865831 w 6737350"/>
              <a:gd name="connsiteY5442" fmla="*/ 1608985 h 5407244"/>
              <a:gd name="connsiteX5443" fmla="*/ 855622 w 6737350"/>
              <a:gd name="connsiteY5443" fmla="*/ 1599342 h 5407244"/>
              <a:gd name="connsiteX5444" fmla="*/ 866398 w 6737350"/>
              <a:gd name="connsiteY5444" fmla="*/ 1570982 h 5407244"/>
              <a:gd name="connsiteX5445" fmla="*/ 868242 w 6737350"/>
              <a:gd name="connsiteY5445" fmla="*/ 1548720 h 5407244"/>
              <a:gd name="connsiteX5446" fmla="*/ 854062 w 6737350"/>
              <a:gd name="connsiteY5446" fmla="*/ 1545884 h 5407244"/>
              <a:gd name="connsiteX5447" fmla="*/ 862853 w 6737350"/>
              <a:gd name="connsiteY5447" fmla="*/ 1540070 h 5407244"/>
              <a:gd name="connsiteX5448" fmla="*/ 856472 w 6737350"/>
              <a:gd name="connsiteY5448" fmla="*/ 1462931 h 5407244"/>
              <a:gd name="connsiteX5449" fmla="*/ 852644 w 6737350"/>
              <a:gd name="connsiteY5449" fmla="*/ 1477111 h 5407244"/>
              <a:gd name="connsiteX5450" fmla="*/ 853495 w 6737350"/>
              <a:gd name="connsiteY5450" fmla="*/ 1507598 h 5407244"/>
              <a:gd name="connsiteX5451" fmla="*/ 843001 w 6737350"/>
              <a:gd name="connsiteY5451" fmla="*/ 1505754 h 5407244"/>
              <a:gd name="connsiteX5452" fmla="*/ 849666 w 6737350"/>
              <a:gd name="connsiteY5452" fmla="*/ 1499373 h 5407244"/>
              <a:gd name="connsiteX5453" fmla="*/ 850659 w 6737350"/>
              <a:gd name="connsiteY5453" fmla="*/ 1446340 h 5407244"/>
              <a:gd name="connsiteX5454" fmla="*/ 843285 w 6737350"/>
              <a:gd name="connsiteY5454" fmla="*/ 1445064 h 5407244"/>
              <a:gd name="connsiteX5455" fmla="*/ 848248 w 6737350"/>
              <a:gd name="connsiteY5455" fmla="*/ 1430884 h 5407244"/>
              <a:gd name="connsiteX5456" fmla="*/ 839456 w 6737350"/>
              <a:gd name="connsiteY5456" fmla="*/ 1436839 h 5407244"/>
              <a:gd name="connsiteX5457" fmla="*/ 842151 w 6737350"/>
              <a:gd name="connsiteY5457" fmla="*/ 1498097 h 5407244"/>
              <a:gd name="connsiteX5458" fmla="*/ 803581 w 6737350"/>
              <a:gd name="connsiteY5458" fmla="*/ 1377141 h 5407244"/>
              <a:gd name="connsiteX5459" fmla="*/ 790394 w 6737350"/>
              <a:gd name="connsiteY5459" fmla="*/ 1336587 h 5407244"/>
              <a:gd name="connsiteX5460" fmla="*/ 780893 w 6737350"/>
              <a:gd name="connsiteY5460" fmla="*/ 1334744 h 5407244"/>
              <a:gd name="connsiteX5461" fmla="*/ 811522 w 6737350"/>
              <a:gd name="connsiteY5461" fmla="*/ 1287524 h 5407244"/>
              <a:gd name="connsiteX5462" fmla="*/ 855196 w 6737350"/>
              <a:gd name="connsiteY5462" fmla="*/ 1363955 h 5407244"/>
              <a:gd name="connsiteX5463" fmla="*/ 841725 w 6737350"/>
              <a:gd name="connsiteY5463" fmla="*/ 1330915 h 5407244"/>
              <a:gd name="connsiteX5464" fmla="*/ 847096 w 6737350"/>
              <a:gd name="connsiteY5464" fmla="*/ 1310975 h 5407244"/>
              <a:gd name="connsiteX5465" fmla="*/ 847443 w 6737350"/>
              <a:gd name="connsiteY5465" fmla="*/ 1305476 h 5407244"/>
              <a:gd name="connsiteX5466" fmla="*/ 848957 w 6737350"/>
              <a:gd name="connsiteY5466" fmla="*/ 1309645 h 5407244"/>
              <a:gd name="connsiteX5467" fmla="*/ 847528 w 6737350"/>
              <a:gd name="connsiteY5467" fmla="*/ 1304135 h 5407244"/>
              <a:gd name="connsiteX5468" fmla="*/ 847443 w 6737350"/>
              <a:gd name="connsiteY5468" fmla="*/ 1305476 h 5407244"/>
              <a:gd name="connsiteX5469" fmla="*/ 831657 w 6737350"/>
              <a:gd name="connsiteY5469" fmla="*/ 1262000 h 5407244"/>
              <a:gd name="connsiteX5470" fmla="*/ 834210 w 6737350"/>
              <a:gd name="connsiteY5470" fmla="*/ 1277740 h 5407244"/>
              <a:gd name="connsiteX5471" fmla="*/ 825844 w 6737350"/>
              <a:gd name="connsiteY5471" fmla="*/ 1223005 h 5407244"/>
              <a:gd name="connsiteX5472" fmla="*/ 815209 w 6737350"/>
              <a:gd name="connsiteY5472" fmla="*/ 1198332 h 5407244"/>
              <a:gd name="connsiteX5473" fmla="*/ 818612 w 6737350"/>
              <a:gd name="connsiteY5473" fmla="*/ 1191384 h 5407244"/>
              <a:gd name="connsiteX5474" fmla="*/ 813507 w 6737350"/>
              <a:gd name="connsiteY5474" fmla="*/ 1160046 h 5407244"/>
              <a:gd name="connsiteX5475" fmla="*/ 806275 w 6737350"/>
              <a:gd name="connsiteY5475" fmla="*/ 1181458 h 5407244"/>
              <a:gd name="connsiteX5476" fmla="*/ 813791 w 6737350"/>
              <a:gd name="connsiteY5476" fmla="*/ 1153098 h 5407244"/>
              <a:gd name="connsiteX5477" fmla="*/ 804006 w 6737350"/>
              <a:gd name="connsiteY5477" fmla="*/ 1158912 h 5407244"/>
              <a:gd name="connsiteX5478" fmla="*/ 808544 w 6737350"/>
              <a:gd name="connsiteY5478" fmla="*/ 1152247 h 5407244"/>
              <a:gd name="connsiteX5479" fmla="*/ 802588 w 6737350"/>
              <a:gd name="connsiteY5479" fmla="*/ 1090280 h 5407244"/>
              <a:gd name="connsiteX5480" fmla="*/ 811380 w 6737350"/>
              <a:gd name="connsiteY5480" fmla="*/ 1084325 h 5407244"/>
              <a:gd name="connsiteX5481" fmla="*/ 811380 w 6737350"/>
              <a:gd name="connsiteY5481" fmla="*/ 1053979 h 5407244"/>
              <a:gd name="connsiteX5482" fmla="*/ 818895 w 6737350"/>
              <a:gd name="connsiteY5482" fmla="*/ 1055397 h 5407244"/>
              <a:gd name="connsiteX5483" fmla="*/ 815209 w 6737350"/>
              <a:gd name="connsiteY5483" fmla="*/ 1039658 h 5407244"/>
              <a:gd name="connsiteX5484" fmla="*/ 819037 w 6737350"/>
              <a:gd name="connsiteY5484" fmla="*/ 1025478 h 5407244"/>
              <a:gd name="connsiteX5485" fmla="*/ 848390 w 6737350"/>
              <a:gd name="connsiteY5485" fmla="*/ 1008178 h 5407244"/>
              <a:gd name="connsiteX5486" fmla="*/ 849666 w 6737350"/>
              <a:gd name="connsiteY5486" fmla="*/ 978116 h 5407244"/>
              <a:gd name="connsiteX5487" fmla="*/ 845128 w 6737350"/>
              <a:gd name="connsiteY5487" fmla="*/ 984781 h 5407244"/>
              <a:gd name="connsiteX5488" fmla="*/ 842292 w 6737350"/>
              <a:gd name="connsiteY5488" fmla="*/ 923665 h 5407244"/>
              <a:gd name="connsiteX5489" fmla="*/ 830807 w 6737350"/>
              <a:gd name="connsiteY5489" fmla="*/ 944368 h 5407244"/>
              <a:gd name="connsiteX5490" fmla="*/ 833217 w 6737350"/>
              <a:gd name="connsiteY5490" fmla="*/ 914306 h 5407244"/>
              <a:gd name="connsiteX5491" fmla="*/ 857607 w 6737350"/>
              <a:gd name="connsiteY5491" fmla="*/ 888640 h 5407244"/>
              <a:gd name="connsiteX5492" fmla="*/ 850942 w 6737350"/>
              <a:gd name="connsiteY5492" fmla="*/ 872192 h 5407244"/>
              <a:gd name="connsiteX5493" fmla="*/ 862712 w 6737350"/>
              <a:gd name="connsiteY5493" fmla="*/ 843832 h 5407244"/>
              <a:gd name="connsiteX5494" fmla="*/ 863988 w 6737350"/>
              <a:gd name="connsiteY5494" fmla="*/ 813628 h 5407244"/>
              <a:gd name="connsiteX5495" fmla="*/ 855905 w 6737350"/>
              <a:gd name="connsiteY5495" fmla="*/ 827808 h 5407244"/>
              <a:gd name="connsiteX5496" fmla="*/ 860017 w 6737350"/>
              <a:gd name="connsiteY5496" fmla="*/ 805829 h 5407244"/>
              <a:gd name="connsiteX5497" fmla="*/ 902558 w 6737350"/>
              <a:gd name="connsiteY5497" fmla="*/ 753080 h 5407244"/>
              <a:gd name="connsiteX5498" fmla="*/ 879444 w 6737350"/>
              <a:gd name="connsiteY5498" fmla="*/ 748826 h 5407244"/>
              <a:gd name="connsiteX5499" fmla="*/ 882848 w 6737350"/>
              <a:gd name="connsiteY5499" fmla="*/ 741877 h 5407244"/>
              <a:gd name="connsiteX5500" fmla="*/ 879302 w 6737350"/>
              <a:gd name="connsiteY5500" fmla="*/ 725995 h 5407244"/>
              <a:gd name="connsiteX5501" fmla="*/ 907663 w 6737350"/>
              <a:gd name="connsiteY5501" fmla="*/ 723727 h 5407244"/>
              <a:gd name="connsiteX5502" fmla="*/ 904543 w 6737350"/>
              <a:gd name="connsiteY5502" fmla="*/ 723727 h 5407244"/>
              <a:gd name="connsiteX5503" fmla="*/ 922126 w 6737350"/>
              <a:gd name="connsiteY5503" fmla="*/ 734645 h 5407244"/>
              <a:gd name="connsiteX5504" fmla="*/ 910782 w 6737350"/>
              <a:gd name="connsiteY5504" fmla="*/ 702173 h 5407244"/>
              <a:gd name="connsiteX5505" fmla="*/ 958285 w 6737350"/>
              <a:gd name="connsiteY5505" fmla="*/ 710965 h 5407244"/>
              <a:gd name="connsiteX5506" fmla="*/ 936874 w 6737350"/>
              <a:gd name="connsiteY5506" fmla="*/ 661476 h 5407244"/>
              <a:gd name="connsiteX5507" fmla="*/ 942829 w 6737350"/>
              <a:gd name="connsiteY5507" fmla="*/ 647297 h 5407244"/>
              <a:gd name="connsiteX5508" fmla="*/ 939142 w 6737350"/>
              <a:gd name="connsiteY5508" fmla="*/ 631557 h 5407244"/>
              <a:gd name="connsiteX5509" fmla="*/ 946941 w 6737350"/>
              <a:gd name="connsiteY5509" fmla="*/ 625318 h 5407244"/>
              <a:gd name="connsiteX5510" fmla="*/ 939710 w 6737350"/>
              <a:gd name="connsiteY5510" fmla="*/ 593696 h 5407244"/>
              <a:gd name="connsiteX5511" fmla="*/ 934463 w 6737350"/>
              <a:gd name="connsiteY5511" fmla="*/ 615534 h 5407244"/>
              <a:gd name="connsiteX5512" fmla="*/ 925388 w 6737350"/>
              <a:gd name="connsiteY5512" fmla="*/ 606175 h 5407244"/>
              <a:gd name="connsiteX5513" fmla="*/ 934038 w 6737350"/>
              <a:gd name="connsiteY5513" fmla="*/ 600219 h 5407244"/>
              <a:gd name="connsiteX5514" fmla="*/ 925530 w 6737350"/>
              <a:gd name="connsiteY5514" fmla="*/ 575971 h 5407244"/>
              <a:gd name="connsiteX5515" fmla="*/ 926948 w 6737350"/>
              <a:gd name="connsiteY5515" fmla="*/ 591427 h 5407244"/>
              <a:gd name="connsiteX5516" fmla="*/ 911350 w 6737350"/>
              <a:gd name="connsiteY5516" fmla="*/ 558105 h 5407244"/>
              <a:gd name="connsiteX5517" fmla="*/ 921843 w 6737350"/>
              <a:gd name="connsiteY5517" fmla="*/ 537260 h 5407244"/>
              <a:gd name="connsiteX5518" fmla="*/ 910924 w 6737350"/>
              <a:gd name="connsiteY5518" fmla="*/ 542790 h 5407244"/>
              <a:gd name="connsiteX5519" fmla="*/ 925104 w 6737350"/>
              <a:gd name="connsiteY5519" fmla="*/ 507482 h 5407244"/>
              <a:gd name="connsiteX5520" fmla="*/ 924253 w 6737350"/>
              <a:gd name="connsiteY5520" fmla="*/ 530028 h 5407244"/>
              <a:gd name="connsiteX5521" fmla="*/ 945807 w 6737350"/>
              <a:gd name="connsiteY5521" fmla="*/ 496138 h 5407244"/>
              <a:gd name="connsiteX5522" fmla="*/ 942262 w 6737350"/>
              <a:gd name="connsiteY5522" fmla="*/ 480398 h 5407244"/>
              <a:gd name="connsiteX5523" fmla="*/ 935314 w 6737350"/>
              <a:gd name="connsiteY5523" fmla="*/ 494578 h 5407244"/>
              <a:gd name="connsiteX5524" fmla="*/ 955449 w 6737350"/>
              <a:gd name="connsiteY5524" fmla="*/ 445090 h 5407244"/>
              <a:gd name="connsiteX5525" fmla="*/ 938150 w 6737350"/>
              <a:gd name="connsiteY5525" fmla="*/ 449485 h 5407244"/>
              <a:gd name="connsiteX5526" fmla="*/ 953322 w 6737350"/>
              <a:gd name="connsiteY5526" fmla="*/ 391773 h 5407244"/>
              <a:gd name="connsiteX5527" fmla="*/ 957718 w 6737350"/>
              <a:gd name="connsiteY5527" fmla="*/ 362137 h 5407244"/>
              <a:gd name="connsiteX5528" fmla="*/ 949777 w 6737350"/>
              <a:gd name="connsiteY5528" fmla="*/ 376317 h 5407244"/>
              <a:gd name="connsiteX5529" fmla="*/ 969913 w 6737350"/>
              <a:gd name="connsiteY5529" fmla="*/ 326970 h 5407244"/>
              <a:gd name="connsiteX5530" fmla="*/ 969913 w 6737350"/>
              <a:gd name="connsiteY5530" fmla="*/ 311798 h 5407244"/>
              <a:gd name="connsiteX5531" fmla="*/ 990049 w 6737350"/>
              <a:gd name="connsiteY5531" fmla="*/ 285139 h 5407244"/>
              <a:gd name="connsiteX5532" fmla="*/ 1024790 w 6737350"/>
              <a:gd name="connsiteY5532" fmla="*/ 268832 h 5407244"/>
              <a:gd name="connsiteX5533" fmla="*/ 1000542 w 6737350"/>
              <a:gd name="connsiteY5533" fmla="*/ 264294 h 5407244"/>
              <a:gd name="connsiteX5534" fmla="*/ 1022095 w 6737350"/>
              <a:gd name="connsiteY5534" fmla="*/ 230546 h 5407244"/>
              <a:gd name="connsiteX5535" fmla="*/ 1009050 w 6737350"/>
              <a:gd name="connsiteY5535" fmla="*/ 212963 h 5407244"/>
              <a:gd name="connsiteX5536" fmla="*/ 1004512 w 6737350"/>
              <a:gd name="connsiteY5536" fmla="*/ 219627 h 5407244"/>
              <a:gd name="connsiteX5537" fmla="*/ 1028193 w 6737350"/>
              <a:gd name="connsiteY5537" fmla="*/ 162907 h 5407244"/>
              <a:gd name="connsiteX5538" fmla="*/ 1022946 w 6737350"/>
              <a:gd name="connsiteY5538" fmla="*/ 184603 h 5407244"/>
              <a:gd name="connsiteX5539" fmla="*/ 1039537 w 6737350"/>
              <a:gd name="connsiteY5539" fmla="*/ 170139 h 5407244"/>
              <a:gd name="connsiteX5540" fmla="*/ 1031312 w 6737350"/>
              <a:gd name="connsiteY5540" fmla="*/ 191267 h 5407244"/>
              <a:gd name="connsiteX5541" fmla="*/ 1058538 w 6737350"/>
              <a:gd name="connsiteY5541" fmla="*/ 150854 h 5407244"/>
              <a:gd name="connsiteX5542" fmla="*/ 1030178 w 6737350"/>
              <a:gd name="connsiteY5542" fmla="*/ 152981 h 5407244"/>
              <a:gd name="connsiteX5543" fmla="*/ 1063094 w 6737350"/>
              <a:gd name="connsiteY5543" fmla="*/ 114305 h 5407244"/>
              <a:gd name="connsiteX5544" fmla="*/ 1117031 w 6737350"/>
              <a:gd name="connsiteY5544" fmla="*/ 113242 h 5407244"/>
              <a:gd name="connsiteX5545" fmla="*/ 1123057 w 6737350"/>
              <a:gd name="connsiteY5545" fmla="*/ 132846 h 5407244"/>
              <a:gd name="connsiteX5546" fmla="*/ 1108877 w 6737350"/>
              <a:gd name="connsiteY5546" fmla="*/ 115121 h 5407244"/>
              <a:gd name="connsiteX5547" fmla="*/ 1117031 w 6737350"/>
              <a:gd name="connsiteY5547" fmla="*/ 113242 h 5407244"/>
              <a:gd name="connsiteX5548" fmla="*/ 1139767 w 6737350"/>
              <a:gd name="connsiteY5548" fmla="*/ 12 h 5407244"/>
              <a:gd name="connsiteX5549" fmla="*/ 1148581 w 6737350"/>
              <a:gd name="connsiteY5549" fmla="*/ 23801 h 5407244"/>
              <a:gd name="connsiteX5550" fmla="*/ 1134401 w 6737350"/>
              <a:gd name="connsiteY5550" fmla="*/ 6076 h 5407244"/>
              <a:gd name="connsiteX5551" fmla="*/ 1139767 w 6737350"/>
              <a:gd name="connsiteY5551" fmla="*/ 12 h 5407244"/>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 ang="0">
                <a:pos x="connsiteX2796" y="connsiteY2796"/>
              </a:cxn>
              <a:cxn ang="0">
                <a:pos x="connsiteX2797" y="connsiteY2797"/>
              </a:cxn>
              <a:cxn ang="0">
                <a:pos x="connsiteX2798" y="connsiteY2798"/>
              </a:cxn>
              <a:cxn ang="0">
                <a:pos x="connsiteX2799" y="connsiteY2799"/>
              </a:cxn>
              <a:cxn ang="0">
                <a:pos x="connsiteX2800" y="connsiteY2800"/>
              </a:cxn>
              <a:cxn ang="0">
                <a:pos x="connsiteX2801" y="connsiteY2801"/>
              </a:cxn>
              <a:cxn ang="0">
                <a:pos x="connsiteX2802" y="connsiteY2802"/>
              </a:cxn>
              <a:cxn ang="0">
                <a:pos x="connsiteX2803" y="connsiteY2803"/>
              </a:cxn>
              <a:cxn ang="0">
                <a:pos x="connsiteX2804" y="connsiteY2804"/>
              </a:cxn>
              <a:cxn ang="0">
                <a:pos x="connsiteX2805" y="connsiteY2805"/>
              </a:cxn>
              <a:cxn ang="0">
                <a:pos x="connsiteX2806" y="connsiteY2806"/>
              </a:cxn>
              <a:cxn ang="0">
                <a:pos x="connsiteX2807" y="connsiteY2807"/>
              </a:cxn>
              <a:cxn ang="0">
                <a:pos x="connsiteX2808" y="connsiteY2808"/>
              </a:cxn>
              <a:cxn ang="0">
                <a:pos x="connsiteX2809" y="connsiteY2809"/>
              </a:cxn>
              <a:cxn ang="0">
                <a:pos x="connsiteX2810" y="connsiteY2810"/>
              </a:cxn>
              <a:cxn ang="0">
                <a:pos x="connsiteX2811" y="connsiteY2811"/>
              </a:cxn>
              <a:cxn ang="0">
                <a:pos x="connsiteX2812" y="connsiteY2812"/>
              </a:cxn>
              <a:cxn ang="0">
                <a:pos x="connsiteX2813" y="connsiteY2813"/>
              </a:cxn>
              <a:cxn ang="0">
                <a:pos x="connsiteX2814" y="connsiteY2814"/>
              </a:cxn>
              <a:cxn ang="0">
                <a:pos x="connsiteX2815" y="connsiteY2815"/>
              </a:cxn>
              <a:cxn ang="0">
                <a:pos x="connsiteX2816" y="connsiteY2816"/>
              </a:cxn>
              <a:cxn ang="0">
                <a:pos x="connsiteX2817" y="connsiteY2817"/>
              </a:cxn>
              <a:cxn ang="0">
                <a:pos x="connsiteX2818" y="connsiteY2818"/>
              </a:cxn>
              <a:cxn ang="0">
                <a:pos x="connsiteX2819" y="connsiteY2819"/>
              </a:cxn>
              <a:cxn ang="0">
                <a:pos x="connsiteX2820" y="connsiteY2820"/>
              </a:cxn>
              <a:cxn ang="0">
                <a:pos x="connsiteX2821" y="connsiteY2821"/>
              </a:cxn>
              <a:cxn ang="0">
                <a:pos x="connsiteX2822" y="connsiteY2822"/>
              </a:cxn>
              <a:cxn ang="0">
                <a:pos x="connsiteX2823" y="connsiteY2823"/>
              </a:cxn>
              <a:cxn ang="0">
                <a:pos x="connsiteX2824" y="connsiteY2824"/>
              </a:cxn>
              <a:cxn ang="0">
                <a:pos x="connsiteX2825" y="connsiteY2825"/>
              </a:cxn>
              <a:cxn ang="0">
                <a:pos x="connsiteX2826" y="connsiteY2826"/>
              </a:cxn>
              <a:cxn ang="0">
                <a:pos x="connsiteX2827" y="connsiteY2827"/>
              </a:cxn>
              <a:cxn ang="0">
                <a:pos x="connsiteX2828" y="connsiteY2828"/>
              </a:cxn>
              <a:cxn ang="0">
                <a:pos x="connsiteX2829" y="connsiteY2829"/>
              </a:cxn>
              <a:cxn ang="0">
                <a:pos x="connsiteX2830" y="connsiteY2830"/>
              </a:cxn>
              <a:cxn ang="0">
                <a:pos x="connsiteX2831" y="connsiteY2831"/>
              </a:cxn>
              <a:cxn ang="0">
                <a:pos x="connsiteX2832" y="connsiteY2832"/>
              </a:cxn>
              <a:cxn ang="0">
                <a:pos x="connsiteX2833" y="connsiteY2833"/>
              </a:cxn>
              <a:cxn ang="0">
                <a:pos x="connsiteX2834" y="connsiteY2834"/>
              </a:cxn>
              <a:cxn ang="0">
                <a:pos x="connsiteX2835" y="connsiteY2835"/>
              </a:cxn>
              <a:cxn ang="0">
                <a:pos x="connsiteX2836" y="connsiteY2836"/>
              </a:cxn>
              <a:cxn ang="0">
                <a:pos x="connsiteX2837" y="connsiteY2837"/>
              </a:cxn>
              <a:cxn ang="0">
                <a:pos x="connsiteX2838" y="connsiteY2838"/>
              </a:cxn>
              <a:cxn ang="0">
                <a:pos x="connsiteX2839" y="connsiteY2839"/>
              </a:cxn>
              <a:cxn ang="0">
                <a:pos x="connsiteX2840" y="connsiteY2840"/>
              </a:cxn>
              <a:cxn ang="0">
                <a:pos x="connsiteX2841" y="connsiteY2841"/>
              </a:cxn>
              <a:cxn ang="0">
                <a:pos x="connsiteX2842" y="connsiteY2842"/>
              </a:cxn>
              <a:cxn ang="0">
                <a:pos x="connsiteX2843" y="connsiteY2843"/>
              </a:cxn>
              <a:cxn ang="0">
                <a:pos x="connsiteX2844" y="connsiteY2844"/>
              </a:cxn>
              <a:cxn ang="0">
                <a:pos x="connsiteX2845" y="connsiteY2845"/>
              </a:cxn>
              <a:cxn ang="0">
                <a:pos x="connsiteX2846" y="connsiteY2846"/>
              </a:cxn>
              <a:cxn ang="0">
                <a:pos x="connsiteX2847" y="connsiteY2847"/>
              </a:cxn>
              <a:cxn ang="0">
                <a:pos x="connsiteX2848" y="connsiteY2848"/>
              </a:cxn>
              <a:cxn ang="0">
                <a:pos x="connsiteX2849" y="connsiteY2849"/>
              </a:cxn>
              <a:cxn ang="0">
                <a:pos x="connsiteX2850" y="connsiteY2850"/>
              </a:cxn>
              <a:cxn ang="0">
                <a:pos x="connsiteX2851" y="connsiteY2851"/>
              </a:cxn>
              <a:cxn ang="0">
                <a:pos x="connsiteX2852" y="connsiteY2852"/>
              </a:cxn>
              <a:cxn ang="0">
                <a:pos x="connsiteX2853" y="connsiteY2853"/>
              </a:cxn>
              <a:cxn ang="0">
                <a:pos x="connsiteX2854" y="connsiteY2854"/>
              </a:cxn>
              <a:cxn ang="0">
                <a:pos x="connsiteX2855" y="connsiteY2855"/>
              </a:cxn>
              <a:cxn ang="0">
                <a:pos x="connsiteX2856" y="connsiteY2856"/>
              </a:cxn>
              <a:cxn ang="0">
                <a:pos x="connsiteX2857" y="connsiteY2857"/>
              </a:cxn>
              <a:cxn ang="0">
                <a:pos x="connsiteX2858" y="connsiteY2858"/>
              </a:cxn>
              <a:cxn ang="0">
                <a:pos x="connsiteX2859" y="connsiteY2859"/>
              </a:cxn>
              <a:cxn ang="0">
                <a:pos x="connsiteX2860" y="connsiteY2860"/>
              </a:cxn>
              <a:cxn ang="0">
                <a:pos x="connsiteX2861" y="connsiteY2861"/>
              </a:cxn>
              <a:cxn ang="0">
                <a:pos x="connsiteX2862" y="connsiteY2862"/>
              </a:cxn>
              <a:cxn ang="0">
                <a:pos x="connsiteX2863" y="connsiteY2863"/>
              </a:cxn>
              <a:cxn ang="0">
                <a:pos x="connsiteX2864" y="connsiteY2864"/>
              </a:cxn>
              <a:cxn ang="0">
                <a:pos x="connsiteX2865" y="connsiteY2865"/>
              </a:cxn>
              <a:cxn ang="0">
                <a:pos x="connsiteX2866" y="connsiteY2866"/>
              </a:cxn>
              <a:cxn ang="0">
                <a:pos x="connsiteX2867" y="connsiteY2867"/>
              </a:cxn>
              <a:cxn ang="0">
                <a:pos x="connsiteX2868" y="connsiteY2868"/>
              </a:cxn>
              <a:cxn ang="0">
                <a:pos x="connsiteX2869" y="connsiteY2869"/>
              </a:cxn>
              <a:cxn ang="0">
                <a:pos x="connsiteX2870" y="connsiteY2870"/>
              </a:cxn>
              <a:cxn ang="0">
                <a:pos x="connsiteX2871" y="connsiteY2871"/>
              </a:cxn>
              <a:cxn ang="0">
                <a:pos x="connsiteX2872" y="connsiteY2872"/>
              </a:cxn>
              <a:cxn ang="0">
                <a:pos x="connsiteX2873" y="connsiteY2873"/>
              </a:cxn>
              <a:cxn ang="0">
                <a:pos x="connsiteX2874" y="connsiteY2874"/>
              </a:cxn>
              <a:cxn ang="0">
                <a:pos x="connsiteX2875" y="connsiteY2875"/>
              </a:cxn>
              <a:cxn ang="0">
                <a:pos x="connsiteX2876" y="connsiteY2876"/>
              </a:cxn>
              <a:cxn ang="0">
                <a:pos x="connsiteX2877" y="connsiteY2877"/>
              </a:cxn>
              <a:cxn ang="0">
                <a:pos x="connsiteX2878" y="connsiteY2878"/>
              </a:cxn>
              <a:cxn ang="0">
                <a:pos x="connsiteX2879" y="connsiteY2879"/>
              </a:cxn>
              <a:cxn ang="0">
                <a:pos x="connsiteX2880" y="connsiteY2880"/>
              </a:cxn>
              <a:cxn ang="0">
                <a:pos x="connsiteX2881" y="connsiteY2881"/>
              </a:cxn>
              <a:cxn ang="0">
                <a:pos x="connsiteX2882" y="connsiteY2882"/>
              </a:cxn>
              <a:cxn ang="0">
                <a:pos x="connsiteX2883" y="connsiteY2883"/>
              </a:cxn>
              <a:cxn ang="0">
                <a:pos x="connsiteX2884" y="connsiteY2884"/>
              </a:cxn>
              <a:cxn ang="0">
                <a:pos x="connsiteX2885" y="connsiteY2885"/>
              </a:cxn>
              <a:cxn ang="0">
                <a:pos x="connsiteX2886" y="connsiteY2886"/>
              </a:cxn>
              <a:cxn ang="0">
                <a:pos x="connsiteX2887" y="connsiteY2887"/>
              </a:cxn>
              <a:cxn ang="0">
                <a:pos x="connsiteX2888" y="connsiteY2888"/>
              </a:cxn>
              <a:cxn ang="0">
                <a:pos x="connsiteX2889" y="connsiteY2889"/>
              </a:cxn>
              <a:cxn ang="0">
                <a:pos x="connsiteX2890" y="connsiteY2890"/>
              </a:cxn>
              <a:cxn ang="0">
                <a:pos x="connsiteX2891" y="connsiteY2891"/>
              </a:cxn>
              <a:cxn ang="0">
                <a:pos x="connsiteX2892" y="connsiteY2892"/>
              </a:cxn>
              <a:cxn ang="0">
                <a:pos x="connsiteX2893" y="connsiteY2893"/>
              </a:cxn>
              <a:cxn ang="0">
                <a:pos x="connsiteX2894" y="connsiteY2894"/>
              </a:cxn>
              <a:cxn ang="0">
                <a:pos x="connsiteX2895" y="connsiteY2895"/>
              </a:cxn>
              <a:cxn ang="0">
                <a:pos x="connsiteX2896" y="connsiteY2896"/>
              </a:cxn>
              <a:cxn ang="0">
                <a:pos x="connsiteX2897" y="connsiteY2897"/>
              </a:cxn>
              <a:cxn ang="0">
                <a:pos x="connsiteX2898" y="connsiteY2898"/>
              </a:cxn>
              <a:cxn ang="0">
                <a:pos x="connsiteX2899" y="connsiteY2899"/>
              </a:cxn>
              <a:cxn ang="0">
                <a:pos x="connsiteX2900" y="connsiteY2900"/>
              </a:cxn>
              <a:cxn ang="0">
                <a:pos x="connsiteX2901" y="connsiteY2901"/>
              </a:cxn>
              <a:cxn ang="0">
                <a:pos x="connsiteX2902" y="connsiteY2902"/>
              </a:cxn>
              <a:cxn ang="0">
                <a:pos x="connsiteX2903" y="connsiteY2903"/>
              </a:cxn>
              <a:cxn ang="0">
                <a:pos x="connsiteX2904" y="connsiteY2904"/>
              </a:cxn>
              <a:cxn ang="0">
                <a:pos x="connsiteX2905" y="connsiteY2905"/>
              </a:cxn>
              <a:cxn ang="0">
                <a:pos x="connsiteX2906" y="connsiteY2906"/>
              </a:cxn>
              <a:cxn ang="0">
                <a:pos x="connsiteX2907" y="connsiteY2907"/>
              </a:cxn>
              <a:cxn ang="0">
                <a:pos x="connsiteX2908" y="connsiteY2908"/>
              </a:cxn>
              <a:cxn ang="0">
                <a:pos x="connsiteX2909" y="connsiteY2909"/>
              </a:cxn>
              <a:cxn ang="0">
                <a:pos x="connsiteX2910" y="connsiteY2910"/>
              </a:cxn>
              <a:cxn ang="0">
                <a:pos x="connsiteX2911" y="connsiteY2911"/>
              </a:cxn>
              <a:cxn ang="0">
                <a:pos x="connsiteX2912" y="connsiteY2912"/>
              </a:cxn>
              <a:cxn ang="0">
                <a:pos x="connsiteX2913" y="connsiteY2913"/>
              </a:cxn>
              <a:cxn ang="0">
                <a:pos x="connsiteX2914" y="connsiteY2914"/>
              </a:cxn>
              <a:cxn ang="0">
                <a:pos x="connsiteX2915" y="connsiteY2915"/>
              </a:cxn>
              <a:cxn ang="0">
                <a:pos x="connsiteX2916" y="connsiteY2916"/>
              </a:cxn>
              <a:cxn ang="0">
                <a:pos x="connsiteX2917" y="connsiteY2917"/>
              </a:cxn>
              <a:cxn ang="0">
                <a:pos x="connsiteX2918" y="connsiteY2918"/>
              </a:cxn>
              <a:cxn ang="0">
                <a:pos x="connsiteX2919" y="connsiteY2919"/>
              </a:cxn>
              <a:cxn ang="0">
                <a:pos x="connsiteX2920" y="connsiteY2920"/>
              </a:cxn>
              <a:cxn ang="0">
                <a:pos x="connsiteX2921" y="connsiteY2921"/>
              </a:cxn>
              <a:cxn ang="0">
                <a:pos x="connsiteX2922" y="connsiteY2922"/>
              </a:cxn>
              <a:cxn ang="0">
                <a:pos x="connsiteX2923" y="connsiteY2923"/>
              </a:cxn>
              <a:cxn ang="0">
                <a:pos x="connsiteX2924" y="connsiteY2924"/>
              </a:cxn>
              <a:cxn ang="0">
                <a:pos x="connsiteX2925" y="connsiteY2925"/>
              </a:cxn>
              <a:cxn ang="0">
                <a:pos x="connsiteX2926" y="connsiteY2926"/>
              </a:cxn>
              <a:cxn ang="0">
                <a:pos x="connsiteX2927" y="connsiteY2927"/>
              </a:cxn>
              <a:cxn ang="0">
                <a:pos x="connsiteX2928" y="connsiteY2928"/>
              </a:cxn>
              <a:cxn ang="0">
                <a:pos x="connsiteX2929" y="connsiteY2929"/>
              </a:cxn>
              <a:cxn ang="0">
                <a:pos x="connsiteX2930" y="connsiteY2930"/>
              </a:cxn>
              <a:cxn ang="0">
                <a:pos x="connsiteX2931" y="connsiteY2931"/>
              </a:cxn>
              <a:cxn ang="0">
                <a:pos x="connsiteX2932" y="connsiteY2932"/>
              </a:cxn>
              <a:cxn ang="0">
                <a:pos x="connsiteX2933" y="connsiteY2933"/>
              </a:cxn>
              <a:cxn ang="0">
                <a:pos x="connsiteX2934" y="connsiteY2934"/>
              </a:cxn>
              <a:cxn ang="0">
                <a:pos x="connsiteX2935" y="connsiteY2935"/>
              </a:cxn>
              <a:cxn ang="0">
                <a:pos x="connsiteX2936" y="connsiteY2936"/>
              </a:cxn>
              <a:cxn ang="0">
                <a:pos x="connsiteX2937" y="connsiteY2937"/>
              </a:cxn>
              <a:cxn ang="0">
                <a:pos x="connsiteX2938" y="connsiteY2938"/>
              </a:cxn>
              <a:cxn ang="0">
                <a:pos x="connsiteX2939" y="connsiteY2939"/>
              </a:cxn>
              <a:cxn ang="0">
                <a:pos x="connsiteX2940" y="connsiteY2940"/>
              </a:cxn>
              <a:cxn ang="0">
                <a:pos x="connsiteX2941" y="connsiteY2941"/>
              </a:cxn>
              <a:cxn ang="0">
                <a:pos x="connsiteX2942" y="connsiteY2942"/>
              </a:cxn>
              <a:cxn ang="0">
                <a:pos x="connsiteX2943" y="connsiteY2943"/>
              </a:cxn>
              <a:cxn ang="0">
                <a:pos x="connsiteX2944" y="connsiteY2944"/>
              </a:cxn>
              <a:cxn ang="0">
                <a:pos x="connsiteX2945" y="connsiteY2945"/>
              </a:cxn>
              <a:cxn ang="0">
                <a:pos x="connsiteX2946" y="connsiteY2946"/>
              </a:cxn>
              <a:cxn ang="0">
                <a:pos x="connsiteX2947" y="connsiteY2947"/>
              </a:cxn>
              <a:cxn ang="0">
                <a:pos x="connsiteX2948" y="connsiteY2948"/>
              </a:cxn>
              <a:cxn ang="0">
                <a:pos x="connsiteX2949" y="connsiteY2949"/>
              </a:cxn>
              <a:cxn ang="0">
                <a:pos x="connsiteX2950" y="connsiteY2950"/>
              </a:cxn>
              <a:cxn ang="0">
                <a:pos x="connsiteX2951" y="connsiteY2951"/>
              </a:cxn>
              <a:cxn ang="0">
                <a:pos x="connsiteX2952" y="connsiteY2952"/>
              </a:cxn>
              <a:cxn ang="0">
                <a:pos x="connsiteX2953" y="connsiteY2953"/>
              </a:cxn>
              <a:cxn ang="0">
                <a:pos x="connsiteX2954" y="connsiteY2954"/>
              </a:cxn>
              <a:cxn ang="0">
                <a:pos x="connsiteX2955" y="connsiteY2955"/>
              </a:cxn>
              <a:cxn ang="0">
                <a:pos x="connsiteX2956" y="connsiteY2956"/>
              </a:cxn>
              <a:cxn ang="0">
                <a:pos x="connsiteX2957" y="connsiteY2957"/>
              </a:cxn>
              <a:cxn ang="0">
                <a:pos x="connsiteX2958" y="connsiteY2958"/>
              </a:cxn>
              <a:cxn ang="0">
                <a:pos x="connsiteX2959" y="connsiteY2959"/>
              </a:cxn>
              <a:cxn ang="0">
                <a:pos x="connsiteX2960" y="connsiteY2960"/>
              </a:cxn>
              <a:cxn ang="0">
                <a:pos x="connsiteX2961" y="connsiteY2961"/>
              </a:cxn>
              <a:cxn ang="0">
                <a:pos x="connsiteX2962" y="connsiteY2962"/>
              </a:cxn>
              <a:cxn ang="0">
                <a:pos x="connsiteX2963" y="connsiteY2963"/>
              </a:cxn>
              <a:cxn ang="0">
                <a:pos x="connsiteX2964" y="connsiteY2964"/>
              </a:cxn>
              <a:cxn ang="0">
                <a:pos x="connsiteX2965" y="connsiteY2965"/>
              </a:cxn>
              <a:cxn ang="0">
                <a:pos x="connsiteX2966" y="connsiteY2966"/>
              </a:cxn>
              <a:cxn ang="0">
                <a:pos x="connsiteX2967" y="connsiteY2967"/>
              </a:cxn>
              <a:cxn ang="0">
                <a:pos x="connsiteX2968" y="connsiteY2968"/>
              </a:cxn>
              <a:cxn ang="0">
                <a:pos x="connsiteX2969" y="connsiteY2969"/>
              </a:cxn>
              <a:cxn ang="0">
                <a:pos x="connsiteX2970" y="connsiteY2970"/>
              </a:cxn>
              <a:cxn ang="0">
                <a:pos x="connsiteX2971" y="connsiteY2971"/>
              </a:cxn>
              <a:cxn ang="0">
                <a:pos x="connsiteX2972" y="connsiteY2972"/>
              </a:cxn>
              <a:cxn ang="0">
                <a:pos x="connsiteX2973" y="connsiteY2973"/>
              </a:cxn>
              <a:cxn ang="0">
                <a:pos x="connsiteX2974" y="connsiteY2974"/>
              </a:cxn>
              <a:cxn ang="0">
                <a:pos x="connsiteX2975" y="connsiteY2975"/>
              </a:cxn>
              <a:cxn ang="0">
                <a:pos x="connsiteX2976" y="connsiteY2976"/>
              </a:cxn>
              <a:cxn ang="0">
                <a:pos x="connsiteX2977" y="connsiteY2977"/>
              </a:cxn>
              <a:cxn ang="0">
                <a:pos x="connsiteX2978" y="connsiteY2978"/>
              </a:cxn>
              <a:cxn ang="0">
                <a:pos x="connsiteX2979" y="connsiteY2979"/>
              </a:cxn>
              <a:cxn ang="0">
                <a:pos x="connsiteX2980" y="connsiteY2980"/>
              </a:cxn>
              <a:cxn ang="0">
                <a:pos x="connsiteX2981" y="connsiteY2981"/>
              </a:cxn>
              <a:cxn ang="0">
                <a:pos x="connsiteX2982" y="connsiteY2982"/>
              </a:cxn>
              <a:cxn ang="0">
                <a:pos x="connsiteX2983" y="connsiteY2983"/>
              </a:cxn>
              <a:cxn ang="0">
                <a:pos x="connsiteX2984" y="connsiteY2984"/>
              </a:cxn>
              <a:cxn ang="0">
                <a:pos x="connsiteX2985" y="connsiteY2985"/>
              </a:cxn>
              <a:cxn ang="0">
                <a:pos x="connsiteX2986" y="connsiteY2986"/>
              </a:cxn>
              <a:cxn ang="0">
                <a:pos x="connsiteX2987" y="connsiteY2987"/>
              </a:cxn>
              <a:cxn ang="0">
                <a:pos x="connsiteX2988" y="connsiteY2988"/>
              </a:cxn>
              <a:cxn ang="0">
                <a:pos x="connsiteX2989" y="connsiteY2989"/>
              </a:cxn>
              <a:cxn ang="0">
                <a:pos x="connsiteX2990" y="connsiteY2990"/>
              </a:cxn>
              <a:cxn ang="0">
                <a:pos x="connsiteX2991" y="connsiteY2991"/>
              </a:cxn>
              <a:cxn ang="0">
                <a:pos x="connsiteX2992" y="connsiteY2992"/>
              </a:cxn>
              <a:cxn ang="0">
                <a:pos x="connsiteX2993" y="connsiteY2993"/>
              </a:cxn>
              <a:cxn ang="0">
                <a:pos x="connsiteX2994" y="connsiteY2994"/>
              </a:cxn>
              <a:cxn ang="0">
                <a:pos x="connsiteX2995" y="connsiteY2995"/>
              </a:cxn>
              <a:cxn ang="0">
                <a:pos x="connsiteX2996" y="connsiteY2996"/>
              </a:cxn>
              <a:cxn ang="0">
                <a:pos x="connsiteX2997" y="connsiteY2997"/>
              </a:cxn>
              <a:cxn ang="0">
                <a:pos x="connsiteX2998" y="connsiteY2998"/>
              </a:cxn>
              <a:cxn ang="0">
                <a:pos x="connsiteX2999" y="connsiteY2999"/>
              </a:cxn>
              <a:cxn ang="0">
                <a:pos x="connsiteX3000" y="connsiteY3000"/>
              </a:cxn>
              <a:cxn ang="0">
                <a:pos x="connsiteX3001" y="connsiteY3001"/>
              </a:cxn>
              <a:cxn ang="0">
                <a:pos x="connsiteX3002" y="connsiteY3002"/>
              </a:cxn>
              <a:cxn ang="0">
                <a:pos x="connsiteX3003" y="connsiteY3003"/>
              </a:cxn>
              <a:cxn ang="0">
                <a:pos x="connsiteX3004" y="connsiteY3004"/>
              </a:cxn>
              <a:cxn ang="0">
                <a:pos x="connsiteX3005" y="connsiteY3005"/>
              </a:cxn>
              <a:cxn ang="0">
                <a:pos x="connsiteX3006" y="connsiteY3006"/>
              </a:cxn>
              <a:cxn ang="0">
                <a:pos x="connsiteX3007" y="connsiteY3007"/>
              </a:cxn>
              <a:cxn ang="0">
                <a:pos x="connsiteX3008" y="connsiteY3008"/>
              </a:cxn>
              <a:cxn ang="0">
                <a:pos x="connsiteX3009" y="connsiteY3009"/>
              </a:cxn>
              <a:cxn ang="0">
                <a:pos x="connsiteX3010" y="connsiteY3010"/>
              </a:cxn>
              <a:cxn ang="0">
                <a:pos x="connsiteX3011" y="connsiteY3011"/>
              </a:cxn>
              <a:cxn ang="0">
                <a:pos x="connsiteX3012" y="connsiteY3012"/>
              </a:cxn>
              <a:cxn ang="0">
                <a:pos x="connsiteX3013" y="connsiteY3013"/>
              </a:cxn>
              <a:cxn ang="0">
                <a:pos x="connsiteX3014" y="connsiteY3014"/>
              </a:cxn>
              <a:cxn ang="0">
                <a:pos x="connsiteX3015" y="connsiteY3015"/>
              </a:cxn>
              <a:cxn ang="0">
                <a:pos x="connsiteX3016" y="connsiteY3016"/>
              </a:cxn>
              <a:cxn ang="0">
                <a:pos x="connsiteX3017" y="connsiteY3017"/>
              </a:cxn>
              <a:cxn ang="0">
                <a:pos x="connsiteX3018" y="connsiteY3018"/>
              </a:cxn>
              <a:cxn ang="0">
                <a:pos x="connsiteX3019" y="connsiteY3019"/>
              </a:cxn>
              <a:cxn ang="0">
                <a:pos x="connsiteX3020" y="connsiteY3020"/>
              </a:cxn>
              <a:cxn ang="0">
                <a:pos x="connsiteX3021" y="connsiteY3021"/>
              </a:cxn>
              <a:cxn ang="0">
                <a:pos x="connsiteX3022" y="connsiteY3022"/>
              </a:cxn>
              <a:cxn ang="0">
                <a:pos x="connsiteX3023" y="connsiteY3023"/>
              </a:cxn>
              <a:cxn ang="0">
                <a:pos x="connsiteX3024" y="connsiteY3024"/>
              </a:cxn>
              <a:cxn ang="0">
                <a:pos x="connsiteX3025" y="connsiteY3025"/>
              </a:cxn>
              <a:cxn ang="0">
                <a:pos x="connsiteX3026" y="connsiteY3026"/>
              </a:cxn>
              <a:cxn ang="0">
                <a:pos x="connsiteX3027" y="connsiteY3027"/>
              </a:cxn>
              <a:cxn ang="0">
                <a:pos x="connsiteX3028" y="connsiteY3028"/>
              </a:cxn>
              <a:cxn ang="0">
                <a:pos x="connsiteX3029" y="connsiteY3029"/>
              </a:cxn>
              <a:cxn ang="0">
                <a:pos x="connsiteX3030" y="connsiteY3030"/>
              </a:cxn>
              <a:cxn ang="0">
                <a:pos x="connsiteX3031" y="connsiteY3031"/>
              </a:cxn>
              <a:cxn ang="0">
                <a:pos x="connsiteX3032" y="connsiteY3032"/>
              </a:cxn>
              <a:cxn ang="0">
                <a:pos x="connsiteX3033" y="connsiteY3033"/>
              </a:cxn>
              <a:cxn ang="0">
                <a:pos x="connsiteX3034" y="connsiteY3034"/>
              </a:cxn>
              <a:cxn ang="0">
                <a:pos x="connsiteX3035" y="connsiteY3035"/>
              </a:cxn>
              <a:cxn ang="0">
                <a:pos x="connsiteX3036" y="connsiteY3036"/>
              </a:cxn>
              <a:cxn ang="0">
                <a:pos x="connsiteX3037" y="connsiteY3037"/>
              </a:cxn>
              <a:cxn ang="0">
                <a:pos x="connsiteX3038" y="connsiteY3038"/>
              </a:cxn>
              <a:cxn ang="0">
                <a:pos x="connsiteX3039" y="connsiteY3039"/>
              </a:cxn>
              <a:cxn ang="0">
                <a:pos x="connsiteX3040" y="connsiteY3040"/>
              </a:cxn>
              <a:cxn ang="0">
                <a:pos x="connsiteX3041" y="connsiteY3041"/>
              </a:cxn>
              <a:cxn ang="0">
                <a:pos x="connsiteX3042" y="connsiteY3042"/>
              </a:cxn>
              <a:cxn ang="0">
                <a:pos x="connsiteX3043" y="connsiteY3043"/>
              </a:cxn>
              <a:cxn ang="0">
                <a:pos x="connsiteX3044" y="connsiteY3044"/>
              </a:cxn>
              <a:cxn ang="0">
                <a:pos x="connsiteX3045" y="connsiteY3045"/>
              </a:cxn>
              <a:cxn ang="0">
                <a:pos x="connsiteX3046" y="connsiteY3046"/>
              </a:cxn>
              <a:cxn ang="0">
                <a:pos x="connsiteX3047" y="connsiteY3047"/>
              </a:cxn>
              <a:cxn ang="0">
                <a:pos x="connsiteX3048" y="connsiteY3048"/>
              </a:cxn>
              <a:cxn ang="0">
                <a:pos x="connsiteX3049" y="connsiteY3049"/>
              </a:cxn>
              <a:cxn ang="0">
                <a:pos x="connsiteX3050" y="connsiteY3050"/>
              </a:cxn>
              <a:cxn ang="0">
                <a:pos x="connsiteX3051" y="connsiteY3051"/>
              </a:cxn>
              <a:cxn ang="0">
                <a:pos x="connsiteX3052" y="connsiteY3052"/>
              </a:cxn>
              <a:cxn ang="0">
                <a:pos x="connsiteX3053" y="connsiteY3053"/>
              </a:cxn>
              <a:cxn ang="0">
                <a:pos x="connsiteX3054" y="connsiteY3054"/>
              </a:cxn>
              <a:cxn ang="0">
                <a:pos x="connsiteX3055" y="connsiteY3055"/>
              </a:cxn>
              <a:cxn ang="0">
                <a:pos x="connsiteX3056" y="connsiteY3056"/>
              </a:cxn>
              <a:cxn ang="0">
                <a:pos x="connsiteX3057" y="connsiteY3057"/>
              </a:cxn>
              <a:cxn ang="0">
                <a:pos x="connsiteX3058" y="connsiteY3058"/>
              </a:cxn>
              <a:cxn ang="0">
                <a:pos x="connsiteX3059" y="connsiteY3059"/>
              </a:cxn>
              <a:cxn ang="0">
                <a:pos x="connsiteX3060" y="connsiteY3060"/>
              </a:cxn>
              <a:cxn ang="0">
                <a:pos x="connsiteX3061" y="connsiteY3061"/>
              </a:cxn>
              <a:cxn ang="0">
                <a:pos x="connsiteX3062" y="connsiteY3062"/>
              </a:cxn>
              <a:cxn ang="0">
                <a:pos x="connsiteX3063" y="connsiteY3063"/>
              </a:cxn>
              <a:cxn ang="0">
                <a:pos x="connsiteX3064" y="connsiteY3064"/>
              </a:cxn>
              <a:cxn ang="0">
                <a:pos x="connsiteX3065" y="connsiteY3065"/>
              </a:cxn>
              <a:cxn ang="0">
                <a:pos x="connsiteX3066" y="connsiteY3066"/>
              </a:cxn>
              <a:cxn ang="0">
                <a:pos x="connsiteX3067" y="connsiteY3067"/>
              </a:cxn>
              <a:cxn ang="0">
                <a:pos x="connsiteX3068" y="connsiteY3068"/>
              </a:cxn>
              <a:cxn ang="0">
                <a:pos x="connsiteX3069" y="connsiteY3069"/>
              </a:cxn>
              <a:cxn ang="0">
                <a:pos x="connsiteX3070" y="connsiteY3070"/>
              </a:cxn>
              <a:cxn ang="0">
                <a:pos x="connsiteX3071" y="connsiteY3071"/>
              </a:cxn>
              <a:cxn ang="0">
                <a:pos x="connsiteX3072" y="connsiteY3072"/>
              </a:cxn>
              <a:cxn ang="0">
                <a:pos x="connsiteX3073" y="connsiteY3073"/>
              </a:cxn>
              <a:cxn ang="0">
                <a:pos x="connsiteX3074" y="connsiteY3074"/>
              </a:cxn>
              <a:cxn ang="0">
                <a:pos x="connsiteX3075" y="connsiteY3075"/>
              </a:cxn>
              <a:cxn ang="0">
                <a:pos x="connsiteX3076" y="connsiteY3076"/>
              </a:cxn>
              <a:cxn ang="0">
                <a:pos x="connsiteX3077" y="connsiteY3077"/>
              </a:cxn>
              <a:cxn ang="0">
                <a:pos x="connsiteX3078" y="connsiteY3078"/>
              </a:cxn>
              <a:cxn ang="0">
                <a:pos x="connsiteX3079" y="connsiteY3079"/>
              </a:cxn>
              <a:cxn ang="0">
                <a:pos x="connsiteX3080" y="connsiteY3080"/>
              </a:cxn>
              <a:cxn ang="0">
                <a:pos x="connsiteX3081" y="connsiteY3081"/>
              </a:cxn>
              <a:cxn ang="0">
                <a:pos x="connsiteX3082" y="connsiteY3082"/>
              </a:cxn>
              <a:cxn ang="0">
                <a:pos x="connsiteX3083" y="connsiteY3083"/>
              </a:cxn>
              <a:cxn ang="0">
                <a:pos x="connsiteX3084" y="connsiteY3084"/>
              </a:cxn>
              <a:cxn ang="0">
                <a:pos x="connsiteX3085" y="connsiteY3085"/>
              </a:cxn>
              <a:cxn ang="0">
                <a:pos x="connsiteX3086" y="connsiteY3086"/>
              </a:cxn>
              <a:cxn ang="0">
                <a:pos x="connsiteX3087" y="connsiteY3087"/>
              </a:cxn>
              <a:cxn ang="0">
                <a:pos x="connsiteX3088" y="connsiteY3088"/>
              </a:cxn>
              <a:cxn ang="0">
                <a:pos x="connsiteX3089" y="connsiteY3089"/>
              </a:cxn>
              <a:cxn ang="0">
                <a:pos x="connsiteX3090" y="connsiteY3090"/>
              </a:cxn>
              <a:cxn ang="0">
                <a:pos x="connsiteX3091" y="connsiteY3091"/>
              </a:cxn>
              <a:cxn ang="0">
                <a:pos x="connsiteX3092" y="connsiteY3092"/>
              </a:cxn>
              <a:cxn ang="0">
                <a:pos x="connsiteX3093" y="connsiteY3093"/>
              </a:cxn>
              <a:cxn ang="0">
                <a:pos x="connsiteX3094" y="connsiteY3094"/>
              </a:cxn>
              <a:cxn ang="0">
                <a:pos x="connsiteX3095" y="connsiteY3095"/>
              </a:cxn>
              <a:cxn ang="0">
                <a:pos x="connsiteX3096" y="connsiteY3096"/>
              </a:cxn>
              <a:cxn ang="0">
                <a:pos x="connsiteX3097" y="connsiteY3097"/>
              </a:cxn>
              <a:cxn ang="0">
                <a:pos x="connsiteX3098" y="connsiteY3098"/>
              </a:cxn>
              <a:cxn ang="0">
                <a:pos x="connsiteX3099" y="connsiteY3099"/>
              </a:cxn>
              <a:cxn ang="0">
                <a:pos x="connsiteX3100" y="connsiteY3100"/>
              </a:cxn>
              <a:cxn ang="0">
                <a:pos x="connsiteX3101" y="connsiteY3101"/>
              </a:cxn>
              <a:cxn ang="0">
                <a:pos x="connsiteX3102" y="connsiteY3102"/>
              </a:cxn>
              <a:cxn ang="0">
                <a:pos x="connsiteX3103" y="connsiteY3103"/>
              </a:cxn>
              <a:cxn ang="0">
                <a:pos x="connsiteX3104" y="connsiteY3104"/>
              </a:cxn>
              <a:cxn ang="0">
                <a:pos x="connsiteX3105" y="connsiteY3105"/>
              </a:cxn>
              <a:cxn ang="0">
                <a:pos x="connsiteX3106" y="connsiteY3106"/>
              </a:cxn>
              <a:cxn ang="0">
                <a:pos x="connsiteX3107" y="connsiteY3107"/>
              </a:cxn>
              <a:cxn ang="0">
                <a:pos x="connsiteX3108" y="connsiteY3108"/>
              </a:cxn>
              <a:cxn ang="0">
                <a:pos x="connsiteX3109" y="connsiteY3109"/>
              </a:cxn>
              <a:cxn ang="0">
                <a:pos x="connsiteX3110" y="connsiteY3110"/>
              </a:cxn>
              <a:cxn ang="0">
                <a:pos x="connsiteX3111" y="connsiteY3111"/>
              </a:cxn>
              <a:cxn ang="0">
                <a:pos x="connsiteX3112" y="connsiteY3112"/>
              </a:cxn>
              <a:cxn ang="0">
                <a:pos x="connsiteX3113" y="connsiteY3113"/>
              </a:cxn>
              <a:cxn ang="0">
                <a:pos x="connsiteX3114" y="connsiteY3114"/>
              </a:cxn>
              <a:cxn ang="0">
                <a:pos x="connsiteX3115" y="connsiteY3115"/>
              </a:cxn>
              <a:cxn ang="0">
                <a:pos x="connsiteX3116" y="connsiteY3116"/>
              </a:cxn>
              <a:cxn ang="0">
                <a:pos x="connsiteX3117" y="connsiteY3117"/>
              </a:cxn>
              <a:cxn ang="0">
                <a:pos x="connsiteX3118" y="connsiteY3118"/>
              </a:cxn>
              <a:cxn ang="0">
                <a:pos x="connsiteX3119" y="connsiteY3119"/>
              </a:cxn>
              <a:cxn ang="0">
                <a:pos x="connsiteX3120" y="connsiteY3120"/>
              </a:cxn>
              <a:cxn ang="0">
                <a:pos x="connsiteX3121" y="connsiteY3121"/>
              </a:cxn>
              <a:cxn ang="0">
                <a:pos x="connsiteX3122" y="connsiteY3122"/>
              </a:cxn>
              <a:cxn ang="0">
                <a:pos x="connsiteX3123" y="connsiteY3123"/>
              </a:cxn>
              <a:cxn ang="0">
                <a:pos x="connsiteX3124" y="connsiteY3124"/>
              </a:cxn>
              <a:cxn ang="0">
                <a:pos x="connsiteX3125" y="connsiteY3125"/>
              </a:cxn>
              <a:cxn ang="0">
                <a:pos x="connsiteX3126" y="connsiteY3126"/>
              </a:cxn>
              <a:cxn ang="0">
                <a:pos x="connsiteX3127" y="connsiteY3127"/>
              </a:cxn>
              <a:cxn ang="0">
                <a:pos x="connsiteX3128" y="connsiteY3128"/>
              </a:cxn>
              <a:cxn ang="0">
                <a:pos x="connsiteX3129" y="connsiteY3129"/>
              </a:cxn>
              <a:cxn ang="0">
                <a:pos x="connsiteX3130" y="connsiteY3130"/>
              </a:cxn>
              <a:cxn ang="0">
                <a:pos x="connsiteX3131" y="connsiteY3131"/>
              </a:cxn>
              <a:cxn ang="0">
                <a:pos x="connsiteX3132" y="connsiteY3132"/>
              </a:cxn>
              <a:cxn ang="0">
                <a:pos x="connsiteX3133" y="connsiteY3133"/>
              </a:cxn>
              <a:cxn ang="0">
                <a:pos x="connsiteX3134" y="connsiteY3134"/>
              </a:cxn>
              <a:cxn ang="0">
                <a:pos x="connsiteX3135" y="connsiteY3135"/>
              </a:cxn>
              <a:cxn ang="0">
                <a:pos x="connsiteX3136" y="connsiteY3136"/>
              </a:cxn>
              <a:cxn ang="0">
                <a:pos x="connsiteX3137" y="connsiteY3137"/>
              </a:cxn>
              <a:cxn ang="0">
                <a:pos x="connsiteX3138" y="connsiteY3138"/>
              </a:cxn>
              <a:cxn ang="0">
                <a:pos x="connsiteX3139" y="connsiteY3139"/>
              </a:cxn>
              <a:cxn ang="0">
                <a:pos x="connsiteX3140" y="connsiteY3140"/>
              </a:cxn>
              <a:cxn ang="0">
                <a:pos x="connsiteX3141" y="connsiteY3141"/>
              </a:cxn>
              <a:cxn ang="0">
                <a:pos x="connsiteX3142" y="connsiteY3142"/>
              </a:cxn>
              <a:cxn ang="0">
                <a:pos x="connsiteX3143" y="connsiteY3143"/>
              </a:cxn>
              <a:cxn ang="0">
                <a:pos x="connsiteX3144" y="connsiteY3144"/>
              </a:cxn>
              <a:cxn ang="0">
                <a:pos x="connsiteX3145" y="connsiteY3145"/>
              </a:cxn>
              <a:cxn ang="0">
                <a:pos x="connsiteX3146" y="connsiteY3146"/>
              </a:cxn>
              <a:cxn ang="0">
                <a:pos x="connsiteX3147" y="connsiteY3147"/>
              </a:cxn>
              <a:cxn ang="0">
                <a:pos x="connsiteX3148" y="connsiteY3148"/>
              </a:cxn>
              <a:cxn ang="0">
                <a:pos x="connsiteX3149" y="connsiteY3149"/>
              </a:cxn>
              <a:cxn ang="0">
                <a:pos x="connsiteX3150" y="connsiteY3150"/>
              </a:cxn>
              <a:cxn ang="0">
                <a:pos x="connsiteX3151" y="connsiteY3151"/>
              </a:cxn>
              <a:cxn ang="0">
                <a:pos x="connsiteX3152" y="connsiteY3152"/>
              </a:cxn>
              <a:cxn ang="0">
                <a:pos x="connsiteX3153" y="connsiteY3153"/>
              </a:cxn>
              <a:cxn ang="0">
                <a:pos x="connsiteX3154" y="connsiteY3154"/>
              </a:cxn>
              <a:cxn ang="0">
                <a:pos x="connsiteX3155" y="connsiteY3155"/>
              </a:cxn>
              <a:cxn ang="0">
                <a:pos x="connsiteX3156" y="connsiteY3156"/>
              </a:cxn>
              <a:cxn ang="0">
                <a:pos x="connsiteX3157" y="connsiteY3157"/>
              </a:cxn>
              <a:cxn ang="0">
                <a:pos x="connsiteX3158" y="connsiteY3158"/>
              </a:cxn>
              <a:cxn ang="0">
                <a:pos x="connsiteX3159" y="connsiteY3159"/>
              </a:cxn>
              <a:cxn ang="0">
                <a:pos x="connsiteX3160" y="connsiteY3160"/>
              </a:cxn>
              <a:cxn ang="0">
                <a:pos x="connsiteX3161" y="connsiteY3161"/>
              </a:cxn>
              <a:cxn ang="0">
                <a:pos x="connsiteX3162" y="connsiteY3162"/>
              </a:cxn>
              <a:cxn ang="0">
                <a:pos x="connsiteX3163" y="connsiteY3163"/>
              </a:cxn>
              <a:cxn ang="0">
                <a:pos x="connsiteX3164" y="connsiteY3164"/>
              </a:cxn>
              <a:cxn ang="0">
                <a:pos x="connsiteX3165" y="connsiteY3165"/>
              </a:cxn>
              <a:cxn ang="0">
                <a:pos x="connsiteX3166" y="connsiteY3166"/>
              </a:cxn>
              <a:cxn ang="0">
                <a:pos x="connsiteX3167" y="connsiteY3167"/>
              </a:cxn>
              <a:cxn ang="0">
                <a:pos x="connsiteX3168" y="connsiteY3168"/>
              </a:cxn>
              <a:cxn ang="0">
                <a:pos x="connsiteX3169" y="connsiteY3169"/>
              </a:cxn>
              <a:cxn ang="0">
                <a:pos x="connsiteX3170" y="connsiteY3170"/>
              </a:cxn>
              <a:cxn ang="0">
                <a:pos x="connsiteX3171" y="connsiteY3171"/>
              </a:cxn>
              <a:cxn ang="0">
                <a:pos x="connsiteX3172" y="connsiteY3172"/>
              </a:cxn>
              <a:cxn ang="0">
                <a:pos x="connsiteX3173" y="connsiteY3173"/>
              </a:cxn>
              <a:cxn ang="0">
                <a:pos x="connsiteX3174" y="connsiteY3174"/>
              </a:cxn>
              <a:cxn ang="0">
                <a:pos x="connsiteX3175" y="connsiteY3175"/>
              </a:cxn>
              <a:cxn ang="0">
                <a:pos x="connsiteX3176" y="connsiteY3176"/>
              </a:cxn>
              <a:cxn ang="0">
                <a:pos x="connsiteX3177" y="connsiteY3177"/>
              </a:cxn>
              <a:cxn ang="0">
                <a:pos x="connsiteX3178" y="connsiteY3178"/>
              </a:cxn>
              <a:cxn ang="0">
                <a:pos x="connsiteX3179" y="connsiteY3179"/>
              </a:cxn>
              <a:cxn ang="0">
                <a:pos x="connsiteX3180" y="connsiteY3180"/>
              </a:cxn>
              <a:cxn ang="0">
                <a:pos x="connsiteX3181" y="connsiteY3181"/>
              </a:cxn>
              <a:cxn ang="0">
                <a:pos x="connsiteX3182" y="connsiteY3182"/>
              </a:cxn>
              <a:cxn ang="0">
                <a:pos x="connsiteX3183" y="connsiteY3183"/>
              </a:cxn>
              <a:cxn ang="0">
                <a:pos x="connsiteX3184" y="connsiteY3184"/>
              </a:cxn>
              <a:cxn ang="0">
                <a:pos x="connsiteX3185" y="connsiteY3185"/>
              </a:cxn>
              <a:cxn ang="0">
                <a:pos x="connsiteX3186" y="connsiteY3186"/>
              </a:cxn>
              <a:cxn ang="0">
                <a:pos x="connsiteX3187" y="connsiteY3187"/>
              </a:cxn>
              <a:cxn ang="0">
                <a:pos x="connsiteX3188" y="connsiteY3188"/>
              </a:cxn>
              <a:cxn ang="0">
                <a:pos x="connsiteX3189" y="connsiteY3189"/>
              </a:cxn>
              <a:cxn ang="0">
                <a:pos x="connsiteX3190" y="connsiteY3190"/>
              </a:cxn>
              <a:cxn ang="0">
                <a:pos x="connsiteX3191" y="connsiteY3191"/>
              </a:cxn>
              <a:cxn ang="0">
                <a:pos x="connsiteX3192" y="connsiteY3192"/>
              </a:cxn>
              <a:cxn ang="0">
                <a:pos x="connsiteX3193" y="connsiteY3193"/>
              </a:cxn>
              <a:cxn ang="0">
                <a:pos x="connsiteX3194" y="connsiteY3194"/>
              </a:cxn>
              <a:cxn ang="0">
                <a:pos x="connsiteX3195" y="connsiteY3195"/>
              </a:cxn>
              <a:cxn ang="0">
                <a:pos x="connsiteX3196" y="connsiteY3196"/>
              </a:cxn>
              <a:cxn ang="0">
                <a:pos x="connsiteX3197" y="connsiteY3197"/>
              </a:cxn>
              <a:cxn ang="0">
                <a:pos x="connsiteX3198" y="connsiteY3198"/>
              </a:cxn>
              <a:cxn ang="0">
                <a:pos x="connsiteX3199" y="connsiteY3199"/>
              </a:cxn>
              <a:cxn ang="0">
                <a:pos x="connsiteX3200" y="connsiteY3200"/>
              </a:cxn>
              <a:cxn ang="0">
                <a:pos x="connsiteX3201" y="connsiteY3201"/>
              </a:cxn>
              <a:cxn ang="0">
                <a:pos x="connsiteX3202" y="connsiteY3202"/>
              </a:cxn>
              <a:cxn ang="0">
                <a:pos x="connsiteX3203" y="connsiteY3203"/>
              </a:cxn>
              <a:cxn ang="0">
                <a:pos x="connsiteX3204" y="connsiteY3204"/>
              </a:cxn>
              <a:cxn ang="0">
                <a:pos x="connsiteX3205" y="connsiteY3205"/>
              </a:cxn>
              <a:cxn ang="0">
                <a:pos x="connsiteX3206" y="connsiteY3206"/>
              </a:cxn>
              <a:cxn ang="0">
                <a:pos x="connsiteX3207" y="connsiteY3207"/>
              </a:cxn>
              <a:cxn ang="0">
                <a:pos x="connsiteX3208" y="connsiteY3208"/>
              </a:cxn>
              <a:cxn ang="0">
                <a:pos x="connsiteX3209" y="connsiteY3209"/>
              </a:cxn>
              <a:cxn ang="0">
                <a:pos x="connsiteX3210" y="connsiteY3210"/>
              </a:cxn>
              <a:cxn ang="0">
                <a:pos x="connsiteX3211" y="connsiteY3211"/>
              </a:cxn>
              <a:cxn ang="0">
                <a:pos x="connsiteX3212" y="connsiteY3212"/>
              </a:cxn>
              <a:cxn ang="0">
                <a:pos x="connsiteX3213" y="connsiteY3213"/>
              </a:cxn>
              <a:cxn ang="0">
                <a:pos x="connsiteX3214" y="connsiteY3214"/>
              </a:cxn>
              <a:cxn ang="0">
                <a:pos x="connsiteX3215" y="connsiteY3215"/>
              </a:cxn>
              <a:cxn ang="0">
                <a:pos x="connsiteX3216" y="connsiteY3216"/>
              </a:cxn>
              <a:cxn ang="0">
                <a:pos x="connsiteX3217" y="connsiteY3217"/>
              </a:cxn>
              <a:cxn ang="0">
                <a:pos x="connsiteX3218" y="connsiteY3218"/>
              </a:cxn>
              <a:cxn ang="0">
                <a:pos x="connsiteX3219" y="connsiteY3219"/>
              </a:cxn>
              <a:cxn ang="0">
                <a:pos x="connsiteX3220" y="connsiteY3220"/>
              </a:cxn>
              <a:cxn ang="0">
                <a:pos x="connsiteX3221" y="connsiteY3221"/>
              </a:cxn>
              <a:cxn ang="0">
                <a:pos x="connsiteX3222" y="connsiteY3222"/>
              </a:cxn>
              <a:cxn ang="0">
                <a:pos x="connsiteX3223" y="connsiteY3223"/>
              </a:cxn>
              <a:cxn ang="0">
                <a:pos x="connsiteX3224" y="connsiteY3224"/>
              </a:cxn>
              <a:cxn ang="0">
                <a:pos x="connsiteX3225" y="connsiteY3225"/>
              </a:cxn>
              <a:cxn ang="0">
                <a:pos x="connsiteX3226" y="connsiteY3226"/>
              </a:cxn>
              <a:cxn ang="0">
                <a:pos x="connsiteX3227" y="connsiteY3227"/>
              </a:cxn>
              <a:cxn ang="0">
                <a:pos x="connsiteX3228" y="connsiteY3228"/>
              </a:cxn>
              <a:cxn ang="0">
                <a:pos x="connsiteX3229" y="connsiteY3229"/>
              </a:cxn>
              <a:cxn ang="0">
                <a:pos x="connsiteX3230" y="connsiteY3230"/>
              </a:cxn>
              <a:cxn ang="0">
                <a:pos x="connsiteX3231" y="connsiteY3231"/>
              </a:cxn>
              <a:cxn ang="0">
                <a:pos x="connsiteX3232" y="connsiteY3232"/>
              </a:cxn>
              <a:cxn ang="0">
                <a:pos x="connsiteX3233" y="connsiteY3233"/>
              </a:cxn>
              <a:cxn ang="0">
                <a:pos x="connsiteX3234" y="connsiteY3234"/>
              </a:cxn>
              <a:cxn ang="0">
                <a:pos x="connsiteX3235" y="connsiteY3235"/>
              </a:cxn>
              <a:cxn ang="0">
                <a:pos x="connsiteX3236" y="connsiteY3236"/>
              </a:cxn>
              <a:cxn ang="0">
                <a:pos x="connsiteX3237" y="connsiteY3237"/>
              </a:cxn>
              <a:cxn ang="0">
                <a:pos x="connsiteX3238" y="connsiteY3238"/>
              </a:cxn>
              <a:cxn ang="0">
                <a:pos x="connsiteX3239" y="connsiteY3239"/>
              </a:cxn>
              <a:cxn ang="0">
                <a:pos x="connsiteX3240" y="connsiteY3240"/>
              </a:cxn>
              <a:cxn ang="0">
                <a:pos x="connsiteX3241" y="connsiteY3241"/>
              </a:cxn>
              <a:cxn ang="0">
                <a:pos x="connsiteX3242" y="connsiteY3242"/>
              </a:cxn>
              <a:cxn ang="0">
                <a:pos x="connsiteX3243" y="connsiteY3243"/>
              </a:cxn>
              <a:cxn ang="0">
                <a:pos x="connsiteX3244" y="connsiteY3244"/>
              </a:cxn>
              <a:cxn ang="0">
                <a:pos x="connsiteX3245" y="connsiteY3245"/>
              </a:cxn>
              <a:cxn ang="0">
                <a:pos x="connsiteX3246" y="connsiteY3246"/>
              </a:cxn>
              <a:cxn ang="0">
                <a:pos x="connsiteX3247" y="connsiteY3247"/>
              </a:cxn>
              <a:cxn ang="0">
                <a:pos x="connsiteX3248" y="connsiteY3248"/>
              </a:cxn>
              <a:cxn ang="0">
                <a:pos x="connsiteX3249" y="connsiteY3249"/>
              </a:cxn>
              <a:cxn ang="0">
                <a:pos x="connsiteX3250" y="connsiteY3250"/>
              </a:cxn>
              <a:cxn ang="0">
                <a:pos x="connsiteX3251" y="connsiteY3251"/>
              </a:cxn>
              <a:cxn ang="0">
                <a:pos x="connsiteX3252" y="connsiteY3252"/>
              </a:cxn>
              <a:cxn ang="0">
                <a:pos x="connsiteX3253" y="connsiteY3253"/>
              </a:cxn>
              <a:cxn ang="0">
                <a:pos x="connsiteX3254" y="connsiteY3254"/>
              </a:cxn>
              <a:cxn ang="0">
                <a:pos x="connsiteX3255" y="connsiteY3255"/>
              </a:cxn>
              <a:cxn ang="0">
                <a:pos x="connsiteX3256" y="connsiteY3256"/>
              </a:cxn>
              <a:cxn ang="0">
                <a:pos x="connsiteX3257" y="connsiteY3257"/>
              </a:cxn>
              <a:cxn ang="0">
                <a:pos x="connsiteX3258" y="connsiteY3258"/>
              </a:cxn>
              <a:cxn ang="0">
                <a:pos x="connsiteX3259" y="connsiteY3259"/>
              </a:cxn>
              <a:cxn ang="0">
                <a:pos x="connsiteX3260" y="connsiteY3260"/>
              </a:cxn>
              <a:cxn ang="0">
                <a:pos x="connsiteX3261" y="connsiteY3261"/>
              </a:cxn>
              <a:cxn ang="0">
                <a:pos x="connsiteX3262" y="connsiteY3262"/>
              </a:cxn>
              <a:cxn ang="0">
                <a:pos x="connsiteX3263" y="connsiteY3263"/>
              </a:cxn>
              <a:cxn ang="0">
                <a:pos x="connsiteX3264" y="connsiteY3264"/>
              </a:cxn>
              <a:cxn ang="0">
                <a:pos x="connsiteX3265" y="connsiteY3265"/>
              </a:cxn>
              <a:cxn ang="0">
                <a:pos x="connsiteX3266" y="connsiteY3266"/>
              </a:cxn>
              <a:cxn ang="0">
                <a:pos x="connsiteX3267" y="connsiteY3267"/>
              </a:cxn>
              <a:cxn ang="0">
                <a:pos x="connsiteX3268" y="connsiteY3268"/>
              </a:cxn>
              <a:cxn ang="0">
                <a:pos x="connsiteX3269" y="connsiteY3269"/>
              </a:cxn>
              <a:cxn ang="0">
                <a:pos x="connsiteX3270" y="connsiteY3270"/>
              </a:cxn>
              <a:cxn ang="0">
                <a:pos x="connsiteX3271" y="connsiteY3271"/>
              </a:cxn>
              <a:cxn ang="0">
                <a:pos x="connsiteX3272" y="connsiteY3272"/>
              </a:cxn>
              <a:cxn ang="0">
                <a:pos x="connsiteX3273" y="connsiteY3273"/>
              </a:cxn>
              <a:cxn ang="0">
                <a:pos x="connsiteX3274" y="connsiteY3274"/>
              </a:cxn>
              <a:cxn ang="0">
                <a:pos x="connsiteX3275" y="connsiteY3275"/>
              </a:cxn>
              <a:cxn ang="0">
                <a:pos x="connsiteX3276" y="connsiteY3276"/>
              </a:cxn>
              <a:cxn ang="0">
                <a:pos x="connsiteX3277" y="connsiteY3277"/>
              </a:cxn>
              <a:cxn ang="0">
                <a:pos x="connsiteX3278" y="connsiteY3278"/>
              </a:cxn>
              <a:cxn ang="0">
                <a:pos x="connsiteX3279" y="connsiteY3279"/>
              </a:cxn>
              <a:cxn ang="0">
                <a:pos x="connsiteX3280" y="connsiteY3280"/>
              </a:cxn>
              <a:cxn ang="0">
                <a:pos x="connsiteX3281" y="connsiteY3281"/>
              </a:cxn>
              <a:cxn ang="0">
                <a:pos x="connsiteX3282" y="connsiteY3282"/>
              </a:cxn>
              <a:cxn ang="0">
                <a:pos x="connsiteX3283" y="connsiteY3283"/>
              </a:cxn>
              <a:cxn ang="0">
                <a:pos x="connsiteX3284" y="connsiteY3284"/>
              </a:cxn>
              <a:cxn ang="0">
                <a:pos x="connsiteX3285" y="connsiteY3285"/>
              </a:cxn>
              <a:cxn ang="0">
                <a:pos x="connsiteX3286" y="connsiteY3286"/>
              </a:cxn>
              <a:cxn ang="0">
                <a:pos x="connsiteX3287" y="connsiteY3287"/>
              </a:cxn>
              <a:cxn ang="0">
                <a:pos x="connsiteX3288" y="connsiteY3288"/>
              </a:cxn>
              <a:cxn ang="0">
                <a:pos x="connsiteX3289" y="connsiteY3289"/>
              </a:cxn>
              <a:cxn ang="0">
                <a:pos x="connsiteX3290" y="connsiteY3290"/>
              </a:cxn>
              <a:cxn ang="0">
                <a:pos x="connsiteX3291" y="connsiteY3291"/>
              </a:cxn>
              <a:cxn ang="0">
                <a:pos x="connsiteX3292" y="connsiteY3292"/>
              </a:cxn>
              <a:cxn ang="0">
                <a:pos x="connsiteX3293" y="connsiteY3293"/>
              </a:cxn>
              <a:cxn ang="0">
                <a:pos x="connsiteX3294" y="connsiteY3294"/>
              </a:cxn>
              <a:cxn ang="0">
                <a:pos x="connsiteX3295" y="connsiteY3295"/>
              </a:cxn>
              <a:cxn ang="0">
                <a:pos x="connsiteX3296" y="connsiteY3296"/>
              </a:cxn>
              <a:cxn ang="0">
                <a:pos x="connsiteX3297" y="connsiteY3297"/>
              </a:cxn>
              <a:cxn ang="0">
                <a:pos x="connsiteX3298" y="connsiteY3298"/>
              </a:cxn>
              <a:cxn ang="0">
                <a:pos x="connsiteX3299" y="connsiteY3299"/>
              </a:cxn>
              <a:cxn ang="0">
                <a:pos x="connsiteX3300" y="connsiteY3300"/>
              </a:cxn>
              <a:cxn ang="0">
                <a:pos x="connsiteX3301" y="connsiteY3301"/>
              </a:cxn>
              <a:cxn ang="0">
                <a:pos x="connsiteX3302" y="connsiteY3302"/>
              </a:cxn>
              <a:cxn ang="0">
                <a:pos x="connsiteX3303" y="connsiteY3303"/>
              </a:cxn>
              <a:cxn ang="0">
                <a:pos x="connsiteX3304" y="connsiteY3304"/>
              </a:cxn>
              <a:cxn ang="0">
                <a:pos x="connsiteX3305" y="connsiteY3305"/>
              </a:cxn>
              <a:cxn ang="0">
                <a:pos x="connsiteX3306" y="connsiteY3306"/>
              </a:cxn>
              <a:cxn ang="0">
                <a:pos x="connsiteX3307" y="connsiteY3307"/>
              </a:cxn>
              <a:cxn ang="0">
                <a:pos x="connsiteX3308" y="connsiteY3308"/>
              </a:cxn>
              <a:cxn ang="0">
                <a:pos x="connsiteX3309" y="connsiteY3309"/>
              </a:cxn>
              <a:cxn ang="0">
                <a:pos x="connsiteX3310" y="connsiteY3310"/>
              </a:cxn>
              <a:cxn ang="0">
                <a:pos x="connsiteX3311" y="connsiteY3311"/>
              </a:cxn>
              <a:cxn ang="0">
                <a:pos x="connsiteX3312" y="connsiteY3312"/>
              </a:cxn>
              <a:cxn ang="0">
                <a:pos x="connsiteX3313" y="connsiteY3313"/>
              </a:cxn>
              <a:cxn ang="0">
                <a:pos x="connsiteX3314" y="connsiteY3314"/>
              </a:cxn>
              <a:cxn ang="0">
                <a:pos x="connsiteX3315" y="connsiteY3315"/>
              </a:cxn>
              <a:cxn ang="0">
                <a:pos x="connsiteX3316" y="connsiteY3316"/>
              </a:cxn>
              <a:cxn ang="0">
                <a:pos x="connsiteX3317" y="connsiteY3317"/>
              </a:cxn>
              <a:cxn ang="0">
                <a:pos x="connsiteX3318" y="connsiteY3318"/>
              </a:cxn>
              <a:cxn ang="0">
                <a:pos x="connsiteX3319" y="connsiteY3319"/>
              </a:cxn>
              <a:cxn ang="0">
                <a:pos x="connsiteX3320" y="connsiteY3320"/>
              </a:cxn>
              <a:cxn ang="0">
                <a:pos x="connsiteX3321" y="connsiteY3321"/>
              </a:cxn>
              <a:cxn ang="0">
                <a:pos x="connsiteX3322" y="connsiteY3322"/>
              </a:cxn>
              <a:cxn ang="0">
                <a:pos x="connsiteX3323" y="connsiteY3323"/>
              </a:cxn>
              <a:cxn ang="0">
                <a:pos x="connsiteX3324" y="connsiteY3324"/>
              </a:cxn>
              <a:cxn ang="0">
                <a:pos x="connsiteX3325" y="connsiteY3325"/>
              </a:cxn>
              <a:cxn ang="0">
                <a:pos x="connsiteX3326" y="connsiteY3326"/>
              </a:cxn>
              <a:cxn ang="0">
                <a:pos x="connsiteX3327" y="connsiteY3327"/>
              </a:cxn>
              <a:cxn ang="0">
                <a:pos x="connsiteX3328" y="connsiteY3328"/>
              </a:cxn>
              <a:cxn ang="0">
                <a:pos x="connsiteX3329" y="connsiteY3329"/>
              </a:cxn>
              <a:cxn ang="0">
                <a:pos x="connsiteX3330" y="connsiteY3330"/>
              </a:cxn>
              <a:cxn ang="0">
                <a:pos x="connsiteX3331" y="connsiteY3331"/>
              </a:cxn>
              <a:cxn ang="0">
                <a:pos x="connsiteX3332" y="connsiteY3332"/>
              </a:cxn>
              <a:cxn ang="0">
                <a:pos x="connsiteX3333" y="connsiteY3333"/>
              </a:cxn>
              <a:cxn ang="0">
                <a:pos x="connsiteX3334" y="connsiteY3334"/>
              </a:cxn>
              <a:cxn ang="0">
                <a:pos x="connsiteX3335" y="connsiteY3335"/>
              </a:cxn>
              <a:cxn ang="0">
                <a:pos x="connsiteX3336" y="connsiteY3336"/>
              </a:cxn>
              <a:cxn ang="0">
                <a:pos x="connsiteX3337" y="connsiteY3337"/>
              </a:cxn>
              <a:cxn ang="0">
                <a:pos x="connsiteX3338" y="connsiteY3338"/>
              </a:cxn>
              <a:cxn ang="0">
                <a:pos x="connsiteX3339" y="connsiteY3339"/>
              </a:cxn>
              <a:cxn ang="0">
                <a:pos x="connsiteX3340" y="connsiteY3340"/>
              </a:cxn>
              <a:cxn ang="0">
                <a:pos x="connsiteX3341" y="connsiteY3341"/>
              </a:cxn>
              <a:cxn ang="0">
                <a:pos x="connsiteX3342" y="connsiteY3342"/>
              </a:cxn>
              <a:cxn ang="0">
                <a:pos x="connsiteX3343" y="connsiteY3343"/>
              </a:cxn>
              <a:cxn ang="0">
                <a:pos x="connsiteX3344" y="connsiteY3344"/>
              </a:cxn>
              <a:cxn ang="0">
                <a:pos x="connsiteX3345" y="connsiteY3345"/>
              </a:cxn>
              <a:cxn ang="0">
                <a:pos x="connsiteX3346" y="connsiteY3346"/>
              </a:cxn>
              <a:cxn ang="0">
                <a:pos x="connsiteX3347" y="connsiteY3347"/>
              </a:cxn>
              <a:cxn ang="0">
                <a:pos x="connsiteX3348" y="connsiteY3348"/>
              </a:cxn>
              <a:cxn ang="0">
                <a:pos x="connsiteX3349" y="connsiteY3349"/>
              </a:cxn>
              <a:cxn ang="0">
                <a:pos x="connsiteX3350" y="connsiteY3350"/>
              </a:cxn>
              <a:cxn ang="0">
                <a:pos x="connsiteX3351" y="connsiteY3351"/>
              </a:cxn>
              <a:cxn ang="0">
                <a:pos x="connsiteX3352" y="connsiteY3352"/>
              </a:cxn>
              <a:cxn ang="0">
                <a:pos x="connsiteX3353" y="connsiteY3353"/>
              </a:cxn>
              <a:cxn ang="0">
                <a:pos x="connsiteX3354" y="connsiteY3354"/>
              </a:cxn>
              <a:cxn ang="0">
                <a:pos x="connsiteX3355" y="connsiteY3355"/>
              </a:cxn>
              <a:cxn ang="0">
                <a:pos x="connsiteX3356" y="connsiteY3356"/>
              </a:cxn>
              <a:cxn ang="0">
                <a:pos x="connsiteX3357" y="connsiteY3357"/>
              </a:cxn>
              <a:cxn ang="0">
                <a:pos x="connsiteX3358" y="connsiteY3358"/>
              </a:cxn>
              <a:cxn ang="0">
                <a:pos x="connsiteX3359" y="connsiteY3359"/>
              </a:cxn>
              <a:cxn ang="0">
                <a:pos x="connsiteX3360" y="connsiteY3360"/>
              </a:cxn>
              <a:cxn ang="0">
                <a:pos x="connsiteX3361" y="connsiteY3361"/>
              </a:cxn>
              <a:cxn ang="0">
                <a:pos x="connsiteX3362" y="connsiteY3362"/>
              </a:cxn>
              <a:cxn ang="0">
                <a:pos x="connsiteX3363" y="connsiteY3363"/>
              </a:cxn>
              <a:cxn ang="0">
                <a:pos x="connsiteX3364" y="connsiteY3364"/>
              </a:cxn>
              <a:cxn ang="0">
                <a:pos x="connsiteX3365" y="connsiteY3365"/>
              </a:cxn>
              <a:cxn ang="0">
                <a:pos x="connsiteX3366" y="connsiteY3366"/>
              </a:cxn>
              <a:cxn ang="0">
                <a:pos x="connsiteX3367" y="connsiteY3367"/>
              </a:cxn>
              <a:cxn ang="0">
                <a:pos x="connsiteX3368" y="connsiteY3368"/>
              </a:cxn>
              <a:cxn ang="0">
                <a:pos x="connsiteX3369" y="connsiteY3369"/>
              </a:cxn>
              <a:cxn ang="0">
                <a:pos x="connsiteX3370" y="connsiteY3370"/>
              </a:cxn>
              <a:cxn ang="0">
                <a:pos x="connsiteX3371" y="connsiteY3371"/>
              </a:cxn>
              <a:cxn ang="0">
                <a:pos x="connsiteX3372" y="connsiteY3372"/>
              </a:cxn>
              <a:cxn ang="0">
                <a:pos x="connsiteX3373" y="connsiteY3373"/>
              </a:cxn>
              <a:cxn ang="0">
                <a:pos x="connsiteX3374" y="connsiteY3374"/>
              </a:cxn>
              <a:cxn ang="0">
                <a:pos x="connsiteX3375" y="connsiteY3375"/>
              </a:cxn>
              <a:cxn ang="0">
                <a:pos x="connsiteX3376" y="connsiteY3376"/>
              </a:cxn>
              <a:cxn ang="0">
                <a:pos x="connsiteX3377" y="connsiteY3377"/>
              </a:cxn>
              <a:cxn ang="0">
                <a:pos x="connsiteX3378" y="connsiteY3378"/>
              </a:cxn>
              <a:cxn ang="0">
                <a:pos x="connsiteX3379" y="connsiteY3379"/>
              </a:cxn>
              <a:cxn ang="0">
                <a:pos x="connsiteX3380" y="connsiteY3380"/>
              </a:cxn>
              <a:cxn ang="0">
                <a:pos x="connsiteX3381" y="connsiteY3381"/>
              </a:cxn>
              <a:cxn ang="0">
                <a:pos x="connsiteX3382" y="connsiteY3382"/>
              </a:cxn>
              <a:cxn ang="0">
                <a:pos x="connsiteX3383" y="connsiteY3383"/>
              </a:cxn>
              <a:cxn ang="0">
                <a:pos x="connsiteX3384" y="connsiteY3384"/>
              </a:cxn>
              <a:cxn ang="0">
                <a:pos x="connsiteX3385" y="connsiteY3385"/>
              </a:cxn>
              <a:cxn ang="0">
                <a:pos x="connsiteX3386" y="connsiteY3386"/>
              </a:cxn>
              <a:cxn ang="0">
                <a:pos x="connsiteX3387" y="connsiteY3387"/>
              </a:cxn>
              <a:cxn ang="0">
                <a:pos x="connsiteX3388" y="connsiteY3388"/>
              </a:cxn>
              <a:cxn ang="0">
                <a:pos x="connsiteX3389" y="connsiteY3389"/>
              </a:cxn>
              <a:cxn ang="0">
                <a:pos x="connsiteX3390" y="connsiteY3390"/>
              </a:cxn>
              <a:cxn ang="0">
                <a:pos x="connsiteX3391" y="connsiteY3391"/>
              </a:cxn>
              <a:cxn ang="0">
                <a:pos x="connsiteX3392" y="connsiteY3392"/>
              </a:cxn>
              <a:cxn ang="0">
                <a:pos x="connsiteX3393" y="connsiteY3393"/>
              </a:cxn>
              <a:cxn ang="0">
                <a:pos x="connsiteX3394" y="connsiteY3394"/>
              </a:cxn>
              <a:cxn ang="0">
                <a:pos x="connsiteX3395" y="connsiteY3395"/>
              </a:cxn>
              <a:cxn ang="0">
                <a:pos x="connsiteX3396" y="connsiteY3396"/>
              </a:cxn>
              <a:cxn ang="0">
                <a:pos x="connsiteX3397" y="connsiteY3397"/>
              </a:cxn>
              <a:cxn ang="0">
                <a:pos x="connsiteX3398" y="connsiteY3398"/>
              </a:cxn>
              <a:cxn ang="0">
                <a:pos x="connsiteX3399" y="connsiteY3399"/>
              </a:cxn>
              <a:cxn ang="0">
                <a:pos x="connsiteX3400" y="connsiteY3400"/>
              </a:cxn>
              <a:cxn ang="0">
                <a:pos x="connsiteX3401" y="connsiteY3401"/>
              </a:cxn>
              <a:cxn ang="0">
                <a:pos x="connsiteX3402" y="connsiteY3402"/>
              </a:cxn>
              <a:cxn ang="0">
                <a:pos x="connsiteX3403" y="connsiteY3403"/>
              </a:cxn>
              <a:cxn ang="0">
                <a:pos x="connsiteX3404" y="connsiteY3404"/>
              </a:cxn>
              <a:cxn ang="0">
                <a:pos x="connsiteX3405" y="connsiteY3405"/>
              </a:cxn>
              <a:cxn ang="0">
                <a:pos x="connsiteX3406" y="connsiteY3406"/>
              </a:cxn>
              <a:cxn ang="0">
                <a:pos x="connsiteX3407" y="connsiteY3407"/>
              </a:cxn>
              <a:cxn ang="0">
                <a:pos x="connsiteX3408" y="connsiteY3408"/>
              </a:cxn>
              <a:cxn ang="0">
                <a:pos x="connsiteX3409" y="connsiteY3409"/>
              </a:cxn>
              <a:cxn ang="0">
                <a:pos x="connsiteX3410" y="connsiteY3410"/>
              </a:cxn>
              <a:cxn ang="0">
                <a:pos x="connsiteX3411" y="connsiteY3411"/>
              </a:cxn>
              <a:cxn ang="0">
                <a:pos x="connsiteX3412" y="connsiteY3412"/>
              </a:cxn>
              <a:cxn ang="0">
                <a:pos x="connsiteX3413" y="connsiteY3413"/>
              </a:cxn>
              <a:cxn ang="0">
                <a:pos x="connsiteX3414" y="connsiteY3414"/>
              </a:cxn>
              <a:cxn ang="0">
                <a:pos x="connsiteX3415" y="connsiteY3415"/>
              </a:cxn>
              <a:cxn ang="0">
                <a:pos x="connsiteX3416" y="connsiteY3416"/>
              </a:cxn>
              <a:cxn ang="0">
                <a:pos x="connsiteX3417" y="connsiteY3417"/>
              </a:cxn>
              <a:cxn ang="0">
                <a:pos x="connsiteX3418" y="connsiteY3418"/>
              </a:cxn>
              <a:cxn ang="0">
                <a:pos x="connsiteX3419" y="connsiteY3419"/>
              </a:cxn>
              <a:cxn ang="0">
                <a:pos x="connsiteX3420" y="connsiteY3420"/>
              </a:cxn>
              <a:cxn ang="0">
                <a:pos x="connsiteX3421" y="connsiteY3421"/>
              </a:cxn>
              <a:cxn ang="0">
                <a:pos x="connsiteX3422" y="connsiteY3422"/>
              </a:cxn>
              <a:cxn ang="0">
                <a:pos x="connsiteX3423" y="connsiteY3423"/>
              </a:cxn>
              <a:cxn ang="0">
                <a:pos x="connsiteX3424" y="connsiteY3424"/>
              </a:cxn>
              <a:cxn ang="0">
                <a:pos x="connsiteX3425" y="connsiteY3425"/>
              </a:cxn>
              <a:cxn ang="0">
                <a:pos x="connsiteX3426" y="connsiteY3426"/>
              </a:cxn>
              <a:cxn ang="0">
                <a:pos x="connsiteX3427" y="connsiteY3427"/>
              </a:cxn>
              <a:cxn ang="0">
                <a:pos x="connsiteX3428" y="connsiteY3428"/>
              </a:cxn>
              <a:cxn ang="0">
                <a:pos x="connsiteX3429" y="connsiteY3429"/>
              </a:cxn>
              <a:cxn ang="0">
                <a:pos x="connsiteX3430" y="connsiteY3430"/>
              </a:cxn>
              <a:cxn ang="0">
                <a:pos x="connsiteX3431" y="connsiteY3431"/>
              </a:cxn>
              <a:cxn ang="0">
                <a:pos x="connsiteX3432" y="connsiteY3432"/>
              </a:cxn>
              <a:cxn ang="0">
                <a:pos x="connsiteX3433" y="connsiteY3433"/>
              </a:cxn>
              <a:cxn ang="0">
                <a:pos x="connsiteX3434" y="connsiteY3434"/>
              </a:cxn>
              <a:cxn ang="0">
                <a:pos x="connsiteX3435" y="connsiteY3435"/>
              </a:cxn>
              <a:cxn ang="0">
                <a:pos x="connsiteX3436" y="connsiteY3436"/>
              </a:cxn>
              <a:cxn ang="0">
                <a:pos x="connsiteX3437" y="connsiteY3437"/>
              </a:cxn>
              <a:cxn ang="0">
                <a:pos x="connsiteX3438" y="connsiteY3438"/>
              </a:cxn>
              <a:cxn ang="0">
                <a:pos x="connsiteX3439" y="connsiteY3439"/>
              </a:cxn>
              <a:cxn ang="0">
                <a:pos x="connsiteX3440" y="connsiteY3440"/>
              </a:cxn>
              <a:cxn ang="0">
                <a:pos x="connsiteX3441" y="connsiteY3441"/>
              </a:cxn>
              <a:cxn ang="0">
                <a:pos x="connsiteX3442" y="connsiteY3442"/>
              </a:cxn>
              <a:cxn ang="0">
                <a:pos x="connsiteX3443" y="connsiteY3443"/>
              </a:cxn>
              <a:cxn ang="0">
                <a:pos x="connsiteX3444" y="connsiteY3444"/>
              </a:cxn>
              <a:cxn ang="0">
                <a:pos x="connsiteX3445" y="connsiteY3445"/>
              </a:cxn>
              <a:cxn ang="0">
                <a:pos x="connsiteX3446" y="connsiteY3446"/>
              </a:cxn>
              <a:cxn ang="0">
                <a:pos x="connsiteX3447" y="connsiteY3447"/>
              </a:cxn>
              <a:cxn ang="0">
                <a:pos x="connsiteX3448" y="connsiteY3448"/>
              </a:cxn>
              <a:cxn ang="0">
                <a:pos x="connsiteX3449" y="connsiteY3449"/>
              </a:cxn>
              <a:cxn ang="0">
                <a:pos x="connsiteX3450" y="connsiteY3450"/>
              </a:cxn>
              <a:cxn ang="0">
                <a:pos x="connsiteX3451" y="connsiteY3451"/>
              </a:cxn>
              <a:cxn ang="0">
                <a:pos x="connsiteX3452" y="connsiteY3452"/>
              </a:cxn>
              <a:cxn ang="0">
                <a:pos x="connsiteX3453" y="connsiteY3453"/>
              </a:cxn>
              <a:cxn ang="0">
                <a:pos x="connsiteX3454" y="connsiteY3454"/>
              </a:cxn>
              <a:cxn ang="0">
                <a:pos x="connsiteX3455" y="connsiteY3455"/>
              </a:cxn>
              <a:cxn ang="0">
                <a:pos x="connsiteX3456" y="connsiteY3456"/>
              </a:cxn>
              <a:cxn ang="0">
                <a:pos x="connsiteX3457" y="connsiteY3457"/>
              </a:cxn>
              <a:cxn ang="0">
                <a:pos x="connsiteX3458" y="connsiteY3458"/>
              </a:cxn>
              <a:cxn ang="0">
                <a:pos x="connsiteX3459" y="connsiteY3459"/>
              </a:cxn>
              <a:cxn ang="0">
                <a:pos x="connsiteX3460" y="connsiteY3460"/>
              </a:cxn>
              <a:cxn ang="0">
                <a:pos x="connsiteX3461" y="connsiteY3461"/>
              </a:cxn>
              <a:cxn ang="0">
                <a:pos x="connsiteX3462" y="connsiteY3462"/>
              </a:cxn>
              <a:cxn ang="0">
                <a:pos x="connsiteX3463" y="connsiteY3463"/>
              </a:cxn>
              <a:cxn ang="0">
                <a:pos x="connsiteX3464" y="connsiteY3464"/>
              </a:cxn>
              <a:cxn ang="0">
                <a:pos x="connsiteX3465" y="connsiteY3465"/>
              </a:cxn>
              <a:cxn ang="0">
                <a:pos x="connsiteX3466" y="connsiteY3466"/>
              </a:cxn>
              <a:cxn ang="0">
                <a:pos x="connsiteX3467" y="connsiteY3467"/>
              </a:cxn>
              <a:cxn ang="0">
                <a:pos x="connsiteX3468" y="connsiteY3468"/>
              </a:cxn>
              <a:cxn ang="0">
                <a:pos x="connsiteX3469" y="connsiteY3469"/>
              </a:cxn>
              <a:cxn ang="0">
                <a:pos x="connsiteX3470" y="connsiteY3470"/>
              </a:cxn>
              <a:cxn ang="0">
                <a:pos x="connsiteX3471" y="connsiteY3471"/>
              </a:cxn>
              <a:cxn ang="0">
                <a:pos x="connsiteX3472" y="connsiteY3472"/>
              </a:cxn>
              <a:cxn ang="0">
                <a:pos x="connsiteX3473" y="connsiteY3473"/>
              </a:cxn>
              <a:cxn ang="0">
                <a:pos x="connsiteX3474" y="connsiteY3474"/>
              </a:cxn>
              <a:cxn ang="0">
                <a:pos x="connsiteX3475" y="connsiteY3475"/>
              </a:cxn>
              <a:cxn ang="0">
                <a:pos x="connsiteX3476" y="connsiteY3476"/>
              </a:cxn>
              <a:cxn ang="0">
                <a:pos x="connsiteX3477" y="connsiteY3477"/>
              </a:cxn>
              <a:cxn ang="0">
                <a:pos x="connsiteX3478" y="connsiteY3478"/>
              </a:cxn>
              <a:cxn ang="0">
                <a:pos x="connsiteX3479" y="connsiteY3479"/>
              </a:cxn>
              <a:cxn ang="0">
                <a:pos x="connsiteX3480" y="connsiteY3480"/>
              </a:cxn>
              <a:cxn ang="0">
                <a:pos x="connsiteX3481" y="connsiteY3481"/>
              </a:cxn>
              <a:cxn ang="0">
                <a:pos x="connsiteX3482" y="connsiteY3482"/>
              </a:cxn>
              <a:cxn ang="0">
                <a:pos x="connsiteX3483" y="connsiteY3483"/>
              </a:cxn>
              <a:cxn ang="0">
                <a:pos x="connsiteX3484" y="connsiteY3484"/>
              </a:cxn>
              <a:cxn ang="0">
                <a:pos x="connsiteX3485" y="connsiteY3485"/>
              </a:cxn>
              <a:cxn ang="0">
                <a:pos x="connsiteX3486" y="connsiteY3486"/>
              </a:cxn>
              <a:cxn ang="0">
                <a:pos x="connsiteX3487" y="connsiteY3487"/>
              </a:cxn>
              <a:cxn ang="0">
                <a:pos x="connsiteX3488" y="connsiteY3488"/>
              </a:cxn>
              <a:cxn ang="0">
                <a:pos x="connsiteX3489" y="connsiteY3489"/>
              </a:cxn>
              <a:cxn ang="0">
                <a:pos x="connsiteX3490" y="connsiteY3490"/>
              </a:cxn>
              <a:cxn ang="0">
                <a:pos x="connsiteX3491" y="connsiteY3491"/>
              </a:cxn>
              <a:cxn ang="0">
                <a:pos x="connsiteX3492" y="connsiteY3492"/>
              </a:cxn>
              <a:cxn ang="0">
                <a:pos x="connsiteX3493" y="connsiteY3493"/>
              </a:cxn>
              <a:cxn ang="0">
                <a:pos x="connsiteX3494" y="connsiteY3494"/>
              </a:cxn>
              <a:cxn ang="0">
                <a:pos x="connsiteX3495" y="connsiteY3495"/>
              </a:cxn>
              <a:cxn ang="0">
                <a:pos x="connsiteX3496" y="connsiteY3496"/>
              </a:cxn>
              <a:cxn ang="0">
                <a:pos x="connsiteX3497" y="connsiteY3497"/>
              </a:cxn>
              <a:cxn ang="0">
                <a:pos x="connsiteX3498" y="connsiteY3498"/>
              </a:cxn>
              <a:cxn ang="0">
                <a:pos x="connsiteX3499" y="connsiteY3499"/>
              </a:cxn>
              <a:cxn ang="0">
                <a:pos x="connsiteX3500" y="connsiteY3500"/>
              </a:cxn>
              <a:cxn ang="0">
                <a:pos x="connsiteX3501" y="connsiteY3501"/>
              </a:cxn>
              <a:cxn ang="0">
                <a:pos x="connsiteX3502" y="connsiteY3502"/>
              </a:cxn>
              <a:cxn ang="0">
                <a:pos x="connsiteX3503" y="connsiteY3503"/>
              </a:cxn>
              <a:cxn ang="0">
                <a:pos x="connsiteX3504" y="connsiteY3504"/>
              </a:cxn>
              <a:cxn ang="0">
                <a:pos x="connsiteX3505" y="connsiteY3505"/>
              </a:cxn>
              <a:cxn ang="0">
                <a:pos x="connsiteX3506" y="connsiteY3506"/>
              </a:cxn>
              <a:cxn ang="0">
                <a:pos x="connsiteX3507" y="connsiteY3507"/>
              </a:cxn>
              <a:cxn ang="0">
                <a:pos x="connsiteX3508" y="connsiteY3508"/>
              </a:cxn>
              <a:cxn ang="0">
                <a:pos x="connsiteX3509" y="connsiteY3509"/>
              </a:cxn>
              <a:cxn ang="0">
                <a:pos x="connsiteX3510" y="connsiteY3510"/>
              </a:cxn>
              <a:cxn ang="0">
                <a:pos x="connsiteX3511" y="connsiteY3511"/>
              </a:cxn>
              <a:cxn ang="0">
                <a:pos x="connsiteX3512" y="connsiteY3512"/>
              </a:cxn>
              <a:cxn ang="0">
                <a:pos x="connsiteX3513" y="connsiteY3513"/>
              </a:cxn>
              <a:cxn ang="0">
                <a:pos x="connsiteX3514" y="connsiteY3514"/>
              </a:cxn>
              <a:cxn ang="0">
                <a:pos x="connsiteX3515" y="connsiteY3515"/>
              </a:cxn>
              <a:cxn ang="0">
                <a:pos x="connsiteX3516" y="connsiteY3516"/>
              </a:cxn>
              <a:cxn ang="0">
                <a:pos x="connsiteX3517" y="connsiteY3517"/>
              </a:cxn>
              <a:cxn ang="0">
                <a:pos x="connsiteX3518" y="connsiteY3518"/>
              </a:cxn>
              <a:cxn ang="0">
                <a:pos x="connsiteX3519" y="connsiteY3519"/>
              </a:cxn>
              <a:cxn ang="0">
                <a:pos x="connsiteX3520" y="connsiteY3520"/>
              </a:cxn>
              <a:cxn ang="0">
                <a:pos x="connsiteX3521" y="connsiteY3521"/>
              </a:cxn>
              <a:cxn ang="0">
                <a:pos x="connsiteX3522" y="connsiteY3522"/>
              </a:cxn>
              <a:cxn ang="0">
                <a:pos x="connsiteX3523" y="connsiteY3523"/>
              </a:cxn>
              <a:cxn ang="0">
                <a:pos x="connsiteX3524" y="connsiteY3524"/>
              </a:cxn>
              <a:cxn ang="0">
                <a:pos x="connsiteX3525" y="connsiteY3525"/>
              </a:cxn>
              <a:cxn ang="0">
                <a:pos x="connsiteX3526" y="connsiteY3526"/>
              </a:cxn>
              <a:cxn ang="0">
                <a:pos x="connsiteX3527" y="connsiteY3527"/>
              </a:cxn>
              <a:cxn ang="0">
                <a:pos x="connsiteX3528" y="connsiteY3528"/>
              </a:cxn>
              <a:cxn ang="0">
                <a:pos x="connsiteX3529" y="connsiteY3529"/>
              </a:cxn>
              <a:cxn ang="0">
                <a:pos x="connsiteX3530" y="connsiteY3530"/>
              </a:cxn>
              <a:cxn ang="0">
                <a:pos x="connsiteX3531" y="connsiteY3531"/>
              </a:cxn>
              <a:cxn ang="0">
                <a:pos x="connsiteX3532" y="connsiteY3532"/>
              </a:cxn>
              <a:cxn ang="0">
                <a:pos x="connsiteX3533" y="connsiteY3533"/>
              </a:cxn>
              <a:cxn ang="0">
                <a:pos x="connsiteX3534" y="connsiteY3534"/>
              </a:cxn>
              <a:cxn ang="0">
                <a:pos x="connsiteX3535" y="connsiteY3535"/>
              </a:cxn>
              <a:cxn ang="0">
                <a:pos x="connsiteX3536" y="connsiteY3536"/>
              </a:cxn>
              <a:cxn ang="0">
                <a:pos x="connsiteX3537" y="connsiteY3537"/>
              </a:cxn>
              <a:cxn ang="0">
                <a:pos x="connsiteX3538" y="connsiteY3538"/>
              </a:cxn>
              <a:cxn ang="0">
                <a:pos x="connsiteX3539" y="connsiteY3539"/>
              </a:cxn>
              <a:cxn ang="0">
                <a:pos x="connsiteX3540" y="connsiteY3540"/>
              </a:cxn>
              <a:cxn ang="0">
                <a:pos x="connsiteX3541" y="connsiteY3541"/>
              </a:cxn>
              <a:cxn ang="0">
                <a:pos x="connsiteX3542" y="connsiteY3542"/>
              </a:cxn>
              <a:cxn ang="0">
                <a:pos x="connsiteX3543" y="connsiteY3543"/>
              </a:cxn>
              <a:cxn ang="0">
                <a:pos x="connsiteX3544" y="connsiteY3544"/>
              </a:cxn>
              <a:cxn ang="0">
                <a:pos x="connsiteX3545" y="connsiteY3545"/>
              </a:cxn>
              <a:cxn ang="0">
                <a:pos x="connsiteX3546" y="connsiteY3546"/>
              </a:cxn>
              <a:cxn ang="0">
                <a:pos x="connsiteX3547" y="connsiteY3547"/>
              </a:cxn>
              <a:cxn ang="0">
                <a:pos x="connsiteX3548" y="connsiteY3548"/>
              </a:cxn>
              <a:cxn ang="0">
                <a:pos x="connsiteX3549" y="connsiteY3549"/>
              </a:cxn>
              <a:cxn ang="0">
                <a:pos x="connsiteX3550" y="connsiteY3550"/>
              </a:cxn>
              <a:cxn ang="0">
                <a:pos x="connsiteX3551" y="connsiteY3551"/>
              </a:cxn>
              <a:cxn ang="0">
                <a:pos x="connsiteX3552" y="connsiteY3552"/>
              </a:cxn>
              <a:cxn ang="0">
                <a:pos x="connsiteX3553" y="connsiteY3553"/>
              </a:cxn>
              <a:cxn ang="0">
                <a:pos x="connsiteX3554" y="connsiteY3554"/>
              </a:cxn>
              <a:cxn ang="0">
                <a:pos x="connsiteX3555" y="connsiteY3555"/>
              </a:cxn>
              <a:cxn ang="0">
                <a:pos x="connsiteX3556" y="connsiteY3556"/>
              </a:cxn>
              <a:cxn ang="0">
                <a:pos x="connsiteX3557" y="connsiteY3557"/>
              </a:cxn>
              <a:cxn ang="0">
                <a:pos x="connsiteX3558" y="connsiteY3558"/>
              </a:cxn>
              <a:cxn ang="0">
                <a:pos x="connsiteX3559" y="connsiteY3559"/>
              </a:cxn>
              <a:cxn ang="0">
                <a:pos x="connsiteX3560" y="connsiteY3560"/>
              </a:cxn>
              <a:cxn ang="0">
                <a:pos x="connsiteX3561" y="connsiteY3561"/>
              </a:cxn>
              <a:cxn ang="0">
                <a:pos x="connsiteX3562" y="connsiteY3562"/>
              </a:cxn>
              <a:cxn ang="0">
                <a:pos x="connsiteX3563" y="connsiteY3563"/>
              </a:cxn>
              <a:cxn ang="0">
                <a:pos x="connsiteX3564" y="connsiteY3564"/>
              </a:cxn>
              <a:cxn ang="0">
                <a:pos x="connsiteX3565" y="connsiteY3565"/>
              </a:cxn>
              <a:cxn ang="0">
                <a:pos x="connsiteX3566" y="connsiteY3566"/>
              </a:cxn>
              <a:cxn ang="0">
                <a:pos x="connsiteX3567" y="connsiteY3567"/>
              </a:cxn>
              <a:cxn ang="0">
                <a:pos x="connsiteX3568" y="connsiteY3568"/>
              </a:cxn>
              <a:cxn ang="0">
                <a:pos x="connsiteX3569" y="connsiteY3569"/>
              </a:cxn>
              <a:cxn ang="0">
                <a:pos x="connsiteX3570" y="connsiteY3570"/>
              </a:cxn>
              <a:cxn ang="0">
                <a:pos x="connsiteX3571" y="connsiteY3571"/>
              </a:cxn>
              <a:cxn ang="0">
                <a:pos x="connsiteX3572" y="connsiteY3572"/>
              </a:cxn>
              <a:cxn ang="0">
                <a:pos x="connsiteX3573" y="connsiteY3573"/>
              </a:cxn>
              <a:cxn ang="0">
                <a:pos x="connsiteX3574" y="connsiteY3574"/>
              </a:cxn>
              <a:cxn ang="0">
                <a:pos x="connsiteX3575" y="connsiteY3575"/>
              </a:cxn>
              <a:cxn ang="0">
                <a:pos x="connsiteX3576" y="connsiteY3576"/>
              </a:cxn>
              <a:cxn ang="0">
                <a:pos x="connsiteX3577" y="connsiteY3577"/>
              </a:cxn>
              <a:cxn ang="0">
                <a:pos x="connsiteX3578" y="connsiteY3578"/>
              </a:cxn>
              <a:cxn ang="0">
                <a:pos x="connsiteX3579" y="connsiteY3579"/>
              </a:cxn>
              <a:cxn ang="0">
                <a:pos x="connsiteX3580" y="connsiteY3580"/>
              </a:cxn>
              <a:cxn ang="0">
                <a:pos x="connsiteX3581" y="connsiteY3581"/>
              </a:cxn>
              <a:cxn ang="0">
                <a:pos x="connsiteX3582" y="connsiteY3582"/>
              </a:cxn>
              <a:cxn ang="0">
                <a:pos x="connsiteX3583" y="connsiteY3583"/>
              </a:cxn>
              <a:cxn ang="0">
                <a:pos x="connsiteX3584" y="connsiteY3584"/>
              </a:cxn>
              <a:cxn ang="0">
                <a:pos x="connsiteX3585" y="connsiteY3585"/>
              </a:cxn>
              <a:cxn ang="0">
                <a:pos x="connsiteX3586" y="connsiteY3586"/>
              </a:cxn>
              <a:cxn ang="0">
                <a:pos x="connsiteX3587" y="connsiteY3587"/>
              </a:cxn>
              <a:cxn ang="0">
                <a:pos x="connsiteX3588" y="connsiteY3588"/>
              </a:cxn>
              <a:cxn ang="0">
                <a:pos x="connsiteX3589" y="connsiteY3589"/>
              </a:cxn>
              <a:cxn ang="0">
                <a:pos x="connsiteX3590" y="connsiteY3590"/>
              </a:cxn>
              <a:cxn ang="0">
                <a:pos x="connsiteX3591" y="connsiteY3591"/>
              </a:cxn>
              <a:cxn ang="0">
                <a:pos x="connsiteX3592" y="connsiteY3592"/>
              </a:cxn>
              <a:cxn ang="0">
                <a:pos x="connsiteX3593" y="connsiteY3593"/>
              </a:cxn>
              <a:cxn ang="0">
                <a:pos x="connsiteX3594" y="connsiteY3594"/>
              </a:cxn>
              <a:cxn ang="0">
                <a:pos x="connsiteX3595" y="connsiteY3595"/>
              </a:cxn>
              <a:cxn ang="0">
                <a:pos x="connsiteX3596" y="connsiteY3596"/>
              </a:cxn>
              <a:cxn ang="0">
                <a:pos x="connsiteX3597" y="connsiteY3597"/>
              </a:cxn>
              <a:cxn ang="0">
                <a:pos x="connsiteX3598" y="connsiteY3598"/>
              </a:cxn>
              <a:cxn ang="0">
                <a:pos x="connsiteX3599" y="connsiteY3599"/>
              </a:cxn>
              <a:cxn ang="0">
                <a:pos x="connsiteX3600" y="connsiteY3600"/>
              </a:cxn>
              <a:cxn ang="0">
                <a:pos x="connsiteX3601" y="connsiteY3601"/>
              </a:cxn>
              <a:cxn ang="0">
                <a:pos x="connsiteX3602" y="connsiteY3602"/>
              </a:cxn>
              <a:cxn ang="0">
                <a:pos x="connsiteX3603" y="connsiteY3603"/>
              </a:cxn>
              <a:cxn ang="0">
                <a:pos x="connsiteX3604" y="connsiteY3604"/>
              </a:cxn>
              <a:cxn ang="0">
                <a:pos x="connsiteX3605" y="connsiteY3605"/>
              </a:cxn>
              <a:cxn ang="0">
                <a:pos x="connsiteX3606" y="connsiteY3606"/>
              </a:cxn>
              <a:cxn ang="0">
                <a:pos x="connsiteX3607" y="connsiteY3607"/>
              </a:cxn>
              <a:cxn ang="0">
                <a:pos x="connsiteX3608" y="connsiteY3608"/>
              </a:cxn>
              <a:cxn ang="0">
                <a:pos x="connsiteX3609" y="connsiteY3609"/>
              </a:cxn>
              <a:cxn ang="0">
                <a:pos x="connsiteX3610" y="connsiteY3610"/>
              </a:cxn>
              <a:cxn ang="0">
                <a:pos x="connsiteX3611" y="connsiteY3611"/>
              </a:cxn>
              <a:cxn ang="0">
                <a:pos x="connsiteX3612" y="connsiteY3612"/>
              </a:cxn>
              <a:cxn ang="0">
                <a:pos x="connsiteX3613" y="connsiteY3613"/>
              </a:cxn>
              <a:cxn ang="0">
                <a:pos x="connsiteX3614" y="connsiteY3614"/>
              </a:cxn>
              <a:cxn ang="0">
                <a:pos x="connsiteX3615" y="connsiteY3615"/>
              </a:cxn>
              <a:cxn ang="0">
                <a:pos x="connsiteX3616" y="connsiteY3616"/>
              </a:cxn>
              <a:cxn ang="0">
                <a:pos x="connsiteX3617" y="connsiteY3617"/>
              </a:cxn>
              <a:cxn ang="0">
                <a:pos x="connsiteX3618" y="connsiteY3618"/>
              </a:cxn>
              <a:cxn ang="0">
                <a:pos x="connsiteX3619" y="connsiteY3619"/>
              </a:cxn>
              <a:cxn ang="0">
                <a:pos x="connsiteX3620" y="connsiteY3620"/>
              </a:cxn>
              <a:cxn ang="0">
                <a:pos x="connsiteX3621" y="connsiteY3621"/>
              </a:cxn>
              <a:cxn ang="0">
                <a:pos x="connsiteX3622" y="connsiteY3622"/>
              </a:cxn>
              <a:cxn ang="0">
                <a:pos x="connsiteX3623" y="connsiteY3623"/>
              </a:cxn>
              <a:cxn ang="0">
                <a:pos x="connsiteX3624" y="connsiteY3624"/>
              </a:cxn>
              <a:cxn ang="0">
                <a:pos x="connsiteX3625" y="connsiteY3625"/>
              </a:cxn>
              <a:cxn ang="0">
                <a:pos x="connsiteX3626" y="connsiteY3626"/>
              </a:cxn>
              <a:cxn ang="0">
                <a:pos x="connsiteX3627" y="connsiteY3627"/>
              </a:cxn>
              <a:cxn ang="0">
                <a:pos x="connsiteX3628" y="connsiteY3628"/>
              </a:cxn>
              <a:cxn ang="0">
                <a:pos x="connsiteX3629" y="connsiteY3629"/>
              </a:cxn>
              <a:cxn ang="0">
                <a:pos x="connsiteX3630" y="connsiteY3630"/>
              </a:cxn>
              <a:cxn ang="0">
                <a:pos x="connsiteX3631" y="connsiteY3631"/>
              </a:cxn>
              <a:cxn ang="0">
                <a:pos x="connsiteX3632" y="connsiteY3632"/>
              </a:cxn>
              <a:cxn ang="0">
                <a:pos x="connsiteX3633" y="connsiteY3633"/>
              </a:cxn>
              <a:cxn ang="0">
                <a:pos x="connsiteX3634" y="connsiteY3634"/>
              </a:cxn>
              <a:cxn ang="0">
                <a:pos x="connsiteX3635" y="connsiteY3635"/>
              </a:cxn>
              <a:cxn ang="0">
                <a:pos x="connsiteX3636" y="connsiteY3636"/>
              </a:cxn>
              <a:cxn ang="0">
                <a:pos x="connsiteX3637" y="connsiteY3637"/>
              </a:cxn>
              <a:cxn ang="0">
                <a:pos x="connsiteX3638" y="connsiteY3638"/>
              </a:cxn>
              <a:cxn ang="0">
                <a:pos x="connsiteX3639" y="connsiteY3639"/>
              </a:cxn>
              <a:cxn ang="0">
                <a:pos x="connsiteX3640" y="connsiteY3640"/>
              </a:cxn>
              <a:cxn ang="0">
                <a:pos x="connsiteX3641" y="connsiteY3641"/>
              </a:cxn>
              <a:cxn ang="0">
                <a:pos x="connsiteX3642" y="connsiteY3642"/>
              </a:cxn>
              <a:cxn ang="0">
                <a:pos x="connsiteX3643" y="connsiteY3643"/>
              </a:cxn>
              <a:cxn ang="0">
                <a:pos x="connsiteX3644" y="connsiteY3644"/>
              </a:cxn>
              <a:cxn ang="0">
                <a:pos x="connsiteX3645" y="connsiteY3645"/>
              </a:cxn>
              <a:cxn ang="0">
                <a:pos x="connsiteX3646" y="connsiteY3646"/>
              </a:cxn>
              <a:cxn ang="0">
                <a:pos x="connsiteX3647" y="connsiteY3647"/>
              </a:cxn>
              <a:cxn ang="0">
                <a:pos x="connsiteX3648" y="connsiteY3648"/>
              </a:cxn>
              <a:cxn ang="0">
                <a:pos x="connsiteX3649" y="connsiteY3649"/>
              </a:cxn>
              <a:cxn ang="0">
                <a:pos x="connsiteX3650" y="connsiteY3650"/>
              </a:cxn>
              <a:cxn ang="0">
                <a:pos x="connsiteX3651" y="connsiteY3651"/>
              </a:cxn>
              <a:cxn ang="0">
                <a:pos x="connsiteX3652" y="connsiteY3652"/>
              </a:cxn>
              <a:cxn ang="0">
                <a:pos x="connsiteX3653" y="connsiteY3653"/>
              </a:cxn>
              <a:cxn ang="0">
                <a:pos x="connsiteX3654" y="connsiteY3654"/>
              </a:cxn>
              <a:cxn ang="0">
                <a:pos x="connsiteX3655" y="connsiteY3655"/>
              </a:cxn>
              <a:cxn ang="0">
                <a:pos x="connsiteX3656" y="connsiteY3656"/>
              </a:cxn>
              <a:cxn ang="0">
                <a:pos x="connsiteX3657" y="connsiteY3657"/>
              </a:cxn>
              <a:cxn ang="0">
                <a:pos x="connsiteX3658" y="connsiteY3658"/>
              </a:cxn>
              <a:cxn ang="0">
                <a:pos x="connsiteX3659" y="connsiteY3659"/>
              </a:cxn>
              <a:cxn ang="0">
                <a:pos x="connsiteX3660" y="connsiteY3660"/>
              </a:cxn>
              <a:cxn ang="0">
                <a:pos x="connsiteX3661" y="connsiteY3661"/>
              </a:cxn>
              <a:cxn ang="0">
                <a:pos x="connsiteX3662" y="connsiteY3662"/>
              </a:cxn>
              <a:cxn ang="0">
                <a:pos x="connsiteX3663" y="connsiteY3663"/>
              </a:cxn>
              <a:cxn ang="0">
                <a:pos x="connsiteX3664" y="connsiteY3664"/>
              </a:cxn>
              <a:cxn ang="0">
                <a:pos x="connsiteX3665" y="connsiteY3665"/>
              </a:cxn>
              <a:cxn ang="0">
                <a:pos x="connsiteX3666" y="connsiteY3666"/>
              </a:cxn>
              <a:cxn ang="0">
                <a:pos x="connsiteX3667" y="connsiteY3667"/>
              </a:cxn>
              <a:cxn ang="0">
                <a:pos x="connsiteX3668" y="connsiteY3668"/>
              </a:cxn>
              <a:cxn ang="0">
                <a:pos x="connsiteX3669" y="connsiteY3669"/>
              </a:cxn>
              <a:cxn ang="0">
                <a:pos x="connsiteX3670" y="connsiteY3670"/>
              </a:cxn>
              <a:cxn ang="0">
                <a:pos x="connsiteX3671" y="connsiteY3671"/>
              </a:cxn>
              <a:cxn ang="0">
                <a:pos x="connsiteX3672" y="connsiteY3672"/>
              </a:cxn>
              <a:cxn ang="0">
                <a:pos x="connsiteX3673" y="connsiteY3673"/>
              </a:cxn>
              <a:cxn ang="0">
                <a:pos x="connsiteX3674" y="connsiteY3674"/>
              </a:cxn>
              <a:cxn ang="0">
                <a:pos x="connsiteX3675" y="connsiteY3675"/>
              </a:cxn>
              <a:cxn ang="0">
                <a:pos x="connsiteX3676" y="connsiteY3676"/>
              </a:cxn>
              <a:cxn ang="0">
                <a:pos x="connsiteX3677" y="connsiteY3677"/>
              </a:cxn>
              <a:cxn ang="0">
                <a:pos x="connsiteX3678" y="connsiteY3678"/>
              </a:cxn>
              <a:cxn ang="0">
                <a:pos x="connsiteX3679" y="connsiteY3679"/>
              </a:cxn>
              <a:cxn ang="0">
                <a:pos x="connsiteX3680" y="connsiteY3680"/>
              </a:cxn>
              <a:cxn ang="0">
                <a:pos x="connsiteX3681" y="connsiteY3681"/>
              </a:cxn>
              <a:cxn ang="0">
                <a:pos x="connsiteX3682" y="connsiteY3682"/>
              </a:cxn>
              <a:cxn ang="0">
                <a:pos x="connsiteX3683" y="connsiteY3683"/>
              </a:cxn>
              <a:cxn ang="0">
                <a:pos x="connsiteX3684" y="connsiteY3684"/>
              </a:cxn>
              <a:cxn ang="0">
                <a:pos x="connsiteX3685" y="connsiteY3685"/>
              </a:cxn>
              <a:cxn ang="0">
                <a:pos x="connsiteX3686" y="connsiteY3686"/>
              </a:cxn>
              <a:cxn ang="0">
                <a:pos x="connsiteX3687" y="connsiteY3687"/>
              </a:cxn>
              <a:cxn ang="0">
                <a:pos x="connsiteX3688" y="connsiteY3688"/>
              </a:cxn>
              <a:cxn ang="0">
                <a:pos x="connsiteX3689" y="connsiteY3689"/>
              </a:cxn>
              <a:cxn ang="0">
                <a:pos x="connsiteX3690" y="connsiteY3690"/>
              </a:cxn>
              <a:cxn ang="0">
                <a:pos x="connsiteX3691" y="connsiteY3691"/>
              </a:cxn>
              <a:cxn ang="0">
                <a:pos x="connsiteX3692" y="connsiteY3692"/>
              </a:cxn>
              <a:cxn ang="0">
                <a:pos x="connsiteX3693" y="connsiteY3693"/>
              </a:cxn>
              <a:cxn ang="0">
                <a:pos x="connsiteX3694" y="connsiteY3694"/>
              </a:cxn>
              <a:cxn ang="0">
                <a:pos x="connsiteX3695" y="connsiteY3695"/>
              </a:cxn>
              <a:cxn ang="0">
                <a:pos x="connsiteX3696" y="connsiteY3696"/>
              </a:cxn>
              <a:cxn ang="0">
                <a:pos x="connsiteX3697" y="connsiteY3697"/>
              </a:cxn>
              <a:cxn ang="0">
                <a:pos x="connsiteX3698" y="connsiteY3698"/>
              </a:cxn>
              <a:cxn ang="0">
                <a:pos x="connsiteX3699" y="connsiteY3699"/>
              </a:cxn>
              <a:cxn ang="0">
                <a:pos x="connsiteX3700" y="connsiteY3700"/>
              </a:cxn>
              <a:cxn ang="0">
                <a:pos x="connsiteX3701" y="connsiteY3701"/>
              </a:cxn>
              <a:cxn ang="0">
                <a:pos x="connsiteX3702" y="connsiteY3702"/>
              </a:cxn>
              <a:cxn ang="0">
                <a:pos x="connsiteX3703" y="connsiteY3703"/>
              </a:cxn>
              <a:cxn ang="0">
                <a:pos x="connsiteX3704" y="connsiteY3704"/>
              </a:cxn>
              <a:cxn ang="0">
                <a:pos x="connsiteX3705" y="connsiteY3705"/>
              </a:cxn>
              <a:cxn ang="0">
                <a:pos x="connsiteX3706" y="connsiteY3706"/>
              </a:cxn>
              <a:cxn ang="0">
                <a:pos x="connsiteX3707" y="connsiteY3707"/>
              </a:cxn>
              <a:cxn ang="0">
                <a:pos x="connsiteX3708" y="connsiteY3708"/>
              </a:cxn>
              <a:cxn ang="0">
                <a:pos x="connsiteX3709" y="connsiteY3709"/>
              </a:cxn>
              <a:cxn ang="0">
                <a:pos x="connsiteX3710" y="connsiteY3710"/>
              </a:cxn>
              <a:cxn ang="0">
                <a:pos x="connsiteX3711" y="connsiteY3711"/>
              </a:cxn>
              <a:cxn ang="0">
                <a:pos x="connsiteX3712" y="connsiteY3712"/>
              </a:cxn>
              <a:cxn ang="0">
                <a:pos x="connsiteX3713" y="connsiteY3713"/>
              </a:cxn>
              <a:cxn ang="0">
                <a:pos x="connsiteX3714" y="connsiteY3714"/>
              </a:cxn>
              <a:cxn ang="0">
                <a:pos x="connsiteX3715" y="connsiteY3715"/>
              </a:cxn>
              <a:cxn ang="0">
                <a:pos x="connsiteX3716" y="connsiteY3716"/>
              </a:cxn>
              <a:cxn ang="0">
                <a:pos x="connsiteX3717" y="connsiteY3717"/>
              </a:cxn>
              <a:cxn ang="0">
                <a:pos x="connsiteX3718" y="connsiteY3718"/>
              </a:cxn>
              <a:cxn ang="0">
                <a:pos x="connsiteX3719" y="connsiteY3719"/>
              </a:cxn>
              <a:cxn ang="0">
                <a:pos x="connsiteX3720" y="connsiteY3720"/>
              </a:cxn>
              <a:cxn ang="0">
                <a:pos x="connsiteX3721" y="connsiteY3721"/>
              </a:cxn>
              <a:cxn ang="0">
                <a:pos x="connsiteX3722" y="connsiteY3722"/>
              </a:cxn>
              <a:cxn ang="0">
                <a:pos x="connsiteX3723" y="connsiteY3723"/>
              </a:cxn>
              <a:cxn ang="0">
                <a:pos x="connsiteX3724" y="connsiteY3724"/>
              </a:cxn>
              <a:cxn ang="0">
                <a:pos x="connsiteX3725" y="connsiteY3725"/>
              </a:cxn>
              <a:cxn ang="0">
                <a:pos x="connsiteX3726" y="connsiteY3726"/>
              </a:cxn>
              <a:cxn ang="0">
                <a:pos x="connsiteX3727" y="connsiteY3727"/>
              </a:cxn>
              <a:cxn ang="0">
                <a:pos x="connsiteX3728" y="connsiteY3728"/>
              </a:cxn>
              <a:cxn ang="0">
                <a:pos x="connsiteX3729" y="connsiteY3729"/>
              </a:cxn>
              <a:cxn ang="0">
                <a:pos x="connsiteX3730" y="connsiteY3730"/>
              </a:cxn>
              <a:cxn ang="0">
                <a:pos x="connsiteX3731" y="connsiteY3731"/>
              </a:cxn>
              <a:cxn ang="0">
                <a:pos x="connsiteX3732" y="connsiteY3732"/>
              </a:cxn>
              <a:cxn ang="0">
                <a:pos x="connsiteX3733" y="connsiteY3733"/>
              </a:cxn>
              <a:cxn ang="0">
                <a:pos x="connsiteX3734" y="connsiteY3734"/>
              </a:cxn>
              <a:cxn ang="0">
                <a:pos x="connsiteX3735" y="connsiteY3735"/>
              </a:cxn>
              <a:cxn ang="0">
                <a:pos x="connsiteX3736" y="connsiteY3736"/>
              </a:cxn>
              <a:cxn ang="0">
                <a:pos x="connsiteX3737" y="connsiteY3737"/>
              </a:cxn>
              <a:cxn ang="0">
                <a:pos x="connsiteX3738" y="connsiteY3738"/>
              </a:cxn>
              <a:cxn ang="0">
                <a:pos x="connsiteX3739" y="connsiteY3739"/>
              </a:cxn>
              <a:cxn ang="0">
                <a:pos x="connsiteX3740" y="connsiteY3740"/>
              </a:cxn>
              <a:cxn ang="0">
                <a:pos x="connsiteX3741" y="connsiteY3741"/>
              </a:cxn>
              <a:cxn ang="0">
                <a:pos x="connsiteX3742" y="connsiteY3742"/>
              </a:cxn>
              <a:cxn ang="0">
                <a:pos x="connsiteX3743" y="connsiteY3743"/>
              </a:cxn>
              <a:cxn ang="0">
                <a:pos x="connsiteX3744" y="connsiteY3744"/>
              </a:cxn>
              <a:cxn ang="0">
                <a:pos x="connsiteX3745" y="connsiteY3745"/>
              </a:cxn>
              <a:cxn ang="0">
                <a:pos x="connsiteX3746" y="connsiteY3746"/>
              </a:cxn>
              <a:cxn ang="0">
                <a:pos x="connsiteX3747" y="connsiteY3747"/>
              </a:cxn>
              <a:cxn ang="0">
                <a:pos x="connsiteX3748" y="connsiteY3748"/>
              </a:cxn>
              <a:cxn ang="0">
                <a:pos x="connsiteX3749" y="connsiteY3749"/>
              </a:cxn>
              <a:cxn ang="0">
                <a:pos x="connsiteX3750" y="connsiteY3750"/>
              </a:cxn>
              <a:cxn ang="0">
                <a:pos x="connsiteX3751" y="connsiteY3751"/>
              </a:cxn>
              <a:cxn ang="0">
                <a:pos x="connsiteX3752" y="connsiteY3752"/>
              </a:cxn>
              <a:cxn ang="0">
                <a:pos x="connsiteX3753" y="connsiteY3753"/>
              </a:cxn>
              <a:cxn ang="0">
                <a:pos x="connsiteX3754" y="connsiteY3754"/>
              </a:cxn>
              <a:cxn ang="0">
                <a:pos x="connsiteX3755" y="connsiteY3755"/>
              </a:cxn>
              <a:cxn ang="0">
                <a:pos x="connsiteX3756" y="connsiteY3756"/>
              </a:cxn>
              <a:cxn ang="0">
                <a:pos x="connsiteX3757" y="connsiteY3757"/>
              </a:cxn>
              <a:cxn ang="0">
                <a:pos x="connsiteX3758" y="connsiteY3758"/>
              </a:cxn>
              <a:cxn ang="0">
                <a:pos x="connsiteX3759" y="connsiteY3759"/>
              </a:cxn>
              <a:cxn ang="0">
                <a:pos x="connsiteX3760" y="connsiteY3760"/>
              </a:cxn>
              <a:cxn ang="0">
                <a:pos x="connsiteX3761" y="connsiteY3761"/>
              </a:cxn>
              <a:cxn ang="0">
                <a:pos x="connsiteX3762" y="connsiteY3762"/>
              </a:cxn>
              <a:cxn ang="0">
                <a:pos x="connsiteX3763" y="connsiteY3763"/>
              </a:cxn>
              <a:cxn ang="0">
                <a:pos x="connsiteX3764" y="connsiteY3764"/>
              </a:cxn>
              <a:cxn ang="0">
                <a:pos x="connsiteX3765" y="connsiteY3765"/>
              </a:cxn>
              <a:cxn ang="0">
                <a:pos x="connsiteX3766" y="connsiteY3766"/>
              </a:cxn>
              <a:cxn ang="0">
                <a:pos x="connsiteX3767" y="connsiteY3767"/>
              </a:cxn>
              <a:cxn ang="0">
                <a:pos x="connsiteX3768" y="connsiteY3768"/>
              </a:cxn>
              <a:cxn ang="0">
                <a:pos x="connsiteX3769" y="connsiteY3769"/>
              </a:cxn>
              <a:cxn ang="0">
                <a:pos x="connsiteX3770" y="connsiteY3770"/>
              </a:cxn>
              <a:cxn ang="0">
                <a:pos x="connsiteX3771" y="connsiteY3771"/>
              </a:cxn>
              <a:cxn ang="0">
                <a:pos x="connsiteX3772" y="connsiteY3772"/>
              </a:cxn>
              <a:cxn ang="0">
                <a:pos x="connsiteX3773" y="connsiteY3773"/>
              </a:cxn>
              <a:cxn ang="0">
                <a:pos x="connsiteX3774" y="connsiteY3774"/>
              </a:cxn>
              <a:cxn ang="0">
                <a:pos x="connsiteX3775" y="connsiteY3775"/>
              </a:cxn>
              <a:cxn ang="0">
                <a:pos x="connsiteX3776" y="connsiteY3776"/>
              </a:cxn>
              <a:cxn ang="0">
                <a:pos x="connsiteX3777" y="connsiteY3777"/>
              </a:cxn>
              <a:cxn ang="0">
                <a:pos x="connsiteX3778" y="connsiteY3778"/>
              </a:cxn>
              <a:cxn ang="0">
                <a:pos x="connsiteX3779" y="connsiteY3779"/>
              </a:cxn>
              <a:cxn ang="0">
                <a:pos x="connsiteX3780" y="connsiteY3780"/>
              </a:cxn>
              <a:cxn ang="0">
                <a:pos x="connsiteX3781" y="connsiteY3781"/>
              </a:cxn>
              <a:cxn ang="0">
                <a:pos x="connsiteX3782" y="connsiteY3782"/>
              </a:cxn>
              <a:cxn ang="0">
                <a:pos x="connsiteX3783" y="connsiteY3783"/>
              </a:cxn>
              <a:cxn ang="0">
                <a:pos x="connsiteX3784" y="connsiteY3784"/>
              </a:cxn>
              <a:cxn ang="0">
                <a:pos x="connsiteX3785" y="connsiteY3785"/>
              </a:cxn>
              <a:cxn ang="0">
                <a:pos x="connsiteX3786" y="connsiteY3786"/>
              </a:cxn>
              <a:cxn ang="0">
                <a:pos x="connsiteX3787" y="connsiteY3787"/>
              </a:cxn>
              <a:cxn ang="0">
                <a:pos x="connsiteX3788" y="connsiteY3788"/>
              </a:cxn>
              <a:cxn ang="0">
                <a:pos x="connsiteX3789" y="connsiteY3789"/>
              </a:cxn>
              <a:cxn ang="0">
                <a:pos x="connsiteX3790" y="connsiteY3790"/>
              </a:cxn>
              <a:cxn ang="0">
                <a:pos x="connsiteX3791" y="connsiteY3791"/>
              </a:cxn>
              <a:cxn ang="0">
                <a:pos x="connsiteX3792" y="connsiteY3792"/>
              </a:cxn>
              <a:cxn ang="0">
                <a:pos x="connsiteX3793" y="connsiteY3793"/>
              </a:cxn>
              <a:cxn ang="0">
                <a:pos x="connsiteX3794" y="connsiteY3794"/>
              </a:cxn>
              <a:cxn ang="0">
                <a:pos x="connsiteX3795" y="connsiteY3795"/>
              </a:cxn>
              <a:cxn ang="0">
                <a:pos x="connsiteX3796" y="connsiteY3796"/>
              </a:cxn>
              <a:cxn ang="0">
                <a:pos x="connsiteX3797" y="connsiteY3797"/>
              </a:cxn>
              <a:cxn ang="0">
                <a:pos x="connsiteX3798" y="connsiteY3798"/>
              </a:cxn>
              <a:cxn ang="0">
                <a:pos x="connsiteX3799" y="connsiteY3799"/>
              </a:cxn>
              <a:cxn ang="0">
                <a:pos x="connsiteX3800" y="connsiteY3800"/>
              </a:cxn>
              <a:cxn ang="0">
                <a:pos x="connsiteX3801" y="connsiteY3801"/>
              </a:cxn>
              <a:cxn ang="0">
                <a:pos x="connsiteX3802" y="connsiteY3802"/>
              </a:cxn>
              <a:cxn ang="0">
                <a:pos x="connsiteX3803" y="connsiteY3803"/>
              </a:cxn>
              <a:cxn ang="0">
                <a:pos x="connsiteX3804" y="connsiteY3804"/>
              </a:cxn>
              <a:cxn ang="0">
                <a:pos x="connsiteX3805" y="connsiteY3805"/>
              </a:cxn>
              <a:cxn ang="0">
                <a:pos x="connsiteX3806" y="connsiteY3806"/>
              </a:cxn>
              <a:cxn ang="0">
                <a:pos x="connsiteX3807" y="connsiteY3807"/>
              </a:cxn>
              <a:cxn ang="0">
                <a:pos x="connsiteX3808" y="connsiteY3808"/>
              </a:cxn>
              <a:cxn ang="0">
                <a:pos x="connsiteX3809" y="connsiteY3809"/>
              </a:cxn>
              <a:cxn ang="0">
                <a:pos x="connsiteX3810" y="connsiteY3810"/>
              </a:cxn>
              <a:cxn ang="0">
                <a:pos x="connsiteX3811" y="connsiteY3811"/>
              </a:cxn>
              <a:cxn ang="0">
                <a:pos x="connsiteX3812" y="connsiteY3812"/>
              </a:cxn>
              <a:cxn ang="0">
                <a:pos x="connsiteX3813" y="connsiteY3813"/>
              </a:cxn>
              <a:cxn ang="0">
                <a:pos x="connsiteX3814" y="connsiteY3814"/>
              </a:cxn>
              <a:cxn ang="0">
                <a:pos x="connsiteX3815" y="connsiteY3815"/>
              </a:cxn>
              <a:cxn ang="0">
                <a:pos x="connsiteX3816" y="connsiteY3816"/>
              </a:cxn>
              <a:cxn ang="0">
                <a:pos x="connsiteX3817" y="connsiteY3817"/>
              </a:cxn>
              <a:cxn ang="0">
                <a:pos x="connsiteX3818" y="connsiteY3818"/>
              </a:cxn>
              <a:cxn ang="0">
                <a:pos x="connsiteX3819" y="connsiteY3819"/>
              </a:cxn>
              <a:cxn ang="0">
                <a:pos x="connsiteX3820" y="connsiteY3820"/>
              </a:cxn>
              <a:cxn ang="0">
                <a:pos x="connsiteX3821" y="connsiteY3821"/>
              </a:cxn>
              <a:cxn ang="0">
                <a:pos x="connsiteX3822" y="connsiteY3822"/>
              </a:cxn>
              <a:cxn ang="0">
                <a:pos x="connsiteX3823" y="connsiteY3823"/>
              </a:cxn>
              <a:cxn ang="0">
                <a:pos x="connsiteX3824" y="connsiteY3824"/>
              </a:cxn>
              <a:cxn ang="0">
                <a:pos x="connsiteX3825" y="connsiteY3825"/>
              </a:cxn>
              <a:cxn ang="0">
                <a:pos x="connsiteX3826" y="connsiteY3826"/>
              </a:cxn>
              <a:cxn ang="0">
                <a:pos x="connsiteX3827" y="connsiteY3827"/>
              </a:cxn>
              <a:cxn ang="0">
                <a:pos x="connsiteX3828" y="connsiteY3828"/>
              </a:cxn>
              <a:cxn ang="0">
                <a:pos x="connsiteX3829" y="connsiteY3829"/>
              </a:cxn>
              <a:cxn ang="0">
                <a:pos x="connsiteX3830" y="connsiteY3830"/>
              </a:cxn>
              <a:cxn ang="0">
                <a:pos x="connsiteX3831" y="connsiteY3831"/>
              </a:cxn>
              <a:cxn ang="0">
                <a:pos x="connsiteX3832" y="connsiteY3832"/>
              </a:cxn>
              <a:cxn ang="0">
                <a:pos x="connsiteX3833" y="connsiteY3833"/>
              </a:cxn>
              <a:cxn ang="0">
                <a:pos x="connsiteX3834" y="connsiteY3834"/>
              </a:cxn>
              <a:cxn ang="0">
                <a:pos x="connsiteX3835" y="connsiteY3835"/>
              </a:cxn>
              <a:cxn ang="0">
                <a:pos x="connsiteX3836" y="connsiteY3836"/>
              </a:cxn>
              <a:cxn ang="0">
                <a:pos x="connsiteX3837" y="connsiteY3837"/>
              </a:cxn>
              <a:cxn ang="0">
                <a:pos x="connsiteX3838" y="connsiteY3838"/>
              </a:cxn>
              <a:cxn ang="0">
                <a:pos x="connsiteX3839" y="connsiteY3839"/>
              </a:cxn>
              <a:cxn ang="0">
                <a:pos x="connsiteX3840" y="connsiteY3840"/>
              </a:cxn>
              <a:cxn ang="0">
                <a:pos x="connsiteX3841" y="connsiteY3841"/>
              </a:cxn>
              <a:cxn ang="0">
                <a:pos x="connsiteX3842" y="connsiteY3842"/>
              </a:cxn>
              <a:cxn ang="0">
                <a:pos x="connsiteX3843" y="connsiteY3843"/>
              </a:cxn>
              <a:cxn ang="0">
                <a:pos x="connsiteX3844" y="connsiteY3844"/>
              </a:cxn>
              <a:cxn ang="0">
                <a:pos x="connsiteX3845" y="connsiteY3845"/>
              </a:cxn>
              <a:cxn ang="0">
                <a:pos x="connsiteX3846" y="connsiteY3846"/>
              </a:cxn>
              <a:cxn ang="0">
                <a:pos x="connsiteX3847" y="connsiteY3847"/>
              </a:cxn>
              <a:cxn ang="0">
                <a:pos x="connsiteX3848" y="connsiteY3848"/>
              </a:cxn>
              <a:cxn ang="0">
                <a:pos x="connsiteX3849" y="connsiteY3849"/>
              </a:cxn>
              <a:cxn ang="0">
                <a:pos x="connsiteX3850" y="connsiteY3850"/>
              </a:cxn>
              <a:cxn ang="0">
                <a:pos x="connsiteX3851" y="connsiteY3851"/>
              </a:cxn>
              <a:cxn ang="0">
                <a:pos x="connsiteX3852" y="connsiteY3852"/>
              </a:cxn>
              <a:cxn ang="0">
                <a:pos x="connsiteX3853" y="connsiteY3853"/>
              </a:cxn>
              <a:cxn ang="0">
                <a:pos x="connsiteX3854" y="connsiteY3854"/>
              </a:cxn>
              <a:cxn ang="0">
                <a:pos x="connsiteX3855" y="connsiteY3855"/>
              </a:cxn>
              <a:cxn ang="0">
                <a:pos x="connsiteX3856" y="connsiteY3856"/>
              </a:cxn>
              <a:cxn ang="0">
                <a:pos x="connsiteX3857" y="connsiteY3857"/>
              </a:cxn>
              <a:cxn ang="0">
                <a:pos x="connsiteX3858" y="connsiteY3858"/>
              </a:cxn>
              <a:cxn ang="0">
                <a:pos x="connsiteX3859" y="connsiteY3859"/>
              </a:cxn>
              <a:cxn ang="0">
                <a:pos x="connsiteX3860" y="connsiteY3860"/>
              </a:cxn>
              <a:cxn ang="0">
                <a:pos x="connsiteX3861" y="connsiteY3861"/>
              </a:cxn>
              <a:cxn ang="0">
                <a:pos x="connsiteX3862" y="connsiteY3862"/>
              </a:cxn>
              <a:cxn ang="0">
                <a:pos x="connsiteX3863" y="connsiteY3863"/>
              </a:cxn>
              <a:cxn ang="0">
                <a:pos x="connsiteX3864" y="connsiteY3864"/>
              </a:cxn>
              <a:cxn ang="0">
                <a:pos x="connsiteX3865" y="connsiteY3865"/>
              </a:cxn>
              <a:cxn ang="0">
                <a:pos x="connsiteX3866" y="connsiteY3866"/>
              </a:cxn>
              <a:cxn ang="0">
                <a:pos x="connsiteX3867" y="connsiteY3867"/>
              </a:cxn>
              <a:cxn ang="0">
                <a:pos x="connsiteX3868" y="connsiteY3868"/>
              </a:cxn>
              <a:cxn ang="0">
                <a:pos x="connsiteX3869" y="connsiteY3869"/>
              </a:cxn>
              <a:cxn ang="0">
                <a:pos x="connsiteX3870" y="connsiteY3870"/>
              </a:cxn>
              <a:cxn ang="0">
                <a:pos x="connsiteX3871" y="connsiteY3871"/>
              </a:cxn>
              <a:cxn ang="0">
                <a:pos x="connsiteX3872" y="connsiteY3872"/>
              </a:cxn>
              <a:cxn ang="0">
                <a:pos x="connsiteX3873" y="connsiteY3873"/>
              </a:cxn>
              <a:cxn ang="0">
                <a:pos x="connsiteX3874" y="connsiteY3874"/>
              </a:cxn>
              <a:cxn ang="0">
                <a:pos x="connsiteX3875" y="connsiteY3875"/>
              </a:cxn>
              <a:cxn ang="0">
                <a:pos x="connsiteX3876" y="connsiteY3876"/>
              </a:cxn>
              <a:cxn ang="0">
                <a:pos x="connsiteX3877" y="connsiteY3877"/>
              </a:cxn>
              <a:cxn ang="0">
                <a:pos x="connsiteX3878" y="connsiteY3878"/>
              </a:cxn>
              <a:cxn ang="0">
                <a:pos x="connsiteX3879" y="connsiteY3879"/>
              </a:cxn>
              <a:cxn ang="0">
                <a:pos x="connsiteX3880" y="connsiteY3880"/>
              </a:cxn>
              <a:cxn ang="0">
                <a:pos x="connsiteX3881" y="connsiteY3881"/>
              </a:cxn>
              <a:cxn ang="0">
                <a:pos x="connsiteX3882" y="connsiteY3882"/>
              </a:cxn>
              <a:cxn ang="0">
                <a:pos x="connsiteX3883" y="connsiteY3883"/>
              </a:cxn>
              <a:cxn ang="0">
                <a:pos x="connsiteX3884" y="connsiteY3884"/>
              </a:cxn>
              <a:cxn ang="0">
                <a:pos x="connsiteX3885" y="connsiteY3885"/>
              </a:cxn>
              <a:cxn ang="0">
                <a:pos x="connsiteX3886" y="connsiteY3886"/>
              </a:cxn>
              <a:cxn ang="0">
                <a:pos x="connsiteX3887" y="connsiteY3887"/>
              </a:cxn>
              <a:cxn ang="0">
                <a:pos x="connsiteX3888" y="connsiteY3888"/>
              </a:cxn>
              <a:cxn ang="0">
                <a:pos x="connsiteX3889" y="connsiteY3889"/>
              </a:cxn>
              <a:cxn ang="0">
                <a:pos x="connsiteX3890" y="connsiteY3890"/>
              </a:cxn>
              <a:cxn ang="0">
                <a:pos x="connsiteX3891" y="connsiteY3891"/>
              </a:cxn>
              <a:cxn ang="0">
                <a:pos x="connsiteX3892" y="connsiteY3892"/>
              </a:cxn>
              <a:cxn ang="0">
                <a:pos x="connsiteX3893" y="connsiteY3893"/>
              </a:cxn>
              <a:cxn ang="0">
                <a:pos x="connsiteX3894" y="connsiteY3894"/>
              </a:cxn>
              <a:cxn ang="0">
                <a:pos x="connsiteX3895" y="connsiteY3895"/>
              </a:cxn>
              <a:cxn ang="0">
                <a:pos x="connsiteX3896" y="connsiteY3896"/>
              </a:cxn>
              <a:cxn ang="0">
                <a:pos x="connsiteX3897" y="connsiteY3897"/>
              </a:cxn>
              <a:cxn ang="0">
                <a:pos x="connsiteX3898" y="connsiteY3898"/>
              </a:cxn>
              <a:cxn ang="0">
                <a:pos x="connsiteX3899" y="connsiteY3899"/>
              </a:cxn>
              <a:cxn ang="0">
                <a:pos x="connsiteX3900" y="connsiteY3900"/>
              </a:cxn>
              <a:cxn ang="0">
                <a:pos x="connsiteX3901" y="connsiteY3901"/>
              </a:cxn>
              <a:cxn ang="0">
                <a:pos x="connsiteX3902" y="connsiteY3902"/>
              </a:cxn>
              <a:cxn ang="0">
                <a:pos x="connsiteX3903" y="connsiteY3903"/>
              </a:cxn>
              <a:cxn ang="0">
                <a:pos x="connsiteX3904" y="connsiteY3904"/>
              </a:cxn>
              <a:cxn ang="0">
                <a:pos x="connsiteX3905" y="connsiteY3905"/>
              </a:cxn>
              <a:cxn ang="0">
                <a:pos x="connsiteX3906" y="connsiteY3906"/>
              </a:cxn>
              <a:cxn ang="0">
                <a:pos x="connsiteX3907" y="connsiteY3907"/>
              </a:cxn>
              <a:cxn ang="0">
                <a:pos x="connsiteX3908" y="connsiteY3908"/>
              </a:cxn>
              <a:cxn ang="0">
                <a:pos x="connsiteX3909" y="connsiteY3909"/>
              </a:cxn>
              <a:cxn ang="0">
                <a:pos x="connsiteX3910" y="connsiteY3910"/>
              </a:cxn>
              <a:cxn ang="0">
                <a:pos x="connsiteX3911" y="connsiteY3911"/>
              </a:cxn>
              <a:cxn ang="0">
                <a:pos x="connsiteX3912" y="connsiteY3912"/>
              </a:cxn>
              <a:cxn ang="0">
                <a:pos x="connsiteX3913" y="connsiteY3913"/>
              </a:cxn>
              <a:cxn ang="0">
                <a:pos x="connsiteX3914" y="connsiteY3914"/>
              </a:cxn>
              <a:cxn ang="0">
                <a:pos x="connsiteX3915" y="connsiteY3915"/>
              </a:cxn>
              <a:cxn ang="0">
                <a:pos x="connsiteX3916" y="connsiteY3916"/>
              </a:cxn>
              <a:cxn ang="0">
                <a:pos x="connsiteX3917" y="connsiteY3917"/>
              </a:cxn>
              <a:cxn ang="0">
                <a:pos x="connsiteX3918" y="connsiteY3918"/>
              </a:cxn>
              <a:cxn ang="0">
                <a:pos x="connsiteX3919" y="connsiteY3919"/>
              </a:cxn>
              <a:cxn ang="0">
                <a:pos x="connsiteX3920" y="connsiteY3920"/>
              </a:cxn>
              <a:cxn ang="0">
                <a:pos x="connsiteX3921" y="connsiteY3921"/>
              </a:cxn>
              <a:cxn ang="0">
                <a:pos x="connsiteX3922" y="connsiteY3922"/>
              </a:cxn>
              <a:cxn ang="0">
                <a:pos x="connsiteX3923" y="connsiteY3923"/>
              </a:cxn>
              <a:cxn ang="0">
                <a:pos x="connsiteX3924" y="connsiteY3924"/>
              </a:cxn>
              <a:cxn ang="0">
                <a:pos x="connsiteX3925" y="connsiteY3925"/>
              </a:cxn>
              <a:cxn ang="0">
                <a:pos x="connsiteX3926" y="connsiteY3926"/>
              </a:cxn>
              <a:cxn ang="0">
                <a:pos x="connsiteX3927" y="connsiteY3927"/>
              </a:cxn>
              <a:cxn ang="0">
                <a:pos x="connsiteX3928" y="connsiteY3928"/>
              </a:cxn>
              <a:cxn ang="0">
                <a:pos x="connsiteX3929" y="connsiteY3929"/>
              </a:cxn>
              <a:cxn ang="0">
                <a:pos x="connsiteX3930" y="connsiteY3930"/>
              </a:cxn>
              <a:cxn ang="0">
                <a:pos x="connsiteX3931" y="connsiteY3931"/>
              </a:cxn>
              <a:cxn ang="0">
                <a:pos x="connsiteX3932" y="connsiteY3932"/>
              </a:cxn>
              <a:cxn ang="0">
                <a:pos x="connsiteX3933" y="connsiteY3933"/>
              </a:cxn>
              <a:cxn ang="0">
                <a:pos x="connsiteX3934" y="connsiteY3934"/>
              </a:cxn>
              <a:cxn ang="0">
                <a:pos x="connsiteX3935" y="connsiteY3935"/>
              </a:cxn>
              <a:cxn ang="0">
                <a:pos x="connsiteX3936" y="connsiteY3936"/>
              </a:cxn>
              <a:cxn ang="0">
                <a:pos x="connsiteX3937" y="connsiteY3937"/>
              </a:cxn>
              <a:cxn ang="0">
                <a:pos x="connsiteX3938" y="connsiteY3938"/>
              </a:cxn>
              <a:cxn ang="0">
                <a:pos x="connsiteX3939" y="connsiteY3939"/>
              </a:cxn>
              <a:cxn ang="0">
                <a:pos x="connsiteX3940" y="connsiteY3940"/>
              </a:cxn>
              <a:cxn ang="0">
                <a:pos x="connsiteX3941" y="connsiteY3941"/>
              </a:cxn>
              <a:cxn ang="0">
                <a:pos x="connsiteX3942" y="connsiteY3942"/>
              </a:cxn>
              <a:cxn ang="0">
                <a:pos x="connsiteX3943" y="connsiteY3943"/>
              </a:cxn>
              <a:cxn ang="0">
                <a:pos x="connsiteX3944" y="connsiteY3944"/>
              </a:cxn>
              <a:cxn ang="0">
                <a:pos x="connsiteX3945" y="connsiteY3945"/>
              </a:cxn>
              <a:cxn ang="0">
                <a:pos x="connsiteX3946" y="connsiteY3946"/>
              </a:cxn>
              <a:cxn ang="0">
                <a:pos x="connsiteX3947" y="connsiteY3947"/>
              </a:cxn>
              <a:cxn ang="0">
                <a:pos x="connsiteX3948" y="connsiteY3948"/>
              </a:cxn>
              <a:cxn ang="0">
                <a:pos x="connsiteX3949" y="connsiteY3949"/>
              </a:cxn>
              <a:cxn ang="0">
                <a:pos x="connsiteX3950" y="connsiteY3950"/>
              </a:cxn>
              <a:cxn ang="0">
                <a:pos x="connsiteX3951" y="connsiteY3951"/>
              </a:cxn>
              <a:cxn ang="0">
                <a:pos x="connsiteX3952" y="connsiteY3952"/>
              </a:cxn>
              <a:cxn ang="0">
                <a:pos x="connsiteX3953" y="connsiteY3953"/>
              </a:cxn>
              <a:cxn ang="0">
                <a:pos x="connsiteX3954" y="connsiteY3954"/>
              </a:cxn>
              <a:cxn ang="0">
                <a:pos x="connsiteX3955" y="connsiteY3955"/>
              </a:cxn>
              <a:cxn ang="0">
                <a:pos x="connsiteX3956" y="connsiteY3956"/>
              </a:cxn>
              <a:cxn ang="0">
                <a:pos x="connsiteX3957" y="connsiteY3957"/>
              </a:cxn>
              <a:cxn ang="0">
                <a:pos x="connsiteX3958" y="connsiteY3958"/>
              </a:cxn>
              <a:cxn ang="0">
                <a:pos x="connsiteX3959" y="connsiteY3959"/>
              </a:cxn>
              <a:cxn ang="0">
                <a:pos x="connsiteX3960" y="connsiteY3960"/>
              </a:cxn>
              <a:cxn ang="0">
                <a:pos x="connsiteX3961" y="connsiteY3961"/>
              </a:cxn>
              <a:cxn ang="0">
                <a:pos x="connsiteX3962" y="connsiteY3962"/>
              </a:cxn>
              <a:cxn ang="0">
                <a:pos x="connsiteX3963" y="connsiteY3963"/>
              </a:cxn>
              <a:cxn ang="0">
                <a:pos x="connsiteX3964" y="connsiteY3964"/>
              </a:cxn>
              <a:cxn ang="0">
                <a:pos x="connsiteX3965" y="connsiteY3965"/>
              </a:cxn>
              <a:cxn ang="0">
                <a:pos x="connsiteX3966" y="connsiteY3966"/>
              </a:cxn>
              <a:cxn ang="0">
                <a:pos x="connsiteX3967" y="connsiteY3967"/>
              </a:cxn>
              <a:cxn ang="0">
                <a:pos x="connsiteX3968" y="connsiteY3968"/>
              </a:cxn>
              <a:cxn ang="0">
                <a:pos x="connsiteX3969" y="connsiteY3969"/>
              </a:cxn>
              <a:cxn ang="0">
                <a:pos x="connsiteX3970" y="connsiteY3970"/>
              </a:cxn>
              <a:cxn ang="0">
                <a:pos x="connsiteX3971" y="connsiteY3971"/>
              </a:cxn>
              <a:cxn ang="0">
                <a:pos x="connsiteX3972" y="connsiteY3972"/>
              </a:cxn>
              <a:cxn ang="0">
                <a:pos x="connsiteX3973" y="connsiteY3973"/>
              </a:cxn>
              <a:cxn ang="0">
                <a:pos x="connsiteX3974" y="connsiteY3974"/>
              </a:cxn>
              <a:cxn ang="0">
                <a:pos x="connsiteX3975" y="connsiteY3975"/>
              </a:cxn>
              <a:cxn ang="0">
                <a:pos x="connsiteX3976" y="connsiteY3976"/>
              </a:cxn>
              <a:cxn ang="0">
                <a:pos x="connsiteX3977" y="connsiteY3977"/>
              </a:cxn>
              <a:cxn ang="0">
                <a:pos x="connsiteX3978" y="connsiteY3978"/>
              </a:cxn>
              <a:cxn ang="0">
                <a:pos x="connsiteX3979" y="connsiteY3979"/>
              </a:cxn>
              <a:cxn ang="0">
                <a:pos x="connsiteX3980" y="connsiteY3980"/>
              </a:cxn>
              <a:cxn ang="0">
                <a:pos x="connsiteX3981" y="connsiteY3981"/>
              </a:cxn>
              <a:cxn ang="0">
                <a:pos x="connsiteX3982" y="connsiteY3982"/>
              </a:cxn>
              <a:cxn ang="0">
                <a:pos x="connsiteX3983" y="connsiteY3983"/>
              </a:cxn>
              <a:cxn ang="0">
                <a:pos x="connsiteX3984" y="connsiteY3984"/>
              </a:cxn>
              <a:cxn ang="0">
                <a:pos x="connsiteX3985" y="connsiteY3985"/>
              </a:cxn>
              <a:cxn ang="0">
                <a:pos x="connsiteX3986" y="connsiteY3986"/>
              </a:cxn>
              <a:cxn ang="0">
                <a:pos x="connsiteX3987" y="connsiteY3987"/>
              </a:cxn>
              <a:cxn ang="0">
                <a:pos x="connsiteX3988" y="connsiteY3988"/>
              </a:cxn>
              <a:cxn ang="0">
                <a:pos x="connsiteX3989" y="connsiteY3989"/>
              </a:cxn>
              <a:cxn ang="0">
                <a:pos x="connsiteX3990" y="connsiteY3990"/>
              </a:cxn>
              <a:cxn ang="0">
                <a:pos x="connsiteX3991" y="connsiteY3991"/>
              </a:cxn>
              <a:cxn ang="0">
                <a:pos x="connsiteX3992" y="connsiteY3992"/>
              </a:cxn>
              <a:cxn ang="0">
                <a:pos x="connsiteX3993" y="connsiteY3993"/>
              </a:cxn>
              <a:cxn ang="0">
                <a:pos x="connsiteX3994" y="connsiteY3994"/>
              </a:cxn>
              <a:cxn ang="0">
                <a:pos x="connsiteX3995" y="connsiteY3995"/>
              </a:cxn>
              <a:cxn ang="0">
                <a:pos x="connsiteX3996" y="connsiteY3996"/>
              </a:cxn>
              <a:cxn ang="0">
                <a:pos x="connsiteX3997" y="connsiteY3997"/>
              </a:cxn>
              <a:cxn ang="0">
                <a:pos x="connsiteX3998" y="connsiteY3998"/>
              </a:cxn>
              <a:cxn ang="0">
                <a:pos x="connsiteX3999" y="connsiteY3999"/>
              </a:cxn>
              <a:cxn ang="0">
                <a:pos x="connsiteX4000" y="connsiteY4000"/>
              </a:cxn>
              <a:cxn ang="0">
                <a:pos x="connsiteX4001" y="connsiteY4001"/>
              </a:cxn>
              <a:cxn ang="0">
                <a:pos x="connsiteX4002" y="connsiteY4002"/>
              </a:cxn>
              <a:cxn ang="0">
                <a:pos x="connsiteX4003" y="connsiteY4003"/>
              </a:cxn>
              <a:cxn ang="0">
                <a:pos x="connsiteX4004" y="connsiteY4004"/>
              </a:cxn>
              <a:cxn ang="0">
                <a:pos x="connsiteX4005" y="connsiteY4005"/>
              </a:cxn>
              <a:cxn ang="0">
                <a:pos x="connsiteX4006" y="connsiteY4006"/>
              </a:cxn>
              <a:cxn ang="0">
                <a:pos x="connsiteX4007" y="connsiteY4007"/>
              </a:cxn>
              <a:cxn ang="0">
                <a:pos x="connsiteX4008" y="connsiteY4008"/>
              </a:cxn>
              <a:cxn ang="0">
                <a:pos x="connsiteX4009" y="connsiteY4009"/>
              </a:cxn>
              <a:cxn ang="0">
                <a:pos x="connsiteX4010" y="connsiteY4010"/>
              </a:cxn>
              <a:cxn ang="0">
                <a:pos x="connsiteX4011" y="connsiteY4011"/>
              </a:cxn>
              <a:cxn ang="0">
                <a:pos x="connsiteX4012" y="connsiteY4012"/>
              </a:cxn>
              <a:cxn ang="0">
                <a:pos x="connsiteX4013" y="connsiteY4013"/>
              </a:cxn>
              <a:cxn ang="0">
                <a:pos x="connsiteX4014" y="connsiteY4014"/>
              </a:cxn>
              <a:cxn ang="0">
                <a:pos x="connsiteX4015" y="connsiteY4015"/>
              </a:cxn>
              <a:cxn ang="0">
                <a:pos x="connsiteX4016" y="connsiteY4016"/>
              </a:cxn>
              <a:cxn ang="0">
                <a:pos x="connsiteX4017" y="connsiteY4017"/>
              </a:cxn>
              <a:cxn ang="0">
                <a:pos x="connsiteX4018" y="connsiteY4018"/>
              </a:cxn>
              <a:cxn ang="0">
                <a:pos x="connsiteX4019" y="connsiteY4019"/>
              </a:cxn>
              <a:cxn ang="0">
                <a:pos x="connsiteX4020" y="connsiteY4020"/>
              </a:cxn>
              <a:cxn ang="0">
                <a:pos x="connsiteX4021" y="connsiteY4021"/>
              </a:cxn>
              <a:cxn ang="0">
                <a:pos x="connsiteX4022" y="connsiteY4022"/>
              </a:cxn>
              <a:cxn ang="0">
                <a:pos x="connsiteX4023" y="connsiteY4023"/>
              </a:cxn>
              <a:cxn ang="0">
                <a:pos x="connsiteX4024" y="connsiteY4024"/>
              </a:cxn>
              <a:cxn ang="0">
                <a:pos x="connsiteX4025" y="connsiteY4025"/>
              </a:cxn>
              <a:cxn ang="0">
                <a:pos x="connsiteX4026" y="connsiteY4026"/>
              </a:cxn>
              <a:cxn ang="0">
                <a:pos x="connsiteX4027" y="connsiteY4027"/>
              </a:cxn>
              <a:cxn ang="0">
                <a:pos x="connsiteX4028" y="connsiteY4028"/>
              </a:cxn>
              <a:cxn ang="0">
                <a:pos x="connsiteX4029" y="connsiteY4029"/>
              </a:cxn>
              <a:cxn ang="0">
                <a:pos x="connsiteX4030" y="connsiteY4030"/>
              </a:cxn>
              <a:cxn ang="0">
                <a:pos x="connsiteX4031" y="connsiteY4031"/>
              </a:cxn>
              <a:cxn ang="0">
                <a:pos x="connsiteX4032" y="connsiteY4032"/>
              </a:cxn>
              <a:cxn ang="0">
                <a:pos x="connsiteX4033" y="connsiteY4033"/>
              </a:cxn>
              <a:cxn ang="0">
                <a:pos x="connsiteX4034" y="connsiteY4034"/>
              </a:cxn>
              <a:cxn ang="0">
                <a:pos x="connsiteX4035" y="connsiteY4035"/>
              </a:cxn>
              <a:cxn ang="0">
                <a:pos x="connsiteX4036" y="connsiteY4036"/>
              </a:cxn>
              <a:cxn ang="0">
                <a:pos x="connsiteX4037" y="connsiteY4037"/>
              </a:cxn>
              <a:cxn ang="0">
                <a:pos x="connsiteX4038" y="connsiteY4038"/>
              </a:cxn>
              <a:cxn ang="0">
                <a:pos x="connsiteX4039" y="connsiteY4039"/>
              </a:cxn>
              <a:cxn ang="0">
                <a:pos x="connsiteX4040" y="connsiteY4040"/>
              </a:cxn>
              <a:cxn ang="0">
                <a:pos x="connsiteX4041" y="connsiteY4041"/>
              </a:cxn>
              <a:cxn ang="0">
                <a:pos x="connsiteX4042" y="connsiteY4042"/>
              </a:cxn>
              <a:cxn ang="0">
                <a:pos x="connsiteX4043" y="connsiteY4043"/>
              </a:cxn>
              <a:cxn ang="0">
                <a:pos x="connsiteX4044" y="connsiteY4044"/>
              </a:cxn>
              <a:cxn ang="0">
                <a:pos x="connsiteX4045" y="connsiteY4045"/>
              </a:cxn>
              <a:cxn ang="0">
                <a:pos x="connsiteX4046" y="connsiteY4046"/>
              </a:cxn>
              <a:cxn ang="0">
                <a:pos x="connsiteX4047" y="connsiteY4047"/>
              </a:cxn>
              <a:cxn ang="0">
                <a:pos x="connsiteX4048" y="connsiteY4048"/>
              </a:cxn>
              <a:cxn ang="0">
                <a:pos x="connsiteX4049" y="connsiteY4049"/>
              </a:cxn>
              <a:cxn ang="0">
                <a:pos x="connsiteX4050" y="connsiteY4050"/>
              </a:cxn>
              <a:cxn ang="0">
                <a:pos x="connsiteX4051" y="connsiteY4051"/>
              </a:cxn>
              <a:cxn ang="0">
                <a:pos x="connsiteX4052" y="connsiteY4052"/>
              </a:cxn>
              <a:cxn ang="0">
                <a:pos x="connsiteX4053" y="connsiteY4053"/>
              </a:cxn>
              <a:cxn ang="0">
                <a:pos x="connsiteX4054" y="connsiteY4054"/>
              </a:cxn>
              <a:cxn ang="0">
                <a:pos x="connsiteX4055" y="connsiteY4055"/>
              </a:cxn>
              <a:cxn ang="0">
                <a:pos x="connsiteX4056" y="connsiteY4056"/>
              </a:cxn>
              <a:cxn ang="0">
                <a:pos x="connsiteX4057" y="connsiteY4057"/>
              </a:cxn>
              <a:cxn ang="0">
                <a:pos x="connsiteX4058" y="connsiteY4058"/>
              </a:cxn>
              <a:cxn ang="0">
                <a:pos x="connsiteX4059" y="connsiteY4059"/>
              </a:cxn>
              <a:cxn ang="0">
                <a:pos x="connsiteX4060" y="connsiteY4060"/>
              </a:cxn>
              <a:cxn ang="0">
                <a:pos x="connsiteX4061" y="connsiteY4061"/>
              </a:cxn>
              <a:cxn ang="0">
                <a:pos x="connsiteX4062" y="connsiteY4062"/>
              </a:cxn>
              <a:cxn ang="0">
                <a:pos x="connsiteX4063" y="connsiteY4063"/>
              </a:cxn>
              <a:cxn ang="0">
                <a:pos x="connsiteX4064" y="connsiteY4064"/>
              </a:cxn>
              <a:cxn ang="0">
                <a:pos x="connsiteX4065" y="connsiteY4065"/>
              </a:cxn>
              <a:cxn ang="0">
                <a:pos x="connsiteX4066" y="connsiteY4066"/>
              </a:cxn>
              <a:cxn ang="0">
                <a:pos x="connsiteX4067" y="connsiteY4067"/>
              </a:cxn>
              <a:cxn ang="0">
                <a:pos x="connsiteX4068" y="connsiteY4068"/>
              </a:cxn>
              <a:cxn ang="0">
                <a:pos x="connsiteX4069" y="connsiteY4069"/>
              </a:cxn>
              <a:cxn ang="0">
                <a:pos x="connsiteX4070" y="connsiteY4070"/>
              </a:cxn>
              <a:cxn ang="0">
                <a:pos x="connsiteX4071" y="connsiteY4071"/>
              </a:cxn>
              <a:cxn ang="0">
                <a:pos x="connsiteX4072" y="connsiteY4072"/>
              </a:cxn>
              <a:cxn ang="0">
                <a:pos x="connsiteX4073" y="connsiteY4073"/>
              </a:cxn>
              <a:cxn ang="0">
                <a:pos x="connsiteX4074" y="connsiteY4074"/>
              </a:cxn>
              <a:cxn ang="0">
                <a:pos x="connsiteX4075" y="connsiteY4075"/>
              </a:cxn>
              <a:cxn ang="0">
                <a:pos x="connsiteX4076" y="connsiteY4076"/>
              </a:cxn>
              <a:cxn ang="0">
                <a:pos x="connsiteX4077" y="connsiteY4077"/>
              </a:cxn>
              <a:cxn ang="0">
                <a:pos x="connsiteX4078" y="connsiteY4078"/>
              </a:cxn>
              <a:cxn ang="0">
                <a:pos x="connsiteX4079" y="connsiteY4079"/>
              </a:cxn>
              <a:cxn ang="0">
                <a:pos x="connsiteX4080" y="connsiteY4080"/>
              </a:cxn>
              <a:cxn ang="0">
                <a:pos x="connsiteX4081" y="connsiteY4081"/>
              </a:cxn>
              <a:cxn ang="0">
                <a:pos x="connsiteX4082" y="connsiteY4082"/>
              </a:cxn>
              <a:cxn ang="0">
                <a:pos x="connsiteX4083" y="connsiteY4083"/>
              </a:cxn>
              <a:cxn ang="0">
                <a:pos x="connsiteX4084" y="connsiteY4084"/>
              </a:cxn>
              <a:cxn ang="0">
                <a:pos x="connsiteX4085" y="connsiteY4085"/>
              </a:cxn>
              <a:cxn ang="0">
                <a:pos x="connsiteX4086" y="connsiteY4086"/>
              </a:cxn>
              <a:cxn ang="0">
                <a:pos x="connsiteX4087" y="connsiteY4087"/>
              </a:cxn>
              <a:cxn ang="0">
                <a:pos x="connsiteX4088" y="connsiteY4088"/>
              </a:cxn>
              <a:cxn ang="0">
                <a:pos x="connsiteX4089" y="connsiteY4089"/>
              </a:cxn>
              <a:cxn ang="0">
                <a:pos x="connsiteX4090" y="connsiteY4090"/>
              </a:cxn>
              <a:cxn ang="0">
                <a:pos x="connsiteX4091" y="connsiteY4091"/>
              </a:cxn>
              <a:cxn ang="0">
                <a:pos x="connsiteX4092" y="connsiteY4092"/>
              </a:cxn>
              <a:cxn ang="0">
                <a:pos x="connsiteX4093" y="connsiteY4093"/>
              </a:cxn>
              <a:cxn ang="0">
                <a:pos x="connsiteX4094" y="connsiteY4094"/>
              </a:cxn>
              <a:cxn ang="0">
                <a:pos x="connsiteX4095" y="connsiteY4095"/>
              </a:cxn>
              <a:cxn ang="0">
                <a:pos x="connsiteX4096" y="connsiteY4096"/>
              </a:cxn>
              <a:cxn ang="0">
                <a:pos x="connsiteX4097" y="connsiteY4097"/>
              </a:cxn>
              <a:cxn ang="0">
                <a:pos x="connsiteX4098" y="connsiteY4098"/>
              </a:cxn>
              <a:cxn ang="0">
                <a:pos x="connsiteX4099" y="connsiteY4099"/>
              </a:cxn>
              <a:cxn ang="0">
                <a:pos x="connsiteX4100" y="connsiteY4100"/>
              </a:cxn>
              <a:cxn ang="0">
                <a:pos x="connsiteX4101" y="connsiteY4101"/>
              </a:cxn>
              <a:cxn ang="0">
                <a:pos x="connsiteX4102" y="connsiteY4102"/>
              </a:cxn>
              <a:cxn ang="0">
                <a:pos x="connsiteX4103" y="connsiteY4103"/>
              </a:cxn>
              <a:cxn ang="0">
                <a:pos x="connsiteX4104" y="connsiteY4104"/>
              </a:cxn>
              <a:cxn ang="0">
                <a:pos x="connsiteX4105" y="connsiteY4105"/>
              </a:cxn>
              <a:cxn ang="0">
                <a:pos x="connsiteX4106" y="connsiteY4106"/>
              </a:cxn>
              <a:cxn ang="0">
                <a:pos x="connsiteX4107" y="connsiteY4107"/>
              </a:cxn>
              <a:cxn ang="0">
                <a:pos x="connsiteX4108" y="connsiteY4108"/>
              </a:cxn>
              <a:cxn ang="0">
                <a:pos x="connsiteX4109" y="connsiteY4109"/>
              </a:cxn>
              <a:cxn ang="0">
                <a:pos x="connsiteX4110" y="connsiteY4110"/>
              </a:cxn>
              <a:cxn ang="0">
                <a:pos x="connsiteX4111" y="connsiteY4111"/>
              </a:cxn>
              <a:cxn ang="0">
                <a:pos x="connsiteX4112" y="connsiteY4112"/>
              </a:cxn>
              <a:cxn ang="0">
                <a:pos x="connsiteX4113" y="connsiteY4113"/>
              </a:cxn>
              <a:cxn ang="0">
                <a:pos x="connsiteX4114" y="connsiteY4114"/>
              </a:cxn>
              <a:cxn ang="0">
                <a:pos x="connsiteX4115" y="connsiteY4115"/>
              </a:cxn>
              <a:cxn ang="0">
                <a:pos x="connsiteX4116" y="connsiteY4116"/>
              </a:cxn>
              <a:cxn ang="0">
                <a:pos x="connsiteX4117" y="connsiteY4117"/>
              </a:cxn>
              <a:cxn ang="0">
                <a:pos x="connsiteX4118" y="connsiteY4118"/>
              </a:cxn>
              <a:cxn ang="0">
                <a:pos x="connsiteX4119" y="connsiteY4119"/>
              </a:cxn>
              <a:cxn ang="0">
                <a:pos x="connsiteX4120" y="connsiteY4120"/>
              </a:cxn>
              <a:cxn ang="0">
                <a:pos x="connsiteX4121" y="connsiteY4121"/>
              </a:cxn>
              <a:cxn ang="0">
                <a:pos x="connsiteX4122" y="connsiteY4122"/>
              </a:cxn>
              <a:cxn ang="0">
                <a:pos x="connsiteX4123" y="connsiteY4123"/>
              </a:cxn>
              <a:cxn ang="0">
                <a:pos x="connsiteX4124" y="connsiteY4124"/>
              </a:cxn>
              <a:cxn ang="0">
                <a:pos x="connsiteX4125" y="connsiteY4125"/>
              </a:cxn>
              <a:cxn ang="0">
                <a:pos x="connsiteX4126" y="connsiteY4126"/>
              </a:cxn>
              <a:cxn ang="0">
                <a:pos x="connsiteX4127" y="connsiteY4127"/>
              </a:cxn>
              <a:cxn ang="0">
                <a:pos x="connsiteX4128" y="connsiteY4128"/>
              </a:cxn>
              <a:cxn ang="0">
                <a:pos x="connsiteX4129" y="connsiteY4129"/>
              </a:cxn>
              <a:cxn ang="0">
                <a:pos x="connsiteX4130" y="connsiteY4130"/>
              </a:cxn>
              <a:cxn ang="0">
                <a:pos x="connsiteX4131" y="connsiteY4131"/>
              </a:cxn>
              <a:cxn ang="0">
                <a:pos x="connsiteX4132" y="connsiteY4132"/>
              </a:cxn>
              <a:cxn ang="0">
                <a:pos x="connsiteX4133" y="connsiteY4133"/>
              </a:cxn>
              <a:cxn ang="0">
                <a:pos x="connsiteX4134" y="connsiteY4134"/>
              </a:cxn>
              <a:cxn ang="0">
                <a:pos x="connsiteX4135" y="connsiteY4135"/>
              </a:cxn>
              <a:cxn ang="0">
                <a:pos x="connsiteX4136" y="connsiteY4136"/>
              </a:cxn>
              <a:cxn ang="0">
                <a:pos x="connsiteX4137" y="connsiteY4137"/>
              </a:cxn>
              <a:cxn ang="0">
                <a:pos x="connsiteX4138" y="connsiteY4138"/>
              </a:cxn>
              <a:cxn ang="0">
                <a:pos x="connsiteX4139" y="connsiteY4139"/>
              </a:cxn>
              <a:cxn ang="0">
                <a:pos x="connsiteX4140" y="connsiteY4140"/>
              </a:cxn>
              <a:cxn ang="0">
                <a:pos x="connsiteX4141" y="connsiteY4141"/>
              </a:cxn>
              <a:cxn ang="0">
                <a:pos x="connsiteX4142" y="connsiteY4142"/>
              </a:cxn>
              <a:cxn ang="0">
                <a:pos x="connsiteX4143" y="connsiteY4143"/>
              </a:cxn>
              <a:cxn ang="0">
                <a:pos x="connsiteX4144" y="connsiteY4144"/>
              </a:cxn>
              <a:cxn ang="0">
                <a:pos x="connsiteX4145" y="connsiteY4145"/>
              </a:cxn>
              <a:cxn ang="0">
                <a:pos x="connsiteX4146" y="connsiteY4146"/>
              </a:cxn>
              <a:cxn ang="0">
                <a:pos x="connsiteX4147" y="connsiteY4147"/>
              </a:cxn>
              <a:cxn ang="0">
                <a:pos x="connsiteX4148" y="connsiteY4148"/>
              </a:cxn>
              <a:cxn ang="0">
                <a:pos x="connsiteX4149" y="connsiteY4149"/>
              </a:cxn>
              <a:cxn ang="0">
                <a:pos x="connsiteX4150" y="connsiteY4150"/>
              </a:cxn>
              <a:cxn ang="0">
                <a:pos x="connsiteX4151" y="connsiteY4151"/>
              </a:cxn>
              <a:cxn ang="0">
                <a:pos x="connsiteX4152" y="connsiteY4152"/>
              </a:cxn>
              <a:cxn ang="0">
                <a:pos x="connsiteX4153" y="connsiteY4153"/>
              </a:cxn>
              <a:cxn ang="0">
                <a:pos x="connsiteX4154" y="connsiteY4154"/>
              </a:cxn>
              <a:cxn ang="0">
                <a:pos x="connsiteX4155" y="connsiteY4155"/>
              </a:cxn>
              <a:cxn ang="0">
                <a:pos x="connsiteX4156" y="connsiteY4156"/>
              </a:cxn>
              <a:cxn ang="0">
                <a:pos x="connsiteX4157" y="connsiteY4157"/>
              </a:cxn>
              <a:cxn ang="0">
                <a:pos x="connsiteX4158" y="connsiteY4158"/>
              </a:cxn>
              <a:cxn ang="0">
                <a:pos x="connsiteX4159" y="connsiteY4159"/>
              </a:cxn>
              <a:cxn ang="0">
                <a:pos x="connsiteX4160" y="connsiteY4160"/>
              </a:cxn>
              <a:cxn ang="0">
                <a:pos x="connsiteX4161" y="connsiteY4161"/>
              </a:cxn>
              <a:cxn ang="0">
                <a:pos x="connsiteX4162" y="connsiteY4162"/>
              </a:cxn>
              <a:cxn ang="0">
                <a:pos x="connsiteX4163" y="connsiteY4163"/>
              </a:cxn>
              <a:cxn ang="0">
                <a:pos x="connsiteX4164" y="connsiteY4164"/>
              </a:cxn>
              <a:cxn ang="0">
                <a:pos x="connsiteX4165" y="connsiteY4165"/>
              </a:cxn>
              <a:cxn ang="0">
                <a:pos x="connsiteX4166" y="connsiteY4166"/>
              </a:cxn>
              <a:cxn ang="0">
                <a:pos x="connsiteX4167" y="connsiteY4167"/>
              </a:cxn>
              <a:cxn ang="0">
                <a:pos x="connsiteX4168" y="connsiteY4168"/>
              </a:cxn>
              <a:cxn ang="0">
                <a:pos x="connsiteX4169" y="connsiteY4169"/>
              </a:cxn>
              <a:cxn ang="0">
                <a:pos x="connsiteX4170" y="connsiteY4170"/>
              </a:cxn>
              <a:cxn ang="0">
                <a:pos x="connsiteX4171" y="connsiteY4171"/>
              </a:cxn>
              <a:cxn ang="0">
                <a:pos x="connsiteX4172" y="connsiteY4172"/>
              </a:cxn>
              <a:cxn ang="0">
                <a:pos x="connsiteX4173" y="connsiteY4173"/>
              </a:cxn>
              <a:cxn ang="0">
                <a:pos x="connsiteX4174" y="connsiteY4174"/>
              </a:cxn>
              <a:cxn ang="0">
                <a:pos x="connsiteX4175" y="connsiteY4175"/>
              </a:cxn>
              <a:cxn ang="0">
                <a:pos x="connsiteX4176" y="connsiteY4176"/>
              </a:cxn>
              <a:cxn ang="0">
                <a:pos x="connsiteX4177" y="connsiteY4177"/>
              </a:cxn>
              <a:cxn ang="0">
                <a:pos x="connsiteX4178" y="connsiteY4178"/>
              </a:cxn>
              <a:cxn ang="0">
                <a:pos x="connsiteX4179" y="connsiteY4179"/>
              </a:cxn>
              <a:cxn ang="0">
                <a:pos x="connsiteX4180" y="connsiteY4180"/>
              </a:cxn>
              <a:cxn ang="0">
                <a:pos x="connsiteX4181" y="connsiteY4181"/>
              </a:cxn>
              <a:cxn ang="0">
                <a:pos x="connsiteX4182" y="connsiteY4182"/>
              </a:cxn>
              <a:cxn ang="0">
                <a:pos x="connsiteX4183" y="connsiteY4183"/>
              </a:cxn>
              <a:cxn ang="0">
                <a:pos x="connsiteX4184" y="connsiteY4184"/>
              </a:cxn>
              <a:cxn ang="0">
                <a:pos x="connsiteX4185" y="connsiteY4185"/>
              </a:cxn>
              <a:cxn ang="0">
                <a:pos x="connsiteX4186" y="connsiteY4186"/>
              </a:cxn>
              <a:cxn ang="0">
                <a:pos x="connsiteX4187" y="connsiteY4187"/>
              </a:cxn>
              <a:cxn ang="0">
                <a:pos x="connsiteX4188" y="connsiteY4188"/>
              </a:cxn>
              <a:cxn ang="0">
                <a:pos x="connsiteX4189" y="connsiteY4189"/>
              </a:cxn>
              <a:cxn ang="0">
                <a:pos x="connsiteX4190" y="connsiteY4190"/>
              </a:cxn>
              <a:cxn ang="0">
                <a:pos x="connsiteX4191" y="connsiteY4191"/>
              </a:cxn>
              <a:cxn ang="0">
                <a:pos x="connsiteX4192" y="connsiteY4192"/>
              </a:cxn>
              <a:cxn ang="0">
                <a:pos x="connsiteX4193" y="connsiteY4193"/>
              </a:cxn>
              <a:cxn ang="0">
                <a:pos x="connsiteX4194" y="connsiteY4194"/>
              </a:cxn>
              <a:cxn ang="0">
                <a:pos x="connsiteX4195" y="connsiteY4195"/>
              </a:cxn>
              <a:cxn ang="0">
                <a:pos x="connsiteX4196" y="connsiteY4196"/>
              </a:cxn>
              <a:cxn ang="0">
                <a:pos x="connsiteX4197" y="connsiteY4197"/>
              </a:cxn>
              <a:cxn ang="0">
                <a:pos x="connsiteX4198" y="connsiteY4198"/>
              </a:cxn>
              <a:cxn ang="0">
                <a:pos x="connsiteX4199" y="connsiteY4199"/>
              </a:cxn>
              <a:cxn ang="0">
                <a:pos x="connsiteX4200" y="connsiteY4200"/>
              </a:cxn>
              <a:cxn ang="0">
                <a:pos x="connsiteX4201" y="connsiteY4201"/>
              </a:cxn>
              <a:cxn ang="0">
                <a:pos x="connsiteX4202" y="connsiteY4202"/>
              </a:cxn>
              <a:cxn ang="0">
                <a:pos x="connsiteX4203" y="connsiteY4203"/>
              </a:cxn>
              <a:cxn ang="0">
                <a:pos x="connsiteX4204" y="connsiteY4204"/>
              </a:cxn>
              <a:cxn ang="0">
                <a:pos x="connsiteX4205" y="connsiteY4205"/>
              </a:cxn>
              <a:cxn ang="0">
                <a:pos x="connsiteX4206" y="connsiteY4206"/>
              </a:cxn>
              <a:cxn ang="0">
                <a:pos x="connsiteX4207" y="connsiteY4207"/>
              </a:cxn>
              <a:cxn ang="0">
                <a:pos x="connsiteX4208" y="connsiteY4208"/>
              </a:cxn>
              <a:cxn ang="0">
                <a:pos x="connsiteX4209" y="connsiteY4209"/>
              </a:cxn>
              <a:cxn ang="0">
                <a:pos x="connsiteX4210" y="connsiteY4210"/>
              </a:cxn>
              <a:cxn ang="0">
                <a:pos x="connsiteX4211" y="connsiteY4211"/>
              </a:cxn>
              <a:cxn ang="0">
                <a:pos x="connsiteX4212" y="connsiteY4212"/>
              </a:cxn>
              <a:cxn ang="0">
                <a:pos x="connsiteX4213" y="connsiteY4213"/>
              </a:cxn>
              <a:cxn ang="0">
                <a:pos x="connsiteX4214" y="connsiteY4214"/>
              </a:cxn>
              <a:cxn ang="0">
                <a:pos x="connsiteX4215" y="connsiteY4215"/>
              </a:cxn>
              <a:cxn ang="0">
                <a:pos x="connsiteX4216" y="connsiteY4216"/>
              </a:cxn>
              <a:cxn ang="0">
                <a:pos x="connsiteX4217" y="connsiteY4217"/>
              </a:cxn>
              <a:cxn ang="0">
                <a:pos x="connsiteX4218" y="connsiteY4218"/>
              </a:cxn>
              <a:cxn ang="0">
                <a:pos x="connsiteX4219" y="connsiteY4219"/>
              </a:cxn>
              <a:cxn ang="0">
                <a:pos x="connsiteX4220" y="connsiteY4220"/>
              </a:cxn>
              <a:cxn ang="0">
                <a:pos x="connsiteX4221" y="connsiteY4221"/>
              </a:cxn>
              <a:cxn ang="0">
                <a:pos x="connsiteX4222" y="connsiteY4222"/>
              </a:cxn>
              <a:cxn ang="0">
                <a:pos x="connsiteX4223" y="connsiteY4223"/>
              </a:cxn>
              <a:cxn ang="0">
                <a:pos x="connsiteX4224" y="connsiteY4224"/>
              </a:cxn>
              <a:cxn ang="0">
                <a:pos x="connsiteX4225" y="connsiteY4225"/>
              </a:cxn>
              <a:cxn ang="0">
                <a:pos x="connsiteX4226" y="connsiteY4226"/>
              </a:cxn>
              <a:cxn ang="0">
                <a:pos x="connsiteX4227" y="connsiteY4227"/>
              </a:cxn>
              <a:cxn ang="0">
                <a:pos x="connsiteX4228" y="connsiteY4228"/>
              </a:cxn>
              <a:cxn ang="0">
                <a:pos x="connsiteX4229" y="connsiteY4229"/>
              </a:cxn>
              <a:cxn ang="0">
                <a:pos x="connsiteX4230" y="connsiteY4230"/>
              </a:cxn>
              <a:cxn ang="0">
                <a:pos x="connsiteX4231" y="connsiteY4231"/>
              </a:cxn>
              <a:cxn ang="0">
                <a:pos x="connsiteX4232" y="connsiteY4232"/>
              </a:cxn>
              <a:cxn ang="0">
                <a:pos x="connsiteX4233" y="connsiteY4233"/>
              </a:cxn>
              <a:cxn ang="0">
                <a:pos x="connsiteX4234" y="connsiteY4234"/>
              </a:cxn>
              <a:cxn ang="0">
                <a:pos x="connsiteX4235" y="connsiteY4235"/>
              </a:cxn>
              <a:cxn ang="0">
                <a:pos x="connsiteX4236" y="connsiteY4236"/>
              </a:cxn>
              <a:cxn ang="0">
                <a:pos x="connsiteX4237" y="connsiteY4237"/>
              </a:cxn>
              <a:cxn ang="0">
                <a:pos x="connsiteX4238" y="connsiteY4238"/>
              </a:cxn>
              <a:cxn ang="0">
                <a:pos x="connsiteX4239" y="connsiteY4239"/>
              </a:cxn>
              <a:cxn ang="0">
                <a:pos x="connsiteX4240" y="connsiteY4240"/>
              </a:cxn>
              <a:cxn ang="0">
                <a:pos x="connsiteX4241" y="connsiteY4241"/>
              </a:cxn>
              <a:cxn ang="0">
                <a:pos x="connsiteX4242" y="connsiteY4242"/>
              </a:cxn>
              <a:cxn ang="0">
                <a:pos x="connsiteX4243" y="connsiteY4243"/>
              </a:cxn>
              <a:cxn ang="0">
                <a:pos x="connsiteX4244" y="connsiteY4244"/>
              </a:cxn>
              <a:cxn ang="0">
                <a:pos x="connsiteX4245" y="connsiteY4245"/>
              </a:cxn>
              <a:cxn ang="0">
                <a:pos x="connsiteX4246" y="connsiteY4246"/>
              </a:cxn>
              <a:cxn ang="0">
                <a:pos x="connsiteX4247" y="connsiteY4247"/>
              </a:cxn>
              <a:cxn ang="0">
                <a:pos x="connsiteX4248" y="connsiteY4248"/>
              </a:cxn>
              <a:cxn ang="0">
                <a:pos x="connsiteX4249" y="connsiteY4249"/>
              </a:cxn>
              <a:cxn ang="0">
                <a:pos x="connsiteX4250" y="connsiteY4250"/>
              </a:cxn>
              <a:cxn ang="0">
                <a:pos x="connsiteX4251" y="connsiteY4251"/>
              </a:cxn>
              <a:cxn ang="0">
                <a:pos x="connsiteX4252" y="connsiteY4252"/>
              </a:cxn>
              <a:cxn ang="0">
                <a:pos x="connsiteX4253" y="connsiteY4253"/>
              </a:cxn>
              <a:cxn ang="0">
                <a:pos x="connsiteX4254" y="connsiteY4254"/>
              </a:cxn>
              <a:cxn ang="0">
                <a:pos x="connsiteX4255" y="connsiteY4255"/>
              </a:cxn>
              <a:cxn ang="0">
                <a:pos x="connsiteX4256" y="connsiteY4256"/>
              </a:cxn>
              <a:cxn ang="0">
                <a:pos x="connsiteX4257" y="connsiteY4257"/>
              </a:cxn>
              <a:cxn ang="0">
                <a:pos x="connsiteX4258" y="connsiteY4258"/>
              </a:cxn>
              <a:cxn ang="0">
                <a:pos x="connsiteX4259" y="connsiteY4259"/>
              </a:cxn>
              <a:cxn ang="0">
                <a:pos x="connsiteX4260" y="connsiteY4260"/>
              </a:cxn>
              <a:cxn ang="0">
                <a:pos x="connsiteX4261" y="connsiteY4261"/>
              </a:cxn>
              <a:cxn ang="0">
                <a:pos x="connsiteX4262" y="connsiteY4262"/>
              </a:cxn>
              <a:cxn ang="0">
                <a:pos x="connsiteX4263" y="connsiteY4263"/>
              </a:cxn>
              <a:cxn ang="0">
                <a:pos x="connsiteX4264" y="connsiteY4264"/>
              </a:cxn>
              <a:cxn ang="0">
                <a:pos x="connsiteX4265" y="connsiteY4265"/>
              </a:cxn>
              <a:cxn ang="0">
                <a:pos x="connsiteX4266" y="connsiteY4266"/>
              </a:cxn>
              <a:cxn ang="0">
                <a:pos x="connsiteX4267" y="connsiteY4267"/>
              </a:cxn>
              <a:cxn ang="0">
                <a:pos x="connsiteX4268" y="connsiteY4268"/>
              </a:cxn>
              <a:cxn ang="0">
                <a:pos x="connsiteX4269" y="connsiteY4269"/>
              </a:cxn>
              <a:cxn ang="0">
                <a:pos x="connsiteX4270" y="connsiteY4270"/>
              </a:cxn>
              <a:cxn ang="0">
                <a:pos x="connsiteX4271" y="connsiteY4271"/>
              </a:cxn>
              <a:cxn ang="0">
                <a:pos x="connsiteX4272" y="connsiteY4272"/>
              </a:cxn>
              <a:cxn ang="0">
                <a:pos x="connsiteX4273" y="connsiteY4273"/>
              </a:cxn>
              <a:cxn ang="0">
                <a:pos x="connsiteX4274" y="connsiteY4274"/>
              </a:cxn>
              <a:cxn ang="0">
                <a:pos x="connsiteX4275" y="connsiteY4275"/>
              </a:cxn>
              <a:cxn ang="0">
                <a:pos x="connsiteX4276" y="connsiteY4276"/>
              </a:cxn>
              <a:cxn ang="0">
                <a:pos x="connsiteX4277" y="connsiteY4277"/>
              </a:cxn>
              <a:cxn ang="0">
                <a:pos x="connsiteX4278" y="connsiteY4278"/>
              </a:cxn>
              <a:cxn ang="0">
                <a:pos x="connsiteX4279" y="connsiteY4279"/>
              </a:cxn>
              <a:cxn ang="0">
                <a:pos x="connsiteX4280" y="connsiteY4280"/>
              </a:cxn>
              <a:cxn ang="0">
                <a:pos x="connsiteX4281" y="connsiteY4281"/>
              </a:cxn>
              <a:cxn ang="0">
                <a:pos x="connsiteX4282" y="connsiteY4282"/>
              </a:cxn>
              <a:cxn ang="0">
                <a:pos x="connsiteX4283" y="connsiteY4283"/>
              </a:cxn>
              <a:cxn ang="0">
                <a:pos x="connsiteX4284" y="connsiteY4284"/>
              </a:cxn>
              <a:cxn ang="0">
                <a:pos x="connsiteX4285" y="connsiteY4285"/>
              </a:cxn>
              <a:cxn ang="0">
                <a:pos x="connsiteX4286" y="connsiteY4286"/>
              </a:cxn>
              <a:cxn ang="0">
                <a:pos x="connsiteX4287" y="connsiteY4287"/>
              </a:cxn>
              <a:cxn ang="0">
                <a:pos x="connsiteX4288" y="connsiteY4288"/>
              </a:cxn>
              <a:cxn ang="0">
                <a:pos x="connsiteX4289" y="connsiteY4289"/>
              </a:cxn>
              <a:cxn ang="0">
                <a:pos x="connsiteX4290" y="connsiteY4290"/>
              </a:cxn>
              <a:cxn ang="0">
                <a:pos x="connsiteX4291" y="connsiteY4291"/>
              </a:cxn>
              <a:cxn ang="0">
                <a:pos x="connsiteX4292" y="connsiteY4292"/>
              </a:cxn>
              <a:cxn ang="0">
                <a:pos x="connsiteX4293" y="connsiteY4293"/>
              </a:cxn>
              <a:cxn ang="0">
                <a:pos x="connsiteX4294" y="connsiteY4294"/>
              </a:cxn>
              <a:cxn ang="0">
                <a:pos x="connsiteX4295" y="connsiteY4295"/>
              </a:cxn>
              <a:cxn ang="0">
                <a:pos x="connsiteX4296" y="connsiteY4296"/>
              </a:cxn>
              <a:cxn ang="0">
                <a:pos x="connsiteX4297" y="connsiteY4297"/>
              </a:cxn>
              <a:cxn ang="0">
                <a:pos x="connsiteX4298" y="connsiteY4298"/>
              </a:cxn>
              <a:cxn ang="0">
                <a:pos x="connsiteX4299" y="connsiteY4299"/>
              </a:cxn>
              <a:cxn ang="0">
                <a:pos x="connsiteX4300" y="connsiteY4300"/>
              </a:cxn>
              <a:cxn ang="0">
                <a:pos x="connsiteX4301" y="connsiteY4301"/>
              </a:cxn>
              <a:cxn ang="0">
                <a:pos x="connsiteX4302" y="connsiteY4302"/>
              </a:cxn>
              <a:cxn ang="0">
                <a:pos x="connsiteX4303" y="connsiteY4303"/>
              </a:cxn>
              <a:cxn ang="0">
                <a:pos x="connsiteX4304" y="connsiteY4304"/>
              </a:cxn>
              <a:cxn ang="0">
                <a:pos x="connsiteX4305" y="connsiteY4305"/>
              </a:cxn>
              <a:cxn ang="0">
                <a:pos x="connsiteX4306" y="connsiteY4306"/>
              </a:cxn>
              <a:cxn ang="0">
                <a:pos x="connsiteX4307" y="connsiteY4307"/>
              </a:cxn>
              <a:cxn ang="0">
                <a:pos x="connsiteX4308" y="connsiteY4308"/>
              </a:cxn>
              <a:cxn ang="0">
                <a:pos x="connsiteX4309" y="connsiteY4309"/>
              </a:cxn>
              <a:cxn ang="0">
                <a:pos x="connsiteX4310" y="connsiteY4310"/>
              </a:cxn>
              <a:cxn ang="0">
                <a:pos x="connsiteX4311" y="connsiteY4311"/>
              </a:cxn>
              <a:cxn ang="0">
                <a:pos x="connsiteX4312" y="connsiteY4312"/>
              </a:cxn>
              <a:cxn ang="0">
                <a:pos x="connsiteX4313" y="connsiteY4313"/>
              </a:cxn>
              <a:cxn ang="0">
                <a:pos x="connsiteX4314" y="connsiteY4314"/>
              </a:cxn>
              <a:cxn ang="0">
                <a:pos x="connsiteX4315" y="connsiteY4315"/>
              </a:cxn>
              <a:cxn ang="0">
                <a:pos x="connsiteX4316" y="connsiteY4316"/>
              </a:cxn>
              <a:cxn ang="0">
                <a:pos x="connsiteX4317" y="connsiteY4317"/>
              </a:cxn>
              <a:cxn ang="0">
                <a:pos x="connsiteX4318" y="connsiteY4318"/>
              </a:cxn>
              <a:cxn ang="0">
                <a:pos x="connsiteX4319" y="connsiteY4319"/>
              </a:cxn>
              <a:cxn ang="0">
                <a:pos x="connsiteX4320" y="connsiteY4320"/>
              </a:cxn>
              <a:cxn ang="0">
                <a:pos x="connsiteX4321" y="connsiteY4321"/>
              </a:cxn>
              <a:cxn ang="0">
                <a:pos x="connsiteX4322" y="connsiteY4322"/>
              </a:cxn>
              <a:cxn ang="0">
                <a:pos x="connsiteX4323" y="connsiteY4323"/>
              </a:cxn>
              <a:cxn ang="0">
                <a:pos x="connsiteX4324" y="connsiteY4324"/>
              </a:cxn>
              <a:cxn ang="0">
                <a:pos x="connsiteX4325" y="connsiteY4325"/>
              </a:cxn>
              <a:cxn ang="0">
                <a:pos x="connsiteX4326" y="connsiteY4326"/>
              </a:cxn>
              <a:cxn ang="0">
                <a:pos x="connsiteX4327" y="connsiteY4327"/>
              </a:cxn>
              <a:cxn ang="0">
                <a:pos x="connsiteX4328" y="connsiteY4328"/>
              </a:cxn>
              <a:cxn ang="0">
                <a:pos x="connsiteX4329" y="connsiteY4329"/>
              </a:cxn>
              <a:cxn ang="0">
                <a:pos x="connsiteX4330" y="connsiteY4330"/>
              </a:cxn>
              <a:cxn ang="0">
                <a:pos x="connsiteX4331" y="connsiteY4331"/>
              </a:cxn>
              <a:cxn ang="0">
                <a:pos x="connsiteX4332" y="connsiteY4332"/>
              </a:cxn>
              <a:cxn ang="0">
                <a:pos x="connsiteX4333" y="connsiteY4333"/>
              </a:cxn>
              <a:cxn ang="0">
                <a:pos x="connsiteX4334" y="connsiteY4334"/>
              </a:cxn>
              <a:cxn ang="0">
                <a:pos x="connsiteX4335" y="connsiteY4335"/>
              </a:cxn>
              <a:cxn ang="0">
                <a:pos x="connsiteX4336" y="connsiteY4336"/>
              </a:cxn>
              <a:cxn ang="0">
                <a:pos x="connsiteX4337" y="connsiteY4337"/>
              </a:cxn>
              <a:cxn ang="0">
                <a:pos x="connsiteX4338" y="connsiteY4338"/>
              </a:cxn>
              <a:cxn ang="0">
                <a:pos x="connsiteX4339" y="connsiteY4339"/>
              </a:cxn>
              <a:cxn ang="0">
                <a:pos x="connsiteX4340" y="connsiteY4340"/>
              </a:cxn>
              <a:cxn ang="0">
                <a:pos x="connsiteX4341" y="connsiteY4341"/>
              </a:cxn>
              <a:cxn ang="0">
                <a:pos x="connsiteX4342" y="connsiteY4342"/>
              </a:cxn>
              <a:cxn ang="0">
                <a:pos x="connsiteX4343" y="connsiteY4343"/>
              </a:cxn>
              <a:cxn ang="0">
                <a:pos x="connsiteX4344" y="connsiteY4344"/>
              </a:cxn>
              <a:cxn ang="0">
                <a:pos x="connsiteX4345" y="connsiteY4345"/>
              </a:cxn>
              <a:cxn ang="0">
                <a:pos x="connsiteX4346" y="connsiteY4346"/>
              </a:cxn>
              <a:cxn ang="0">
                <a:pos x="connsiteX4347" y="connsiteY4347"/>
              </a:cxn>
              <a:cxn ang="0">
                <a:pos x="connsiteX4348" y="connsiteY4348"/>
              </a:cxn>
              <a:cxn ang="0">
                <a:pos x="connsiteX4349" y="connsiteY4349"/>
              </a:cxn>
              <a:cxn ang="0">
                <a:pos x="connsiteX4350" y="connsiteY4350"/>
              </a:cxn>
              <a:cxn ang="0">
                <a:pos x="connsiteX4351" y="connsiteY4351"/>
              </a:cxn>
              <a:cxn ang="0">
                <a:pos x="connsiteX4352" y="connsiteY4352"/>
              </a:cxn>
              <a:cxn ang="0">
                <a:pos x="connsiteX4353" y="connsiteY4353"/>
              </a:cxn>
              <a:cxn ang="0">
                <a:pos x="connsiteX4354" y="connsiteY4354"/>
              </a:cxn>
              <a:cxn ang="0">
                <a:pos x="connsiteX4355" y="connsiteY4355"/>
              </a:cxn>
              <a:cxn ang="0">
                <a:pos x="connsiteX4356" y="connsiteY4356"/>
              </a:cxn>
              <a:cxn ang="0">
                <a:pos x="connsiteX4357" y="connsiteY4357"/>
              </a:cxn>
              <a:cxn ang="0">
                <a:pos x="connsiteX4358" y="connsiteY4358"/>
              </a:cxn>
              <a:cxn ang="0">
                <a:pos x="connsiteX4359" y="connsiteY4359"/>
              </a:cxn>
              <a:cxn ang="0">
                <a:pos x="connsiteX4360" y="connsiteY4360"/>
              </a:cxn>
              <a:cxn ang="0">
                <a:pos x="connsiteX4361" y="connsiteY4361"/>
              </a:cxn>
              <a:cxn ang="0">
                <a:pos x="connsiteX4362" y="connsiteY4362"/>
              </a:cxn>
              <a:cxn ang="0">
                <a:pos x="connsiteX4363" y="connsiteY4363"/>
              </a:cxn>
              <a:cxn ang="0">
                <a:pos x="connsiteX4364" y="connsiteY4364"/>
              </a:cxn>
              <a:cxn ang="0">
                <a:pos x="connsiteX4365" y="connsiteY4365"/>
              </a:cxn>
              <a:cxn ang="0">
                <a:pos x="connsiteX4366" y="connsiteY4366"/>
              </a:cxn>
              <a:cxn ang="0">
                <a:pos x="connsiteX4367" y="connsiteY4367"/>
              </a:cxn>
              <a:cxn ang="0">
                <a:pos x="connsiteX4368" y="connsiteY4368"/>
              </a:cxn>
              <a:cxn ang="0">
                <a:pos x="connsiteX4369" y="connsiteY4369"/>
              </a:cxn>
              <a:cxn ang="0">
                <a:pos x="connsiteX4370" y="connsiteY4370"/>
              </a:cxn>
              <a:cxn ang="0">
                <a:pos x="connsiteX4371" y="connsiteY4371"/>
              </a:cxn>
              <a:cxn ang="0">
                <a:pos x="connsiteX4372" y="connsiteY4372"/>
              </a:cxn>
              <a:cxn ang="0">
                <a:pos x="connsiteX4373" y="connsiteY4373"/>
              </a:cxn>
              <a:cxn ang="0">
                <a:pos x="connsiteX4374" y="connsiteY4374"/>
              </a:cxn>
              <a:cxn ang="0">
                <a:pos x="connsiteX4375" y="connsiteY4375"/>
              </a:cxn>
              <a:cxn ang="0">
                <a:pos x="connsiteX4376" y="connsiteY4376"/>
              </a:cxn>
              <a:cxn ang="0">
                <a:pos x="connsiteX4377" y="connsiteY4377"/>
              </a:cxn>
              <a:cxn ang="0">
                <a:pos x="connsiteX4378" y="connsiteY4378"/>
              </a:cxn>
              <a:cxn ang="0">
                <a:pos x="connsiteX4379" y="connsiteY4379"/>
              </a:cxn>
              <a:cxn ang="0">
                <a:pos x="connsiteX4380" y="connsiteY4380"/>
              </a:cxn>
              <a:cxn ang="0">
                <a:pos x="connsiteX4381" y="connsiteY4381"/>
              </a:cxn>
              <a:cxn ang="0">
                <a:pos x="connsiteX4382" y="connsiteY4382"/>
              </a:cxn>
              <a:cxn ang="0">
                <a:pos x="connsiteX4383" y="connsiteY4383"/>
              </a:cxn>
              <a:cxn ang="0">
                <a:pos x="connsiteX4384" y="connsiteY4384"/>
              </a:cxn>
              <a:cxn ang="0">
                <a:pos x="connsiteX4385" y="connsiteY4385"/>
              </a:cxn>
              <a:cxn ang="0">
                <a:pos x="connsiteX4386" y="connsiteY4386"/>
              </a:cxn>
              <a:cxn ang="0">
                <a:pos x="connsiteX4387" y="connsiteY4387"/>
              </a:cxn>
              <a:cxn ang="0">
                <a:pos x="connsiteX4388" y="connsiteY4388"/>
              </a:cxn>
              <a:cxn ang="0">
                <a:pos x="connsiteX4389" y="connsiteY4389"/>
              </a:cxn>
              <a:cxn ang="0">
                <a:pos x="connsiteX4390" y="connsiteY4390"/>
              </a:cxn>
              <a:cxn ang="0">
                <a:pos x="connsiteX4391" y="connsiteY4391"/>
              </a:cxn>
              <a:cxn ang="0">
                <a:pos x="connsiteX4392" y="connsiteY4392"/>
              </a:cxn>
              <a:cxn ang="0">
                <a:pos x="connsiteX4393" y="connsiteY4393"/>
              </a:cxn>
              <a:cxn ang="0">
                <a:pos x="connsiteX4394" y="connsiteY4394"/>
              </a:cxn>
              <a:cxn ang="0">
                <a:pos x="connsiteX4395" y="connsiteY4395"/>
              </a:cxn>
              <a:cxn ang="0">
                <a:pos x="connsiteX4396" y="connsiteY4396"/>
              </a:cxn>
              <a:cxn ang="0">
                <a:pos x="connsiteX4397" y="connsiteY4397"/>
              </a:cxn>
              <a:cxn ang="0">
                <a:pos x="connsiteX4398" y="connsiteY4398"/>
              </a:cxn>
              <a:cxn ang="0">
                <a:pos x="connsiteX4399" y="connsiteY4399"/>
              </a:cxn>
              <a:cxn ang="0">
                <a:pos x="connsiteX4400" y="connsiteY4400"/>
              </a:cxn>
              <a:cxn ang="0">
                <a:pos x="connsiteX4401" y="connsiteY4401"/>
              </a:cxn>
              <a:cxn ang="0">
                <a:pos x="connsiteX4402" y="connsiteY4402"/>
              </a:cxn>
              <a:cxn ang="0">
                <a:pos x="connsiteX4403" y="connsiteY4403"/>
              </a:cxn>
              <a:cxn ang="0">
                <a:pos x="connsiteX4404" y="connsiteY4404"/>
              </a:cxn>
              <a:cxn ang="0">
                <a:pos x="connsiteX4405" y="connsiteY4405"/>
              </a:cxn>
              <a:cxn ang="0">
                <a:pos x="connsiteX4406" y="connsiteY4406"/>
              </a:cxn>
              <a:cxn ang="0">
                <a:pos x="connsiteX4407" y="connsiteY4407"/>
              </a:cxn>
              <a:cxn ang="0">
                <a:pos x="connsiteX4408" y="connsiteY4408"/>
              </a:cxn>
              <a:cxn ang="0">
                <a:pos x="connsiteX4409" y="connsiteY4409"/>
              </a:cxn>
              <a:cxn ang="0">
                <a:pos x="connsiteX4410" y="connsiteY4410"/>
              </a:cxn>
              <a:cxn ang="0">
                <a:pos x="connsiteX4411" y="connsiteY4411"/>
              </a:cxn>
              <a:cxn ang="0">
                <a:pos x="connsiteX4412" y="connsiteY4412"/>
              </a:cxn>
              <a:cxn ang="0">
                <a:pos x="connsiteX4413" y="connsiteY4413"/>
              </a:cxn>
              <a:cxn ang="0">
                <a:pos x="connsiteX4414" y="connsiteY4414"/>
              </a:cxn>
              <a:cxn ang="0">
                <a:pos x="connsiteX4415" y="connsiteY4415"/>
              </a:cxn>
              <a:cxn ang="0">
                <a:pos x="connsiteX4416" y="connsiteY4416"/>
              </a:cxn>
              <a:cxn ang="0">
                <a:pos x="connsiteX4417" y="connsiteY4417"/>
              </a:cxn>
              <a:cxn ang="0">
                <a:pos x="connsiteX4418" y="connsiteY4418"/>
              </a:cxn>
              <a:cxn ang="0">
                <a:pos x="connsiteX4419" y="connsiteY4419"/>
              </a:cxn>
              <a:cxn ang="0">
                <a:pos x="connsiteX4420" y="connsiteY4420"/>
              </a:cxn>
              <a:cxn ang="0">
                <a:pos x="connsiteX4421" y="connsiteY4421"/>
              </a:cxn>
              <a:cxn ang="0">
                <a:pos x="connsiteX4422" y="connsiteY4422"/>
              </a:cxn>
              <a:cxn ang="0">
                <a:pos x="connsiteX4423" y="connsiteY4423"/>
              </a:cxn>
              <a:cxn ang="0">
                <a:pos x="connsiteX4424" y="connsiteY4424"/>
              </a:cxn>
              <a:cxn ang="0">
                <a:pos x="connsiteX4425" y="connsiteY4425"/>
              </a:cxn>
              <a:cxn ang="0">
                <a:pos x="connsiteX4426" y="connsiteY4426"/>
              </a:cxn>
              <a:cxn ang="0">
                <a:pos x="connsiteX4427" y="connsiteY4427"/>
              </a:cxn>
              <a:cxn ang="0">
                <a:pos x="connsiteX4428" y="connsiteY4428"/>
              </a:cxn>
              <a:cxn ang="0">
                <a:pos x="connsiteX4429" y="connsiteY4429"/>
              </a:cxn>
              <a:cxn ang="0">
                <a:pos x="connsiteX4430" y="connsiteY4430"/>
              </a:cxn>
              <a:cxn ang="0">
                <a:pos x="connsiteX4431" y="connsiteY4431"/>
              </a:cxn>
              <a:cxn ang="0">
                <a:pos x="connsiteX4432" y="connsiteY4432"/>
              </a:cxn>
              <a:cxn ang="0">
                <a:pos x="connsiteX4433" y="connsiteY4433"/>
              </a:cxn>
              <a:cxn ang="0">
                <a:pos x="connsiteX4434" y="connsiteY4434"/>
              </a:cxn>
              <a:cxn ang="0">
                <a:pos x="connsiteX4435" y="connsiteY4435"/>
              </a:cxn>
              <a:cxn ang="0">
                <a:pos x="connsiteX4436" y="connsiteY4436"/>
              </a:cxn>
              <a:cxn ang="0">
                <a:pos x="connsiteX4437" y="connsiteY4437"/>
              </a:cxn>
              <a:cxn ang="0">
                <a:pos x="connsiteX4438" y="connsiteY4438"/>
              </a:cxn>
              <a:cxn ang="0">
                <a:pos x="connsiteX4439" y="connsiteY4439"/>
              </a:cxn>
              <a:cxn ang="0">
                <a:pos x="connsiteX4440" y="connsiteY4440"/>
              </a:cxn>
              <a:cxn ang="0">
                <a:pos x="connsiteX4441" y="connsiteY4441"/>
              </a:cxn>
              <a:cxn ang="0">
                <a:pos x="connsiteX4442" y="connsiteY4442"/>
              </a:cxn>
              <a:cxn ang="0">
                <a:pos x="connsiteX4443" y="connsiteY4443"/>
              </a:cxn>
              <a:cxn ang="0">
                <a:pos x="connsiteX4444" y="connsiteY4444"/>
              </a:cxn>
              <a:cxn ang="0">
                <a:pos x="connsiteX4445" y="connsiteY4445"/>
              </a:cxn>
              <a:cxn ang="0">
                <a:pos x="connsiteX4446" y="connsiteY4446"/>
              </a:cxn>
              <a:cxn ang="0">
                <a:pos x="connsiteX4447" y="connsiteY4447"/>
              </a:cxn>
              <a:cxn ang="0">
                <a:pos x="connsiteX4448" y="connsiteY4448"/>
              </a:cxn>
              <a:cxn ang="0">
                <a:pos x="connsiteX4449" y="connsiteY4449"/>
              </a:cxn>
              <a:cxn ang="0">
                <a:pos x="connsiteX4450" y="connsiteY4450"/>
              </a:cxn>
              <a:cxn ang="0">
                <a:pos x="connsiteX4451" y="connsiteY4451"/>
              </a:cxn>
              <a:cxn ang="0">
                <a:pos x="connsiteX4452" y="connsiteY4452"/>
              </a:cxn>
              <a:cxn ang="0">
                <a:pos x="connsiteX4453" y="connsiteY4453"/>
              </a:cxn>
              <a:cxn ang="0">
                <a:pos x="connsiteX4454" y="connsiteY4454"/>
              </a:cxn>
              <a:cxn ang="0">
                <a:pos x="connsiteX4455" y="connsiteY4455"/>
              </a:cxn>
              <a:cxn ang="0">
                <a:pos x="connsiteX4456" y="connsiteY4456"/>
              </a:cxn>
              <a:cxn ang="0">
                <a:pos x="connsiteX4457" y="connsiteY4457"/>
              </a:cxn>
              <a:cxn ang="0">
                <a:pos x="connsiteX4458" y="connsiteY4458"/>
              </a:cxn>
              <a:cxn ang="0">
                <a:pos x="connsiteX4459" y="connsiteY4459"/>
              </a:cxn>
              <a:cxn ang="0">
                <a:pos x="connsiteX4460" y="connsiteY4460"/>
              </a:cxn>
              <a:cxn ang="0">
                <a:pos x="connsiteX4461" y="connsiteY4461"/>
              </a:cxn>
              <a:cxn ang="0">
                <a:pos x="connsiteX4462" y="connsiteY4462"/>
              </a:cxn>
              <a:cxn ang="0">
                <a:pos x="connsiteX4463" y="connsiteY4463"/>
              </a:cxn>
              <a:cxn ang="0">
                <a:pos x="connsiteX4464" y="connsiteY4464"/>
              </a:cxn>
              <a:cxn ang="0">
                <a:pos x="connsiteX4465" y="connsiteY4465"/>
              </a:cxn>
              <a:cxn ang="0">
                <a:pos x="connsiteX4466" y="connsiteY4466"/>
              </a:cxn>
              <a:cxn ang="0">
                <a:pos x="connsiteX4467" y="connsiteY4467"/>
              </a:cxn>
              <a:cxn ang="0">
                <a:pos x="connsiteX4468" y="connsiteY4468"/>
              </a:cxn>
              <a:cxn ang="0">
                <a:pos x="connsiteX4469" y="connsiteY4469"/>
              </a:cxn>
              <a:cxn ang="0">
                <a:pos x="connsiteX4470" y="connsiteY4470"/>
              </a:cxn>
              <a:cxn ang="0">
                <a:pos x="connsiteX4471" y="connsiteY4471"/>
              </a:cxn>
              <a:cxn ang="0">
                <a:pos x="connsiteX4472" y="connsiteY4472"/>
              </a:cxn>
              <a:cxn ang="0">
                <a:pos x="connsiteX4473" y="connsiteY4473"/>
              </a:cxn>
              <a:cxn ang="0">
                <a:pos x="connsiteX4474" y="connsiteY4474"/>
              </a:cxn>
              <a:cxn ang="0">
                <a:pos x="connsiteX4475" y="connsiteY4475"/>
              </a:cxn>
              <a:cxn ang="0">
                <a:pos x="connsiteX4476" y="connsiteY4476"/>
              </a:cxn>
              <a:cxn ang="0">
                <a:pos x="connsiteX4477" y="connsiteY4477"/>
              </a:cxn>
              <a:cxn ang="0">
                <a:pos x="connsiteX4478" y="connsiteY4478"/>
              </a:cxn>
              <a:cxn ang="0">
                <a:pos x="connsiteX4479" y="connsiteY4479"/>
              </a:cxn>
              <a:cxn ang="0">
                <a:pos x="connsiteX4480" y="connsiteY4480"/>
              </a:cxn>
              <a:cxn ang="0">
                <a:pos x="connsiteX4481" y="connsiteY4481"/>
              </a:cxn>
              <a:cxn ang="0">
                <a:pos x="connsiteX4482" y="connsiteY4482"/>
              </a:cxn>
              <a:cxn ang="0">
                <a:pos x="connsiteX4483" y="connsiteY4483"/>
              </a:cxn>
              <a:cxn ang="0">
                <a:pos x="connsiteX4484" y="connsiteY4484"/>
              </a:cxn>
              <a:cxn ang="0">
                <a:pos x="connsiteX4485" y="connsiteY4485"/>
              </a:cxn>
              <a:cxn ang="0">
                <a:pos x="connsiteX4486" y="connsiteY4486"/>
              </a:cxn>
              <a:cxn ang="0">
                <a:pos x="connsiteX4487" y="connsiteY4487"/>
              </a:cxn>
              <a:cxn ang="0">
                <a:pos x="connsiteX4488" y="connsiteY4488"/>
              </a:cxn>
              <a:cxn ang="0">
                <a:pos x="connsiteX4489" y="connsiteY4489"/>
              </a:cxn>
              <a:cxn ang="0">
                <a:pos x="connsiteX4490" y="connsiteY4490"/>
              </a:cxn>
              <a:cxn ang="0">
                <a:pos x="connsiteX4491" y="connsiteY4491"/>
              </a:cxn>
              <a:cxn ang="0">
                <a:pos x="connsiteX4492" y="connsiteY4492"/>
              </a:cxn>
              <a:cxn ang="0">
                <a:pos x="connsiteX4493" y="connsiteY4493"/>
              </a:cxn>
              <a:cxn ang="0">
                <a:pos x="connsiteX4494" y="connsiteY4494"/>
              </a:cxn>
              <a:cxn ang="0">
                <a:pos x="connsiteX4495" y="connsiteY4495"/>
              </a:cxn>
              <a:cxn ang="0">
                <a:pos x="connsiteX4496" y="connsiteY4496"/>
              </a:cxn>
              <a:cxn ang="0">
                <a:pos x="connsiteX4497" y="connsiteY4497"/>
              </a:cxn>
              <a:cxn ang="0">
                <a:pos x="connsiteX4498" y="connsiteY4498"/>
              </a:cxn>
              <a:cxn ang="0">
                <a:pos x="connsiteX4499" y="connsiteY4499"/>
              </a:cxn>
              <a:cxn ang="0">
                <a:pos x="connsiteX4500" y="connsiteY4500"/>
              </a:cxn>
              <a:cxn ang="0">
                <a:pos x="connsiteX4501" y="connsiteY4501"/>
              </a:cxn>
              <a:cxn ang="0">
                <a:pos x="connsiteX4502" y="connsiteY4502"/>
              </a:cxn>
              <a:cxn ang="0">
                <a:pos x="connsiteX4503" y="connsiteY4503"/>
              </a:cxn>
              <a:cxn ang="0">
                <a:pos x="connsiteX4504" y="connsiteY4504"/>
              </a:cxn>
              <a:cxn ang="0">
                <a:pos x="connsiteX4505" y="connsiteY4505"/>
              </a:cxn>
              <a:cxn ang="0">
                <a:pos x="connsiteX4506" y="connsiteY4506"/>
              </a:cxn>
              <a:cxn ang="0">
                <a:pos x="connsiteX4507" y="connsiteY4507"/>
              </a:cxn>
              <a:cxn ang="0">
                <a:pos x="connsiteX4508" y="connsiteY4508"/>
              </a:cxn>
              <a:cxn ang="0">
                <a:pos x="connsiteX4509" y="connsiteY4509"/>
              </a:cxn>
              <a:cxn ang="0">
                <a:pos x="connsiteX4510" y="connsiteY4510"/>
              </a:cxn>
              <a:cxn ang="0">
                <a:pos x="connsiteX4511" y="connsiteY4511"/>
              </a:cxn>
              <a:cxn ang="0">
                <a:pos x="connsiteX4512" y="connsiteY4512"/>
              </a:cxn>
              <a:cxn ang="0">
                <a:pos x="connsiteX4513" y="connsiteY4513"/>
              </a:cxn>
              <a:cxn ang="0">
                <a:pos x="connsiteX4514" y="connsiteY4514"/>
              </a:cxn>
              <a:cxn ang="0">
                <a:pos x="connsiteX4515" y="connsiteY4515"/>
              </a:cxn>
              <a:cxn ang="0">
                <a:pos x="connsiteX4516" y="connsiteY4516"/>
              </a:cxn>
              <a:cxn ang="0">
                <a:pos x="connsiteX4517" y="connsiteY4517"/>
              </a:cxn>
              <a:cxn ang="0">
                <a:pos x="connsiteX4518" y="connsiteY4518"/>
              </a:cxn>
              <a:cxn ang="0">
                <a:pos x="connsiteX4519" y="connsiteY4519"/>
              </a:cxn>
              <a:cxn ang="0">
                <a:pos x="connsiteX4520" y="connsiteY4520"/>
              </a:cxn>
              <a:cxn ang="0">
                <a:pos x="connsiteX4521" y="connsiteY4521"/>
              </a:cxn>
              <a:cxn ang="0">
                <a:pos x="connsiteX4522" y="connsiteY4522"/>
              </a:cxn>
              <a:cxn ang="0">
                <a:pos x="connsiteX4523" y="connsiteY4523"/>
              </a:cxn>
              <a:cxn ang="0">
                <a:pos x="connsiteX4524" y="connsiteY4524"/>
              </a:cxn>
              <a:cxn ang="0">
                <a:pos x="connsiteX4525" y="connsiteY4525"/>
              </a:cxn>
              <a:cxn ang="0">
                <a:pos x="connsiteX4526" y="connsiteY4526"/>
              </a:cxn>
              <a:cxn ang="0">
                <a:pos x="connsiteX4527" y="connsiteY4527"/>
              </a:cxn>
              <a:cxn ang="0">
                <a:pos x="connsiteX4528" y="connsiteY4528"/>
              </a:cxn>
              <a:cxn ang="0">
                <a:pos x="connsiteX4529" y="connsiteY4529"/>
              </a:cxn>
              <a:cxn ang="0">
                <a:pos x="connsiteX4530" y="connsiteY4530"/>
              </a:cxn>
              <a:cxn ang="0">
                <a:pos x="connsiteX4531" y="connsiteY4531"/>
              </a:cxn>
              <a:cxn ang="0">
                <a:pos x="connsiteX4532" y="connsiteY4532"/>
              </a:cxn>
              <a:cxn ang="0">
                <a:pos x="connsiteX4533" y="connsiteY4533"/>
              </a:cxn>
              <a:cxn ang="0">
                <a:pos x="connsiteX4534" y="connsiteY4534"/>
              </a:cxn>
              <a:cxn ang="0">
                <a:pos x="connsiteX4535" y="connsiteY4535"/>
              </a:cxn>
              <a:cxn ang="0">
                <a:pos x="connsiteX4536" y="connsiteY4536"/>
              </a:cxn>
              <a:cxn ang="0">
                <a:pos x="connsiteX4537" y="connsiteY4537"/>
              </a:cxn>
              <a:cxn ang="0">
                <a:pos x="connsiteX4538" y="connsiteY4538"/>
              </a:cxn>
              <a:cxn ang="0">
                <a:pos x="connsiteX4539" y="connsiteY4539"/>
              </a:cxn>
              <a:cxn ang="0">
                <a:pos x="connsiteX4540" y="connsiteY4540"/>
              </a:cxn>
              <a:cxn ang="0">
                <a:pos x="connsiteX4541" y="connsiteY4541"/>
              </a:cxn>
              <a:cxn ang="0">
                <a:pos x="connsiteX4542" y="connsiteY4542"/>
              </a:cxn>
              <a:cxn ang="0">
                <a:pos x="connsiteX4543" y="connsiteY4543"/>
              </a:cxn>
              <a:cxn ang="0">
                <a:pos x="connsiteX4544" y="connsiteY4544"/>
              </a:cxn>
              <a:cxn ang="0">
                <a:pos x="connsiteX4545" y="connsiteY4545"/>
              </a:cxn>
              <a:cxn ang="0">
                <a:pos x="connsiteX4546" y="connsiteY4546"/>
              </a:cxn>
              <a:cxn ang="0">
                <a:pos x="connsiteX4547" y="connsiteY4547"/>
              </a:cxn>
              <a:cxn ang="0">
                <a:pos x="connsiteX4548" y="connsiteY4548"/>
              </a:cxn>
              <a:cxn ang="0">
                <a:pos x="connsiteX4549" y="connsiteY4549"/>
              </a:cxn>
              <a:cxn ang="0">
                <a:pos x="connsiteX4550" y="connsiteY4550"/>
              </a:cxn>
              <a:cxn ang="0">
                <a:pos x="connsiteX4551" y="connsiteY4551"/>
              </a:cxn>
              <a:cxn ang="0">
                <a:pos x="connsiteX4552" y="connsiteY4552"/>
              </a:cxn>
              <a:cxn ang="0">
                <a:pos x="connsiteX4553" y="connsiteY4553"/>
              </a:cxn>
              <a:cxn ang="0">
                <a:pos x="connsiteX4554" y="connsiteY4554"/>
              </a:cxn>
              <a:cxn ang="0">
                <a:pos x="connsiteX4555" y="connsiteY4555"/>
              </a:cxn>
              <a:cxn ang="0">
                <a:pos x="connsiteX4556" y="connsiteY4556"/>
              </a:cxn>
              <a:cxn ang="0">
                <a:pos x="connsiteX4557" y="connsiteY4557"/>
              </a:cxn>
              <a:cxn ang="0">
                <a:pos x="connsiteX4558" y="connsiteY4558"/>
              </a:cxn>
              <a:cxn ang="0">
                <a:pos x="connsiteX4559" y="connsiteY4559"/>
              </a:cxn>
              <a:cxn ang="0">
                <a:pos x="connsiteX4560" y="connsiteY4560"/>
              </a:cxn>
              <a:cxn ang="0">
                <a:pos x="connsiteX4561" y="connsiteY4561"/>
              </a:cxn>
              <a:cxn ang="0">
                <a:pos x="connsiteX4562" y="connsiteY4562"/>
              </a:cxn>
              <a:cxn ang="0">
                <a:pos x="connsiteX4563" y="connsiteY4563"/>
              </a:cxn>
              <a:cxn ang="0">
                <a:pos x="connsiteX4564" y="connsiteY4564"/>
              </a:cxn>
              <a:cxn ang="0">
                <a:pos x="connsiteX4565" y="connsiteY4565"/>
              </a:cxn>
              <a:cxn ang="0">
                <a:pos x="connsiteX4566" y="connsiteY4566"/>
              </a:cxn>
              <a:cxn ang="0">
                <a:pos x="connsiteX4567" y="connsiteY4567"/>
              </a:cxn>
              <a:cxn ang="0">
                <a:pos x="connsiteX4568" y="connsiteY4568"/>
              </a:cxn>
              <a:cxn ang="0">
                <a:pos x="connsiteX4569" y="connsiteY4569"/>
              </a:cxn>
              <a:cxn ang="0">
                <a:pos x="connsiteX4570" y="connsiteY4570"/>
              </a:cxn>
              <a:cxn ang="0">
                <a:pos x="connsiteX4571" y="connsiteY4571"/>
              </a:cxn>
              <a:cxn ang="0">
                <a:pos x="connsiteX4572" y="connsiteY4572"/>
              </a:cxn>
              <a:cxn ang="0">
                <a:pos x="connsiteX4573" y="connsiteY4573"/>
              </a:cxn>
              <a:cxn ang="0">
                <a:pos x="connsiteX4574" y="connsiteY4574"/>
              </a:cxn>
              <a:cxn ang="0">
                <a:pos x="connsiteX4575" y="connsiteY4575"/>
              </a:cxn>
              <a:cxn ang="0">
                <a:pos x="connsiteX4576" y="connsiteY4576"/>
              </a:cxn>
              <a:cxn ang="0">
                <a:pos x="connsiteX4577" y="connsiteY4577"/>
              </a:cxn>
              <a:cxn ang="0">
                <a:pos x="connsiteX4578" y="connsiteY4578"/>
              </a:cxn>
              <a:cxn ang="0">
                <a:pos x="connsiteX4579" y="connsiteY4579"/>
              </a:cxn>
              <a:cxn ang="0">
                <a:pos x="connsiteX4580" y="connsiteY4580"/>
              </a:cxn>
              <a:cxn ang="0">
                <a:pos x="connsiteX4581" y="connsiteY4581"/>
              </a:cxn>
              <a:cxn ang="0">
                <a:pos x="connsiteX4582" y="connsiteY4582"/>
              </a:cxn>
              <a:cxn ang="0">
                <a:pos x="connsiteX4583" y="connsiteY4583"/>
              </a:cxn>
              <a:cxn ang="0">
                <a:pos x="connsiteX4584" y="connsiteY4584"/>
              </a:cxn>
              <a:cxn ang="0">
                <a:pos x="connsiteX4585" y="connsiteY4585"/>
              </a:cxn>
              <a:cxn ang="0">
                <a:pos x="connsiteX4586" y="connsiteY4586"/>
              </a:cxn>
              <a:cxn ang="0">
                <a:pos x="connsiteX4587" y="connsiteY4587"/>
              </a:cxn>
              <a:cxn ang="0">
                <a:pos x="connsiteX4588" y="connsiteY4588"/>
              </a:cxn>
              <a:cxn ang="0">
                <a:pos x="connsiteX4589" y="connsiteY4589"/>
              </a:cxn>
              <a:cxn ang="0">
                <a:pos x="connsiteX4590" y="connsiteY4590"/>
              </a:cxn>
              <a:cxn ang="0">
                <a:pos x="connsiteX4591" y="connsiteY4591"/>
              </a:cxn>
              <a:cxn ang="0">
                <a:pos x="connsiteX4592" y="connsiteY4592"/>
              </a:cxn>
              <a:cxn ang="0">
                <a:pos x="connsiteX4593" y="connsiteY4593"/>
              </a:cxn>
              <a:cxn ang="0">
                <a:pos x="connsiteX4594" y="connsiteY4594"/>
              </a:cxn>
              <a:cxn ang="0">
                <a:pos x="connsiteX4595" y="connsiteY4595"/>
              </a:cxn>
              <a:cxn ang="0">
                <a:pos x="connsiteX4596" y="connsiteY4596"/>
              </a:cxn>
              <a:cxn ang="0">
                <a:pos x="connsiteX4597" y="connsiteY4597"/>
              </a:cxn>
              <a:cxn ang="0">
                <a:pos x="connsiteX4598" y="connsiteY4598"/>
              </a:cxn>
              <a:cxn ang="0">
                <a:pos x="connsiteX4599" y="connsiteY4599"/>
              </a:cxn>
              <a:cxn ang="0">
                <a:pos x="connsiteX4600" y="connsiteY4600"/>
              </a:cxn>
              <a:cxn ang="0">
                <a:pos x="connsiteX4601" y="connsiteY4601"/>
              </a:cxn>
              <a:cxn ang="0">
                <a:pos x="connsiteX4602" y="connsiteY4602"/>
              </a:cxn>
              <a:cxn ang="0">
                <a:pos x="connsiteX4603" y="connsiteY4603"/>
              </a:cxn>
              <a:cxn ang="0">
                <a:pos x="connsiteX4604" y="connsiteY4604"/>
              </a:cxn>
              <a:cxn ang="0">
                <a:pos x="connsiteX4605" y="connsiteY4605"/>
              </a:cxn>
              <a:cxn ang="0">
                <a:pos x="connsiteX4606" y="connsiteY4606"/>
              </a:cxn>
              <a:cxn ang="0">
                <a:pos x="connsiteX4607" y="connsiteY4607"/>
              </a:cxn>
              <a:cxn ang="0">
                <a:pos x="connsiteX4608" y="connsiteY4608"/>
              </a:cxn>
              <a:cxn ang="0">
                <a:pos x="connsiteX4609" y="connsiteY4609"/>
              </a:cxn>
              <a:cxn ang="0">
                <a:pos x="connsiteX4610" y="connsiteY4610"/>
              </a:cxn>
              <a:cxn ang="0">
                <a:pos x="connsiteX4611" y="connsiteY4611"/>
              </a:cxn>
              <a:cxn ang="0">
                <a:pos x="connsiteX4612" y="connsiteY4612"/>
              </a:cxn>
              <a:cxn ang="0">
                <a:pos x="connsiteX4613" y="connsiteY4613"/>
              </a:cxn>
              <a:cxn ang="0">
                <a:pos x="connsiteX4614" y="connsiteY4614"/>
              </a:cxn>
              <a:cxn ang="0">
                <a:pos x="connsiteX4615" y="connsiteY4615"/>
              </a:cxn>
              <a:cxn ang="0">
                <a:pos x="connsiteX4616" y="connsiteY4616"/>
              </a:cxn>
              <a:cxn ang="0">
                <a:pos x="connsiteX4617" y="connsiteY4617"/>
              </a:cxn>
              <a:cxn ang="0">
                <a:pos x="connsiteX4618" y="connsiteY4618"/>
              </a:cxn>
              <a:cxn ang="0">
                <a:pos x="connsiteX4619" y="connsiteY4619"/>
              </a:cxn>
              <a:cxn ang="0">
                <a:pos x="connsiteX4620" y="connsiteY4620"/>
              </a:cxn>
              <a:cxn ang="0">
                <a:pos x="connsiteX4621" y="connsiteY4621"/>
              </a:cxn>
              <a:cxn ang="0">
                <a:pos x="connsiteX4622" y="connsiteY4622"/>
              </a:cxn>
              <a:cxn ang="0">
                <a:pos x="connsiteX4623" y="connsiteY4623"/>
              </a:cxn>
              <a:cxn ang="0">
                <a:pos x="connsiteX4624" y="connsiteY4624"/>
              </a:cxn>
              <a:cxn ang="0">
                <a:pos x="connsiteX4625" y="connsiteY4625"/>
              </a:cxn>
              <a:cxn ang="0">
                <a:pos x="connsiteX4626" y="connsiteY4626"/>
              </a:cxn>
              <a:cxn ang="0">
                <a:pos x="connsiteX4627" y="connsiteY4627"/>
              </a:cxn>
              <a:cxn ang="0">
                <a:pos x="connsiteX4628" y="connsiteY4628"/>
              </a:cxn>
              <a:cxn ang="0">
                <a:pos x="connsiteX4629" y="connsiteY4629"/>
              </a:cxn>
              <a:cxn ang="0">
                <a:pos x="connsiteX4630" y="connsiteY4630"/>
              </a:cxn>
              <a:cxn ang="0">
                <a:pos x="connsiteX4631" y="connsiteY4631"/>
              </a:cxn>
              <a:cxn ang="0">
                <a:pos x="connsiteX4632" y="connsiteY4632"/>
              </a:cxn>
              <a:cxn ang="0">
                <a:pos x="connsiteX4633" y="connsiteY4633"/>
              </a:cxn>
              <a:cxn ang="0">
                <a:pos x="connsiteX4634" y="connsiteY4634"/>
              </a:cxn>
              <a:cxn ang="0">
                <a:pos x="connsiteX4635" y="connsiteY4635"/>
              </a:cxn>
              <a:cxn ang="0">
                <a:pos x="connsiteX4636" y="connsiteY4636"/>
              </a:cxn>
              <a:cxn ang="0">
                <a:pos x="connsiteX4637" y="connsiteY4637"/>
              </a:cxn>
              <a:cxn ang="0">
                <a:pos x="connsiteX4638" y="connsiteY4638"/>
              </a:cxn>
              <a:cxn ang="0">
                <a:pos x="connsiteX4639" y="connsiteY4639"/>
              </a:cxn>
              <a:cxn ang="0">
                <a:pos x="connsiteX4640" y="connsiteY4640"/>
              </a:cxn>
              <a:cxn ang="0">
                <a:pos x="connsiteX4641" y="connsiteY4641"/>
              </a:cxn>
              <a:cxn ang="0">
                <a:pos x="connsiteX4642" y="connsiteY4642"/>
              </a:cxn>
              <a:cxn ang="0">
                <a:pos x="connsiteX4643" y="connsiteY4643"/>
              </a:cxn>
              <a:cxn ang="0">
                <a:pos x="connsiteX4644" y="connsiteY4644"/>
              </a:cxn>
              <a:cxn ang="0">
                <a:pos x="connsiteX4645" y="connsiteY4645"/>
              </a:cxn>
              <a:cxn ang="0">
                <a:pos x="connsiteX4646" y="connsiteY4646"/>
              </a:cxn>
              <a:cxn ang="0">
                <a:pos x="connsiteX4647" y="connsiteY4647"/>
              </a:cxn>
              <a:cxn ang="0">
                <a:pos x="connsiteX4648" y="connsiteY4648"/>
              </a:cxn>
              <a:cxn ang="0">
                <a:pos x="connsiteX4649" y="connsiteY4649"/>
              </a:cxn>
              <a:cxn ang="0">
                <a:pos x="connsiteX4650" y="connsiteY4650"/>
              </a:cxn>
              <a:cxn ang="0">
                <a:pos x="connsiteX4651" y="connsiteY4651"/>
              </a:cxn>
              <a:cxn ang="0">
                <a:pos x="connsiteX4652" y="connsiteY4652"/>
              </a:cxn>
              <a:cxn ang="0">
                <a:pos x="connsiteX4653" y="connsiteY4653"/>
              </a:cxn>
              <a:cxn ang="0">
                <a:pos x="connsiteX4654" y="connsiteY4654"/>
              </a:cxn>
              <a:cxn ang="0">
                <a:pos x="connsiteX4655" y="connsiteY4655"/>
              </a:cxn>
              <a:cxn ang="0">
                <a:pos x="connsiteX4656" y="connsiteY4656"/>
              </a:cxn>
              <a:cxn ang="0">
                <a:pos x="connsiteX4657" y="connsiteY4657"/>
              </a:cxn>
              <a:cxn ang="0">
                <a:pos x="connsiteX4658" y="connsiteY4658"/>
              </a:cxn>
              <a:cxn ang="0">
                <a:pos x="connsiteX4659" y="connsiteY4659"/>
              </a:cxn>
              <a:cxn ang="0">
                <a:pos x="connsiteX4660" y="connsiteY4660"/>
              </a:cxn>
              <a:cxn ang="0">
                <a:pos x="connsiteX4661" y="connsiteY4661"/>
              </a:cxn>
              <a:cxn ang="0">
                <a:pos x="connsiteX4662" y="connsiteY4662"/>
              </a:cxn>
              <a:cxn ang="0">
                <a:pos x="connsiteX4663" y="connsiteY4663"/>
              </a:cxn>
              <a:cxn ang="0">
                <a:pos x="connsiteX4664" y="connsiteY4664"/>
              </a:cxn>
              <a:cxn ang="0">
                <a:pos x="connsiteX4665" y="connsiteY4665"/>
              </a:cxn>
              <a:cxn ang="0">
                <a:pos x="connsiteX4666" y="connsiteY4666"/>
              </a:cxn>
              <a:cxn ang="0">
                <a:pos x="connsiteX4667" y="connsiteY4667"/>
              </a:cxn>
              <a:cxn ang="0">
                <a:pos x="connsiteX4668" y="connsiteY4668"/>
              </a:cxn>
              <a:cxn ang="0">
                <a:pos x="connsiteX4669" y="connsiteY4669"/>
              </a:cxn>
              <a:cxn ang="0">
                <a:pos x="connsiteX4670" y="connsiteY4670"/>
              </a:cxn>
              <a:cxn ang="0">
                <a:pos x="connsiteX4671" y="connsiteY4671"/>
              </a:cxn>
              <a:cxn ang="0">
                <a:pos x="connsiteX4672" y="connsiteY4672"/>
              </a:cxn>
              <a:cxn ang="0">
                <a:pos x="connsiteX4673" y="connsiteY4673"/>
              </a:cxn>
              <a:cxn ang="0">
                <a:pos x="connsiteX4674" y="connsiteY4674"/>
              </a:cxn>
              <a:cxn ang="0">
                <a:pos x="connsiteX4675" y="connsiteY4675"/>
              </a:cxn>
              <a:cxn ang="0">
                <a:pos x="connsiteX4676" y="connsiteY4676"/>
              </a:cxn>
              <a:cxn ang="0">
                <a:pos x="connsiteX4677" y="connsiteY4677"/>
              </a:cxn>
              <a:cxn ang="0">
                <a:pos x="connsiteX4678" y="connsiteY4678"/>
              </a:cxn>
              <a:cxn ang="0">
                <a:pos x="connsiteX4679" y="connsiteY4679"/>
              </a:cxn>
              <a:cxn ang="0">
                <a:pos x="connsiteX4680" y="connsiteY4680"/>
              </a:cxn>
              <a:cxn ang="0">
                <a:pos x="connsiteX4681" y="connsiteY4681"/>
              </a:cxn>
              <a:cxn ang="0">
                <a:pos x="connsiteX4682" y="connsiteY4682"/>
              </a:cxn>
              <a:cxn ang="0">
                <a:pos x="connsiteX4683" y="connsiteY4683"/>
              </a:cxn>
              <a:cxn ang="0">
                <a:pos x="connsiteX4684" y="connsiteY4684"/>
              </a:cxn>
              <a:cxn ang="0">
                <a:pos x="connsiteX4685" y="connsiteY4685"/>
              </a:cxn>
              <a:cxn ang="0">
                <a:pos x="connsiteX4686" y="connsiteY4686"/>
              </a:cxn>
              <a:cxn ang="0">
                <a:pos x="connsiteX4687" y="connsiteY4687"/>
              </a:cxn>
              <a:cxn ang="0">
                <a:pos x="connsiteX4688" y="connsiteY4688"/>
              </a:cxn>
              <a:cxn ang="0">
                <a:pos x="connsiteX4689" y="connsiteY4689"/>
              </a:cxn>
              <a:cxn ang="0">
                <a:pos x="connsiteX4690" y="connsiteY4690"/>
              </a:cxn>
              <a:cxn ang="0">
                <a:pos x="connsiteX4691" y="connsiteY4691"/>
              </a:cxn>
              <a:cxn ang="0">
                <a:pos x="connsiteX4692" y="connsiteY4692"/>
              </a:cxn>
              <a:cxn ang="0">
                <a:pos x="connsiteX4693" y="connsiteY4693"/>
              </a:cxn>
              <a:cxn ang="0">
                <a:pos x="connsiteX4694" y="connsiteY4694"/>
              </a:cxn>
              <a:cxn ang="0">
                <a:pos x="connsiteX4695" y="connsiteY4695"/>
              </a:cxn>
              <a:cxn ang="0">
                <a:pos x="connsiteX4696" y="connsiteY4696"/>
              </a:cxn>
              <a:cxn ang="0">
                <a:pos x="connsiteX4697" y="connsiteY4697"/>
              </a:cxn>
              <a:cxn ang="0">
                <a:pos x="connsiteX4698" y="connsiteY4698"/>
              </a:cxn>
              <a:cxn ang="0">
                <a:pos x="connsiteX4699" y="connsiteY4699"/>
              </a:cxn>
              <a:cxn ang="0">
                <a:pos x="connsiteX4700" y="connsiteY4700"/>
              </a:cxn>
              <a:cxn ang="0">
                <a:pos x="connsiteX4701" y="connsiteY4701"/>
              </a:cxn>
              <a:cxn ang="0">
                <a:pos x="connsiteX4702" y="connsiteY4702"/>
              </a:cxn>
              <a:cxn ang="0">
                <a:pos x="connsiteX4703" y="connsiteY4703"/>
              </a:cxn>
              <a:cxn ang="0">
                <a:pos x="connsiteX4704" y="connsiteY4704"/>
              </a:cxn>
              <a:cxn ang="0">
                <a:pos x="connsiteX4705" y="connsiteY4705"/>
              </a:cxn>
              <a:cxn ang="0">
                <a:pos x="connsiteX4706" y="connsiteY4706"/>
              </a:cxn>
              <a:cxn ang="0">
                <a:pos x="connsiteX4707" y="connsiteY4707"/>
              </a:cxn>
              <a:cxn ang="0">
                <a:pos x="connsiteX4708" y="connsiteY4708"/>
              </a:cxn>
              <a:cxn ang="0">
                <a:pos x="connsiteX4709" y="connsiteY4709"/>
              </a:cxn>
              <a:cxn ang="0">
                <a:pos x="connsiteX4710" y="connsiteY4710"/>
              </a:cxn>
              <a:cxn ang="0">
                <a:pos x="connsiteX4711" y="connsiteY4711"/>
              </a:cxn>
              <a:cxn ang="0">
                <a:pos x="connsiteX4712" y="connsiteY4712"/>
              </a:cxn>
              <a:cxn ang="0">
                <a:pos x="connsiteX4713" y="connsiteY4713"/>
              </a:cxn>
              <a:cxn ang="0">
                <a:pos x="connsiteX4714" y="connsiteY4714"/>
              </a:cxn>
              <a:cxn ang="0">
                <a:pos x="connsiteX4715" y="connsiteY4715"/>
              </a:cxn>
              <a:cxn ang="0">
                <a:pos x="connsiteX4716" y="connsiteY4716"/>
              </a:cxn>
              <a:cxn ang="0">
                <a:pos x="connsiteX4717" y="connsiteY4717"/>
              </a:cxn>
              <a:cxn ang="0">
                <a:pos x="connsiteX4718" y="connsiteY4718"/>
              </a:cxn>
              <a:cxn ang="0">
                <a:pos x="connsiteX4719" y="connsiteY4719"/>
              </a:cxn>
              <a:cxn ang="0">
                <a:pos x="connsiteX4720" y="connsiteY4720"/>
              </a:cxn>
              <a:cxn ang="0">
                <a:pos x="connsiteX4721" y="connsiteY4721"/>
              </a:cxn>
              <a:cxn ang="0">
                <a:pos x="connsiteX4722" y="connsiteY4722"/>
              </a:cxn>
              <a:cxn ang="0">
                <a:pos x="connsiteX4723" y="connsiteY4723"/>
              </a:cxn>
              <a:cxn ang="0">
                <a:pos x="connsiteX4724" y="connsiteY4724"/>
              </a:cxn>
              <a:cxn ang="0">
                <a:pos x="connsiteX4725" y="connsiteY4725"/>
              </a:cxn>
              <a:cxn ang="0">
                <a:pos x="connsiteX4726" y="connsiteY4726"/>
              </a:cxn>
              <a:cxn ang="0">
                <a:pos x="connsiteX4727" y="connsiteY4727"/>
              </a:cxn>
              <a:cxn ang="0">
                <a:pos x="connsiteX4728" y="connsiteY4728"/>
              </a:cxn>
              <a:cxn ang="0">
                <a:pos x="connsiteX4729" y="connsiteY4729"/>
              </a:cxn>
              <a:cxn ang="0">
                <a:pos x="connsiteX4730" y="connsiteY4730"/>
              </a:cxn>
              <a:cxn ang="0">
                <a:pos x="connsiteX4731" y="connsiteY4731"/>
              </a:cxn>
              <a:cxn ang="0">
                <a:pos x="connsiteX4732" y="connsiteY4732"/>
              </a:cxn>
              <a:cxn ang="0">
                <a:pos x="connsiteX4733" y="connsiteY4733"/>
              </a:cxn>
              <a:cxn ang="0">
                <a:pos x="connsiteX4734" y="connsiteY4734"/>
              </a:cxn>
              <a:cxn ang="0">
                <a:pos x="connsiteX4735" y="connsiteY4735"/>
              </a:cxn>
              <a:cxn ang="0">
                <a:pos x="connsiteX4736" y="connsiteY4736"/>
              </a:cxn>
              <a:cxn ang="0">
                <a:pos x="connsiteX4737" y="connsiteY4737"/>
              </a:cxn>
              <a:cxn ang="0">
                <a:pos x="connsiteX4738" y="connsiteY4738"/>
              </a:cxn>
              <a:cxn ang="0">
                <a:pos x="connsiteX4739" y="connsiteY4739"/>
              </a:cxn>
              <a:cxn ang="0">
                <a:pos x="connsiteX4740" y="connsiteY4740"/>
              </a:cxn>
              <a:cxn ang="0">
                <a:pos x="connsiteX4741" y="connsiteY4741"/>
              </a:cxn>
              <a:cxn ang="0">
                <a:pos x="connsiteX4742" y="connsiteY4742"/>
              </a:cxn>
              <a:cxn ang="0">
                <a:pos x="connsiteX4743" y="connsiteY4743"/>
              </a:cxn>
              <a:cxn ang="0">
                <a:pos x="connsiteX4744" y="connsiteY4744"/>
              </a:cxn>
              <a:cxn ang="0">
                <a:pos x="connsiteX4745" y="connsiteY4745"/>
              </a:cxn>
              <a:cxn ang="0">
                <a:pos x="connsiteX4746" y="connsiteY4746"/>
              </a:cxn>
              <a:cxn ang="0">
                <a:pos x="connsiteX4747" y="connsiteY4747"/>
              </a:cxn>
              <a:cxn ang="0">
                <a:pos x="connsiteX4748" y="connsiteY4748"/>
              </a:cxn>
              <a:cxn ang="0">
                <a:pos x="connsiteX4749" y="connsiteY4749"/>
              </a:cxn>
              <a:cxn ang="0">
                <a:pos x="connsiteX4750" y="connsiteY4750"/>
              </a:cxn>
              <a:cxn ang="0">
                <a:pos x="connsiteX4751" y="connsiteY4751"/>
              </a:cxn>
              <a:cxn ang="0">
                <a:pos x="connsiteX4752" y="connsiteY4752"/>
              </a:cxn>
              <a:cxn ang="0">
                <a:pos x="connsiteX4753" y="connsiteY4753"/>
              </a:cxn>
              <a:cxn ang="0">
                <a:pos x="connsiteX4754" y="connsiteY4754"/>
              </a:cxn>
              <a:cxn ang="0">
                <a:pos x="connsiteX4755" y="connsiteY4755"/>
              </a:cxn>
              <a:cxn ang="0">
                <a:pos x="connsiteX4756" y="connsiteY4756"/>
              </a:cxn>
              <a:cxn ang="0">
                <a:pos x="connsiteX4757" y="connsiteY4757"/>
              </a:cxn>
              <a:cxn ang="0">
                <a:pos x="connsiteX4758" y="connsiteY4758"/>
              </a:cxn>
              <a:cxn ang="0">
                <a:pos x="connsiteX4759" y="connsiteY4759"/>
              </a:cxn>
              <a:cxn ang="0">
                <a:pos x="connsiteX4760" y="connsiteY4760"/>
              </a:cxn>
              <a:cxn ang="0">
                <a:pos x="connsiteX4761" y="connsiteY4761"/>
              </a:cxn>
              <a:cxn ang="0">
                <a:pos x="connsiteX4762" y="connsiteY4762"/>
              </a:cxn>
              <a:cxn ang="0">
                <a:pos x="connsiteX4763" y="connsiteY4763"/>
              </a:cxn>
              <a:cxn ang="0">
                <a:pos x="connsiteX4764" y="connsiteY4764"/>
              </a:cxn>
              <a:cxn ang="0">
                <a:pos x="connsiteX4765" y="connsiteY4765"/>
              </a:cxn>
              <a:cxn ang="0">
                <a:pos x="connsiteX4766" y="connsiteY4766"/>
              </a:cxn>
              <a:cxn ang="0">
                <a:pos x="connsiteX4767" y="connsiteY4767"/>
              </a:cxn>
              <a:cxn ang="0">
                <a:pos x="connsiteX4768" y="connsiteY4768"/>
              </a:cxn>
              <a:cxn ang="0">
                <a:pos x="connsiteX4769" y="connsiteY4769"/>
              </a:cxn>
              <a:cxn ang="0">
                <a:pos x="connsiteX4770" y="connsiteY4770"/>
              </a:cxn>
              <a:cxn ang="0">
                <a:pos x="connsiteX4771" y="connsiteY4771"/>
              </a:cxn>
              <a:cxn ang="0">
                <a:pos x="connsiteX4772" y="connsiteY4772"/>
              </a:cxn>
              <a:cxn ang="0">
                <a:pos x="connsiteX4773" y="connsiteY4773"/>
              </a:cxn>
              <a:cxn ang="0">
                <a:pos x="connsiteX4774" y="connsiteY4774"/>
              </a:cxn>
              <a:cxn ang="0">
                <a:pos x="connsiteX4775" y="connsiteY4775"/>
              </a:cxn>
              <a:cxn ang="0">
                <a:pos x="connsiteX4776" y="connsiteY4776"/>
              </a:cxn>
              <a:cxn ang="0">
                <a:pos x="connsiteX4777" y="connsiteY4777"/>
              </a:cxn>
              <a:cxn ang="0">
                <a:pos x="connsiteX4778" y="connsiteY4778"/>
              </a:cxn>
              <a:cxn ang="0">
                <a:pos x="connsiteX4779" y="connsiteY4779"/>
              </a:cxn>
              <a:cxn ang="0">
                <a:pos x="connsiteX4780" y="connsiteY4780"/>
              </a:cxn>
              <a:cxn ang="0">
                <a:pos x="connsiteX4781" y="connsiteY4781"/>
              </a:cxn>
              <a:cxn ang="0">
                <a:pos x="connsiteX4782" y="connsiteY4782"/>
              </a:cxn>
              <a:cxn ang="0">
                <a:pos x="connsiteX4783" y="connsiteY4783"/>
              </a:cxn>
              <a:cxn ang="0">
                <a:pos x="connsiteX4784" y="connsiteY4784"/>
              </a:cxn>
              <a:cxn ang="0">
                <a:pos x="connsiteX4785" y="connsiteY4785"/>
              </a:cxn>
              <a:cxn ang="0">
                <a:pos x="connsiteX4786" y="connsiteY4786"/>
              </a:cxn>
              <a:cxn ang="0">
                <a:pos x="connsiteX4787" y="connsiteY4787"/>
              </a:cxn>
              <a:cxn ang="0">
                <a:pos x="connsiteX4788" y="connsiteY4788"/>
              </a:cxn>
              <a:cxn ang="0">
                <a:pos x="connsiteX4789" y="connsiteY4789"/>
              </a:cxn>
              <a:cxn ang="0">
                <a:pos x="connsiteX4790" y="connsiteY4790"/>
              </a:cxn>
              <a:cxn ang="0">
                <a:pos x="connsiteX4791" y="connsiteY4791"/>
              </a:cxn>
              <a:cxn ang="0">
                <a:pos x="connsiteX4792" y="connsiteY4792"/>
              </a:cxn>
              <a:cxn ang="0">
                <a:pos x="connsiteX4793" y="connsiteY4793"/>
              </a:cxn>
              <a:cxn ang="0">
                <a:pos x="connsiteX4794" y="connsiteY4794"/>
              </a:cxn>
              <a:cxn ang="0">
                <a:pos x="connsiteX4795" y="connsiteY4795"/>
              </a:cxn>
              <a:cxn ang="0">
                <a:pos x="connsiteX4796" y="connsiteY4796"/>
              </a:cxn>
              <a:cxn ang="0">
                <a:pos x="connsiteX4797" y="connsiteY4797"/>
              </a:cxn>
              <a:cxn ang="0">
                <a:pos x="connsiteX4798" y="connsiteY4798"/>
              </a:cxn>
              <a:cxn ang="0">
                <a:pos x="connsiteX4799" y="connsiteY4799"/>
              </a:cxn>
              <a:cxn ang="0">
                <a:pos x="connsiteX4800" y="connsiteY4800"/>
              </a:cxn>
              <a:cxn ang="0">
                <a:pos x="connsiteX4801" y="connsiteY4801"/>
              </a:cxn>
              <a:cxn ang="0">
                <a:pos x="connsiteX4802" y="connsiteY4802"/>
              </a:cxn>
              <a:cxn ang="0">
                <a:pos x="connsiteX4803" y="connsiteY4803"/>
              </a:cxn>
              <a:cxn ang="0">
                <a:pos x="connsiteX4804" y="connsiteY4804"/>
              </a:cxn>
              <a:cxn ang="0">
                <a:pos x="connsiteX4805" y="connsiteY4805"/>
              </a:cxn>
              <a:cxn ang="0">
                <a:pos x="connsiteX4806" y="connsiteY4806"/>
              </a:cxn>
              <a:cxn ang="0">
                <a:pos x="connsiteX4807" y="connsiteY4807"/>
              </a:cxn>
              <a:cxn ang="0">
                <a:pos x="connsiteX4808" y="connsiteY4808"/>
              </a:cxn>
              <a:cxn ang="0">
                <a:pos x="connsiteX4809" y="connsiteY4809"/>
              </a:cxn>
              <a:cxn ang="0">
                <a:pos x="connsiteX4810" y="connsiteY4810"/>
              </a:cxn>
              <a:cxn ang="0">
                <a:pos x="connsiteX4811" y="connsiteY4811"/>
              </a:cxn>
              <a:cxn ang="0">
                <a:pos x="connsiteX4812" y="connsiteY4812"/>
              </a:cxn>
              <a:cxn ang="0">
                <a:pos x="connsiteX4813" y="connsiteY4813"/>
              </a:cxn>
              <a:cxn ang="0">
                <a:pos x="connsiteX4814" y="connsiteY4814"/>
              </a:cxn>
              <a:cxn ang="0">
                <a:pos x="connsiteX4815" y="connsiteY4815"/>
              </a:cxn>
              <a:cxn ang="0">
                <a:pos x="connsiteX4816" y="connsiteY4816"/>
              </a:cxn>
              <a:cxn ang="0">
                <a:pos x="connsiteX4817" y="connsiteY4817"/>
              </a:cxn>
              <a:cxn ang="0">
                <a:pos x="connsiteX4818" y="connsiteY4818"/>
              </a:cxn>
              <a:cxn ang="0">
                <a:pos x="connsiteX4819" y="connsiteY4819"/>
              </a:cxn>
              <a:cxn ang="0">
                <a:pos x="connsiteX4820" y="connsiteY4820"/>
              </a:cxn>
              <a:cxn ang="0">
                <a:pos x="connsiteX4821" y="connsiteY4821"/>
              </a:cxn>
              <a:cxn ang="0">
                <a:pos x="connsiteX4822" y="connsiteY4822"/>
              </a:cxn>
              <a:cxn ang="0">
                <a:pos x="connsiteX4823" y="connsiteY4823"/>
              </a:cxn>
              <a:cxn ang="0">
                <a:pos x="connsiteX4824" y="connsiteY4824"/>
              </a:cxn>
              <a:cxn ang="0">
                <a:pos x="connsiteX4825" y="connsiteY4825"/>
              </a:cxn>
              <a:cxn ang="0">
                <a:pos x="connsiteX4826" y="connsiteY4826"/>
              </a:cxn>
              <a:cxn ang="0">
                <a:pos x="connsiteX4827" y="connsiteY4827"/>
              </a:cxn>
              <a:cxn ang="0">
                <a:pos x="connsiteX4828" y="connsiteY4828"/>
              </a:cxn>
              <a:cxn ang="0">
                <a:pos x="connsiteX4829" y="connsiteY4829"/>
              </a:cxn>
              <a:cxn ang="0">
                <a:pos x="connsiteX4830" y="connsiteY4830"/>
              </a:cxn>
              <a:cxn ang="0">
                <a:pos x="connsiteX4831" y="connsiteY4831"/>
              </a:cxn>
              <a:cxn ang="0">
                <a:pos x="connsiteX4832" y="connsiteY4832"/>
              </a:cxn>
              <a:cxn ang="0">
                <a:pos x="connsiteX4833" y="connsiteY4833"/>
              </a:cxn>
              <a:cxn ang="0">
                <a:pos x="connsiteX4834" y="connsiteY4834"/>
              </a:cxn>
              <a:cxn ang="0">
                <a:pos x="connsiteX4835" y="connsiteY4835"/>
              </a:cxn>
              <a:cxn ang="0">
                <a:pos x="connsiteX4836" y="connsiteY4836"/>
              </a:cxn>
              <a:cxn ang="0">
                <a:pos x="connsiteX4837" y="connsiteY4837"/>
              </a:cxn>
              <a:cxn ang="0">
                <a:pos x="connsiteX4838" y="connsiteY4838"/>
              </a:cxn>
              <a:cxn ang="0">
                <a:pos x="connsiteX4839" y="connsiteY4839"/>
              </a:cxn>
              <a:cxn ang="0">
                <a:pos x="connsiteX4840" y="connsiteY4840"/>
              </a:cxn>
              <a:cxn ang="0">
                <a:pos x="connsiteX4841" y="connsiteY4841"/>
              </a:cxn>
              <a:cxn ang="0">
                <a:pos x="connsiteX4842" y="connsiteY4842"/>
              </a:cxn>
              <a:cxn ang="0">
                <a:pos x="connsiteX4843" y="connsiteY4843"/>
              </a:cxn>
              <a:cxn ang="0">
                <a:pos x="connsiteX4844" y="connsiteY4844"/>
              </a:cxn>
              <a:cxn ang="0">
                <a:pos x="connsiteX4845" y="connsiteY4845"/>
              </a:cxn>
              <a:cxn ang="0">
                <a:pos x="connsiteX4846" y="connsiteY4846"/>
              </a:cxn>
              <a:cxn ang="0">
                <a:pos x="connsiteX4847" y="connsiteY4847"/>
              </a:cxn>
              <a:cxn ang="0">
                <a:pos x="connsiteX4848" y="connsiteY4848"/>
              </a:cxn>
              <a:cxn ang="0">
                <a:pos x="connsiteX4849" y="connsiteY4849"/>
              </a:cxn>
              <a:cxn ang="0">
                <a:pos x="connsiteX4850" y="connsiteY4850"/>
              </a:cxn>
              <a:cxn ang="0">
                <a:pos x="connsiteX4851" y="connsiteY4851"/>
              </a:cxn>
              <a:cxn ang="0">
                <a:pos x="connsiteX4852" y="connsiteY4852"/>
              </a:cxn>
              <a:cxn ang="0">
                <a:pos x="connsiteX4853" y="connsiteY4853"/>
              </a:cxn>
              <a:cxn ang="0">
                <a:pos x="connsiteX4854" y="connsiteY4854"/>
              </a:cxn>
              <a:cxn ang="0">
                <a:pos x="connsiteX4855" y="connsiteY4855"/>
              </a:cxn>
              <a:cxn ang="0">
                <a:pos x="connsiteX4856" y="connsiteY4856"/>
              </a:cxn>
              <a:cxn ang="0">
                <a:pos x="connsiteX4857" y="connsiteY4857"/>
              </a:cxn>
              <a:cxn ang="0">
                <a:pos x="connsiteX4858" y="connsiteY4858"/>
              </a:cxn>
              <a:cxn ang="0">
                <a:pos x="connsiteX4859" y="connsiteY4859"/>
              </a:cxn>
              <a:cxn ang="0">
                <a:pos x="connsiteX4860" y="connsiteY4860"/>
              </a:cxn>
              <a:cxn ang="0">
                <a:pos x="connsiteX4861" y="connsiteY4861"/>
              </a:cxn>
              <a:cxn ang="0">
                <a:pos x="connsiteX4862" y="connsiteY4862"/>
              </a:cxn>
              <a:cxn ang="0">
                <a:pos x="connsiteX4863" y="connsiteY4863"/>
              </a:cxn>
              <a:cxn ang="0">
                <a:pos x="connsiteX4864" y="connsiteY4864"/>
              </a:cxn>
              <a:cxn ang="0">
                <a:pos x="connsiteX4865" y="connsiteY4865"/>
              </a:cxn>
              <a:cxn ang="0">
                <a:pos x="connsiteX4866" y="connsiteY4866"/>
              </a:cxn>
              <a:cxn ang="0">
                <a:pos x="connsiteX4867" y="connsiteY4867"/>
              </a:cxn>
              <a:cxn ang="0">
                <a:pos x="connsiteX4868" y="connsiteY4868"/>
              </a:cxn>
              <a:cxn ang="0">
                <a:pos x="connsiteX4869" y="connsiteY4869"/>
              </a:cxn>
              <a:cxn ang="0">
                <a:pos x="connsiteX4870" y="connsiteY4870"/>
              </a:cxn>
              <a:cxn ang="0">
                <a:pos x="connsiteX4871" y="connsiteY4871"/>
              </a:cxn>
              <a:cxn ang="0">
                <a:pos x="connsiteX4872" y="connsiteY4872"/>
              </a:cxn>
              <a:cxn ang="0">
                <a:pos x="connsiteX4873" y="connsiteY4873"/>
              </a:cxn>
              <a:cxn ang="0">
                <a:pos x="connsiteX4874" y="connsiteY4874"/>
              </a:cxn>
              <a:cxn ang="0">
                <a:pos x="connsiteX4875" y="connsiteY4875"/>
              </a:cxn>
              <a:cxn ang="0">
                <a:pos x="connsiteX4876" y="connsiteY4876"/>
              </a:cxn>
              <a:cxn ang="0">
                <a:pos x="connsiteX4877" y="connsiteY4877"/>
              </a:cxn>
              <a:cxn ang="0">
                <a:pos x="connsiteX4878" y="connsiteY4878"/>
              </a:cxn>
              <a:cxn ang="0">
                <a:pos x="connsiteX4879" y="connsiteY4879"/>
              </a:cxn>
              <a:cxn ang="0">
                <a:pos x="connsiteX4880" y="connsiteY4880"/>
              </a:cxn>
              <a:cxn ang="0">
                <a:pos x="connsiteX4881" y="connsiteY4881"/>
              </a:cxn>
              <a:cxn ang="0">
                <a:pos x="connsiteX4882" y="connsiteY4882"/>
              </a:cxn>
              <a:cxn ang="0">
                <a:pos x="connsiteX4883" y="connsiteY4883"/>
              </a:cxn>
              <a:cxn ang="0">
                <a:pos x="connsiteX4884" y="connsiteY4884"/>
              </a:cxn>
              <a:cxn ang="0">
                <a:pos x="connsiteX4885" y="connsiteY4885"/>
              </a:cxn>
              <a:cxn ang="0">
                <a:pos x="connsiteX4886" y="connsiteY4886"/>
              </a:cxn>
              <a:cxn ang="0">
                <a:pos x="connsiteX4887" y="connsiteY4887"/>
              </a:cxn>
              <a:cxn ang="0">
                <a:pos x="connsiteX4888" y="connsiteY4888"/>
              </a:cxn>
              <a:cxn ang="0">
                <a:pos x="connsiteX4889" y="connsiteY4889"/>
              </a:cxn>
              <a:cxn ang="0">
                <a:pos x="connsiteX4890" y="connsiteY4890"/>
              </a:cxn>
              <a:cxn ang="0">
                <a:pos x="connsiteX4891" y="connsiteY4891"/>
              </a:cxn>
              <a:cxn ang="0">
                <a:pos x="connsiteX4892" y="connsiteY4892"/>
              </a:cxn>
              <a:cxn ang="0">
                <a:pos x="connsiteX4893" y="connsiteY4893"/>
              </a:cxn>
              <a:cxn ang="0">
                <a:pos x="connsiteX4894" y="connsiteY4894"/>
              </a:cxn>
              <a:cxn ang="0">
                <a:pos x="connsiteX4895" y="connsiteY4895"/>
              </a:cxn>
              <a:cxn ang="0">
                <a:pos x="connsiteX4896" y="connsiteY4896"/>
              </a:cxn>
              <a:cxn ang="0">
                <a:pos x="connsiteX4897" y="connsiteY4897"/>
              </a:cxn>
              <a:cxn ang="0">
                <a:pos x="connsiteX4898" y="connsiteY4898"/>
              </a:cxn>
              <a:cxn ang="0">
                <a:pos x="connsiteX4899" y="connsiteY4899"/>
              </a:cxn>
              <a:cxn ang="0">
                <a:pos x="connsiteX4900" y="connsiteY4900"/>
              </a:cxn>
              <a:cxn ang="0">
                <a:pos x="connsiteX4901" y="connsiteY4901"/>
              </a:cxn>
              <a:cxn ang="0">
                <a:pos x="connsiteX4902" y="connsiteY4902"/>
              </a:cxn>
              <a:cxn ang="0">
                <a:pos x="connsiteX4903" y="connsiteY4903"/>
              </a:cxn>
              <a:cxn ang="0">
                <a:pos x="connsiteX4904" y="connsiteY4904"/>
              </a:cxn>
              <a:cxn ang="0">
                <a:pos x="connsiteX4905" y="connsiteY4905"/>
              </a:cxn>
              <a:cxn ang="0">
                <a:pos x="connsiteX4906" y="connsiteY4906"/>
              </a:cxn>
              <a:cxn ang="0">
                <a:pos x="connsiteX4907" y="connsiteY4907"/>
              </a:cxn>
              <a:cxn ang="0">
                <a:pos x="connsiteX4908" y="connsiteY4908"/>
              </a:cxn>
              <a:cxn ang="0">
                <a:pos x="connsiteX4909" y="connsiteY4909"/>
              </a:cxn>
              <a:cxn ang="0">
                <a:pos x="connsiteX4910" y="connsiteY4910"/>
              </a:cxn>
              <a:cxn ang="0">
                <a:pos x="connsiteX4911" y="connsiteY4911"/>
              </a:cxn>
              <a:cxn ang="0">
                <a:pos x="connsiteX4912" y="connsiteY4912"/>
              </a:cxn>
              <a:cxn ang="0">
                <a:pos x="connsiteX4913" y="connsiteY4913"/>
              </a:cxn>
              <a:cxn ang="0">
                <a:pos x="connsiteX4914" y="connsiteY4914"/>
              </a:cxn>
              <a:cxn ang="0">
                <a:pos x="connsiteX4915" y="connsiteY4915"/>
              </a:cxn>
              <a:cxn ang="0">
                <a:pos x="connsiteX4916" y="connsiteY4916"/>
              </a:cxn>
              <a:cxn ang="0">
                <a:pos x="connsiteX4917" y="connsiteY4917"/>
              </a:cxn>
              <a:cxn ang="0">
                <a:pos x="connsiteX4918" y="connsiteY4918"/>
              </a:cxn>
              <a:cxn ang="0">
                <a:pos x="connsiteX4919" y="connsiteY4919"/>
              </a:cxn>
              <a:cxn ang="0">
                <a:pos x="connsiteX4920" y="connsiteY4920"/>
              </a:cxn>
              <a:cxn ang="0">
                <a:pos x="connsiteX4921" y="connsiteY4921"/>
              </a:cxn>
              <a:cxn ang="0">
                <a:pos x="connsiteX4922" y="connsiteY4922"/>
              </a:cxn>
              <a:cxn ang="0">
                <a:pos x="connsiteX4923" y="connsiteY4923"/>
              </a:cxn>
              <a:cxn ang="0">
                <a:pos x="connsiteX4924" y="connsiteY4924"/>
              </a:cxn>
              <a:cxn ang="0">
                <a:pos x="connsiteX4925" y="connsiteY4925"/>
              </a:cxn>
              <a:cxn ang="0">
                <a:pos x="connsiteX4926" y="connsiteY4926"/>
              </a:cxn>
              <a:cxn ang="0">
                <a:pos x="connsiteX4927" y="connsiteY4927"/>
              </a:cxn>
              <a:cxn ang="0">
                <a:pos x="connsiteX4928" y="connsiteY4928"/>
              </a:cxn>
              <a:cxn ang="0">
                <a:pos x="connsiteX4929" y="connsiteY4929"/>
              </a:cxn>
              <a:cxn ang="0">
                <a:pos x="connsiteX4930" y="connsiteY4930"/>
              </a:cxn>
              <a:cxn ang="0">
                <a:pos x="connsiteX4931" y="connsiteY4931"/>
              </a:cxn>
              <a:cxn ang="0">
                <a:pos x="connsiteX4932" y="connsiteY4932"/>
              </a:cxn>
              <a:cxn ang="0">
                <a:pos x="connsiteX4933" y="connsiteY4933"/>
              </a:cxn>
              <a:cxn ang="0">
                <a:pos x="connsiteX4934" y="connsiteY4934"/>
              </a:cxn>
              <a:cxn ang="0">
                <a:pos x="connsiteX4935" y="connsiteY4935"/>
              </a:cxn>
              <a:cxn ang="0">
                <a:pos x="connsiteX4936" y="connsiteY4936"/>
              </a:cxn>
              <a:cxn ang="0">
                <a:pos x="connsiteX4937" y="connsiteY4937"/>
              </a:cxn>
              <a:cxn ang="0">
                <a:pos x="connsiteX4938" y="connsiteY4938"/>
              </a:cxn>
              <a:cxn ang="0">
                <a:pos x="connsiteX4939" y="connsiteY4939"/>
              </a:cxn>
              <a:cxn ang="0">
                <a:pos x="connsiteX4940" y="connsiteY4940"/>
              </a:cxn>
              <a:cxn ang="0">
                <a:pos x="connsiteX4941" y="connsiteY4941"/>
              </a:cxn>
              <a:cxn ang="0">
                <a:pos x="connsiteX4942" y="connsiteY4942"/>
              </a:cxn>
              <a:cxn ang="0">
                <a:pos x="connsiteX4943" y="connsiteY4943"/>
              </a:cxn>
              <a:cxn ang="0">
                <a:pos x="connsiteX4944" y="connsiteY4944"/>
              </a:cxn>
              <a:cxn ang="0">
                <a:pos x="connsiteX4945" y="connsiteY4945"/>
              </a:cxn>
              <a:cxn ang="0">
                <a:pos x="connsiteX4946" y="connsiteY4946"/>
              </a:cxn>
              <a:cxn ang="0">
                <a:pos x="connsiteX4947" y="connsiteY4947"/>
              </a:cxn>
              <a:cxn ang="0">
                <a:pos x="connsiteX4948" y="connsiteY4948"/>
              </a:cxn>
              <a:cxn ang="0">
                <a:pos x="connsiteX4949" y="connsiteY4949"/>
              </a:cxn>
              <a:cxn ang="0">
                <a:pos x="connsiteX4950" y="connsiteY4950"/>
              </a:cxn>
              <a:cxn ang="0">
                <a:pos x="connsiteX4951" y="connsiteY4951"/>
              </a:cxn>
              <a:cxn ang="0">
                <a:pos x="connsiteX4952" y="connsiteY4952"/>
              </a:cxn>
              <a:cxn ang="0">
                <a:pos x="connsiteX4953" y="connsiteY4953"/>
              </a:cxn>
              <a:cxn ang="0">
                <a:pos x="connsiteX4954" y="connsiteY4954"/>
              </a:cxn>
              <a:cxn ang="0">
                <a:pos x="connsiteX4955" y="connsiteY4955"/>
              </a:cxn>
              <a:cxn ang="0">
                <a:pos x="connsiteX4956" y="connsiteY4956"/>
              </a:cxn>
              <a:cxn ang="0">
                <a:pos x="connsiteX4957" y="connsiteY4957"/>
              </a:cxn>
              <a:cxn ang="0">
                <a:pos x="connsiteX4958" y="connsiteY4958"/>
              </a:cxn>
              <a:cxn ang="0">
                <a:pos x="connsiteX4959" y="connsiteY4959"/>
              </a:cxn>
              <a:cxn ang="0">
                <a:pos x="connsiteX4960" y="connsiteY4960"/>
              </a:cxn>
              <a:cxn ang="0">
                <a:pos x="connsiteX4961" y="connsiteY4961"/>
              </a:cxn>
              <a:cxn ang="0">
                <a:pos x="connsiteX4962" y="connsiteY4962"/>
              </a:cxn>
              <a:cxn ang="0">
                <a:pos x="connsiteX4963" y="connsiteY4963"/>
              </a:cxn>
              <a:cxn ang="0">
                <a:pos x="connsiteX4964" y="connsiteY4964"/>
              </a:cxn>
              <a:cxn ang="0">
                <a:pos x="connsiteX4965" y="connsiteY4965"/>
              </a:cxn>
              <a:cxn ang="0">
                <a:pos x="connsiteX4966" y="connsiteY4966"/>
              </a:cxn>
              <a:cxn ang="0">
                <a:pos x="connsiteX4967" y="connsiteY4967"/>
              </a:cxn>
              <a:cxn ang="0">
                <a:pos x="connsiteX4968" y="connsiteY4968"/>
              </a:cxn>
              <a:cxn ang="0">
                <a:pos x="connsiteX4969" y="connsiteY4969"/>
              </a:cxn>
              <a:cxn ang="0">
                <a:pos x="connsiteX4970" y="connsiteY4970"/>
              </a:cxn>
              <a:cxn ang="0">
                <a:pos x="connsiteX4971" y="connsiteY4971"/>
              </a:cxn>
              <a:cxn ang="0">
                <a:pos x="connsiteX4972" y="connsiteY4972"/>
              </a:cxn>
              <a:cxn ang="0">
                <a:pos x="connsiteX4973" y="connsiteY4973"/>
              </a:cxn>
              <a:cxn ang="0">
                <a:pos x="connsiteX4974" y="connsiteY4974"/>
              </a:cxn>
              <a:cxn ang="0">
                <a:pos x="connsiteX4975" y="connsiteY4975"/>
              </a:cxn>
              <a:cxn ang="0">
                <a:pos x="connsiteX4976" y="connsiteY4976"/>
              </a:cxn>
              <a:cxn ang="0">
                <a:pos x="connsiteX4977" y="connsiteY4977"/>
              </a:cxn>
              <a:cxn ang="0">
                <a:pos x="connsiteX4978" y="connsiteY4978"/>
              </a:cxn>
              <a:cxn ang="0">
                <a:pos x="connsiteX4979" y="connsiteY4979"/>
              </a:cxn>
              <a:cxn ang="0">
                <a:pos x="connsiteX4980" y="connsiteY4980"/>
              </a:cxn>
              <a:cxn ang="0">
                <a:pos x="connsiteX4981" y="connsiteY4981"/>
              </a:cxn>
              <a:cxn ang="0">
                <a:pos x="connsiteX4982" y="connsiteY4982"/>
              </a:cxn>
              <a:cxn ang="0">
                <a:pos x="connsiteX4983" y="connsiteY4983"/>
              </a:cxn>
              <a:cxn ang="0">
                <a:pos x="connsiteX4984" y="connsiteY4984"/>
              </a:cxn>
              <a:cxn ang="0">
                <a:pos x="connsiteX4985" y="connsiteY4985"/>
              </a:cxn>
              <a:cxn ang="0">
                <a:pos x="connsiteX4986" y="connsiteY4986"/>
              </a:cxn>
              <a:cxn ang="0">
                <a:pos x="connsiteX4987" y="connsiteY4987"/>
              </a:cxn>
              <a:cxn ang="0">
                <a:pos x="connsiteX4988" y="connsiteY4988"/>
              </a:cxn>
              <a:cxn ang="0">
                <a:pos x="connsiteX4989" y="connsiteY4989"/>
              </a:cxn>
              <a:cxn ang="0">
                <a:pos x="connsiteX4990" y="connsiteY4990"/>
              </a:cxn>
              <a:cxn ang="0">
                <a:pos x="connsiteX4991" y="connsiteY4991"/>
              </a:cxn>
              <a:cxn ang="0">
                <a:pos x="connsiteX4992" y="connsiteY4992"/>
              </a:cxn>
              <a:cxn ang="0">
                <a:pos x="connsiteX4993" y="connsiteY4993"/>
              </a:cxn>
              <a:cxn ang="0">
                <a:pos x="connsiteX4994" y="connsiteY4994"/>
              </a:cxn>
              <a:cxn ang="0">
                <a:pos x="connsiteX4995" y="connsiteY4995"/>
              </a:cxn>
              <a:cxn ang="0">
                <a:pos x="connsiteX4996" y="connsiteY4996"/>
              </a:cxn>
              <a:cxn ang="0">
                <a:pos x="connsiteX4997" y="connsiteY4997"/>
              </a:cxn>
              <a:cxn ang="0">
                <a:pos x="connsiteX4998" y="connsiteY4998"/>
              </a:cxn>
              <a:cxn ang="0">
                <a:pos x="connsiteX4999" y="connsiteY4999"/>
              </a:cxn>
              <a:cxn ang="0">
                <a:pos x="connsiteX5000" y="connsiteY5000"/>
              </a:cxn>
              <a:cxn ang="0">
                <a:pos x="connsiteX5001" y="connsiteY5001"/>
              </a:cxn>
              <a:cxn ang="0">
                <a:pos x="connsiteX5002" y="connsiteY5002"/>
              </a:cxn>
              <a:cxn ang="0">
                <a:pos x="connsiteX5003" y="connsiteY5003"/>
              </a:cxn>
              <a:cxn ang="0">
                <a:pos x="connsiteX5004" y="connsiteY5004"/>
              </a:cxn>
              <a:cxn ang="0">
                <a:pos x="connsiteX5005" y="connsiteY5005"/>
              </a:cxn>
              <a:cxn ang="0">
                <a:pos x="connsiteX5006" y="connsiteY5006"/>
              </a:cxn>
              <a:cxn ang="0">
                <a:pos x="connsiteX5007" y="connsiteY5007"/>
              </a:cxn>
              <a:cxn ang="0">
                <a:pos x="connsiteX5008" y="connsiteY5008"/>
              </a:cxn>
              <a:cxn ang="0">
                <a:pos x="connsiteX5009" y="connsiteY5009"/>
              </a:cxn>
              <a:cxn ang="0">
                <a:pos x="connsiteX5010" y="connsiteY5010"/>
              </a:cxn>
              <a:cxn ang="0">
                <a:pos x="connsiteX5011" y="connsiteY5011"/>
              </a:cxn>
              <a:cxn ang="0">
                <a:pos x="connsiteX5012" y="connsiteY5012"/>
              </a:cxn>
              <a:cxn ang="0">
                <a:pos x="connsiteX5013" y="connsiteY5013"/>
              </a:cxn>
              <a:cxn ang="0">
                <a:pos x="connsiteX5014" y="connsiteY5014"/>
              </a:cxn>
              <a:cxn ang="0">
                <a:pos x="connsiteX5015" y="connsiteY5015"/>
              </a:cxn>
              <a:cxn ang="0">
                <a:pos x="connsiteX5016" y="connsiteY5016"/>
              </a:cxn>
              <a:cxn ang="0">
                <a:pos x="connsiteX5017" y="connsiteY5017"/>
              </a:cxn>
              <a:cxn ang="0">
                <a:pos x="connsiteX5018" y="connsiteY5018"/>
              </a:cxn>
              <a:cxn ang="0">
                <a:pos x="connsiteX5019" y="connsiteY5019"/>
              </a:cxn>
              <a:cxn ang="0">
                <a:pos x="connsiteX5020" y="connsiteY5020"/>
              </a:cxn>
              <a:cxn ang="0">
                <a:pos x="connsiteX5021" y="connsiteY5021"/>
              </a:cxn>
              <a:cxn ang="0">
                <a:pos x="connsiteX5022" y="connsiteY5022"/>
              </a:cxn>
              <a:cxn ang="0">
                <a:pos x="connsiteX5023" y="connsiteY5023"/>
              </a:cxn>
              <a:cxn ang="0">
                <a:pos x="connsiteX5024" y="connsiteY5024"/>
              </a:cxn>
              <a:cxn ang="0">
                <a:pos x="connsiteX5025" y="connsiteY5025"/>
              </a:cxn>
              <a:cxn ang="0">
                <a:pos x="connsiteX5026" y="connsiteY5026"/>
              </a:cxn>
              <a:cxn ang="0">
                <a:pos x="connsiteX5027" y="connsiteY5027"/>
              </a:cxn>
              <a:cxn ang="0">
                <a:pos x="connsiteX5028" y="connsiteY5028"/>
              </a:cxn>
              <a:cxn ang="0">
                <a:pos x="connsiteX5029" y="connsiteY5029"/>
              </a:cxn>
              <a:cxn ang="0">
                <a:pos x="connsiteX5030" y="connsiteY5030"/>
              </a:cxn>
              <a:cxn ang="0">
                <a:pos x="connsiteX5031" y="connsiteY5031"/>
              </a:cxn>
              <a:cxn ang="0">
                <a:pos x="connsiteX5032" y="connsiteY5032"/>
              </a:cxn>
              <a:cxn ang="0">
                <a:pos x="connsiteX5033" y="connsiteY5033"/>
              </a:cxn>
              <a:cxn ang="0">
                <a:pos x="connsiteX5034" y="connsiteY5034"/>
              </a:cxn>
              <a:cxn ang="0">
                <a:pos x="connsiteX5035" y="connsiteY5035"/>
              </a:cxn>
              <a:cxn ang="0">
                <a:pos x="connsiteX5036" y="connsiteY5036"/>
              </a:cxn>
              <a:cxn ang="0">
                <a:pos x="connsiteX5037" y="connsiteY5037"/>
              </a:cxn>
              <a:cxn ang="0">
                <a:pos x="connsiteX5038" y="connsiteY5038"/>
              </a:cxn>
              <a:cxn ang="0">
                <a:pos x="connsiteX5039" y="connsiteY5039"/>
              </a:cxn>
              <a:cxn ang="0">
                <a:pos x="connsiteX5040" y="connsiteY5040"/>
              </a:cxn>
              <a:cxn ang="0">
                <a:pos x="connsiteX5041" y="connsiteY5041"/>
              </a:cxn>
              <a:cxn ang="0">
                <a:pos x="connsiteX5042" y="connsiteY5042"/>
              </a:cxn>
              <a:cxn ang="0">
                <a:pos x="connsiteX5043" y="connsiteY5043"/>
              </a:cxn>
              <a:cxn ang="0">
                <a:pos x="connsiteX5044" y="connsiteY5044"/>
              </a:cxn>
              <a:cxn ang="0">
                <a:pos x="connsiteX5045" y="connsiteY5045"/>
              </a:cxn>
              <a:cxn ang="0">
                <a:pos x="connsiteX5046" y="connsiteY5046"/>
              </a:cxn>
              <a:cxn ang="0">
                <a:pos x="connsiteX5047" y="connsiteY5047"/>
              </a:cxn>
              <a:cxn ang="0">
                <a:pos x="connsiteX5048" y="connsiteY5048"/>
              </a:cxn>
              <a:cxn ang="0">
                <a:pos x="connsiteX5049" y="connsiteY5049"/>
              </a:cxn>
              <a:cxn ang="0">
                <a:pos x="connsiteX5050" y="connsiteY5050"/>
              </a:cxn>
              <a:cxn ang="0">
                <a:pos x="connsiteX5051" y="connsiteY5051"/>
              </a:cxn>
              <a:cxn ang="0">
                <a:pos x="connsiteX5052" y="connsiteY5052"/>
              </a:cxn>
              <a:cxn ang="0">
                <a:pos x="connsiteX5053" y="connsiteY5053"/>
              </a:cxn>
              <a:cxn ang="0">
                <a:pos x="connsiteX5054" y="connsiteY5054"/>
              </a:cxn>
              <a:cxn ang="0">
                <a:pos x="connsiteX5055" y="connsiteY5055"/>
              </a:cxn>
              <a:cxn ang="0">
                <a:pos x="connsiteX5056" y="connsiteY5056"/>
              </a:cxn>
              <a:cxn ang="0">
                <a:pos x="connsiteX5057" y="connsiteY5057"/>
              </a:cxn>
              <a:cxn ang="0">
                <a:pos x="connsiteX5058" y="connsiteY5058"/>
              </a:cxn>
              <a:cxn ang="0">
                <a:pos x="connsiteX5059" y="connsiteY5059"/>
              </a:cxn>
              <a:cxn ang="0">
                <a:pos x="connsiteX5060" y="connsiteY5060"/>
              </a:cxn>
              <a:cxn ang="0">
                <a:pos x="connsiteX5061" y="connsiteY5061"/>
              </a:cxn>
              <a:cxn ang="0">
                <a:pos x="connsiteX5062" y="connsiteY5062"/>
              </a:cxn>
              <a:cxn ang="0">
                <a:pos x="connsiteX5063" y="connsiteY5063"/>
              </a:cxn>
              <a:cxn ang="0">
                <a:pos x="connsiteX5064" y="connsiteY5064"/>
              </a:cxn>
              <a:cxn ang="0">
                <a:pos x="connsiteX5065" y="connsiteY5065"/>
              </a:cxn>
              <a:cxn ang="0">
                <a:pos x="connsiteX5066" y="connsiteY5066"/>
              </a:cxn>
              <a:cxn ang="0">
                <a:pos x="connsiteX5067" y="connsiteY5067"/>
              </a:cxn>
              <a:cxn ang="0">
                <a:pos x="connsiteX5068" y="connsiteY5068"/>
              </a:cxn>
              <a:cxn ang="0">
                <a:pos x="connsiteX5069" y="connsiteY5069"/>
              </a:cxn>
              <a:cxn ang="0">
                <a:pos x="connsiteX5070" y="connsiteY5070"/>
              </a:cxn>
              <a:cxn ang="0">
                <a:pos x="connsiteX5071" y="connsiteY5071"/>
              </a:cxn>
              <a:cxn ang="0">
                <a:pos x="connsiteX5072" y="connsiteY5072"/>
              </a:cxn>
              <a:cxn ang="0">
                <a:pos x="connsiteX5073" y="connsiteY5073"/>
              </a:cxn>
              <a:cxn ang="0">
                <a:pos x="connsiteX5074" y="connsiteY5074"/>
              </a:cxn>
              <a:cxn ang="0">
                <a:pos x="connsiteX5075" y="connsiteY5075"/>
              </a:cxn>
              <a:cxn ang="0">
                <a:pos x="connsiteX5076" y="connsiteY5076"/>
              </a:cxn>
              <a:cxn ang="0">
                <a:pos x="connsiteX5077" y="connsiteY5077"/>
              </a:cxn>
              <a:cxn ang="0">
                <a:pos x="connsiteX5078" y="connsiteY5078"/>
              </a:cxn>
              <a:cxn ang="0">
                <a:pos x="connsiteX5079" y="connsiteY5079"/>
              </a:cxn>
              <a:cxn ang="0">
                <a:pos x="connsiteX5080" y="connsiteY5080"/>
              </a:cxn>
              <a:cxn ang="0">
                <a:pos x="connsiteX5081" y="connsiteY5081"/>
              </a:cxn>
              <a:cxn ang="0">
                <a:pos x="connsiteX5082" y="connsiteY5082"/>
              </a:cxn>
              <a:cxn ang="0">
                <a:pos x="connsiteX5083" y="connsiteY5083"/>
              </a:cxn>
              <a:cxn ang="0">
                <a:pos x="connsiteX5084" y="connsiteY5084"/>
              </a:cxn>
              <a:cxn ang="0">
                <a:pos x="connsiteX5085" y="connsiteY5085"/>
              </a:cxn>
              <a:cxn ang="0">
                <a:pos x="connsiteX5086" y="connsiteY5086"/>
              </a:cxn>
              <a:cxn ang="0">
                <a:pos x="connsiteX5087" y="connsiteY5087"/>
              </a:cxn>
              <a:cxn ang="0">
                <a:pos x="connsiteX5088" y="connsiteY5088"/>
              </a:cxn>
              <a:cxn ang="0">
                <a:pos x="connsiteX5089" y="connsiteY5089"/>
              </a:cxn>
              <a:cxn ang="0">
                <a:pos x="connsiteX5090" y="connsiteY5090"/>
              </a:cxn>
              <a:cxn ang="0">
                <a:pos x="connsiteX5091" y="connsiteY5091"/>
              </a:cxn>
              <a:cxn ang="0">
                <a:pos x="connsiteX5092" y="connsiteY5092"/>
              </a:cxn>
              <a:cxn ang="0">
                <a:pos x="connsiteX5093" y="connsiteY5093"/>
              </a:cxn>
              <a:cxn ang="0">
                <a:pos x="connsiteX5094" y="connsiteY5094"/>
              </a:cxn>
              <a:cxn ang="0">
                <a:pos x="connsiteX5095" y="connsiteY5095"/>
              </a:cxn>
              <a:cxn ang="0">
                <a:pos x="connsiteX5096" y="connsiteY5096"/>
              </a:cxn>
              <a:cxn ang="0">
                <a:pos x="connsiteX5097" y="connsiteY5097"/>
              </a:cxn>
              <a:cxn ang="0">
                <a:pos x="connsiteX5098" y="connsiteY5098"/>
              </a:cxn>
              <a:cxn ang="0">
                <a:pos x="connsiteX5099" y="connsiteY5099"/>
              </a:cxn>
              <a:cxn ang="0">
                <a:pos x="connsiteX5100" y="connsiteY5100"/>
              </a:cxn>
              <a:cxn ang="0">
                <a:pos x="connsiteX5101" y="connsiteY5101"/>
              </a:cxn>
              <a:cxn ang="0">
                <a:pos x="connsiteX5102" y="connsiteY5102"/>
              </a:cxn>
              <a:cxn ang="0">
                <a:pos x="connsiteX5103" y="connsiteY5103"/>
              </a:cxn>
              <a:cxn ang="0">
                <a:pos x="connsiteX5104" y="connsiteY5104"/>
              </a:cxn>
              <a:cxn ang="0">
                <a:pos x="connsiteX5105" y="connsiteY5105"/>
              </a:cxn>
              <a:cxn ang="0">
                <a:pos x="connsiteX5106" y="connsiteY5106"/>
              </a:cxn>
              <a:cxn ang="0">
                <a:pos x="connsiteX5107" y="connsiteY5107"/>
              </a:cxn>
              <a:cxn ang="0">
                <a:pos x="connsiteX5108" y="connsiteY5108"/>
              </a:cxn>
              <a:cxn ang="0">
                <a:pos x="connsiteX5109" y="connsiteY5109"/>
              </a:cxn>
              <a:cxn ang="0">
                <a:pos x="connsiteX5110" y="connsiteY5110"/>
              </a:cxn>
              <a:cxn ang="0">
                <a:pos x="connsiteX5111" y="connsiteY5111"/>
              </a:cxn>
              <a:cxn ang="0">
                <a:pos x="connsiteX5112" y="connsiteY5112"/>
              </a:cxn>
              <a:cxn ang="0">
                <a:pos x="connsiteX5113" y="connsiteY5113"/>
              </a:cxn>
              <a:cxn ang="0">
                <a:pos x="connsiteX5114" y="connsiteY5114"/>
              </a:cxn>
              <a:cxn ang="0">
                <a:pos x="connsiteX5115" y="connsiteY5115"/>
              </a:cxn>
              <a:cxn ang="0">
                <a:pos x="connsiteX5116" y="connsiteY5116"/>
              </a:cxn>
              <a:cxn ang="0">
                <a:pos x="connsiteX5117" y="connsiteY5117"/>
              </a:cxn>
              <a:cxn ang="0">
                <a:pos x="connsiteX5118" y="connsiteY5118"/>
              </a:cxn>
              <a:cxn ang="0">
                <a:pos x="connsiteX5119" y="connsiteY5119"/>
              </a:cxn>
              <a:cxn ang="0">
                <a:pos x="connsiteX5120" y="connsiteY5120"/>
              </a:cxn>
              <a:cxn ang="0">
                <a:pos x="connsiteX5121" y="connsiteY5121"/>
              </a:cxn>
              <a:cxn ang="0">
                <a:pos x="connsiteX5122" y="connsiteY5122"/>
              </a:cxn>
              <a:cxn ang="0">
                <a:pos x="connsiteX5123" y="connsiteY5123"/>
              </a:cxn>
              <a:cxn ang="0">
                <a:pos x="connsiteX5124" y="connsiteY5124"/>
              </a:cxn>
              <a:cxn ang="0">
                <a:pos x="connsiteX5125" y="connsiteY5125"/>
              </a:cxn>
              <a:cxn ang="0">
                <a:pos x="connsiteX5126" y="connsiteY5126"/>
              </a:cxn>
              <a:cxn ang="0">
                <a:pos x="connsiteX5127" y="connsiteY5127"/>
              </a:cxn>
              <a:cxn ang="0">
                <a:pos x="connsiteX5128" y="connsiteY5128"/>
              </a:cxn>
              <a:cxn ang="0">
                <a:pos x="connsiteX5129" y="connsiteY5129"/>
              </a:cxn>
              <a:cxn ang="0">
                <a:pos x="connsiteX5130" y="connsiteY5130"/>
              </a:cxn>
              <a:cxn ang="0">
                <a:pos x="connsiteX5131" y="connsiteY5131"/>
              </a:cxn>
              <a:cxn ang="0">
                <a:pos x="connsiteX5132" y="connsiteY5132"/>
              </a:cxn>
              <a:cxn ang="0">
                <a:pos x="connsiteX5133" y="connsiteY5133"/>
              </a:cxn>
              <a:cxn ang="0">
                <a:pos x="connsiteX5134" y="connsiteY5134"/>
              </a:cxn>
              <a:cxn ang="0">
                <a:pos x="connsiteX5135" y="connsiteY5135"/>
              </a:cxn>
              <a:cxn ang="0">
                <a:pos x="connsiteX5136" y="connsiteY5136"/>
              </a:cxn>
              <a:cxn ang="0">
                <a:pos x="connsiteX5137" y="connsiteY5137"/>
              </a:cxn>
              <a:cxn ang="0">
                <a:pos x="connsiteX5138" y="connsiteY5138"/>
              </a:cxn>
              <a:cxn ang="0">
                <a:pos x="connsiteX5139" y="connsiteY5139"/>
              </a:cxn>
              <a:cxn ang="0">
                <a:pos x="connsiteX5140" y="connsiteY5140"/>
              </a:cxn>
              <a:cxn ang="0">
                <a:pos x="connsiteX5141" y="connsiteY5141"/>
              </a:cxn>
              <a:cxn ang="0">
                <a:pos x="connsiteX5142" y="connsiteY5142"/>
              </a:cxn>
              <a:cxn ang="0">
                <a:pos x="connsiteX5143" y="connsiteY5143"/>
              </a:cxn>
              <a:cxn ang="0">
                <a:pos x="connsiteX5144" y="connsiteY5144"/>
              </a:cxn>
              <a:cxn ang="0">
                <a:pos x="connsiteX5145" y="connsiteY5145"/>
              </a:cxn>
              <a:cxn ang="0">
                <a:pos x="connsiteX5146" y="connsiteY5146"/>
              </a:cxn>
              <a:cxn ang="0">
                <a:pos x="connsiteX5147" y="connsiteY5147"/>
              </a:cxn>
              <a:cxn ang="0">
                <a:pos x="connsiteX5148" y="connsiteY5148"/>
              </a:cxn>
              <a:cxn ang="0">
                <a:pos x="connsiteX5149" y="connsiteY5149"/>
              </a:cxn>
              <a:cxn ang="0">
                <a:pos x="connsiteX5150" y="connsiteY5150"/>
              </a:cxn>
              <a:cxn ang="0">
                <a:pos x="connsiteX5151" y="connsiteY5151"/>
              </a:cxn>
              <a:cxn ang="0">
                <a:pos x="connsiteX5152" y="connsiteY5152"/>
              </a:cxn>
              <a:cxn ang="0">
                <a:pos x="connsiteX5153" y="connsiteY5153"/>
              </a:cxn>
              <a:cxn ang="0">
                <a:pos x="connsiteX5154" y="connsiteY5154"/>
              </a:cxn>
              <a:cxn ang="0">
                <a:pos x="connsiteX5155" y="connsiteY5155"/>
              </a:cxn>
              <a:cxn ang="0">
                <a:pos x="connsiteX5156" y="connsiteY5156"/>
              </a:cxn>
              <a:cxn ang="0">
                <a:pos x="connsiteX5157" y="connsiteY5157"/>
              </a:cxn>
              <a:cxn ang="0">
                <a:pos x="connsiteX5158" y="connsiteY5158"/>
              </a:cxn>
              <a:cxn ang="0">
                <a:pos x="connsiteX5159" y="connsiteY5159"/>
              </a:cxn>
              <a:cxn ang="0">
                <a:pos x="connsiteX5160" y="connsiteY5160"/>
              </a:cxn>
              <a:cxn ang="0">
                <a:pos x="connsiteX5161" y="connsiteY5161"/>
              </a:cxn>
              <a:cxn ang="0">
                <a:pos x="connsiteX5162" y="connsiteY5162"/>
              </a:cxn>
              <a:cxn ang="0">
                <a:pos x="connsiteX5163" y="connsiteY5163"/>
              </a:cxn>
              <a:cxn ang="0">
                <a:pos x="connsiteX5164" y="connsiteY5164"/>
              </a:cxn>
              <a:cxn ang="0">
                <a:pos x="connsiteX5165" y="connsiteY5165"/>
              </a:cxn>
              <a:cxn ang="0">
                <a:pos x="connsiteX5166" y="connsiteY5166"/>
              </a:cxn>
              <a:cxn ang="0">
                <a:pos x="connsiteX5167" y="connsiteY5167"/>
              </a:cxn>
              <a:cxn ang="0">
                <a:pos x="connsiteX5168" y="connsiteY5168"/>
              </a:cxn>
              <a:cxn ang="0">
                <a:pos x="connsiteX5169" y="connsiteY5169"/>
              </a:cxn>
              <a:cxn ang="0">
                <a:pos x="connsiteX5170" y="connsiteY5170"/>
              </a:cxn>
              <a:cxn ang="0">
                <a:pos x="connsiteX5171" y="connsiteY5171"/>
              </a:cxn>
              <a:cxn ang="0">
                <a:pos x="connsiteX5172" y="connsiteY5172"/>
              </a:cxn>
              <a:cxn ang="0">
                <a:pos x="connsiteX5173" y="connsiteY5173"/>
              </a:cxn>
              <a:cxn ang="0">
                <a:pos x="connsiteX5174" y="connsiteY5174"/>
              </a:cxn>
              <a:cxn ang="0">
                <a:pos x="connsiteX5175" y="connsiteY5175"/>
              </a:cxn>
              <a:cxn ang="0">
                <a:pos x="connsiteX5176" y="connsiteY5176"/>
              </a:cxn>
              <a:cxn ang="0">
                <a:pos x="connsiteX5177" y="connsiteY5177"/>
              </a:cxn>
              <a:cxn ang="0">
                <a:pos x="connsiteX5178" y="connsiteY5178"/>
              </a:cxn>
              <a:cxn ang="0">
                <a:pos x="connsiteX5179" y="connsiteY5179"/>
              </a:cxn>
              <a:cxn ang="0">
                <a:pos x="connsiteX5180" y="connsiteY5180"/>
              </a:cxn>
              <a:cxn ang="0">
                <a:pos x="connsiteX5181" y="connsiteY5181"/>
              </a:cxn>
              <a:cxn ang="0">
                <a:pos x="connsiteX5182" y="connsiteY5182"/>
              </a:cxn>
              <a:cxn ang="0">
                <a:pos x="connsiteX5183" y="connsiteY5183"/>
              </a:cxn>
              <a:cxn ang="0">
                <a:pos x="connsiteX5184" y="connsiteY5184"/>
              </a:cxn>
              <a:cxn ang="0">
                <a:pos x="connsiteX5185" y="connsiteY5185"/>
              </a:cxn>
              <a:cxn ang="0">
                <a:pos x="connsiteX5186" y="connsiteY5186"/>
              </a:cxn>
              <a:cxn ang="0">
                <a:pos x="connsiteX5187" y="connsiteY5187"/>
              </a:cxn>
              <a:cxn ang="0">
                <a:pos x="connsiteX5188" y="connsiteY5188"/>
              </a:cxn>
              <a:cxn ang="0">
                <a:pos x="connsiteX5189" y="connsiteY5189"/>
              </a:cxn>
              <a:cxn ang="0">
                <a:pos x="connsiteX5190" y="connsiteY5190"/>
              </a:cxn>
              <a:cxn ang="0">
                <a:pos x="connsiteX5191" y="connsiteY5191"/>
              </a:cxn>
              <a:cxn ang="0">
                <a:pos x="connsiteX5192" y="connsiteY5192"/>
              </a:cxn>
              <a:cxn ang="0">
                <a:pos x="connsiteX5193" y="connsiteY5193"/>
              </a:cxn>
              <a:cxn ang="0">
                <a:pos x="connsiteX5194" y="connsiteY5194"/>
              </a:cxn>
              <a:cxn ang="0">
                <a:pos x="connsiteX5195" y="connsiteY5195"/>
              </a:cxn>
              <a:cxn ang="0">
                <a:pos x="connsiteX5196" y="connsiteY5196"/>
              </a:cxn>
              <a:cxn ang="0">
                <a:pos x="connsiteX5197" y="connsiteY5197"/>
              </a:cxn>
              <a:cxn ang="0">
                <a:pos x="connsiteX5198" y="connsiteY5198"/>
              </a:cxn>
              <a:cxn ang="0">
                <a:pos x="connsiteX5199" y="connsiteY5199"/>
              </a:cxn>
              <a:cxn ang="0">
                <a:pos x="connsiteX5200" y="connsiteY5200"/>
              </a:cxn>
              <a:cxn ang="0">
                <a:pos x="connsiteX5201" y="connsiteY5201"/>
              </a:cxn>
              <a:cxn ang="0">
                <a:pos x="connsiteX5202" y="connsiteY5202"/>
              </a:cxn>
              <a:cxn ang="0">
                <a:pos x="connsiteX5203" y="connsiteY5203"/>
              </a:cxn>
              <a:cxn ang="0">
                <a:pos x="connsiteX5204" y="connsiteY5204"/>
              </a:cxn>
              <a:cxn ang="0">
                <a:pos x="connsiteX5205" y="connsiteY5205"/>
              </a:cxn>
              <a:cxn ang="0">
                <a:pos x="connsiteX5206" y="connsiteY5206"/>
              </a:cxn>
              <a:cxn ang="0">
                <a:pos x="connsiteX5207" y="connsiteY5207"/>
              </a:cxn>
              <a:cxn ang="0">
                <a:pos x="connsiteX5208" y="connsiteY5208"/>
              </a:cxn>
              <a:cxn ang="0">
                <a:pos x="connsiteX5209" y="connsiteY5209"/>
              </a:cxn>
              <a:cxn ang="0">
                <a:pos x="connsiteX5210" y="connsiteY5210"/>
              </a:cxn>
              <a:cxn ang="0">
                <a:pos x="connsiteX5211" y="connsiteY5211"/>
              </a:cxn>
              <a:cxn ang="0">
                <a:pos x="connsiteX5212" y="connsiteY5212"/>
              </a:cxn>
              <a:cxn ang="0">
                <a:pos x="connsiteX5213" y="connsiteY5213"/>
              </a:cxn>
              <a:cxn ang="0">
                <a:pos x="connsiteX5214" y="connsiteY5214"/>
              </a:cxn>
              <a:cxn ang="0">
                <a:pos x="connsiteX5215" y="connsiteY5215"/>
              </a:cxn>
              <a:cxn ang="0">
                <a:pos x="connsiteX5216" y="connsiteY5216"/>
              </a:cxn>
              <a:cxn ang="0">
                <a:pos x="connsiteX5217" y="connsiteY5217"/>
              </a:cxn>
              <a:cxn ang="0">
                <a:pos x="connsiteX5218" y="connsiteY5218"/>
              </a:cxn>
              <a:cxn ang="0">
                <a:pos x="connsiteX5219" y="connsiteY5219"/>
              </a:cxn>
              <a:cxn ang="0">
                <a:pos x="connsiteX5220" y="connsiteY5220"/>
              </a:cxn>
              <a:cxn ang="0">
                <a:pos x="connsiteX5221" y="connsiteY5221"/>
              </a:cxn>
              <a:cxn ang="0">
                <a:pos x="connsiteX5222" y="connsiteY5222"/>
              </a:cxn>
              <a:cxn ang="0">
                <a:pos x="connsiteX5223" y="connsiteY5223"/>
              </a:cxn>
              <a:cxn ang="0">
                <a:pos x="connsiteX5224" y="connsiteY5224"/>
              </a:cxn>
              <a:cxn ang="0">
                <a:pos x="connsiteX5225" y="connsiteY5225"/>
              </a:cxn>
              <a:cxn ang="0">
                <a:pos x="connsiteX5226" y="connsiteY5226"/>
              </a:cxn>
              <a:cxn ang="0">
                <a:pos x="connsiteX5227" y="connsiteY5227"/>
              </a:cxn>
              <a:cxn ang="0">
                <a:pos x="connsiteX5228" y="connsiteY5228"/>
              </a:cxn>
              <a:cxn ang="0">
                <a:pos x="connsiteX5229" y="connsiteY5229"/>
              </a:cxn>
              <a:cxn ang="0">
                <a:pos x="connsiteX5230" y="connsiteY5230"/>
              </a:cxn>
              <a:cxn ang="0">
                <a:pos x="connsiteX5231" y="connsiteY5231"/>
              </a:cxn>
              <a:cxn ang="0">
                <a:pos x="connsiteX5232" y="connsiteY5232"/>
              </a:cxn>
              <a:cxn ang="0">
                <a:pos x="connsiteX5233" y="connsiteY5233"/>
              </a:cxn>
              <a:cxn ang="0">
                <a:pos x="connsiteX5234" y="connsiteY5234"/>
              </a:cxn>
              <a:cxn ang="0">
                <a:pos x="connsiteX5235" y="connsiteY5235"/>
              </a:cxn>
              <a:cxn ang="0">
                <a:pos x="connsiteX5236" y="connsiteY5236"/>
              </a:cxn>
              <a:cxn ang="0">
                <a:pos x="connsiteX5237" y="connsiteY5237"/>
              </a:cxn>
              <a:cxn ang="0">
                <a:pos x="connsiteX5238" y="connsiteY5238"/>
              </a:cxn>
              <a:cxn ang="0">
                <a:pos x="connsiteX5239" y="connsiteY5239"/>
              </a:cxn>
              <a:cxn ang="0">
                <a:pos x="connsiteX5240" y="connsiteY5240"/>
              </a:cxn>
              <a:cxn ang="0">
                <a:pos x="connsiteX5241" y="connsiteY5241"/>
              </a:cxn>
              <a:cxn ang="0">
                <a:pos x="connsiteX5242" y="connsiteY5242"/>
              </a:cxn>
              <a:cxn ang="0">
                <a:pos x="connsiteX5243" y="connsiteY5243"/>
              </a:cxn>
              <a:cxn ang="0">
                <a:pos x="connsiteX5244" y="connsiteY5244"/>
              </a:cxn>
              <a:cxn ang="0">
                <a:pos x="connsiteX5245" y="connsiteY5245"/>
              </a:cxn>
              <a:cxn ang="0">
                <a:pos x="connsiteX5246" y="connsiteY5246"/>
              </a:cxn>
              <a:cxn ang="0">
                <a:pos x="connsiteX5247" y="connsiteY5247"/>
              </a:cxn>
              <a:cxn ang="0">
                <a:pos x="connsiteX5248" y="connsiteY5248"/>
              </a:cxn>
              <a:cxn ang="0">
                <a:pos x="connsiteX5249" y="connsiteY5249"/>
              </a:cxn>
              <a:cxn ang="0">
                <a:pos x="connsiteX5250" y="connsiteY5250"/>
              </a:cxn>
              <a:cxn ang="0">
                <a:pos x="connsiteX5251" y="connsiteY5251"/>
              </a:cxn>
              <a:cxn ang="0">
                <a:pos x="connsiteX5252" y="connsiteY5252"/>
              </a:cxn>
              <a:cxn ang="0">
                <a:pos x="connsiteX5253" y="connsiteY5253"/>
              </a:cxn>
              <a:cxn ang="0">
                <a:pos x="connsiteX5254" y="connsiteY5254"/>
              </a:cxn>
              <a:cxn ang="0">
                <a:pos x="connsiteX5255" y="connsiteY5255"/>
              </a:cxn>
              <a:cxn ang="0">
                <a:pos x="connsiteX5256" y="connsiteY5256"/>
              </a:cxn>
              <a:cxn ang="0">
                <a:pos x="connsiteX5257" y="connsiteY5257"/>
              </a:cxn>
              <a:cxn ang="0">
                <a:pos x="connsiteX5258" y="connsiteY5258"/>
              </a:cxn>
              <a:cxn ang="0">
                <a:pos x="connsiteX5259" y="connsiteY5259"/>
              </a:cxn>
              <a:cxn ang="0">
                <a:pos x="connsiteX5260" y="connsiteY5260"/>
              </a:cxn>
              <a:cxn ang="0">
                <a:pos x="connsiteX5261" y="connsiteY5261"/>
              </a:cxn>
              <a:cxn ang="0">
                <a:pos x="connsiteX5262" y="connsiteY5262"/>
              </a:cxn>
              <a:cxn ang="0">
                <a:pos x="connsiteX5263" y="connsiteY5263"/>
              </a:cxn>
              <a:cxn ang="0">
                <a:pos x="connsiteX5264" y="connsiteY5264"/>
              </a:cxn>
              <a:cxn ang="0">
                <a:pos x="connsiteX5265" y="connsiteY5265"/>
              </a:cxn>
              <a:cxn ang="0">
                <a:pos x="connsiteX5266" y="connsiteY5266"/>
              </a:cxn>
              <a:cxn ang="0">
                <a:pos x="connsiteX5267" y="connsiteY5267"/>
              </a:cxn>
              <a:cxn ang="0">
                <a:pos x="connsiteX5268" y="connsiteY5268"/>
              </a:cxn>
              <a:cxn ang="0">
                <a:pos x="connsiteX5269" y="connsiteY5269"/>
              </a:cxn>
              <a:cxn ang="0">
                <a:pos x="connsiteX5270" y="connsiteY5270"/>
              </a:cxn>
              <a:cxn ang="0">
                <a:pos x="connsiteX5271" y="connsiteY5271"/>
              </a:cxn>
              <a:cxn ang="0">
                <a:pos x="connsiteX5272" y="connsiteY5272"/>
              </a:cxn>
              <a:cxn ang="0">
                <a:pos x="connsiteX5273" y="connsiteY5273"/>
              </a:cxn>
              <a:cxn ang="0">
                <a:pos x="connsiteX5274" y="connsiteY5274"/>
              </a:cxn>
              <a:cxn ang="0">
                <a:pos x="connsiteX5275" y="connsiteY5275"/>
              </a:cxn>
              <a:cxn ang="0">
                <a:pos x="connsiteX5276" y="connsiteY5276"/>
              </a:cxn>
              <a:cxn ang="0">
                <a:pos x="connsiteX5277" y="connsiteY5277"/>
              </a:cxn>
              <a:cxn ang="0">
                <a:pos x="connsiteX5278" y="connsiteY5278"/>
              </a:cxn>
              <a:cxn ang="0">
                <a:pos x="connsiteX5279" y="connsiteY5279"/>
              </a:cxn>
              <a:cxn ang="0">
                <a:pos x="connsiteX5280" y="connsiteY5280"/>
              </a:cxn>
              <a:cxn ang="0">
                <a:pos x="connsiteX5281" y="connsiteY5281"/>
              </a:cxn>
              <a:cxn ang="0">
                <a:pos x="connsiteX5282" y="connsiteY5282"/>
              </a:cxn>
              <a:cxn ang="0">
                <a:pos x="connsiteX5283" y="connsiteY5283"/>
              </a:cxn>
              <a:cxn ang="0">
                <a:pos x="connsiteX5284" y="connsiteY5284"/>
              </a:cxn>
              <a:cxn ang="0">
                <a:pos x="connsiteX5285" y="connsiteY5285"/>
              </a:cxn>
              <a:cxn ang="0">
                <a:pos x="connsiteX5286" y="connsiteY5286"/>
              </a:cxn>
              <a:cxn ang="0">
                <a:pos x="connsiteX5287" y="connsiteY5287"/>
              </a:cxn>
              <a:cxn ang="0">
                <a:pos x="connsiteX5288" y="connsiteY5288"/>
              </a:cxn>
              <a:cxn ang="0">
                <a:pos x="connsiteX5289" y="connsiteY5289"/>
              </a:cxn>
              <a:cxn ang="0">
                <a:pos x="connsiteX5290" y="connsiteY5290"/>
              </a:cxn>
              <a:cxn ang="0">
                <a:pos x="connsiteX5291" y="connsiteY5291"/>
              </a:cxn>
              <a:cxn ang="0">
                <a:pos x="connsiteX5292" y="connsiteY5292"/>
              </a:cxn>
              <a:cxn ang="0">
                <a:pos x="connsiteX5293" y="connsiteY5293"/>
              </a:cxn>
              <a:cxn ang="0">
                <a:pos x="connsiteX5294" y="connsiteY5294"/>
              </a:cxn>
              <a:cxn ang="0">
                <a:pos x="connsiteX5295" y="connsiteY5295"/>
              </a:cxn>
              <a:cxn ang="0">
                <a:pos x="connsiteX5296" y="connsiteY5296"/>
              </a:cxn>
              <a:cxn ang="0">
                <a:pos x="connsiteX5297" y="connsiteY5297"/>
              </a:cxn>
              <a:cxn ang="0">
                <a:pos x="connsiteX5298" y="connsiteY5298"/>
              </a:cxn>
              <a:cxn ang="0">
                <a:pos x="connsiteX5299" y="connsiteY5299"/>
              </a:cxn>
              <a:cxn ang="0">
                <a:pos x="connsiteX5300" y="connsiteY5300"/>
              </a:cxn>
              <a:cxn ang="0">
                <a:pos x="connsiteX5301" y="connsiteY5301"/>
              </a:cxn>
              <a:cxn ang="0">
                <a:pos x="connsiteX5302" y="connsiteY5302"/>
              </a:cxn>
              <a:cxn ang="0">
                <a:pos x="connsiteX5303" y="connsiteY5303"/>
              </a:cxn>
              <a:cxn ang="0">
                <a:pos x="connsiteX5304" y="connsiteY5304"/>
              </a:cxn>
              <a:cxn ang="0">
                <a:pos x="connsiteX5305" y="connsiteY5305"/>
              </a:cxn>
              <a:cxn ang="0">
                <a:pos x="connsiteX5306" y="connsiteY5306"/>
              </a:cxn>
              <a:cxn ang="0">
                <a:pos x="connsiteX5307" y="connsiteY5307"/>
              </a:cxn>
              <a:cxn ang="0">
                <a:pos x="connsiteX5308" y="connsiteY5308"/>
              </a:cxn>
              <a:cxn ang="0">
                <a:pos x="connsiteX5309" y="connsiteY5309"/>
              </a:cxn>
              <a:cxn ang="0">
                <a:pos x="connsiteX5310" y="connsiteY5310"/>
              </a:cxn>
              <a:cxn ang="0">
                <a:pos x="connsiteX5311" y="connsiteY5311"/>
              </a:cxn>
              <a:cxn ang="0">
                <a:pos x="connsiteX5312" y="connsiteY5312"/>
              </a:cxn>
              <a:cxn ang="0">
                <a:pos x="connsiteX5313" y="connsiteY5313"/>
              </a:cxn>
              <a:cxn ang="0">
                <a:pos x="connsiteX5314" y="connsiteY5314"/>
              </a:cxn>
              <a:cxn ang="0">
                <a:pos x="connsiteX5315" y="connsiteY5315"/>
              </a:cxn>
              <a:cxn ang="0">
                <a:pos x="connsiteX5316" y="connsiteY5316"/>
              </a:cxn>
              <a:cxn ang="0">
                <a:pos x="connsiteX5317" y="connsiteY5317"/>
              </a:cxn>
              <a:cxn ang="0">
                <a:pos x="connsiteX5318" y="connsiteY5318"/>
              </a:cxn>
              <a:cxn ang="0">
                <a:pos x="connsiteX5319" y="connsiteY5319"/>
              </a:cxn>
              <a:cxn ang="0">
                <a:pos x="connsiteX5320" y="connsiteY5320"/>
              </a:cxn>
              <a:cxn ang="0">
                <a:pos x="connsiteX5321" y="connsiteY5321"/>
              </a:cxn>
              <a:cxn ang="0">
                <a:pos x="connsiteX5322" y="connsiteY5322"/>
              </a:cxn>
              <a:cxn ang="0">
                <a:pos x="connsiteX5323" y="connsiteY5323"/>
              </a:cxn>
              <a:cxn ang="0">
                <a:pos x="connsiteX5324" y="connsiteY5324"/>
              </a:cxn>
              <a:cxn ang="0">
                <a:pos x="connsiteX5325" y="connsiteY5325"/>
              </a:cxn>
              <a:cxn ang="0">
                <a:pos x="connsiteX5326" y="connsiteY5326"/>
              </a:cxn>
              <a:cxn ang="0">
                <a:pos x="connsiteX5327" y="connsiteY5327"/>
              </a:cxn>
              <a:cxn ang="0">
                <a:pos x="connsiteX5328" y="connsiteY5328"/>
              </a:cxn>
              <a:cxn ang="0">
                <a:pos x="connsiteX5329" y="connsiteY5329"/>
              </a:cxn>
              <a:cxn ang="0">
                <a:pos x="connsiteX5330" y="connsiteY5330"/>
              </a:cxn>
              <a:cxn ang="0">
                <a:pos x="connsiteX5331" y="connsiteY5331"/>
              </a:cxn>
              <a:cxn ang="0">
                <a:pos x="connsiteX5332" y="connsiteY5332"/>
              </a:cxn>
              <a:cxn ang="0">
                <a:pos x="connsiteX5333" y="connsiteY5333"/>
              </a:cxn>
              <a:cxn ang="0">
                <a:pos x="connsiteX5334" y="connsiteY5334"/>
              </a:cxn>
              <a:cxn ang="0">
                <a:pos x="connsiteX5335" y="connsiteY5335"/>
              </a:cxn>
              <a:cxn ang="0">
                <a:pos x="connsiteX5336" y="connsiteY5336"/>
              </a:cxn>
              <a:cxn ang="0">
                <a:pos x="connsiteX5337" y="connsiteY5337"/>
              </a:cxn>
              <a:cxn ang="0">
                <a:pos x="connsiteX5338" y="connsiteY5338"/>
              </a:cxn>
              <a:cxn ang="0">
                <a:pos x="connsiteX5339" y="connsiteY5339"/>
              </a:cxn>
              <a:cxn ang="0">
                <a:pos x="connsiteX5340" y="connsiteY5340"/>
              </a:cxn>
              <a:cxn ang="0">
                <a:pos x="connsiteX5341" y="connsiteY5341"/>
              </a:cxn>
              <a:cxn ang="0">
                <a:pos x="connsiteX5342" y="connsiteY5342"/>
              </a:cxn>
              <a:cxn ang="0">
                <a:pos x="connsiteX5343" y="connsiteY5343"/>
              </a:cxn>
              <a:cxn ang="0">
                <a:pos x="connsiteX5344" y="connsiteY5344"/>
              </a:cxn>
              <a:cxn ang="0">
                <a:pos x="connsiteX5345" y="connsiteY5345"/>
              </a:cxn>
              <a:cxn ang="0">
                <a:pos x="connsiteX5346" y="connsiteY5346"/>
              </a:cxn>
              <a:cxn ang="0">
                <a:pos x="connsiteX5347" y="connsiteY5347"/>
              </a:cxn>
              <a:cxn ang="0">
                <a:pos x="connsiteX5348" y="connsiteY5348"/>
              </a:cxn>
              <a:cxn ang="0">
                <a:pos x="connsiteX5349" y="connsiteY5349"/>
              </a:cxn>
              <a:cxn ang="0">
                <a:pos x="connsiteX5350" y="connsiteY5350"/>
              </a:cxn>
              <a:cxn ang="0">
                <a:pos x="connsiteX5351" y="connsiteY5351"/>
              </a:cxn>
              <a:cxn ang="0">
                <a:pos x="connsiteX5352" y="connsiteY5352"/>
              </a:cxn>
              <a:cxn ang="0">
                <a:pos x="connsiteX5353" y="connsiteY5353"/>
              </a:cxn>
              <a:cxn ang="0">
                <a:pos x="connsiteX5354" y="connsiteY5354"/>
              </a:cxn>
              <a:cxn ang="0">
                <a:pos x="connsiteX5355" y="connsiteY5355"/>
              </a:cxn>
              <a:cxn ang="0">
                <a:pos x="connsiteX5356" y="connsiteY5356"/>
              </a:cxn>
              <a:cxn ang="0">
                <a:pos x="connsiteX5357" y="connsiteY5357"/>
              </a:cxn>
              <a:cxn ang="0">
                <a:pos x="connsiteX5358" y="connsiteY5358"/>
              </a:cxn>
              <a:cxn ang="0">
                <a:pos x="connsiteX5359" y="connsiteY5359"/>
              </a:cxn>
              <a:cxn ang="0">
                <a:pos x="connsiteX5360" y="connsiteY5360"/>
              </a:cxn>
              <a:cxn ang="0">
                <a:pos x="connsiteX5361" y="connsiteY5361"/>
              </a:cxn>
              <a:cxn ang="0">
                <a:pos x="connsiteX5362" y="connsiteY5362"/>
              </a:cxn>
              <a:cxn ang="0">
                <a:pos x="connsiteX5363" y="connsiteY5363"/>
              </a:cxn>
              <a:cxn ang="0">
                <a:pos x="connsiteX5364" y="connsiteY5364"/>
              </a:cxn>
              <a:cxn ang="0">
                <a:pos x="connsiteX5365" y="connsiteY5365"/>
              </a:cxn>
              <a:cxn ang="0">
                <a:pos x="connsiteX5366" y="connsiteY5366"/>
              </a:cxn>
              <a:cxn ang="0">
                <a:pos x="connsiteX5367" y="connsiteY5367"/>
              </a:cxn>
              <a:cxn ang="0">
                <a:pos x="connsiteX5368" y="connsiteY5368"/>
              </a:cxn>
              <a:cxn ang="0">
                <a:pos x="connsiteX5369" y="connsiteY5369"/>
              </a:cxn>
              <a:cxn ang="0">
                <a:pos x="connsiteX5370" y="connsiteY5370"/>
              </a:cxn>
              <a:cxn ang="0">
                <a:pos x="connsiteX5371" y="connsiteY5371"/>
              </a:cxn>
              <a:cxn ang="0">
                <a:pos x="connsiteX5372" y="connsiteY5372"/>
              </a:cxn>
              <a:cxn ang="0">
                <a:pos x="connsiteX5373" y="connsiteY5373"/>
              </a:cxn>
              <a:cxn ang="0">
                <a:pos x="connsiteX5374" y="connsiteY5374"/>
              </a:cxn>
              <a:cxn ang="0">
                <a:pos x="connsiteX5375" y="connsiteY5375"/>
              </a:cxn>
              <a:cxn ang="0">
                <a:pos x="connsiteX5376" y="connsiteY5376"/>
              </a:cxn>
              <a:cxn ang="0">
                <a:pos x="connsiteX5377" y="connsiteY5377"/>
              </a:cxn>
              <a:cxn ang="0">
                <a:pos x="connsiteX5378" y="connsiteY5378"/>
              </a:cxn>
              <a:cxn ang="0">
                <a:pos x="connsiteX5379" y="connsiteY5379"/>
              </a:cxn>
              <a:cxn ang="0">
                <a:pos x="connsiteX5380" y="connsiteY5380"/>
              </a:cxn>
              <a:cxn ang="0">
                <a:pos x="connsiteX5381" y="connsiteY5381"/>
              </a:cxn>
              <a:cxn ang="0">
                <a:pos x="connsiteX5382" y="connsiteY5382"/>
              </a:cxn>
              <a:cxn ang="0">
                <a:pos x="connsiteX5383" y="connsiteY5383"/>
              </a:cxn>
              <a:cxn ang="0">
                <a:pos x="connsiteX5384" y="connsiteY5384"/>
              </a:cxn>
              <a:cxn ang="0">
                <a:pos x="connsiteX5385" y="connsiteY5385"/>
              </a:cxn>
              <a:cxn ang="0">
                <a:pos x="connsiteX5386" y="connsiteY5386"/>
              </a:cxn>
              <a:cxn ang="0">
                <a:pos x="connsiteX5387" y="connsiteY5387"/>
              </a:cxn>
              <a:cxn ang="0">
                <a:pos x="connsiteX5388" y="connsiteY5388"/>
              </a:cxn>
              <a:cxn ang="0">
                <a:pos x="connsiteX5389" y="connsiteY5389"/>
              </a:cxn>
              <a:cxn ang="0">
                <a:pos x="connsiteX5390" y="connsiteY5390"/>
              </a:cxn>
              <a:cxn ang="0">
                <a:pos x="connsiteX5391" y="connsiteY5391"/>
              </a:cxn>
              <a:cxn ang="0">
                <a:pos x="connsiteX5392" y="connsiteY5392"/>
              </a:cxn>
              <a:cxn ang="0">
                <a:pos x="connsiteX5393" y="connsiteY5393"/>
              </a:cxn>
              <a:cxn ang="0">
                <a:pos x="connsiteX5394" y="connsiteY5394"/>
              </a:cxn>
              <a:cxn ang="0">
                <a:pos x="connsiteX5395" y="connsiteY5395"/>
              </a:cxn>
              <a:cxn ang="0">
                <a:pos x="connsiteX5396" y="connsiteY5396"/>
              </a:cxn>
              <a:cxn ang="0">
                <a:pos x="connsiteX5397" y="connsiteY5397"/>
              </a:cxn>
              <a:cxn ang="0">
                <a:pos x="connsiteX5398" y="connsiteY5398"/>
              </a:cxn>
              <a:cxn ang="0">
                <a:pos x="connsiteX5399" y="connsiteY5399"/>
              </a:cxn>
              <a:cxn ang="0">
                <a:pos x="connsiteX5400" y="connsiteY5400"/>
              </a:cxn>
              <a:cxn ang="0">
                <a:pos x="connsiteX5401" y="connsiteY5401"/>
              </a:cxn>
              <a:cxn ang="0">
                <a:pos x="connsiteX5402" y="connsiteY5402"/>
              </a:cxn>
              <a:cxn ang="0">
                <a:pos x="connsiteX5403" y="connsiteY5403"/>
              </a:cxn>
              <a:cxn ang="0">
                <a:pos x="connsiteX5404" y="connsiteY5404"/>
              </a:cxn>
              <a:cxn ang="0">
                <a:pos x="connsiteX5405" y="connsiteY5405"/>
              </a:cxn>
              <a:cxn ang="0">
                <a:pos x="connsiteX5406" y="connsiteY5406"/>
              </a:cxn>
              <a:cxn ang="0">
                <a:pos x="connsiteX5407" y="connsiteY5407"/>
              </a:cxn>
              <a:cxn ang="0">
                <a:pos x="connsiteX5408" y="connsiteY5408"/>
              </a:cxn>
              <a:cxn ang="0">
                <a:pos x="connsiteX5409" y="connsiteY5409"/>
              </a:cxn>
              <a:cxn ang="0">
                <a:pos x="connsiteX5410" y="connsiteY5410"/>
              </a:cxn>
              <a:cxn ang="0">
                <a:pos x="connsiteX5411" y="connsiteY5411"/>
              </a:cxn>
              <a:cxn ang="0">
                <a:pos x="connsiteX5412" y="connsiteY5412"/>
              </a:cxn>
              <a:cxn ang="0">
                <a:pos x="connsiteX5413" y="connsiteY5413"/>
              </a:cxn>
              <a:cxn ang="0">
                <a:pos x="connsiteX5414" y="connsiteY5414"/>
              </a:cxn>
              <a:cxn ang="0">
                <a:pos x="connsiteX5415" y="connsiteY5415"/>
              </a:cxn>
              <a:cxn ang="0">
                <a:pos x="connsiteX5416" y="connsiteY5416"/>
              </a:cxn>
              <a:cxn ang="0">
                <a:pos x="connsiteX5417" y="connsiteY5417"/>
              </a:cxn>
              <a:cxn ang="0">
                <a:pos x="connsiteX5418" y="connsiteY5418"/>
              </a:cxn>
              <a:cxn ang="0">
                <a:pos x="connsiteX5419" y="connsiteY5419"/>
              </a:cxn>
              <a:cxn ang="0">
                <a:pos x="connsiteX5420" y="connsiteY5420"/>
              </a:cxn>
              <a:cxn ang="0">
                <a:pos x="connsiteX5421" y="connsiteY5421"/>
              </a:cxn>
              <a:cxn ang="0">
                <a:pos x="connsiteX5422" y="connsiteY5422"/>
              </a:cxn>
              <a:cxn ang="0">
                <a:pos x="connsiteX5423" y="connsiteY5423"/>
              </a:cxn>
              <a:cxn ang="0">
                <a:pos x="connsiteX5424" y="connsiteY5424"/>
              </a:cxn>
              <a:cxn ang="0">
                <a:pos x="connsiteX5425" y="connsiteY5425"/>
              </a:cxn>
              <a:cxn ang="0">
                <a:pos x="connsiteX5426" y="connsiteY5426"/>
              </a:cxn>
              <a:cxn ang="0">
                <a:pos x="connsiteX5427" y="connsiteY5427"/>
              </a:cxn>
              <a:cxn ang="0">
                <a:pos x="connsiteX5428" y="connsiteY5428"/>
              </a:cxn>
              <a:cxn ang="0">
                <a:pos x="connsiteX5429" y="connsiteY5429"/>
              </a:cxn>
              <a:cxn ang="0">
                <a:pos x="connsiteX5430" y="connsiteY5430"/>
              </a:cxn>
              <a:cxn ang="0">
                <a:pos x="connsiteX5431" y="connsiteY5431"/>
              </a:cxn>
              <a:cxn ang="0">
                <a:pos x="connsiteX5432" y="connsiteY5432"/>
              </a:cxn>
              <a:cxn ang="0">
                <a:pos x="connsiteX5433" y="connsiteY5433"/>
              </a:cxn>
              <a:cxn ang="0">
                <a:pos x="connsiteX5434" y="connsiteY5434"/>
              </a:cxn>
              <a:cxn ang="0">
                <a:pos x="connsiteX5435" y="connsiteY5435"/>
              </a:cxn>
              <a:cxn ang="0">
                <a:pos x="connsiteX5436" y="connsiteY5436"/>
              </a:cxn>
              <a:cxn ang="0">
                <a:pos x="connsiteX5437" y="connsiteY5437"/>
              </a:cxn>
              <a:cxn ang="0">
                <a:pos x="connsiteX5438" y="connsiteY5438"/>
              </a:cxn>
              <a:cxn ang="0">
                <a:pos x="connsiteX5439" y="connsiteY5439"/>
              </a:cxn>
              <a:cxn ang="0">
                <a:pos x="connsiteX5440" y="connsiteY5440"/>
              </a:cxn>
              <a:cxn ang="0">
                <a:pos x="connsiteX5441" y="connsiteY5441"/>
              </a:cxn>
              <a:cxn ang="0">
                <a:pos x="connsiteX5442" y="connsiteY5442"/>
              </a:cxn>
              <a:cxn ang="0">
                <a:pos x="connsiteX5443" y="connsiteY5443"/>
              </a:cxn>
              <a:cxn ang="0">
                <a:pos x="connsiteX5444" y="connsiteY5444"/>
              </a:cxn>
              <a:cxn ang="0">
                <a:pos x="connsiteX5445" y="connsiteY5445"/>
              </a:cxn>
              <a:cxn ang="0">
                <a:pos x="connsiteX5446" y="connsiteY5446"/>
              </a:cxn>
              <a:cxn ang="0">
                <a:pos x="connsiteX5447" y="connsiteY5447"/>
              </a:cxn>
              <a:cxn ang="0">
                <a:pos x="connsiteX5448" y="connsiteY5448"/>
              </a:cxn>
              <a:cxn ang="0">
                <a:pos x="connsiteX5449" y="connsiteY5449"/>
              </a:cxn>
              <a:cxn ang="0">
                <a:pos x="connsiteX5450" y="connsiteY5450"/>
              </a:cxn>
              <a:cxn ang="0">
                <a:pos x="connsiteX5451" y="connsiteY5451"/>
              </a:cxn>
              <a:cxn ang="0">
                <a:pos x="connsiteX5452" y="connsiteY5452"/>
              </a:cxn>
              <a:cxn ang="0">
                <a:pos x="connsiteX5453" y="connsiteY5453"/>
              </a:cxn>
              <a:cxn ang="0">
                <a:pos x="connsiteX5454" y="connsiteY5454"/>
              </a:cxn>
              <a:cxn ang="0">
                <a:pos x="connsiteX5455" y="connsiteY5455"/>
              </a:cxn>
              <a:cxn ang="0">
                <a:pos x="connsiteX5456" y="connsiteY5456"/>
              </a:cxn>
              <a:cxn ang="0">
                <a:pos x="connsiteX5457" y="connsiteY5457"/>
              </a:cxn>
              <a:cxn ang="0">
                <a:pos x="connsiteX5458" y="connsiteY5458"/>
              </a:cxn>
              <a:cxn ang="0">
                <a:pos x="connsiteX5459" y="connsiteY5459"/>
              </a:cxn>
              <a:cxn ang="0">
                <a:pos x="connsiteX5460" y="connsiteY5460"/>
              </a:cxn>
              <a:cxn ang="0">
                <a:pos x="connsiteX5461" y="connsiteY5461"/>
              </a:cxn>
              <a:cxn ang="0">
                <a:pos x="connsiteX5462" y="connsiteY5462"/>
              </a:cxn>
              <a:cxn ang="0">
                <a:pos x="connsiteX5463" y="connsiteY5463"/>
              </a:cxn>
              <a:cxn ang="0">
                <a:pos x="connsiteX5464" y="connsiteY5464"/>
              </a:cxn>
              <a:cxn ang="0">
                <a:pos x="connsiteX5465" y="connsiteY5465"/>
              </a:cxn>
              <a:cxn ang="0">
                <a:pos x="connsiteX5466" y="connsiteY5466"/>
              </a:cxn>
              <a:cxn ang="0">
                <a:pos x="connsiteX5467" y="connsiteY5467"/>
              </a:cxn>
              <a:cxn ang="0">
                <a:pos x="connsiteX5468" y="connsiteY5468"/>
              </a:cxn>
              <a:cxn ang="0">
                <a:pos x="connsiteX5469" y="connsiteY5469"/>
              </a:cxn>
              <a:cxn ang="0">
                <a:pos x="connsiteX5470" y="connsiteY5470"/>
              </a:cxn>
              <a:cxn ang="0">
                <a:pos x="connsiteX5471" y="connsiteY5471"/>
              </a:cxn>
              <a:cxn ang="0">
                <a:pos x="connsiteX5472" y="connsiteY5472"/>
              </a:cxn>
              <a:cxn ang="0">
                <a:pos x="connsiteX5473" y="connsiteY5473"/>
              </a:cxn>
              <a:cxn ang="0">
                <a:pos x="connsiteX5474" y="connsiteY5474"/>
              </a:cxn>
              <a:cxn ang="0">
                <a:pos x="connsiteX5475" y="connsiteY5475"/>
              </a:cxn>
              <a:cxn ang="0">
                <a:pos x="connsiteX5476" y="connsiteY5476"/>
              </a:cxn>
              <a:cxn ang="0">
                <a:pos x="connsiteX5477" y="connsiteY5477"/>
              </a:cxn>
              <a:cxn ang="0">
                <a:pos x="connsiteX5478" y="connsiteY5478"/>
              </a:cxn>
              <a:cxn ang="0">
                <a:pos x="connsiteX5479" y="connsiteY5479"/>
              </a:cxn>
              <a:cxn ang="0">
                <a:pos x="connsiteX5480" y="connsiteY5480"/>
              </a:cxn>
              <a:cxn ang="0">
                <a:pos x="connsiteX5481" y="connsiteY5481"/>
              </a:cxn>
              <a:cxn ang="0">
                <a:pos x="connsiteX5482" y="connsiteY5482"/>
              </a:cxn>
              <a:cxn ang="0">
                <a:pos x="connsiteX5483" y="connsiteY5483"/>
              </a:cxn>
              <a:cxn ang="0">
                <a:pos x="connsiteX5484" y="connsiteY5484"/>
              </a:cxn>
              <a:cxn ang="0">
                <a:pos x="connsiteX5485" y="connsiteY5485"/>
              </a:cxn>
              <a:cxn ang="0">
                <a:pos x="connsiteX5486" y="connsiteY5486"/>
              </a:cxn>
              <a:cxn ang="0">
                <a:pos x="connsiteX5487" y="connsiteY5487"/>
              </a:cxn>
              <a:cxn ang="0">
                <a:pos x="connsiteX5488" y="connsiteY5488"/>
              </a:cxn>
              <a:cxn ang="0">
                <a:pos x="connsiteX5489" y="connsiteY5489"/>
              </a:cxn>
              <a:cxn ang="0">
                <a:pos x="connsiteX5490" y="connsiteY5490"/>
              </a:cxn>
              <a:cxn ang="0">
                <a:pos x="connsiteX5491" y="connsiteY5491"/>
              </a:cxn>
              <a:cxn ang="0">
                <a:pos x="connsiteX5492" y="connsiteY5492"/>
              </a:cxn>
              <a:cxn ang="0">
                <a:pos x="connsiteX5493" y="connsiteY5493"/>
              </a:cxn>
              <a:cxn ang="0">
                <a:pos x="connsiteX5494" y="connsiteY5494"/>
              </a:cxn>
              <a:cxn ang="0">
                <a:pos x="connsiteX5495" y="connsiteY5495"/>
              </a:cxn>
              <a:cxn ang="0">
                <a:pos x="connsiteX5496" y="connsiteY5496"/>
              </a:cxn>
              <a:cxn ang="0">
                <a:pos x="connsiteX5497" y="connsiteY5497"/>
              </a:cxn>
              <a:cxn ang="0">
                <a:pos x="connsiteX5498" y="connsiteY5498"/>
              </a:cxn>
              <a:cxn ang="0">
                <a:pos x="connsiteX5499" y="connsiteY5499"/>
              </a:cxn>
              <a:cxn ang="0">
                <a:pos x="connsiteX5500" y="connsiteY5500"/>
              </a:cxn>
              <a:cxn ang="0">
                <a:pos x="connsiteX5501" y="connsiteY5501"/>
              </a:cxn>
              <a:cxn ang="0">
                <a:pos x="connsiteX5502" y="connsiteY5502"/>
              </a:cxn>
              <a:cxn ang="0">
                <a:pos x="connsiteX5503" y="connsiteY5503"/>
              </a:cxn>
              <a:cxn ang="0">
                <a:pos x="connsiteX5504" y="connsiteY5504"/>
              </a:cxn>
              <a:cxn ang="0">
                <a:pos x="connsiteX5505" y="connsiteY5505"/>
              </a:cxn>
              <a:cxn ang="0">
                <a:pos x="connsiteX5506" y="connsiteY5506"/>
              </a:cxn>
              <a:cxn ang="0">
                <a:pos x="connsiteX5507" y="connsiteY5507"/>
              </a:cxn>
              <a:cxn ang="0">
                <a:pos x="connsiteX5508" y="connsiteY5508"/>
              </a:cxn>
              <a:cxn ang="0">
                <a:pos x="connsiteX5509" y="connsiteY5509"/>
              </a:cxn>
              <a:cxn ang="0">
                <a:pos x="connsiteX5510" y="connsiteY5510"/>
              </a:cxn>
              <a:cxn ang="0">
                <a:pos x="connsiteX5511" y="connsiteY5511"/>
              </a:cxn>
              <a:cxn ang="0">
                <a:pos x="connsiteX5512" y="connsiteY5512"/>
              </a:cxn>
              <a:cxn ang="0">
                <a:pos x="connsiteX5513" y="connsiteY5513"/>
              </a:cxn>
              <a:cxn ang="0">
                <a:pos x="connsiteX5514" y="connsiteY5514"/>
              </a:cxn>
              <a:cxn ang="0">
                <a:pos x="connsiteX5515" y="connsiteY5515"/>
              </a:cxn>
              <a:cxn ang="0">
                <a:pos x="connsiteX5516" y="connsiteY5516"/>
              </a:cxn>
              <a:cxn ang="0">
                <a:pos x="connsiteX5517" y="connsiteY5517"/>
              </a:cxn>
              <a:cxn ang="0">
                <a:pos x="connsiteX5518" y="connsiteY5518"/>
              </a:cxn>
              <a:cxn ang="0">
                <a:pos x="connsiteX5519" y="connsiteY5519"/>
              </a:cxn>
              <a:cxn ang="0">
                <a:pos x="connsiteX5520" y="connsiteY5520"/>
              </a:cxn>
              <a:cxn ang="0">
                <a:pos x="connsiteX5521" y="connsiteY5521"/>
              </a:cxn>
              <a:cxn ang="0">
                <a:pos x="connsiteX5522" y="connsiteY5522"/>
              </a:cxn>
              <a:cxn ang="0">
                <a:pos x="connsiteX5523" y="connsiteY5523"/>
              </a:cxn>
              <a:cxn ang="0">
                <a:pos x="connsiteX5524" y="connsiteY5524"/>
              </a:cxn>
              <a:cxn ang="0">
                <a:pos x="connsiteX5525" y="connsiteY5525"/>
              </a:cxn>
              <a:cxn ang="0">
                <a:pos x="connsiteX5526" y="connsiteY5526"/>
              </a:cxn>
              <a:cxn ang="0">
                <a:pos x="connsiteX5527" y="connsiteY5527"/>
              </a:cxn>
              <a:cxn ang="0">
                <a:pos x="connsiteX5528" y="connsiteY5528"/>
              </a:cxn>
              <a:cxn ang="0">
                <a:pos x="connsiteX5529" y="connsiteY5529"/>
              </a:cxn>
              <a:cxn ang="0">
                <a:pos x="connsiteX5530" y="connsiteY5530"/>
              </a:cxn>
              <a:cxn ang="0">
                <a:pos x="connsiteX5531" y="connsiteY5531"/>
              </a:cxn>
              <a:cxn ang="0">
                <a:pos x="connsiteX5532" y="connsiteY5532"/>
              </a:cxn>
              <a:cxn ang="0">
                <a:pos x="connsiteX5533" y="connsiteY5533"/>
              </a:cxn>
              <a:cxn ang="0">
                <a:pos x="connsiteX5534" y="connsiteY5534"/>
              </a:cxn>
              <a:cxn ang="0">
                <a:pos x="connsiteX5535" y="connsiteY5535"/>
              </a:cxn>
              <a:cxn ang="0">
                <a:pos x="connsiteX5536" y="connsiteY5536"/>
              </a:cxn>
              <a:cxn ang="0">
                <a:pos x="connsiteX5537" y="connsiteY5537"/>
              </a:cxn>
              <a:cxn ang="0">
                <a:pos x="connsiteX5538" y="connsiteY5538"/>
              </a:cxn>
              <a:cxn ang="0">
                <a:pos x="connsiteX5539" y="connsiteY5539"/>
              </a:cxn>
              <a:cxn ang="0">
                <a:pos x="connsiteX5540" y="connsiteY5540"/>
              </a:cxn>
              <a:cxn ang="0">
                <a:pos x="connsiteX5541" y="connsiteY5541"/>
              </a:cxn>
              <a:cxn ang="0">
                <a:pos x="connsiteX5542" y="connsiteY5542"/>
              </a:cxn>
              <a:cxn ang="0">
                <a:pos x="connsiteX5543" y="connsiteY5543"/>
              </a:cxn>
              <a:cxn ang="0">
                <a:pos x="connsiteX5544" y="connsiteY5544"/>
              </a:cxn>
              <a:cxn ang="0">
                <a:pos x="connsiteX5545" y="connsiteY5545"/>
              </a:cxn>
              <a:cxn ang="0">
                <a:pos x="connsiteX5546" y="connsiteY5546"/>
              </a:cxn>
              <a:cxn ang="0">
                <a:pos x="connsiteX5547" y="connsiteY5547"/>
              </a:cxn>
              <a:cxn ang="0">
                <a:pos x="connsiteX5548" y="connsiteY5548"/>
              </a:cxn>
              <a:cxn ang="0">
                <a:pos x="connsiteX5549" y="connsiteY5549"/>
              </a:cxn>
              <a:cxn ang="0">
                <a:pos x="connsiteX5550" y="connsiteY5550"/>
              </a:cxn>
              <a:cxn ang="0">
                <a:pos x="connsiteX5551" y="connsiteY5551"/>
              </a:cxn>
            </a:cxnLst>
            <a:rect l="l" t="t" r="r" b="b"/>
            <a:pathLst>
              <a:path w="6737350" h="5407244">
                <a:moveTo>
                  <a:pt x="1898519" y="5383147"/>
                </a:moveTo>
                <a:cubicBezTo>
                  <a:pt x="1916253" y="5379451"/>
                  <a:pt x="1945393" y="5401678"/>
                  <a:pt x="1968471" y="5392638"/>
                </a:cubicBezTo>
                <a:cubicBezTo>
                  <a:pt x="1944507" y="5418871"/>
                  <a:pt x="1898847" y="5394765"/>
                  <a:pt x="1885234" y="5397601"/>
                </a:cubicBezTo>
                <a:cubicBezTo>
                  <a:pt x="1887964" y="5388491"/>
                  <a:pt x="1892608" y="5384378"/>
                  <a:pt x="1898519" y="5383147"/>
                </a:cubicBezTo>
                <a:close/>
                <a:moveTo>
                  <a:pt x="1470531" y="5381979"/>
                </a:moveTo>
                <a:cubicBezTo>
                  <a:pt x="1529103" y="5383660"/>
                  <a:pt x="1605781" y="5390866"/>
                  <a:pt x="1635240" y="5407244"/>
                </a:cubicBezTo>
                <a:cubicBezTo>
                  <a:pt x="1574621" y="5397566"/>
                  <a:pt x="1520861" y="5400411"/>
                  <a:pt x="1469953" y="5392986"/>
                </a:cubicBezTo>
                <a:lnTo>
                  <a:pt x="1422880" y="5382002"/>
                </a:lnTo>
                <a:close/>
                <a:moveTo>
                  <a:pt x="1419846" y="5381294"/>
                </a:moveTo>
                <a:lnTo>
                  <a:pt x="1422880" y="5382002"/>
                </a:lnTo>
                <a:lnTo>
                  <a:pt x="1420413" y="5382003"/>
                </a:lnTo>
                <a:close/>
                <a:moveTo>
                  <a:pt x="1974710" y="5354069"/>
                </a:moveTo>
                <a:cubicBezTo>
                  <a:pt x="1956560" y="5383847"/>
                  <a:pt x="1790370" y="5366405"/>
                  <a:pt x="1914870" y="5355487"/>
                </a:cubicBezTo>
                <a:cubicBezTo>
                  <a:pt x="1938267" y="5353360"/>
                  <a:pt x="1958545" y="5362009"/>
                  <a:pt x="1974710" y="5354069"/>
                </a:cubicBezTo>
                <a:close/>
                <a:moveTo>
                  <a:pt x="5670587" y="5352082"/>
                </a:moveTo>
                <a:cubicBezTo>
                  <a:pt x="5667609" y="5376613"/>
                  <a:pt x="5656407" y="5376188"/>
                  <a:pt x="5649175" y="5389659"/>
                </a:cubicBezTo>
                <a:cubicBezTo>
                  <a:pt x="5644496" y="5388808"/>
                  <a:pt x="5647190" y="5364986"/>
                  <a:pt x="5641518" y="5367396"/>
                </a:cubicBezTo>
                <a:cubicBezTo>
                  <a:pt x="5648892" y="5358747"/>
                  <a:pt x="5660803" y="5367822"/>
                  <a:pt x="5670587" y="5352082"/>
                </a:cubicBezTo>
                <a:close/>
                <a:moveTo>
                  <a:pt x="2024766" y="5340454"/>
                </a:moveTo>
                <a:lnTo>
                  <a:pt x="2024766" y="5341022"/>
                </a:lnTo>
                <a:cubicBezTo>
                  <a:pt x="2025900" y="5365837"/>
                  <a:pt x="2014698" y="5367255"/>
                  <a:pt x="2010586" y="5381718"/>
                </a:cubicBezTo>
                <a:cubicBezTo>
                  <a:pt x="2006048" y="5381718"/>
                  <a:pt x="2004630" y="5357612"/>
                  <a:pt x="1999667" y="5360874"/>
                </a:cubicBezTo>
                <a:cubicBezTo>
                  <a:pt x="2004914" y="5350664"/>
                  <a:pt x="2017959" y="5357754"/>
                  <a:pt x="2024766" y="5340454"/>
                </a:cubicBezTo>
                <a:close/>
                <a:moveTo>
                  <a:pt x="1018180" y="5330902"/>
                </a:moveTo>
                <a:cubicBezTo>
                  <a:pt x="1029967" y="5330140"/>
                  <a:pt x="1042162" y="5331664"/>
                  <a:pt x="1054853" y="5331381"/>
                </a:cubicBezTo>
                <a:cubicBezTo>
                  <a:pt x="1035142" y="5360875"/>
                  <a:pt x="1016141" y="5337194"/>
                  <a:pt x="983953" y="5344143"/>
                </a:cubicBezTo>
                <a:cubicBezTo>
                  <a:pt x="995013" y="5334713"/>
                  <a:pt x="1006393" y="5331664"/>
                  <a:pt x="1018180" y="5330902"/>
                </a:cubicBezTo>
                <a:close/>
                <a:moveTo>
                  <a:pt x="1112514" y="5325538"/>
                </a:moveTo>
                <a:cubicBezTo>
                  <a:pt x="1167105" y="5319788"/>
                  <a:pt x="1235754" y="5350311"/>
                  <a:pt x="1294353" y="5350524"/>
                </a:cubicBezTo>
                <a:cubicBezTo>
                  <a:pt x="1294353" y="5365413"/>
                  <a:pt x="1332214" y="5364704"/>
                  <a:pt x="1303995" y="5371510"/>
                </a:cubicBezTo>
                <a:cubicBezTo>
                  <a:pt x="1226714" y="5342441"/>
                  <a:pt x="1145321" y="5381011"/>
                  <a:pt x="1063502" y="5345844"/>
                </a:cubicBezTo>
                <a:cubicBezTo>
                  <a:pt x="1077682" y="5333401"/>
                  <a:pt x="1094317" y="5327454"/>
                  <a:pt x="1112514" y="5325538"/>
                </a:cubicBezTo>
                <a:close/>
                <a:moveTo>
                  <a:pt x="825344" y="5308137"/>
                </a:moveTo>
                <a:cubicBezTo>
                  <a:pt x="832350" y="5306449"/>
                  <a:pt x="844740" y="5331840"/>
                  <a:pt x="853780" y="5325565"/>
                </a:cubicBezTo>
                <a:cubicBezTo>
                  <a:pt x="844846" y="5348679"/>
                  <a:pt x="825419" y="5319752"/>
                  <a:pt x="820456" y="5321028"/>
                </a:cubicBezTo>
                <a:cubicBezTo>
                  <a:pt x="821272" y="5312272"/>
                  <a:pt x="823009" y="5308700"/>
                  <a:pt x="825344" y="5308137"/>
                </a:cubicBezTo>
                <a:close/>
                <a:moveTo>
                  <a:pt x="4869964" y="5285851"/>
                </a:moveTo>
                <a:lnTo>
                  <a:pt x="4861410" y="5300213"/>
                </a:lnTo>
                <a:cubicBezTo>
                  <a:pt x="4849805" y="5311467"/>
                  <a:pt x="4831061" y="5314365"/>
                  <a:pt x="4818937" y="5325000"/>
                </a:cubicBezTo>
                <a:cubicBezTo>
                  <a:pt x="4807734" y="5325000"/>
                  <a:pt x="4813690" y="5300468"/>
                  <a:pt x="4800219" y="5303446"/>
                </a:cubicBezTo>
                <a:cubicBezTo>
                  <a:pt x="4813619" y="5296320"/>
                  <a:pt x="4833241" y="5299245"/>
                  <a:pt x="4852144" y="5294094"/>
                </a:cubicBezTo>
                <a:close/>
                <a:moveTo>
                  <a:pt x="4870126" y="5285579"/>
                </a:moveTo>
                <a:lnTo>
                  <a:pt x="4870552" y="5285579"/>
                </a:lnTo>
                <a:lnTo>
                  <a:pt x="4869964" y="5285851"/>
                </a:lnTo>
                <a:close/>
                <a:moveTo>
                  <a:pt x="831091" y="5283025"/>
                </a:moveTo>
                <a:cubicBezTo>
                  <a:pt x="840450" y="5283025"/>
                  <a:pt x="848817" y="5294086"/>
                  <a:pt x="855056" y="5287988"/>
                </a:cubicBezTo>
                <a:lnTo>
                  <a:pt x="855056" y="5288414"/>
                </a:lnTo>
                <a:cubicBezTo>
                  <a:pt x="848675" y="5315923"/>
                  <a:pt x="781461" y="5279764"/>
                  <a:pt x="831091" y="5283025"/>
                </a:cubicBezTo>
                <a:close/>
                <a:moveTo>
                  <a:pt x="1867027" y="5266186"/>
                </a:moveTo>
                <a:lnTo>
                  <a:pt x="1860536" y="5267567"/>
                </a:lnTo>
                <a:lnTo>
                  <a:pt x="1847188" y="5270077"/>
                </a:lnTo>
                <a:lnTo>
                  <a:pt x="1848650" y="5276362"/>
                </a:lnTo>
                <a:cubicBezTo>
                  <a:pt x="1846559" y="5277780"/>
                  <a:pt x="1844760" y="5277115"/>
                  <a:pt x="1843131" y="5275238"/>
                </a:cubicBezTo>
                <a:lnTo>
                  <a:pt x="1840991" y="5271243"/>
                </a:lnTo>
                <a:lnTo>
                  <a:pt x="1828088" y="5273669"/>
                </a:lnTo>
                <a:cubicBezTo>
                  <a:pt x="1852548" y="5296322"/>
                  <a:pt x="1860897" y="5281007"/>
                  <a:pt x="1884001" y="5275942"/>
                </a:cubicBezTo>
                <a:lnTo>
                  <a:pt x="1899682" y="5276016"/>
                </a:lnTo>
                <a:lnTo>
                  <a:pt x="1880306" y="5273620"/>
                </a:lnTo>
                <a:close/>
                <a:moveTo>
                  <a:pt x="2163109" y="5264345"/>
                </a:moveTo>
                <a:cubicBezTo>
                  <a:pt x="2175251" y="5262608"/>
                  <a:pt x="2186914" y="5265444"/>
                  <a:pt x="2185709" y="5278489"/>
                </a:cubicBezTo>
                <a:cubicBezTo>
                  <a:pt x="2164722" y="5286714"/>
                  <a:pt x="2158767" y="5269414"/>
                  <a:pt x="2137638" y="5277638"/>
                </a:cubicBezTo>
                <a:cubicBezTo>
                  <a:pt x="2138347" y="5272392"/>
                  <a:pt x="2150968" y="5266082"/>
                  <a:pt x="2163109" y="5264345"/>
                </a:cubicBezTo>
                <a:close/>
                <a:moveTo>
                  <a:pt x="1888536" y="5261696"/>
                </a:moveTo>
                <a:lnTo>
                  <a:pt x="1887839" y="5261758"/>
                </a:lnTo>
                <a:lnTo>
                  <a:pt x="1880461" y="5263328"/>
                </a:lnTo>
                <a:lnTo>
                  <a:pt x="1884047" y="5263777"/>
                </a:lnTo>
                <a:close/>
                <a:moveTo>
                  <a:pt x="1697943" y="5248513"/>
                </a:moveTo>
                <a:cubicBezTo>
                  <a:pt x="1686578" y="5248975"/>
                  <a:pt x="1675323" y="5252127"/>
                  <a:pt x="1665160" y="5257928"/>
                </a:cubicBezTo>
                <a:lnTo>
                  <a:pt x="1665444" y="5258070"/>
                </a:lnTo>
                <a:cubicBezTo>
                  <a:pt x="1666862" y="5271612"/>
                  <a:pt x="1681751" y="5273526"/>
                  <a:pt x="1697083" y="5270743"/>
                </a:cubicBezTo>
                <a:lnTo>
                  <a:pt x="1708063" y="5267288"/>
                </a:lnTo>
                <a:lnTo>
                  <a:pt x="1707559" y="5265584"/>
                </a:lnTo>
                <a:lnTo>
                  <a:pt x="1707701" y="5265584"/>
                </a:lnTo>
                <a:cubicBezTo>
                  <a:pt x="1709651" y="5263812"/>
                  <a:pt x="1711405" y="5263377"/>
                  <a:pt x="1713054" y="5263679"/>
                </a:cubicBezTo>
                <a:lnTo>
                  <a:pt x="1715461" y="5264959"/>
                </a:lnTo>
                <a:lnTo>
                  <a:pt x="1718786" y="5263913"/>
                </a:lnTo>
                <a:cubicBezTo>
                  <a:pt x="1725045" y="5261039"/>
                  <a:pt x="1729786" y="5257858"/>
                  <a:pt x="1731381" y="5255234"/>
                </a:cubicBezTo>
                <a:cubicBezTo>
                  <a:pt x="1720781" y="5250278"/>
                  <a:pt x="1709307" y="5248051"/>
                  <a:pt x="1697943" y="5248513"/>
                </a:cubicBezTo>
                <a:close/>
                <a:moveTo>
                  <a:pt x="634131" y="5246583"/>
                </a:moveTo>
                <a:cubicBezTo>
                  <a:pt x="654834" y="5252255"/>
                  <a:pt x="703897" y="5273241"/>
                  <a:pt x="719920" y="5299900"/>
                </a:cubicBezTo>
                <a:cubicBezTo>
                  <a:pt x="687732" y="5277211"/>
                  <a:pt x="660506" y="5277637"/>
                  <a:pt x="634131" y="5246583"/>
                </a:cubicBezTo>
                <a:close/>
                <a:moveTo>
                  <a:pt x="3572514" y="5246301"/>
                </a:moveTo>
                <a:cubicBezTo>
                  <a:pt x="3550393" y="5265585"/>
                  <a:pt x="3500054" y="5255376"/>
                  <a:pt x="3467014" y="5263175"/>
                </a:cubicBezTo>
                <a:cubicBezTo>
                  <a:pt x="3489135" y="5243890"/>
                  <a:pt x="3539474" y="5254100"/>
                  <a:pt x="3572514" y="5246301"/>
                </a:cubicBezTo>
                <a:close/>
                <a:moveTo>
                  <a:pt x="1310242" y="5242849"/>
                </a:moveTo>
                <a:cubicBezTo>
                  <a:pt x="1292049" y="5241161"/>
                  <a:pt x="1265142" y="5245734"/>
                  <a:pt x="1259612" y="5257645"/>
                </a:cubicBezTo>
                <a:cubicBezTo>
                  <a:pt x="1285278" y="5252823"/>
                  <a:pt x="1299174" y="5269839"/>
                  <a:pt x="1317608" y="5278064"/>
                </a:cubicBezTo>
                <a:cubicBezTo>
                  <a:pt x="1309951" y="5258212"/>
                  <a:pt x="1326825" y="5260764"/>
                  <a:pt x="1324415" y="5246584"/>
                </a:cubicBezTo>
                <a:cubicBezTo>
                  <a:pt x="1321402" y="5244670"/>
                  <a:pt x="1316306" y="5243412"/>
                  <a:pt x="1310242" y="5242849"/>
                </a:cubicBezTo>
                <a:close/>
                <a:moveTo>
                  <a:pt x="5091759" y="5239635"/>
                </a:moveTo>
                <a:lnTo>
                  <a:pt x="5091965" y="5239642"/>
                </a:lnTo>
                <a:lnTo>
                  <a:pt x="5091334" y="5240202"/>
                </a:lnTo>
                <a:close/>
                <a:moveTo>
                  <a:pt x="1449662" y="5235963"/>
                </a:moveTo>
                <a:cubicBezTo>
                  <a:pt x="1434638" y="5235249"/>
                  <a:pt x="1421052" y="5238005"/>
                  <a:pt x="1409920" y="5246442"/>
                </a:cubicBezTo>
                <a:cubicBezTo>
                  <a:pt x="1434168" y="5257077"/>
                  <a:pt x="1468625" y="5249278"/>
                  <a:pt x="1491313" y="5262891"/>
                </a:cubicBezTo>
                <a:cubicBezTo>
                  <a:pt x="1487059" y="5265302"/>
                  <a:pt x="1479686" y="5265018"/>
                  <a:pt x="1480820" y="5272250"/>
                </a:cubicBezTo>
                <a:cubicBezTo>
                  <a:pt x="1491881" y="5272250"/>
                  <a:pt x="1514994" y="5298908"/>
                  <a:pt x="1523360" y="5272959"/>
                </a:cubicBezTo>
                <a:cubicBezTo>
                  <a:pt x="1515704" y="5270861"/>
                  <a:pt x="1508750" y="5266748"/>
                  <a:pt x="1503225" y="5261048"/>
                </a:cubicBezTo>
                <a:lnTo>
                  <a:pt x="1526905" y="5257219"/>
                </a:lnTo>
                <a:cubicBezTo>
                  <a:pt x="1524778" y="5285579"/>
                  <a:pt x="1595678" y="5313939"/>
                  <a:pt x="1614112" y="5273526"/>
                </a:cubicBezTo>
                <a:cubicBezTo>
                  <a:pt x="1599932" y="5318760"/>
                  <a:pt x="1658921" y="5286572"/>
                  <a:pt x="1674094" y="5309260"/>
                </a:cubicBezTo>
                <a:cubicBezTo>
                  <a:pt x="1647152" y="5317059"/>
                  <a:pt x="1634248" y="5301035"/>
                  <a:pt x="1622337" y="5325000"/>
                </a:cubicBezTo>
                <a:cubicBezTo>
                  <a:pt x="1659063" y="5317201"/>
                  <a:pt x="1670123" y="5324007"/>
                  <a:pt x="1698767" y="5312805"/>
                </a:cubicBezTo>
                <a:cubicBezTo>
                  <a:pt x="1698767" y="5299759"/>
                  <a:pt x="1686998" y="5295363"/>
                  <a:pt x="1695222" y="5290684"/>
                </a:cubicBezTo>
                <a:cubicBezTo>
                  <a:pt x="1707559" y="5291818"/>
                  <a:pt x="1741732" y="5302028"/>
                  <a:pt x="1748113" y="5282176"/>
                </a:cubicBezTo>
                <a:cubicBezTo>
                  <a:pt x="1699618" y="5295363"/>
                  <a:pt x="1648853" y="5249278"/>
                  <a:pt x="1638785" y="5277213"/>
                </a:cubicBezTo>
                <a:cubicBezTo>
                  <a:pt x="1619501" y="5256652"/>
                  <a:pt x="1564340" y="5250555"/>
                  <a:pt x="1545623" y="5262182"/>
                </a:cubicBezTo>
                <a:cubicBezTo>
                  <a:pt x="1558101" y="5274802"/>
                  <a:pt x="1592842" y="5248002"/>
                  <a:pt x="1596245" y="5276362"/>
                </a:cubicBezTo>
                <a:cubicBezTo>
                  <a:pt x="1552748" y="5271470"/>
                  <a:pt x="1494734" y="5238103"/>
                  <a:pt x="1449662" y="5235963"/>
                </a:cubicBezTo>
                <a:close/>
                <a:moveTo>
                  <a:pt x="1145888" y="5232404"/>
                </a:moveTo>
                <a:cubicBezTo>
                  <a:pt x="1117528" y="5239494"/>
                  <a:pt x="1102214" y="5229994"/>
                  <a:pt x="1092855" y="5241905"/>
                </a:cubicBezTo>
                <a:cubicBezTo>
                  <a:pt x="1106893" y="5245450"/>
                  <a:pt x="1144470" y="5262466"/>
                  <a:pt x="1145888" y="5232404"/>
                </a:cubicBezTo>
                <a:close/>
                <a:moveTo>
                  <a:pt x="5111575" y="5231552"/>
                </a:moveTo>
                <a:cubicBezTo>
                  <a:pt x="5119587" y="5232368"/>
                  <a:pt x="5128130" y="5234743"/>
                  <a:pt x="5135008" y="5232261"/>
                </a:cubicBezTo>
                <a:cubicBezTo>
                  <a:pt x="5130470" y="5240698"/>
                  <a:pt x="5123097" y="5241301"/>
                  <a:pt x="5115139" y="5240415"/>
                </a:cubicBezTo>
                <a:lnTo>
                  <a:pt x="5091965" y="5239642"/>
                </a:lnTo>
                <a:lnTo>
                  <a:pt x="5100232" y="5232301"/>
                </a:lnTo>
                <a:cubicBezTo>
                  <a:pt x="5103697" y="5231127"/>
                  <a:pt x="5107570" y="5231144"/>
                  <a:pt x="5111575" y="5231552"/>
                </a:cubicBezTo>
                <a:close/>
                <a:moveTo>
                  <a:pt x="918037" y="5229637"/>
                </a:moveTo>
                <a:lnTo>
                  <a:pt x="917590" y="5230134"/>
                </a:lnTo>
                <a:lnTo>
                  <a:pt x="917590" y="5229708"/>
                </a:lnTo>
                <a:close/>
                <a:moveTo>
                  <a:pt x="5360045" y="5229000"/>
                </a:moveTo>
                <a:lnTo>
                  <a:pt x="5360098" y="5229399"/>
                </a:lnTo>
                <a:lnTo>
                  <a:pt x="5359194" y="5229567"/>
                </a:lnTo>
                <a:close/>
                <a:moveTo>
                  <a:pt x="5365043" y="5228481"/>
                </a:moveTo>
                <a:cubicBezTo>
                  <a:pt x="5370015" y="5230090"/>
                  <a:pt x="5372913" y="5238039"/>
                  <a:pt x="5378762" y="5236657"/>
                </a:cubicBezTo>
                <a:cubicBezTo>
                  <a:pt x="5378337" y="5244101"/>
                  <a:pt x="5366585" y="5250429"/>
                  <a:pt x="5361813" y="5242360"/>
                </a:cubicBezTo>
                <a:lnTo>
                  <a:pt x="5360098" y="5229399"/>
                </a:lnTo>
                <a:close/>
                <a:moveTo>
                  <a:pt x="1349930" y="5206288"/>
                </a:moveTo>
                <a:lnTo>
                  <a:pt x="1341545" y="5207937"/>
                </a:lnTo>
                <a:lnTo>
                  <a:pt x="1353928" y="5210534"/>
                </a:lnTo>
                <a:lnTo>
                  <a:pt x="1354760" y="5211418"/>
                </a:lnTo>
                <a:lnTo>
                  <a:pt x="1354760" y="5210709"/>
                </a:lnTo>
                <a:lnTo>
                  <a:pt x="1353928" y="5210534"/>
                </a:lnTo>
                <a:close/>
                <a:moveTo>
                  <a:pt x="5629465" y="5204043"/>
                </a:moveTo>
                <a:cubicBezTo>
                  <a:pt x="5629229" y="5217537"/>
                  <a:pt x="5620636" y="5229465"/>
                  <a:pt x="5607911" y="5233963"/>
                </a:cubicBezTo>
                <a:cubicBezTo>
                  <a:pt x="5611456" y="5196811"/>
                  <a:pt x="5618972" y="5217230"/>
                  <a:pt x="5629465" y="5204043"/>
                </a:cubicBezTo>
                <a:close/>
                <a:moveTo>
                  <a:pt x="4128847" y="5200351"/>
                </a:moveTo>
                <a:cubicBezTo>
                  <a:pt x="4140805" y="5201181"/>
                  <a:pt x="4148116" y="5208652"/>
                  <a:pt x="4162686" y="5206313"/>
                </a:cubicBezTo>
                <a:cubicBezTo>
                  <a:pt x="4160417" y="5216806"/>
                  <a:pt x="4110787" y="5228150"/>
                  <a:pt x="4114899" y="5202342"/>
                </a:cubicBezTo>
                <a:cubicBezTo>
                  <a:pt x="4120359" y="5200534"/>
                  <a:pt x="4124861" y="5200074"/>
                  <a:pt x="4128847" y="5200351"/>
                </a:cubicBezTo>
                <a:close/>
                <a:moveTo>
                  <a:pt x="2426450" y="5200074"/>
                </a:moveTo>
                <a:cubicBezTo>
                  <a:pt x="2414397" y="5198372"/>
                  <a:pt x="2405074" y="5200499"/>
                  <a:pt x="2405641" y="5219075"/>
                </a:cubicBezTo>
                <a:cubicBezTo>
                  <a:pt x="2431448" y="5210141"/>
                  <a:pt x="2454562" y="5232404"/>
                  <a:pt x="2463637" y="5204044"/>
                </a:cubicBezTo>
                <a:cubicBezTo>
                  <a:pt x="2453286" y="5207306"/>
                  <a:pt x="2438503" y="5201776"/>
                  <a:pt x="2426450" y="5200074"/>
                </a:cubicBezTo>
                <a:close/>
                <a:moveTo>
                  <a:pt x="978139" y="5198230"/>
                </a:moveTo>
                <a:cubicBezTo>
                  <a:pt x="975657" y="5197237"/>
                  <a:pt x="973885" y="5197805"/>
                  <a:pt x="972928" y="5200286"/>
                </a:cubicBezTo>
                <a:lnTo>
                  <a:pt x="972749" y="5207859"/>
                </a:lnTo>
                <a:lnTo>
                  <a:pt x="977695" y="5205481"/>
                </a:lnTo>
                <a:lnTo>
                  <a:pt x="978712" y="5203849"/>
                </a:lnTo>
                <a:close/>
                <a:moveTo>
                  <a:pt x="1439000" y="5190538"/>
                </a:moveTo>
                <a:cubicBezTo>
                  <a:pt x="1420715" y="5192372"/>
                  <a:pt x="1399498" y="5207128"/>
                  <a:pt x="1410346" y="5216381"/>
                </a:cubicBezTo>
                <a:cubicBezTo>
                  <a:pt x="1414032" y="5204186"/>
                  <a:pt x="1463237" y="5241763"/>
                  <a:pt x="1476424" y="5212694"/>
                </a:cubicBezTo>
                <a:cubicBezTo>
                  <a:pt x="1455438" y="5216523"/>
                  <a:pt x="1437429" y="5209007"/>
                  <a:pt x="1455013" y="5193693"/>
                </a:cubicBezTo>
                <a:cubicBezTo>
                  <a:pt x="1450865" y="5190750"/>
                  <a:pt x="1445096" y="5189926"/>
                  <a:pt x="1439000" y="5190538"/>
                </a:cubicBezTo>
                <a:close/>
                <a:moveTo>
                  <a:pt x="1744552" y="5187966"/>
                </a:moveTo>
                <a:lnTo>
                  <a:pt x="1737106" y="5192275"/>
                </a:lnTo>
                <a:lnTo>
                  <a:pt x="1729253" y="5195688"/>
                </a:lnTo>
                <a:lnTo>
                  <a:pt x="1728545" y="5197805"/>
                </a:lnTo>
                <a:lnTo>
                  <a:pt x="1727420" y="5196485"/>
                </a:lnTo>
                <a:lnTo>
                  <a:pt x="1719007" y="5200141"/>
                </a:lnTo>
                <a:lnTo>
                  <a:pt x="1716909" y="5206593"/>
                </a:lnTo>
                <a:cubicBezTo>
                  <a:pt x="1714667" y="5209373"/>
                  <a:pt x="1711707" y="5211585"/>
                  <a:pt x="1709190" y="5213667"/>
                </a:cubicBezTo>
                <a:lnTo>
                  <a:pt x="1707325" y="5215990"/>
                </a:lnTo>
                <a:lnTo>
                  <a:pt x="1717296" y="5223012"/>
                </a:lnTo>
                <a:cubicBezTo>
                  <a:pt x="1721242" y="5224118"/>
                  <a:pt x="1724504" y="5222939"/>
                  <a:pt x="1725851" y="5218224"/>
                </a:cubicBezTo>
                <a:cubicBezTo>
                  <a:pt x="1722625" y="5209362"/>
                  <a:pt x="1726019" y="5204416"/>
                  <a:pt x="1733114" y="5201656"/>
                </a:cubicBezTo>
                <a:lnTo>
                  <a:pt x="1749512" y="5199730"/>
                </a:lnTo>
                <a:lnTo>
                  <a:pt x="1749516" y="5199402"/>
                </a:lnTo>
                <a:cubicBezTo>
                  <a:pt x="1748422" y="5195135"/>
                  <a:pt x="1745564" y="5194634"/>
                  <a:pt x="1744504" y="5190331"/>
                </a:cubicBezTo>
                <a:close/>
                <a:moveTo>
                  <a:pt x="1696498" y="5185185"/>
                </a:moveTo>
                <a:cubicBezTo>
                  <a:pt x="1693485" y="5188730"/>
                  <a:pt x="1693476" y="5193746"/>
                  <a:pt x="1695242" y="5198981"/>
                </a:cubicBezTo>
                <a:lnTo>
                  <a:pt x="1701467" y="5208998"/>
                </a:lnTo>
                <a:lnTo>
                  <a:pt x="1702135" y="5208049"/>
                </a:lnTo>
                <a:lnTo>
                  <a:pt x="1712381" y="5200998"/>
                </a:lnTo>
                <a:lnTo>
                  <a:pt x="1704970" y="5198317"/>
                </a:lnTo>
                <a:cubicBezTo>
                  <a:pt x="1701869" y="5195691"/>
                  <a:pt x="1699015" y="5191477"/>
                  <a:pt x="1696498" y="5185185"/>
                </a:cubicBezTo>
                <a:close/>
                <a:moveTo>
                  <a:pt x="1819620" y="5184205"/>
                </a:moveTo>
                <a:lnTo>
                  <a:pt x="1819403" y="5185326"/>
                </a:lnTo>
                <a:lnTo>
                  <a:pt x="1819532" y="5185582"/>
                </a:lnTo>
                <a:close/>
                <a:moveTo>
                  <a:pt x="2664426" y="5181073"/>
                </a:moveTo>
                <a:cubicBezTo>
                  <a:pt x="2660243" y="5180098"/>
                  <a:pt x="2656645" y="5179725"/>
                  <a:pt x="2653889" y="5181502"/>
                </a:cubicBezTo>
                <a:lnTo>
                  <a:pt x="2648413" y="5194802"/>
                </a:lnTo>
                <a:lnTo>
                  <a:pt x="2648119" y="5194827"/>
                </a:lnTo>
                <a:lnTo>
                  <a:pt x="2648402" y="5194827"/>
                </a:lnTo>
                <a:lnTo>
                  <a:pt x="2648413" y="5194802"/>
                </a:lnTo>
                <a:lnTo>
                  <a:pt x="2675717" y="5192452"/>
                </a:lnTo>
                <a:cubicBezTo>
                  <a:pt x="2685235" y="5192097"/>
                  <a:pt x="2693282" y="5190360"/>
                  <a:pt x="2694487" y="5181781"/>
                </a:cubicBezTo>
                <a:cubicBezTo>
                  <a:pt x="2683498" y="5187382"/>
                  <a:pt x="2672792" y="5183022"/>
                  <a:pt x="2664426" y="5181073"/>
                </a:cubicBezTo>
                <a:close/>
                <a:moveTo>
                  <a:pt x="1769107" y="5180984"/>
                </a:moveTo>
                <a:lnTo>
                  <a:pt x="1763245" y="5182208"/>
                </a:lnTo>
                <a:lnTo>
                  <a:pt x="1755636" y="5199010"/>
                </a:lnTo>
                <a:lnTo>
                  <a:pt x="1761286" y="5198347"/>
                </a:lnTo>
                <a:lnTo>
                  <a:pt x="1768763" y="5192309"/>
                </a:lnTo>
                <a:lnTo>
                  <a:pt x="1775038" y="5187400"/>
                </a:lnTo>
                <a:close/>
                <a:moveTo>
                  <a:pt x="1586178" y="5180080"/>
                </a:moveTo>
                <a:lnTo>
                  <a:pt x="1577871" y="5180111"/>
                </a:lnTo>
                <a:lnTo>
                  <a:pt x="1579807" y="5183136"/>
                </a:lnTo>
                <a:close/>
                <a:moveTo>
                  <a:pt x="1526161" y="5178715"/>
                </a:moveTo>
                <a:cubicBezTo>
                  <a:pt x="1502055" y="5178768"/>
                  <a:pt x="1478268" y="5182420"/>
                  <a:pt x="1468058" y="5198939"/>
                </a:cubicBezTo>
                <a:cubicBezTo>
                  <a:pt x="1482238" y="5210000"/>
                  <a:pt x="1512016" y="5200357"/>
                  <a:pt x="1484649" y="5188730"/>
                </a:cubicBezTo>
                <a:cubicBezTo>
                  <a:pt x="1506876" y="5187560"/>
                  <a:pt x="1539712" y="5195563"/>
                  <a:pt x="1564611" y="5190425"/>
                </a:cubicBezTo>
                <a:lnTo>
                  <a:pt x="1565865" y="5189823"/>
                </a:lnTo>
                <a:lnTo>
                  <a:pt x="1550108" y="5190645"/>
                </a:lnTo>
                <a:cubicBezTo>
                  <a:pt x="1543102" y="5189820"/>
                  <a:pt x="1539855" y="5187202"/>
                  <a:pt x="1548061" y="5183222"/>
                </a:cubicBezTo>
                <a:lnTo>
                  <a:pt x="1557007" y="5180011"/>
                </a:lnTo>
                <a:close/>
                <a:moveTo>
                  <a:pt x="952615" y="5178378"/>
                </a:moveTo>
                <a:cubicBezTo>
                  <a:pt x="949637" y="5192558"/>
                  <a:pt x="952615" y="5192558"/>
                  <a:pt x="944107" y="5186602"/>
                </a:cubicBezTo>
                <a:cubicBezTo>
                  <a:pt x="946375" y="5193976"/>
                  <a:pt x="950204" y="5193692"/>
                  <a:pt x="950913" y="5208298"/>
                </a:cubicBezTo>
                <a:cubicBezTo>
                  <a:pt x="942263" y="5206171"/>
                  <a:pt x="949070" y="5222478"/>
                  <a:pt x="954033" y="5215671"/>
                </a:cubicBezTo>
                <a:lnTo>
                  <a:pt x="953595" y="5217068"/>
                </a:lnTo>
                <a:lnTo>
                  <a:pt x="969603" y="5209371"/>
                </a:lnTo>
                <a:lnTo>
                  <a:pt x="963941" y="5200977"/>
                </a:lnTo>
                <a:cubicBezTo>
                  <a:pt x="960626" y="5198691"/>
                  <a:pt x="956869" y="5198514"/>
                  <a:pt x="952615" y="5200782"/>
                </a:cubicBezTo>
                <a:cubicBezTo>
                  <a:pt x="953566" y="5193344"/>
                  <a:pt x="953566" y="5185816"/>
                  <a:pt x="952615" y="5178378"/>
                </a:cubicBezTo>
                <a:close/>
                <a:moveTo>
                  <a:pt x="1813061" y="5178117"/>
                </a:moveTo>
                <a:lnTo>
                  <a:pt x="1806001" y="5180082"/>
                </a:lnTo>
                <a:cubicBezTo>
                  <a:pt x="1800522" y="5184382"/>
                  <a:pt x="1796600" y="5190227"/>
                  <a:pt x="1792408" y="5195731"/>
                </a:cubicBezTo>
                <a:lnTo>
                  <a:pt x="1790333" y="5197586"/>
                </a:lnTo>
                <a:lnTo>
                  <a:pt x="1796720" y="5197446"/>
                </a:lnTo>
                <a:lnTo>
                  <a:pt x="1808389" y="5192827"/>
                </a:lnTo>
                <a:lnTo>
                  <a:pt x="1808379" y="5192274"/>
                </a:lnTo>
                <a:lnTo>
                  <a:pt x="1811174" y="5191724"/>
                </a:lnTo>
                <a:lnTo>
                  <a:pt x="1818021" y="5189013"/>
                </a:lnTo>
                <a:cubicBezTo>
                  <a:pt x="1813909" y="5189013"/>
                  <a:pt x="1811640" y="5184546"/>
                  <a:pt x="1811994" y="5180363"/>
                </a:cubicBezTo>
                <a:close/>
                <a:moveTo>
                  <a:pt x="1788385" y="5176959"/>
                </a:moveTo>
                <a:lnTo>
                  <a:pt x="1788321" y="5176972"/>
                </a:lnTo>
                <a:lnTo>
                  <a:pt x="1787773" y="5177437"/>
                </a:lnTo>
                <a:close/>
                <a:moveTo>
                  <a:pt x="1069033" y="5173840"/>
                </a:moveTo>
                <a:lnTo>
                  <a:pt x="1068903" y="5174658"/>
                </a:lnTo>
                <a:lnTo>
                  <a:pt x="1070216" y="5174592"/>
                </a:lnTo>
                <a:close/>
                <a:moveTo>
                  <a:pt x="1831350" y="5173273"/>
                </a:moveTo>
                <a:cubicBezTo>
                  <a:pt x="1834044" y="5187453"/>
                  <a:pt x="1840000" y="5176536"/>
                  <a:pt x="1843120" y="5186602"/>
                </a:cubicBezTo>
                <a:cubicBezTo>
                  <a:pt x="1841489" y="5190714"/>
                  <a:pt x="1838972" y="5191955"/>
                  <a:pt x="1835675" y="5192895"/>
                </a:cubicBezTo>
                <a:lnTo>
                  <a:pt x="1834832" y="5193207"/>
                </a:lnTo>
                <a:lnTo>
                  <a:pt x="1854023" y="5188608"/>
                </a:lnTo>
                <a:lnTo>
                  <a:pt x="1877500" y="5186588"/>
                </a:lnTo>
                <a:lnTo>
                  <a:pt x="1871905" y="5174124"/>
                </a:lnTo>
                <a:cubicBezTo>
                  <a:pt x="1853046" y="5185468"/>
                  <a:pt x="1841134" y="5171288"/>
                  <a:pt x="1831350" y="5173273"/>
                </a:cubicBezTo>
                <a:close/>
                <a:moveTo>
                  <a:pt x="1823037" y="5172824"/>
                </a:moveTo>
                <a:lnTo>
                  <a:pt x="1821348" y="5175811"/>
                </a:lnTo>
                <a:lnTo>
                  <a:pt x="1821238" y="5175842"/>
                </a:lnTo>
                <a:lnTo>
                  <a:pt x="1821190" y="5176090"/>
                </a:lnTo>
                <a:lnTo>
                  <a:pt x="1821348" y="5175811"/>
                </a:lnTo>
                <a:lnTo>
                  <a:pt x="1828940" y="5173699"/>
                </a:lnTo>
                <a:cubicBezTo>
                  <a:pt x="1826387" y="5172104"/>
                  <a:pt x="1824473" y="5171944"/>
                  <a:pt x="1823037" y="5172824"/>
                </a:cubicBezTo>
                <a:close/>
                <a:moveTo>
                  <a:pt x="1108169" y="5169587"/>
                </a:moveTo>
                <a:lnTo>
                  <a:pt x="1092839" y="5176192"/>
                </a:lnTo>
                <a:lnTo>
                  <a:pt x="1110070" y="5177993"/>
                </a:lnTo>
                <a:close/>
                <a:moveTo>
                  <a:pt x="1917979" y="5166463"/>
                </a:moveTo>
                <a:lnTo>
                  <a:pt x="1884935" y="5171787"/>
                </a:lnTo>
                <a:lnTo>
                  <a:pt x="1880689" y="5171314"/>
                </a:lnTo>
                <a:lnTo>
                  <a:pt x="1883646" y="5174523"/>
                </a:lnTo>
                <a:cubicBezTo>
                  <a:pt x="1892493" y="5179894"/>
                  <a:pt x="1902676" y="5175614"/>
                  <a:pt x="1912460" y="5174124"/>
                </a:cubicBezTo>
                <a:lnTo>
                  <a:pt x="1911651" y="5175404"/>
                </a:lnTo>
                <a:lnTo>
                  <a:pt x="1918406" y="5169698"/>
                </a:lnTo>
                <a:close/>
                <a:moveTo>
                  <a:pt x="5383300" y="5161503"/>
                </a:moveTo>
                <a:cubicBezTo>
                  <a:pt x="5382166" y="5178944"/>
                  <a:pt x="5352388" y="5175683"/>
                  <a:pt x="5366568" y="5191564"/>
                </a:cubicBezTo>
                <a:cubicBezTo>
                  <a:pt x="5361037" y="5218506"/>
                  <a:pt x="5359052" y="5169727"/>
                  <a:pt x="5349410" y="5184333"/>
                </a:cubicBezTo>
                <a:cubicBezTo>
                  <a:pt x="5351111" y="5177243"/>
                  <a:pt x="5371814" y="5164339"/>
                  <a:pt x="5383300" y="5161503"/>
                </a:cubicBezTo>
                <a:close/>
                <a:moveTo>
                  <a:pt x="2169260" y="5160370"/>
                </a:moveTo>
                <a:cubicBezTo>
                  <a:pt x="2104457" y="5165616"/>
                  <a:pt x="2064611" y="5164765"/>
                  <a:pt x="1994137" y="5200357"/>
                </a:cubicBezTo>
                <a:cubicBezTo>
                  <a:pt x="2019661" y="5216948"/>
                  <a:pt x="2141183" y="5157108"/>
                  <a:pt x="2119204" y="5189864"/>
                </a:cubicBezTo>
                <a:cubicBezTo>
                  <a:pt x="2147564" y="5176535"/>
                  <a:pt x="2168976" y="5197521"/>
                  <a:pt x="2169260" y="5160370"/>
                </a:cubicBezTo>
                <a:close/>
                <a:moveTo>
                  <a:pt x="5456185" y="5152853"/>
                </a:moveTo>
                <a:cubicBezTo>
                  <a:pt x="5447735" y="5149119"/>
                  <a:pt x="5438025" y="5149560"/>
                  <a:pt x="5429948" y="5154044"/>
                </a:cubicBezTo>
                <a:cubicBezTo>
                  <a:pt x="5421872" y="5158528"/>
                  <a:pt x="5416363" y="5166537"/>
                  <a:pt x="5415063" y="5175683"/>
                </a:cubicBezTo>
                <a:cubicBezTo>
                  <a:pt x="5423996" y="5166749"/>
                  <a:pt x="5441863" y="5164339"/>
                  <a:pt x="5456185" y="5152853"/>
                </a:cubicBezTo>
                <a:close/>
                <a:moveTo>
                  <a:pt x="742183" y="5150992"/>
                </a:moveTo>
                <a:cubicBezTo>
                  <a:pt x="738248" y="5150300"/>
                  <a:pt x="734526" y="5152286"/>
                  <a:pt x="729563" y="5156256"/>
                </a:cubicBezTo>
                <a:lnTo>
                  <a:pt x="730130" y="5156256"/>
                </a:lnTo>
                <a:cubicBezTo>
                  <a:pt x="731690" y="5183340"/>
                  <a:pt x="753810" y="5171429"/>
                  <a:pt x="756079" y="5161786"/>
                </a:cubicBezTo>
                <a:cubicBezTo>
                  <a:pt x="750266" y="5155051"/>
                  <a:pt x="746118" y="5151683"/>
                  <a:pt x="742183" y="5150992"/>
                </a:cubicBezTo>
                <a:close/>
                <a:moveTo>
                  <a:pt x="1088971" y="5148821"/>
                </a:moveTo>
                <a:lnTo>
                  <a:pt x="1082077" y="5150877"/>
                </a:lnTo>
                <a:lnTo>
                  <a:pt x="1081772" y="5150869"/>
                </a:lnTo>
                <a:lnTo>
                  <a:pt x="1088601" y="5159943"/>
                </a:lnTo>
                <a:close/>
                <a:moveTo>
                  <a:pt x="512788" y="5145789"/>
                </a:moveTo>
                <a:cubicBezTo>
                  <a:pt x="534198" y="5148581"/>
                  <a:pt x="560891" y="5189260"/>
                  <a:pt x="584076" y="5197236"/>
                </a:cubicBezTo>
                <a:cubicBezTo>
                  <a:pt x="584076" y="5211416"/>
                  <a:pt x="599106" y="5215954"/>
                  <a:pt x="587904" y="5219357"/>
                </a:cubicBezTo>
                <a:cubicBezTo>
                  <a:pt x="557701" y="5180929"/>
                  <a:pt x="525512" y="5206311"/>
                  <a:pt x="493465" y="5158241"/>
                </a:cubicBezTo>
                <a:cubicBezTo>
                  <a:pt x="499102" y="5148138"/>
                  <a:pt x="505651" y="5144859"/>
                  <a:pt x="512788" y="5145789"/>
                </a:cubicBezTo>
                <a:close/>
                <a:moveTo>
                  <a:pt x="5621808" y="5143778"/>
                </a:moveTo>
                <a:cubicBezTo>
                  <a:pt x="5625850" y="5153160"/>
                  <a:pt x="5627646" y="5163356"/>
                  <a:pt x="5627054" y="5173556"/>
                </a:cubicBezTo>
                <a:cubicBezTo>
                  <a:pt x="5621808" y="5157390"/>
                  <a:pt x="5619255" y="5180220"/>
                  <a:pt x="5614860" y="5166324"/>
                </a:cubicBezTo>
                <a:cubicBezTo>
                  <a:pt x="5615285" y="5152002"/>
                  <a:pt x="5622800" y="5161503"/>
                  <a:pt x="5621808" y="5143778"/>
                </a:cubicBezTo>
                <a:close/>
                <a:moveTo>
                  <a:pt x="1146558" y="5143602"/>
                </a:moveTo>
                <a:lnTo>
                  <a:pt x="1148441" y="5144841"/>
                </a:lnTo>
                <a:lnTo>
                  <a:pt x="1153441" y="5144668"/>
                </a:lnTo>
                <a:close/>
                <a:moveTo>
                  <a:pt x="4769307" y="5140801"/>
                </a:moveTo>
                <a:cubicBezTo>
                  <a:pt x="4761366" y="5162355"/>
                  <a:pt x="4739954" y="5168310"/>
                  <a:pt x="4717550" y="5173273"/>
                </a:cubicBezTo>
                <a:cubicBezTo>
                  <a:pt x="4724356" y="5136264"/>
                  <a:pt x="4743074" y="5155832"/>
                  <a:pt x="4769307" y="5140801"/>
                </a:cubicBezTo>
                <a:close/>
                <a:moveTo>
                  <a:pt x="476148" y="5137290"/>
                </a:moveTo>
                <a:cubicBezTo>
                  <a:pt x="480810" y="5138354"/>
                  <a:pt x="485666" y="5141722"/>
                  <a:pt x="490913" y="5143352"/>
                </a:cubicBezTo>
                <a:cubicBezTo>
                  <a:pt x="482121" y="5169585"/>
                  <a:pt x="475173" y="5143210"/>
                  <a:pt x="462553" y="5145054"/>
                </a:cubicBezTo>
                <a:cubicBezTo>
                  <a:pt x="467020" y="5137468"/>
                  <a:pt x="471486" y="5136227"/>
                  <a:pt x="476148" y="5137290"/>
                </a:cubicBezTo>
                <a:close/>
                <a:moveTo>
                  <a:pt x="1018237" y="5136326"/>
                </a:moveTo>
                <a:lnTo>
                  <a:pt x="1018126" y="5137397"/>
                </a:lnTo>
                <a:lnTo>
                  <a:pt x="1018559" y="5136816"/>
                </a:lnTo>
                <a:close/>
                <a:moveTo>
                  <a:pt x="1078107" y="5133003"/>
                </a:moveTo>
                <a:cubicBezTo>
                  <a:pt x="1081581" y="5138037"/>
                  <a:pt x="1086792" y="5139845"/>
                  <a:pt x="1092535" y="5140678"/>
                </a:cubicBezTo>
                <a:lnTo>
                  <a:pt x="1096879" y="5141129"/>
                </a:lnTo>
                <a:lnTo>
                  <a:pt x="1099429" y="5139085"/>
                </a:lnTo>
                <a:lnTo>
                  <a:pt x="1099265" y="5136279"/>
                </a:lnTo>
                <a:close/>
                <a:moveTo>
                  <a:pt x="4168925" y="5131159"/>
                </a:moveTo>
                <a:cubicBezTo>
                  <a:pt x="4167082" y="5148742"/>
                  <a:pt x="4094622" y="5150727"/>
                  <a:pt x="4129504" y="5163915"/>
                </a:cubicBezTo>
                <a:cubicBezTo>
                  <a:pt x="4117310" y="5191566"/>
                  <a:pt x="4110503" y="5143212"/>
                  <a:pt x="4087674" y="5159377"/>
                </a:cubicBezTo>
                <a:cubicBezTo>
                  <a:pt x="4092069" y="5152003"/>
                  <a:pt x="4141700" y="5135696"/>
                  <a:pt x="4168925" y="5131159"/>
                </a:cubicBezTo>
                <a:close/>
                <a:moveTo>
                  <a:pt x="5537881" y="5128055"/>
                </a:moveTo>
                <a:cubicBezTo>
                  <a:pt x="5533113" y="5127258"/>
                  <a:pt x="5528433" y="5129385"/>
                  <a:pt x="5527227" y="5136829"/>
                </a:cubicBezTo>
                <a:cubicBezTo>
                  <a:pt x="5530205" y="5146046"/>
                  <a:pt x="5546086" y="5152286"/>
                  <a:pt x="5548639" y="5137255"/>
                </a:cubicBezTo>
                <a:lnTo>
                  <a:pt x="5549065" y="5136829"/>
                </a:lnTo>
                <a:cubicBezTo>
                  <a:pt x="5547505" y="5132575"/>
                  <a:pt x="5542649" y="5128853"/>
                  <a:pt x="5537881" y="5128055"/>
                </a:cubicBezTo>
                <a:close/>
                <a:moveTo>
                  <a:pt x="2086023" y="5126763"/>
                </a:moveTo>
                <a:lnTo>
                  <a:pt x="2086292" y="5126863"/>
                </a:lnTo>
                <a:lnTo>
                  <a:pt x="2055868" y="5136988"/>
                </a:lnTo>
                <a:cubicBezTo>
                  <a:pt x="2028390" y="5146394"/>
                  <a:pt x="2016825" y="5152110"/>
                  <a:pt x="2076806" y="5143070"/>
                </a:cubicBezTo>
                <a:cubicBezTo>
                  <a:pt x="2078791" y="5152003"/>
                  <a:pt x="2081202" y="5160370"/>
                  <a:pt x="2090986" y="5156257"/>
                </a:cubicBezTo>
                <a:cubicBezTo>
                  <a:pt x="2096091" y="5147608"/>
                  <a:pt x="2141042" y="5144488"/>
                  <a:pt x="2124309" y="5136546"/>
                </a:cubicBezTo>
                <a:cubicBezTo>
                  <a:pt x="2098892" y="5146225"/>
                  <a:pt x="2100035" y="5135723"/>
                  <a:pt x="2094717" y="5129987"/>
                </a:cubicBezTo>
                <a:lnTo>
                  <a:pt x="2086292" y="5126863"/>
                </a:lnTo>
                <a:lnTo>
                  <a:pt x="2086590" y="5126763"/>
                </a:lnTo>
                <a:close/>
                <a:moveTo>
                  <a:pt x="2609975" y="5124211"/>
                </a:moveTo>
                <a:cubicBezTo>
                  <a:pt x="2589272" y="5149167"/>
                  <a:pt x="2540351" y="5121233"/>
                  <a:pt x="2524044" y="5157959"/>
                </a:cubicBezTo>
                <a:cubicBezTo>
                  <a:pt x="2547299" y="5152429"/>
                  <a:pt x="2567718" y="5151862"/>
                  <a:pt x="2579062" y="5165758"/>
                </a:cubicBezTo>
                <a:cubicBezTo>
                  <a:pt x="2570980" y="5133853"/>
                  <a:pt x="2624013" y="5162071"/>
                  <a:pt x="2609975" y="5124211"/>
                </a:cubicBezTo>
                <a:close/>
                <a:moveTo>
                  <a:pt x="2739155" y="5121588"/>
                </a:moveTo>
                <a:cubicBezTo>
                  <a:pt x="2726925" y="5123112"/>
                  <a:pt x="2714127" y="5129245"/>
                  <a:pt x="2713347" y="5134562"/>
                </a:cubicBezTo>
                <a:cubicBezTo>
                  <a:pt x="2728890" y="5139369"/>
                  <a:pt x="2745430" y="5139956"/>
                  <a:pt x="2761275" y="5136264"/>
                </a:cubicBezTo>
                <a:lnTo>
                  <a:pt x="2761559" y="5136264"/>
                </a:lnTo>
                <a:cubicBezTo>
                  <a:pt x="2763048" y="5123147"/>
                  <a:pt x="2751385" y="5120063"/>
                  <a:pt x="2739155" y="5121588"/>
                </a:cubicBezTo>
                <a:close/>
                <a:moveTo>
                  <a:pt x="4271180" y="5121449"/>
                </a:moveTo>
                <a:lnTo>
                  <a:pt x="4265057" y="5123444"/>
                </a:lnTo>
                <a:lnTo>
                  <a:pt x="4247534" y="5140336"/>
                </a:lnTo>
                <a:lnTo>
                  <a:pt x="4246915" y="5140518"/>
                </a:lnTo>
                <a:lnTo>
                  <a:pt x="4247199" y="5140659"/>
                </a:lnTo>
                <a:lnTo>
                  <a:pt x="4247534" y="5140336"/>
                </a:lnTo>
                <a:lnTo>
                  <a:pt x="4284263" y="5129573"/>
                </a:lnTo>
                <a:close/>
                <a:moveTo>
                  <a:pt x="892687" y="5116410"/>
                </a:moveTo>
                <a:lnTo>
                  <a:pt x="880245" y="5121450"/>
                </a:lnTo>
                <a:lnTo>
                  <a:pt x="900796" y="5121855"/>
                </a:lnTo>
                <a:cubicBezTo>
                  <a:pt x="909862" y="5124086"/>
                  <a:pt x="917307" y="5128500"/>
                  <a:pt x="921702" y="5135555"/>
                </a:cubicBezTo>
                <a:lnTo>
                  <a:pt x="906526" y="5137550"/>
                </a:lnTo>
                <a:lnTo>
                  <a:pt x="907522" y="5140658"/>
                </a:lnTo>
                <a:cubicBezTo>
                  <a:pt x="917874" y="5130307"/>
                  <a:pt x="927516" y="5153420"/>
                  <a:pt x="925956" y="5116552"/>
                </a:cubicBezTo>
                <a:cubicBezTo>
                  <a:pt x="913265" y="5115701"/>
                  <a:pt x="903056" y="5114248"/>
                  <a:pt x="892687" y="5116410"/>
                </a:cubicBezTo>
                <a:close/>
                <a:moveTo>
                  <a:pt x="4323531" y="5111028"/>
                </a:moveTo>
                <a:cubicBezTo>
                  <a:pt x="4314252" y="5111262"/>
                  <a:pt x="4303741" y="5112211"/>
                  <a:pt x="4293496" y="5114178"/>
                </a:cubicBezTo>
                <a:lnTo>
                  <a:pt x="4284702" y="5117044"/>
                </a:lnTo>
                <a:lnTo>
                  <a:pt x="4294682" y="5122366"/>
                </a:lnTo>
                <a:lnTo>
                  <a:pt x="4298858" y="5125394"/>
                </a:lnTo>
                <a:lnTo>
                  <a:pt x="4322547" y="5118767"/>
                </a:lnTo>
                <a:lnTo>
                  <a:pt x="4323769" y="5111040"/>
                </a:lnTo>
                <a:close/>
                <a:moveTo>
                  <a:pt x="2198471" y="5110314"/>
                </a:moveTo>
                <a:cubicBezTo>
                  <a:pt x="2172663" y="5134704"/>
                  <a:pt x="2127571" y="5092447"/>
                  <a:pt x="2121615" y="5121233"/>
                </a:cubicBezTo>
                <a:cubicBezTo>
                  <a:pt x="2145012" y="5123785"/>
                  <a:pt x="2129272" y="5126054"/>
                  <a:pt x="2149408" y="5148033"/>
                </a:cubicBezTo>
                <a:lnTo>
                  <a:pt x="2149408" y="5147466"/>
                </a:lnTo>
                <a:cubicBezTo>
                  <a:pt x="2151535" y="5121658"/>
                  <a:pt x="2201874" y="5141510"/>
                  <a:pt x="2198471" y="5110314"/>
                </a:cubicBezTo>
                <a:close/>
                <a:moveTo>
                  <a:pt x="2230031" y="5107438"/>
                </a:moveTo>
                <a:cubicBezTo>
                  <a:pt x="2220581" y="5110098"/>
                  <a:pt x="2212073" y="5116104"/>
                  <a:pt x="2206411" y="5124920"/>
                </a:cubicBezTo>
                <a:lnTo>
                  <a:pt x="2206979" y="5124920"/>
                </a:lnTo>
                <a:cubicBezTo>
                  <a:pt x="2222435" y="5118113"/>
                  <a:pt x="2255332" y="5127756"/>
                  <a:pt x="2259303" y="5110031"/>
                </a:cubicBezTo>
                <a:cubicBezTo>
                  <a:pt x="2249874" y="5105463"/>
                  <a:pt x="2239482" y="5104777"/>
                  <a:pt x="2230031" y="5107438"/>
                </a:cubicBezTo>
                <a:close/>
                <a:moveTo>
                  <a:pt x="636044" y="5105829"/>
                </a:moveTo>
                <a:cubicBezTo>
                  <a:pt x="633475" y="5106526"/>
                  <a:pt x="631118" y="5108398"/>
                  <a:pt x="629026" y="5111731"/>
                </a:cubicBezTo>
                <a:cubicBezTo>
                  <a:pt x="638527" y="5125911"/>
                  <a:pt x="651998" y="5122933"/>
                  <a:pt x="661073" y="5139382"/>
                </a:cubicBezTo>
                <a:cubicBezTo>
                  <a:pt x="659371" y="5141225"/>
                  <a:pt x="656535" y="5139382"/>
                  <a:pt x="656961" y="5147181"/>
                </a:cubicBezTo>
                <a:cubicBezTo>
                  <a:pt x="661357" y="5148741"/>
                  <a:pt x="671141" y="5177951"/>
                  <a:pt x="673693" y="5153278"/>
                </a:cubicBezTo>
                <a:cubicBezTo>
                  <a:pt x="670004" y="5149193"/>
                  <a:pt x="667246" y="5144355"/>
                  <a:pt x="665611" y="5139098"/>
                </a:cubicBezTo>
                <a:lnTo>
                  <a:pt x="674828" y="5138389"/>
                </a:lnTo>
                <a:cubicBezTo>
                  <a:pt x="674828" y="5166749"/>
                  <a:pt x="703188" y="5202766"/>
                  <a:pt x="709427" y="5165615"/>
                </a:cubicBezTo>
                <a:cubicBezTo>
                  <a:pt x="704889" y="5208155"/>
                  <a:pt x="727294" y="5184191"/>
                  <a:pt x="733817" y="5208155"/>
                </a:cubicBezTo>
                <a:cubicBezTo>
                  <a:pt x="723182" y="5212409"/>
                  <a:pt x="717793" y="5194967"/>
                  <a:pt x="713539" y="5217230"/>
                </a:cubicBezTo>
                <a:cubicBezTo>
                  <a:pt x="727719" y="5214110"/>
                  <a:pt x="732540" y="5222335"/>
                  <a:pt x="743601" y="5214819"/>
                </a:cubicBezTo>
                <a:cubicBezTo>
                  <a:pt x="743601" y="5201916"/>
                  <a:pt x="738638" y="5196102"/>
                  <a:pt x="741757" y="5192415"/>
                </a:cubicBezTo>
                <a:cubicBezTo>
                  <a:pt x="746720" y="5195251"/>
                  <a:pt x="760475" y="5209573"/>
                  <a:pt x="762602" y="5190855"/>
                </a:cubicBezTo>
                <a:cubicBezTo>
                  <a:pt x="743601" y="5197663"/>
                  <a:pt x="722473" y="5145621"/>
                  <a:pt x="719211" y="5171855"/>
                </a:cubicBezTo>
                <a:cubicBezTo>
                  <a:pt x="711554" y="5149024"/>
                  <a:pt x="689717" y="5136120"/>
                  <a:pt x="682343" y="5145196"/>
                </a:cubicBezTo>
                <a:cubicBezTo>
                  <a:pt x="687448" y="5159376"/>
                  <a:pt x="700635" y="5137255"/>
                  <a:pt x="702479" y="5166040"/>
                </a:cubicBezTo>
                <a:cubicBezTo>
                  <a:pt x="682379" y="5153633"/>
                  <a:pt x="654028" y="5100947"/>
                  <a:pt x="636044" y="5105829"/>
                </a:cubicBezTo>
                <a:close/>
                <a:moveTo>
                  <a:pt x="966676" y="5104371"/>
                </a:moveTo>
                <a:lnTo>
                  <a:pt x="967894" y="5112385"/>
                </a:lnTo>
                <a:cubicBezTo>
                  <a:pt x="968815" y="5115913"/>
                  <a:pt x="969347" y="5118252"/>
                  <a:pt x="967787" y="5119954"/>
                </a:cubicBezTo>
                <a:cubicBezTo>
                  <a:pt x="958854" y="5095990"/>
                  <a:pt x="936449" y="5103789"/>
                  <a:pt x="935599" y="5123074"/>
                </a:cubicBezTo>
                <a:cubicBezTo>
                  <a:pt x="954458" y="5136545"/>
                  <a:pt x="964809" y="5132007"/>
                  <a:pt x="981542" y="5141224"/>
                </a:cubicBezTo>
                <a:cubicBezTo>
                  <a:pt x="977783" y="5137142"/>
                  <a:pt x="974932" y="5132310"/>
                  <a:pt x="973176" y="5127044"/>
                </a:cubicBezTo>
                <a:cubicBezTo>
                  <a:pt x="976154" y="5129171"/>
                  <a:pt x="987356" y="5124492"/>
                  <a:pt x="979273" y="5119103"/>
                </a:cubicBezTo>
                <a:cubicBezTo>
                  <a:pt x="976437" y="5118111"/>
                  <a:pt x="972892" y="5120947"/>
                  <a:pt x="971616" y="5112297"/>
                </a:cubicBezTo>
                <a:cubicBezTo>
                  <a:pt x="992602" y="5115275"/>
                  <a:pt x="999976" y="5171144"/>
                  <a:pt x="1008342" y="5153561"/>
                </a:cubicBezTo>
                <a:cubicBezTo>
                  <a:pt x="1002670" y="5159233"/>
                  <a:pt x="1002387" y="5138672"/>
                  <a:pt x="999125" y="5131865"/>
                </a:cubicBezTo>
                <a:cubicBezTo>
                  <a:pt x="1008909" y="5131865"/>
                  <a:pt x="1004372" y="5127611"/>
                  <a:pt x="999976" y="5116834"/>
                </a:cubicBezTo>
                <a:lnTo>
                  <a:pt x="1006724" y="5118805"/>
                </a:lnTo>
                <a:lnTo>
                  <a:pt x="1000400" y="5109181"/>
                </a:lnTo>
                <a:cubicBezTo>
                  <a:pt x="991928" y="5112903"/>
                  <a:pt x="984599" y="5112451"/>
                  <a:pt x="977786" y="5110147"/>
                </a:cubicBezTo>
                <a:close/>
                <a:moveTo>
                  <a:pt x="4654580" y="5101627"/>
                </a:moveTo>
                <a:cubicBezTo>
                  <a:pt x="4639230" y="5100151"/>
                  <a:pt x="4617109" y="5106820"/>
                  <a:pt x="4595591" y="5109634"/>
                </a:cubicBezTo>
                <a:lnTo>
                  <a:pt x="4565866" y="5109470"/>
                </a:lnTo>
                <a:lnTo>
                  <a:pt x="4565968" y="5110148"/>
                </a:lnTo>
                <a:lnTo>
                  <a:pt x="4582259" y="5118858"/>
                </a:lnTo>
                <a:cubicBezTo>
                  <a:pt x="4602486" y="5124601"/>
                  <a:pt x="4629632" y="5120772"/>
                  <a:pt x="4654306" y="5119815"/>
                </a:cubicBezTo>
                <a:cubicBezTo>
                  <a:pt x="4631476" y="5140943"/>
                  <a:pt x="4550650" y="5148175"/>
                  <a:pt x="4553202" y="5117546"/>
                </a:cubicBezTo>
                <a:cubicBezTo>
                  <a:pt x="4501728" y="5128039"/>
                  <a:pt x="4477481" y="5114143"/>
                  <a:pt x="4452098" y="5115986"/>
                </a:cubicBezTo>
                <a:cubicBezTo>
                  <a:pt x="4453942" y="5130166"/>
                  <a:pt x="4472517" y="5119248"/>
                  <a:pt x="4476771" y="5129457"/>
                </a:cubicBezTo>
                <a:cubicBezTo>
                  <a:pt x="4465427" y="5137682"/>
                  <a:pt x="4449829" y="5134278"/>
                  <a:pt x="4423880" y="5140092"/>
                </a:cubicBezTo>
                <a:cubicBezTo>
                  <a:pt x="4452240" y="5148600"/>
                  <a:pt x="4494780" y="5154272"/>
                  <a:pt x="4512646" y="5134704"/>
                </a:cubicBezTo>
                <a:cubicBezTo>
                  <a:pt x="4516758" y="5158101"/>
                  <a:pt x="4504635" y="5163489"/>
                  <a:pt x="4484357" y="5162993"/>
                </a:cubicBezTo>
                <a:lnTo>
                  <a:pt x="4470824" y="5161605"/>
                </a:lnTo>
                <a:lnTo>
                  <a:pt x="4461892" y="5167217"/>
                </a:lnTo>
                <a:cubicBezTo>
                  <a:pt x="4455183" y="5167259"/>
                  <a:pt x="4447596" y="5164862"/>
                  <a:pt x="4441889" y="5161840"/>
                </a:cubicBezTo>
                <a:lnTo>
                  <a:pt x="4438724" y="5158531"/>
                </a:lnTo>
                <a:lnTo>
                  <a:pt x="4407147" y="5155974"/>
                </a:lnTo>
                <a:cubicBezTo>
                  <a:pt x="4423596" y="5166467"/>
                  <a:pt x="4437918" y="5179654"/>
                  <a:pt x="4455217" y="5168027"/>
                </a:cubicBezTo>
                <a:lnTo>
                  <a:pt x="4447169" y="5177488"/>
                </a:lnTo>
                <a:lnTo>
                  <a:pt x="4452542" y="5181195"/>
                </a:lnTo>
                <a:lnTo>
                  <a:pt x="4458715" y="5188123"/>
                </a:lnTo>
                <a:lnTo>
                  <a:pt x="4461316" y="5175117"/>
                </a:lnTo>
                <a:cubicBezTo>
                  <a:pt x="4489676" y="5179087"/>
                  <a:pt x="4510662" y="5185043"/>
                  <a:pt x="4510662" y="5209432"/>
                </a:cubicBezTo>
                <a:cubicBezTo>
                  <a:pt x="4529947" y="5200642"/>
                  <a:pt x="4575748" y="5222479"/>
                  <a:pt x="4574756" y="5191140"/>
                </a:cubicBezTo>
                <a:cubicBezTo>
                  <a:pt x="4586242" y="5200924"/>
                  <a:pt x="4690465" y="5191140"/>
                  <a:pt x="4643245" y="5142645"/>
                </a:cubicBezTo>
                <a:cubicBezTo>
                  <a:pt x="4655439" y="5126054"/>
                  <a:pt x="4674441" y="5151720"/>
                  <a:pt x="4671605" y="5111449"/>
                </a:cubicBezTo>
                <a:cubicBezTo>
                  <a:pt x="4668237" y="5105139"/>
                  <a:pt x="4662255" y="5102365"/>
                  <a:pt x="4654580" y="5101627"/>
                </a:cubicBezTo>
                <a:close/>
                <a:moveTo>
                  <a:pt x="917992" y="5099445"/>
                </a:moveTo>
                <a:lnTo>
                  <a:pt x="916529" y="5100302"/>
                </a:lnTo>
                <a:lnTo>
                  <a:pt x="917165" y="5102372"/>
                </a:lnTo>
                <a:close/>
                <a:moveTo>
                  <a:pt x="5706604" y="5097976"/>
                </a:moveTo>
                <a:lnTo>
                  <a:pt x="5706717" y="5098130"/>
                </a:lnTo>
                <a:lnTo>
                  <a:pt x="5706604" y="5098260"/>
                </a:lnTo>
                <a:close/>
                <a:moveTo>
                  <a:pt x="2941045" y="5096639"/>
                </a:moveTo>
                <a:cubicBezTo>
                  <a:pt x="2932772" y="5098341"/>
                  <a:pt x="2925854" y="5104828"/>
                  <a:pt x="2915135" y="5106885"/>
                </a:cubicBezTo>
                <a:lnTo>
                  <a:pt x="2895869" y="5105515"/>
                </a:lnTo>
                <a:lnTo>
                  <a:pt x="2895844" y="5105493"/>
                </a:lnTo>
                <a:lnTo>
                  <a:pt x="2895560" y="5105493"/>
                </a:lnTo>
                <a:lnTo>
                  <a:pt x="2895869" y="5105515"/>
                </a:lnTo>
                <a:lnTo>
                  <a:pt x="2908754" y="5116795"/>
                </a:lnTo>
                <a:cubicBezTo>
                  <a:pt x="2926880" y="5121693"/>
                  <a:pt x="2956073" y="5109463"/>
                  <a:pt x="2955116" y="5098828"/>
                </a:cubicBezTo>
                <a:cubicBezTo>
                  <a:pt x="2949657" y="5096134"/>
                  <a:pt x="2945182" y="5095789"/>
                  <a:pt x="2941045" y="5096639"/>
                </a:cubicBezTo>
                <a:close/>
                <a:moveTo>
                  <a:pt x="582321" y="5091081"/>
                </a:moveTo>
                <a:cubicBezTo>
                  <a:pt x="576986" y="5090851"/>
                  <a:pt x="571881" y="5093581"/>
                  <a:pt x="570463" y="5100812"/>
                </a:cubicBezTo>
                <a:cubicBezTo>
                  <a:pt x="580389" y="5099820"/>
                  <a:pt x="585777" y="5118537"/>
                  <a:pt x="593151" y="5129172"/>
                </a:cubicBezTo>
                <a:cubicBezTo>
                  <a:pt x="590173" y="5109037"/>
                  <a:pt x="596838" y="5113858"/>
                  <a:pt x="595561" y="5099111"/>
                </a:cubicBezTo>
                <a:cubicBezTo>
                  <a:pt x="593222" y="5094502"/>
                  <a:pt x="587656" y="5091312"/>
                  <a:pt x="582321" y="5091081"/>
                </a:cubicBezTo>
                <a:close/>
                <a:moveTo>
                  <a:pt x="5720784" y="5090603"/>
                </a:moveTo>
                <a:cubicBezTo>
                  <a:pt x="5718515" y="5118963"/>
                  <a:pt x="5730143" y="5102372"/>
                  <a:pt x="5728582" y="5127896"/>
                </a:cubicBezTo>
                <a:lnTo>
                  <a:pt x="5706717" y="5098130"/>
                </a:lnTo>
                <a:lnTo>
                  <a:pt x="5711354" y="5092836"/>
                </a:lnTo>
                <a:cubicBezTo>
                  <a:pt x="5713623" y="5092127"/>
                  <a:pt x="5716672" y="5091950"/>
                  <a:pt x="5720784" y="5090603"/>
                </a:cubicBezTo>
                <a:close/>
                <a:moveTo>
                  <a:pt x="786877" y="5085207"/>
                </a:moveTo>
                <a:lnTo>
                  <a:pt x="785421" y="5087440"/>
                </a:lnTo>
                <a:lnTo>
                  <a:pt x="776113" y="5091908"/>
                </a:lnTo>
                <a:lnTo>
                  <a:pt x="771819" y="5100529"/>
                </a:lnTo>
                <a:lnTo>
                  <a:pt x="769830" y="5094924"/>
                </a:lnTo>
                <a:lnTo>
                  <a:pt x="759997" y="5099644"/>
                </a:lnTo>
                <a:lnTo>
                  <a:pt x="757403" y="5099685"/>
                </a:lnTo>
                <a:lnTo>
                  <a:pt x="756824" y="5100369"/>
                </a:lnTo>
                <a:cubicBezTo>
                  <a:pt x="752543" y="5106365"/>
                  <a:pt x="748163" y="5111234"/>
                  <a:pt x="744356" y="5102256"/>
                </a:cubicBezTo>
                <a:lnTo>
                  <a:pt x="743755" y="5099901"/>
                </a:lnTo>
                <a:lnTo>
                  <a:pt x="740600" y="5099952"/>
                </a:lnTo>
                <a:lnTo>
                  <a:pt x="740576" y="5101603"/>
                </a:lnTo>
                <a:cubicBezTo>
                  <a:pt x="742989" y="5117775"/>
                  <a:pt x="751683" y="5138035"/>
                  <a:pt x="752960" y="5124635"/>
                </a:cubicBezTo>
                <a:cubicBezTo>
                  <a:pt x="747146" y="5088192"/>
                  <a:pt x="784297" y="5126194"/>
                  <a:pt x="788551" y="5106626"/>
                </a:cubicBezTo>
                <a:cubicBezTo>
                  <a:pt x="785290" y="5106626"/>
                  <a:pt x="784439" y="5087908"/>
                  <a:pt x="789544" y="5091595"/>
                </a:cubicBezTo>
                <a:cubicBezTo>
                  <a:pt x="788158" y="5099010"/>
                  <a:pt x="788596" y="5106650"/>
                  <a:pt x="790820" y="5113858"/>
                </a:cubicBezTo>
                <a:cubicBezTo>
                  <a:pt x="805000" y="5102939"/>
                  <a:pt x="821733" y="5123642"/>
                  <a:pt x="828539" y="5095566"/>
                </a:cubicBezTo>
                <a:cubicBezTo>
                  <a:pt x="819180" y="5103578"/>
                  <a:pt x="808545" y="5094396"/>
                  <a:pt x="798478" y="5088422"/>
                </a:cubicBezTo>
                <a:close/>
                <a:moveTo>
                  <a:pt x="912109" y="5084515"/>
                </a:moveTo>
                <a:lnTo>
                  <a:pt x="912889" y="5088443"/>
                </a:lnTo>
                <a:lnTo>
                  <a:pt x="914966" y="5095211"/>
                </a:lnTo>
                <a:lnTo>
                  <a:pt x="919566" y="5093872"/>
                </a:lnTo>
                <a:lnTo>
                  <a:pt x="920313" y="5091228"/>
                </a:lnTo>
                <a:lnTo>
                  <a:pt x="921417" y="5090852"/>
                </a:lnTo>
                <a:close/>
                <a:moveTo>
                  <a:pt x="879261" y="5082919"/>
                </a:moveTo>
                <a:lnTo>
                  <a:pt x="872196" y="5087625"/>
                </a:lnTo>
                <a:cubicBezTo>
                  <a:pt x="869519" y="5090638"/>
                  <a:pt x="872710" y="5091950"/>
                  <a:pt x="888237" y="5090177"/>
                </a:cubicBezTo>
                <a:cubicBezTo>
                  <a:pt x="889372" y="5099111"/>
                  <a:pt x="890506" y="5107760"/>
                  <a:pt x="894193" y="5104357"/>
                </a:cubicBezTo>
                <a:cubicBezTo>
                  <a:pt x="895895" y="5096275"/>
                  <a:pt x="913336" y="5097693"/>
                  <a:pt x="906530" y="5088050"/>
                </a:cubicBezTo>
                <a:cubicBezTo>
                  <a:pt x="900291" y="5092942"/>
                  <a:pt x="898235" y="5090035"/>
                  <a:pt x="896870" y="5085711"/>
                </a:cubicBezTo>
                <a:lnTo>
                  <a:pt x="895524" y="5083063"/>
                </a:lnTo>
                <a:lnTo>
                  <a:pt x="891799" y="5083001"/>
                </a:lnTo>
                <a:close/>
                <a:moveTo>
                  <a:pt x="4767899" y="5076941"/>
                </a:moveTo>
                <a:lnTo>
                  <a:pt x="4760527" y="5077239"/>
                </a:lnTo>
                <a:lnTo>
                  <a:pt x="4758529" y="5086916"/>
                </a:lnTo>
                <a:lnTo>
                  <a:pt x="4758955" y="5086490"/>
                </a:lnTo>
                <a:cubicBezTo>
                  <a:pt x="4764627" y="5081953"/>
                  <a:pt x="4776680" y="5095707"/>
                  <a:pt x="4778382" y="5078833"/>
                </a:cubicBezTo>
                <a:cubicBezTo>
                  <a:pt x="4775900" y="5081102"/>
                  <a:pt x="4773551" y="5080872"/>
                  <a:pt x="4771391" y="5079717"/>
                </a:cubicBezTo>
                <a:close/>
                <a:moveTo>
                  <a:pt x="4542710" y="5076389"/>
                </a:moveTo>
                <a:lnTo>
                  <a:pt x="4527649" y="5078382"/>
                </a:lnTo>
                <a:lnTo>
                  <a:pt x="4528636" y="5083976"/>
                </a:lnTo>
                <a:lnTo>
                  <a:pt x="4531731" y="5092205"/>
                </a:lnTo>
                <a:lnTo>
                  <a:pt x="4544607" y="5093936"/>
                </a:lnTo>
                <a:cubicBezTo>
                  <a:pt x="4550429" y="5094043"/>
                  <a:pt x="4556177" y="5093422"/>
                  <a:pt x="4560832" y="5091818"/>
                </a:cubicBezTo>
                <a:lnTo>
                  <a:pt x="4570276" y="5083986"/>
                </a:lnTo>
                <a:lnTo>
                  <a:pt x="4570096" y="5083739"/>
                </a:lnTo>
                <a:lnTo>
                  <a:pt x="4559336" y="5078658"/>
                </a:lnTo>
                <a:lnTo>
                  <a:pt x="4558064" y="5078484"/>
                </a:lnTo>
                <a:lnTo>
                  <a:pt x="4554761" y="5081273"/>
                </a:lnTo>
                <a:cubicBezTo>
                  <a:pt x="4553494" y="5081162"/>
                  <a:pt x="4552281" y="5080145"/>
                  <a:pt x="4551158" y="5077782"/>
                </a:cubicBezTo>
                <a:lnTo>
                  <a:pt x="4551092" y="5077533"/>
                </a:lnTo>
                <a:close/>
                <a:moveTo>
                  <a:pt x="2401826" y="5071871"/>
                </a:moveTo>
                <a:cubicBezTo>
                  <a:pt x="2389183" y="5072728"/>
                  <a:pt x="2381925" y="5078870"/>
                  <a:pt x="2368205" y="5072170"/>
                </a:cubicBezTo>
                <a:cubicBezTo>
                  <a:pt x="2368773" y="5086917"/>
                  <a:pt x="2377139" y="5088335"/>
                  <a:pt x="2378131" y="5101664"/>
                </a:cubicBezTo>
                <a:lnTo>
                  <a:pt x="2378131" y="5101097"/>
                </a:lnTo>
                <a:cubicBezTo>
                  <a:pt x="2394714" y="5098688"/>
                  <a:pt x="2409095" y="5088378"/>
                  <a:pt x="2416701" y="5073446"/>
                </a:cubicBezTo>
                <a:cubicBezTo>
                  <a:pt x="2410852" y="5071886"/>
                  <a:pt x="2406040" y="5071585"/>
                  <a:pt x="2401826" y="5071871"/>
                </a:cubicBezTo>
                <a:close/>
                <a:moveTo>
                  <a:pt x="2313896" y="5071745"/>
                </a:moveTo>
                <a:cubicBezTo>
                  <a:pt x="2313955" y="5074470"/>
                  <a:pt x="2312765" y="5077075"/>
                  <a:pt x="2310666" y="5078814"/>
                </a:cubicBezTo>
                <a:cubicBezTo>
                  <a:pt x="2308567" y="5080555"/>
                  <a:pt x="2305788" y="5081241"/>
                  <a:pt x="2303119" y="5080678"/>
                </a:cubicBezTo>
                <a:cubicBezTo>
                  <a:pt x="2307090" y="5105493"/>
                  <a:pt x="2320135" y="5118255"/>
                  <a:pt x="2304112" y="5133286"/>
                </a:cubicBezTo>
                <a:cubicBezTo>
                  <a:pt x="2294026" y="5137241"/>
                  <a:pt x="2282645" y="5136022"/>
                  <a:pt x="2273625" y="5130024"/>
                </a:cubicBezTo>
                <a:cubicBezTo>
                  <a:pt x="2272916" y="5143070"/>
                  <a:pt x="2284969" y="5147749"/>
                  <a:pt x="2276602" y="5152145"/>
                </a:cubicBezTo>
                <a:cubicBezTo>
                  <a:pt x="2256325" y="5129881"/>
                  <a:pt x="2197903" y="5143921"/>
                  <a:pt x="2193791" y="5163773"/>
                </a:cubicBezTo>
                <a:cubicBezTo>
                  <a:pt x="2240585" y="5172564"/>
                  <a:pt x="2267527" y="5165332"/>
                  <a:pt x="2309075" y="5170296"/>
                </a:cubicBezTo>
                <a:cubicBezTo>
                  <a:pt x="2301511" y="5168040"/>
                  <a:pt x="2294699" y="5163776"/>
                  <a:pt x="2289364" y="5157959"/>
                </a:cubicBezTo>
                <a:cubicBezTo>
                  <a:pt x="2296880" y="5159235"/>
                  <a:pt x="2325665" y="5151720"/>
                  <a:pt x="2306097" y="5148032"/>
                </a:cubicBezTo>
                <a:cubicBezTo>
                  <a:pt x="2299007" y="5148032"/>
                  <a:pt x="2289506" y="5151720"/>
                  <a:pt x="2287379" y="5143069"/>
                </a:cubicBezTo>
                <a:cubicBezTo>
                  <a:pt x="2340696" y="5140942"/>
                  <a:pt x="2353742" y="5196528"/>
                  <a:pt x="2376146" y="5176534"/>
                </a:cubicBezTo>
                <a:cubicBezTo>
                  <a:pt x="2360832" y="5183766"/>
                  <a:pt x="2362675" y="5162354"/>
                  <a:pt x="2355443" y="5156540"/>
                </a:cubicBezTo>
                <a:cubicBezTo>
                  <a:pt x="2380400" y="5154555"/>
                  <a:pt x="2369623" y="5151010"/>
                  <a:pt x="2359272" y="5141084"/>
                </a:cubicBezTo>
                <a:cubicBezTo>
                  <a:pt x="2397274" y="5146898"/>
                  <a:pt x="2393729" y="5137964"/>
                  <a:pt x="2419537" y="5141084"/>
                </a:cubicBezTo>
                <a:cubicBezTo>
                  <a:pt x="2414362" y="5141651"/>
                  <a:pt x="2410746" y="5143637"/>
                  <a:pt x="2408246" y="5146668"/>
                </a:cubicBezTo>
                <a:lnTo>
                  <a:pt x="2403938" y="5157796"/>
                </a:lnTo>
                <a:lnTo>
                  <a:pt x="2403655" y="5157959"/>
                </a:lnTo>
                <a:lnTo>
                  <a:pt x="2403655" y="5158526"/>
                </a:lnTo>
                <a:lnTo>
                  <a:pt x="2403938" y="5157796"/>
                </a:lnTo>
                <a:lnTo>
                  <a:pt x="2416287" y="5150663"/>
                </a:lnTo>
                <a:cubicBezTo>
                  <a:pt x="2426344" y="5140925"/>
                  <a:pt x="2431236" y="5126302"/>
                  <a:pt x="2453994" y="5128748"/>
                </a:cubicBezTo>
                <a:cubicBezTo>
                  <a:pt x="2414999" y="5090179"/>
                  <a:pt x="2345517" y="5157108"/>
                  <a:pt x="2322829" y="5093156"/>
                </a:cubicBezTo>
                <a:cubicBezTo>
                  <a:pt x="2350197" y="5116270"/>
                  <a:pt x="2337860" y="5089895"/>
                  <a:pt x="2350480" y="5074581"/>
                </a:cubicBezTo>
                <a:cubicBezTo>
                  <a:pt x="2326233" y="5074581"/>
                  <a:pt x="2325949" y="5091880"/>
                  <a:pt x="2313896" y="5071745"/>
                </a:cubicBezTo>
                <a:close/>
                <a:moveTo>
                  <a:pt x="6311871" y="5067035"/>
                </a:moveTo>
                <a:lnTo>
                  <a:pt x="6309814" y="5080954"/>
                </a:lnTo>
                <a:cubicBezTo>
                  <a:pt x="6306597" y="5091968"/>
                  <a:pt x="6300748" y="5094467"/>
                  <a:pt x="6297770" y="5104783"/>
                </a:cubicBezTo>
                <a:cubicBezTo>
                  <a:pt x="6294084" y="5104783"/>
                  <a:pt x="6295076" y="5080252"/>
                  <a:pt x="6290822" y="5082805"/>
                </a:cubicBezTo>
                <a:cubicBezTo>
                  <a:pt x="6294651" y="5076211"/>
                  <a:pt x="6300952" y="5079428"/>
                  <a:pt x="6306735" y="5074629"/>
                </a:cubicBezTo>
                <a:close/>
                <a:moveTo>
                  <a:pt x="6311950" y="5066497"/>
                </a:moveTo>
                <a:lnTo>
                  <a:pt x="6312234" y="5066497"/>
                </a:lnTo>
                <a:lnTo>
                  <a:pt x="6311871" y="5067035"/>
                </a:lnTo>
                <a:close/>
                <a:moveTo>
                  <a:pt x="640096" y="5060395"/>
                </a:moveTo>
                <a:cubicBezTo>
                  <a:pt x="633103" y="5059477"/>
                  <a:pt x="625233" y="5070963"/>
                  <a:pt x="629168" y="5081811"/>
                </a:cubicBezTo>
                <a:lnTo>
                  <a:pt x="629168" y="5082095"/>
                </a:lnTo>
                <a:cubicBezTo>
                  <a:pt x="630444" y="5070467"/>
                  <a:pt x="650013" y="5114567"/>
                  <a:pt x="654834" y="5087767"/>
                </a:cubicBezTo>
                <a:cubicBezTo>
                  <a:pt x="646751" y="5088476"/>
                  <a:pt x="639661" y="5078550"/>
                  <a:pt x="646326" y="5065929"/>
                </a:cubicBezTo>
                <a:cubicBezTo>
                  <a:pt x="644660" y="5062384"/>
                  <a:pt x="642426" y="5060700"/>
                  <a:pt x="640096" y="5060395"/>
                </a:cubicBezTo>
                <a:close/>
                <a:moveTo>
                  <a:pt x="660502" y="5059881"/>
                </a:moveTo>
                <a:cubicBezTo>
                  <a:pt x="656553" y="5061542"/>
                  <a:pt x="653310" y="5065469"/>
                  <a:pt x="651431" y="5073019"/>
                </a:cubicBezTo>
                <a:cubicBezTo>
                  <a:pt x="656819" y="5085640"/>
                  <a:pt x="668588" y="5079968"/>
                  <a:pt x="657812" y="5065078"/>
                </a:cubicBezTo>
                <a:cubicBezTo>
                  <a:pt x="666426" y="5066461"/>
                  <a:pt x="679348" y="5078532"/>
                  <a:pt x="688979" y="5076585"/>
                </a:cubicBezTo>
                <a:lnTo>
                  <a:pt x="697002" y="5069260"/>
                </a:lnTo>
                <a:lnTo>
                  <a:pt x="697232" y="5069333"/>
                </a:lnTo>
                <a:lnTo>
                  <a:pt x="697232" y="5069049"/>
                </a:lnTo>
                <a:lnTo>
                  <a:pt x="697002" y="5069260"/>
                </a:lnTo>
                <a:lnTo>
                  <a:pt x="687364" y="5066200"/>
                </a:lnTo>
                <a:cubicBezTo>
                  <a:pt x="679113" y="5062291"/>
                  <a:pt x="668398" y="5056557"/>
                  <a:pt x="660502" y="5059881"/>
                </a:cubicBezTo>
                <a:close/>
                <a:moveTo>
                  <a:pt x="509015" y="5056070"/>
                </a:moveTo>
                <a:cubicBezTo>
                  <a:pt x="507778" y="5056464"/>
                  <a:pt x="506724" y="5057670"/>
                  <a:pt x="505802" y="5060257"/>
                </a:cubicBezTo>
                <a:cubicBezTo>
                  <a:pt x="511190" y="5066638"/>
                  <a:pt x="525796" y="5089185"/>
                  <a:pt x="526363" y="5058981"/>
                </a:cubicBezTo>
                <a:cubicBezTo>
                  <a:pt x="518068" y="5061002"/>
                  <a:pt x="512724" y="5054887"/>
                  <a:pt x="509015" y="5056070"/>
                </a:cubicBezTo>
                <a:close/>
                <a:moveTo>
                  <a:pt x="2780288" y="5051919"/>
                </a:moveTo>
                <a:cubicBezTo>
                  <a:pt x="2766868" y="5052451"/>
                  <a:pt x="2755143" y="5066144"/>
                  <a:pt x="2740147" y="5056147"/>
                </a:cubicBezTo>
                <a:cubicBezTo>
                  <a:pt x="2734050" y="5083656"/>
                  <a:pt x="2760850" y="5058132"/>
                  <a:pt x="2760708" y="5076282"/>
                </a:cubicBezTo>
                <a:cubicBezTo>
                  <a:pt x="2748939" y="5110456"/>
                  <a:pt x="2760283" y="5062244"/>
                  <a:pt x="2724549" y="5080536"/>
                </a:cubicBezTo>
                <a:lnTo>
                  <a:pt x="2725116" y="5080536"/>
                </a:lnTo>
                <a:cubicBezTo>
                  <a:pt x="2727952" y="5105493"/>
                  <a:pt x="2754327" y="5092306"/>
                  <a:pt x="2764111" y="5105777"/>
                </a:cubicBezTo>
                <a:cubicBezTo>
                  <a:pt x="2767981" y="5086416"/>
                  <a:pt x="2778768" y="5069126"/>
                  <a:pt x="2794456" y="5057139"/>
                </a:cubicBezTo>
                <a:cubicBezTo>
                  <a:pt x="2789423" y="5053027"/>
                  <a:pt x="2784761" y="5051742"/>
                  <a:pt x="2780288" y="5051919"/>
                </a:cubicBezTo>
                <a:close/>
                <a:moveTo>
                  <a:pt x="599922" y="5048329"/>
                </a:moveTo>
                <a:cubicBezTo>
                  <a:pt x="597015" y="5047247"/>
                  <a:pt x="594144" y="5050473"/>
                  <a:pt x="592584" y="5054160"/>
                </a:cubicBezTo>
                <a:cubicBezTo>
                  <a:pt x="596313" y="5060033"/>
                  <a:pt x="601424" y="5064902"/>
                  <a:pt x="607473" y="5068340"/>
                </a:cubicBezTo>
                <a:cubicBezTo>
                  <a:pt x="605771" y="5054798"/>
                  <a:pt x="602829" y="5049410"/>
                  <a:pt x="599922" y="5048329"/>
                </a:cubicBezTo>
                <a:close/>
                <a:moveTo>
                  <a:pt x="2838131" y="5048081"/>
                </a:moveTo>
                <a:cubicBezTo>
                  <a:pt x="2825369" y="5048063"/>
                  <a:pt x="2810906" y="5050829"/>
                  <a:pt x="2799136" y="5049340"/>
                </a:cubicBezTo>
                <a:cubicBezTo>
                  <a:pt x="2808920" y="5074155"/>
                  <a:pt x="2843236" y="5059975"/>
                  <a:pt x="2866775" y="5063520"/>
                </a:cubicBezTo>
                <a:lnTo>
                  <a:pt x="2866916" y="5063520"/>
                </a:lnTo>
                <a:cubicBezTo>
                  <a:pt x="2861953" y="5050900"/>
                  <a:pt x="2850893" y="5048099"/>
                  <a:pt x="2838131" y="5048081"/>
                </a:cubicBezTo>
                <a:close/>
                <a:moveTo>
                  <a:pt x="2563890" y="5046788"/>
                </a:moveTo>
                <a:cubicBezTo>
                  <a:pt x="2549710" y="5074155"/>
                  <a:pt x="2484481" y="5040832"/>
                  <a:pt x="2478809" y="5087910"/>
                </a:cubicBezTo>
                <a:cubicBezTo>
                  <a:pt x="2500647" y="5068909"/>
                  <a:pt x="2509438" y="5073022"/>
                  <a:pt x="2535530" y="5065364"/>
                </a:cubicBezTo>
                <a:cubicBezTo>
                  <a:pt x="2537089" y="5089753"/>
                  <a:pt x="2560628" y="5078126"/>
                  <a:pt x="2563890" y="5099396"/>
                </a:cubicBezTo>
                <a:cubicBezTo>
                  <a:pt x="2539784" y="5119248"/>
                  <a:pt x="2507169" y="5095142"/>
                  <a:pt x="2488877" y="5124211"/>
                </a:cubicBezTo>
                <a:cubicBezTo>
                  <a:pt x="2569420" y="5121233"/>
                  <a:pt x="2599340" y="5127472"/>
                  <a:pt x="2653649" y="5095851"/>
                </a:cubicBezTo>
                <a:cubicBezTo>
                  <a:pt x="2630110" y="5079827"/>
                  <a:pt x="2594802" y="5118539"/>
                  <a:pt x="2568569" y="5091171"/>
                </a:cubicBezTo>
                <a:cubicBezTo>
                  <a:pt x="2595086" y="5093298"/>
                  <a:pt x="2561904" y="5076991"/>
                  <a:pt x="2578495" y="5074865"/>
                </a:cubicBezTo>
                <a:cubicBezTo>
                  <a:pt x="2593951" y="5088052"/>
                  <a:pt x="2621035" y="5072738"/>
                  <a:pt x="2630961" y="5060685"/>
                </a:cubicBezTo>
                <a:cubicBezTo>
                  <a:pt x="2606571" y="5058842"/>
                  <a:pt x="2569136" y="5077842"/>
                  <a:pt x="2552971" y="5062811"/>
                </a:cubicBezTo>
                <a:cubicBezTo>
                  <a:pt x="2586436" y="5056005"/>
                  <a:pt x="2580764" y="5045370"/>
                  <a:pt x="2563890" y="5048064"/>
                </a:cubicBezTo>
                <a:close/>
                <a:moveTo>
                  <a:pt x="4886637" y="5026515"/>
                </a:moveTo>
                <a:lnTo>
                  <a:pt x="4865445" y="5032262"/>
                </a:lnTo>
                <a:lnTo>
                  <a:pt x="4867801" y="5038360"/>
                </a:lnTo>
                <a:cubicBezTo>
                  <a:pt x="4870219" y="5040658"/>
                  <a:pt x="4873201" y="5041194"/>
                  <a:pt x="4876099" y="5040494"/>
                </a:cubicBezTo>
                <a:close/>
                <a:moveTo>
                  <a:pt x="2673217" y="5005382"/>
                </a:moveTo>
                <a:cubicBezTo>
                  <a:pt x="2652940" y="5021264"/>
                  <a:pt x="2598772" y="5005524"/>
                  <a:pt x="2599623" y="5042959"/>
                </a:cubicBezTo>
                <a:lnTo>
                  <a:pt x="2599623" y="5043668"/>
                </a:lnTo>
                <a:cubicBezTo>
                  <a:pt x="2615363" y="5031190"/>
                  <a:pt x="2632095" y="5060117"/>
                  <a:pt x="2635215" y="5039414"/>
                </a:cubicBezTo>
                <a:cubicBezTo>
                  <a:pt x="2623446" y="5025234"/>
                  <a:pt x="2675628" y="5031332"/>
                  <a:pt x="2674919" y="5019562"/>
                </a:cubicBezTo>
                <a:cubicBezTo>
                  <a:pt x="2667545" y="5018853"/>
                  <a:pt x="2670240" y="5011763"/>
                  <a:pt x="2673217" y="5005382"/>
                </a:cubicBezTo>
                <a:close/>
                <a:moveTo>
                  <a:pt x="2763119" y="5001553"/>
                </a:moveTo>
                <a:cubicBezTo>
                  <a:pt x="2737453" y="5002830"/>
                  <a:pt x="2688957" y="5005524"/>
                  <a:pt x="2687681" y="5024809"/>
                </a:cubicBezTo>
                <a:lnTo>
                  <a:pt x="2687681" y="5025518"/>
                </a:lnTo>
                <a:cubicBezTo>
                  <a:pt x="2694062" y="5014457"/>
                  <a:pt x="2721713" y="5008360"/>
                  <a:pt x="2724265" y="5028637"/>
                </a:cubicBezTo>
                <a:cubicBezTo>
                  <a:pt x="2709235" y="5029488"/>
                  <a:pt x="2703988" y="5016726"/>
                  <a:pt x="2701436" y="5038989"/>
                </a:cubicBezTo>
                <a:cubicBezTo>
                  <a:pt x="2741849" y="5027361"/>
                  <a:pt x="2772336" y="5056997"/>
                  <a:pt x="2795449" y="5020129"/>
                </a:cubicBezTo>
                <a:cubicBezTo>
                  <a:pt x="2781269" y="5021547"/>
                  <a:pt x="2779567" y="5034309"/>
                  <a:pt x="2760708" y="5031757"/>
                </a:cubicBezTo>
                <a:cubicBezTo>
                  <a:pt x="2748797" y="5005383"/>
                  <a:pt x="2746528" y="5020555"/>
                  <a:pt x="2763119" y="5001553"/>
                </a:cubicBezTo>
                <a:close/>
                <a:moveTo>
                  <a:pt x="384718" y="4996649"/>
                </a:moveTo>
                <a:cubicBezTo>
                  <a:pt x="389118" y="5000630"/>
                  <a:pt x="395233" y="5021581"/>
                  <a:pt x="399594" y="5006799"/>
                </a:cubicBezTo>
                <a:cubicBezTo>
                  <a:pt x="398317" y="5012471"/>
                  <a:pt x="391227" y="5030905"/>
                  <a:pt x="400728" y="5029203"/>
                </a:cubicBezTo>
                <a:cubicBezTo>
                  <a:pt x="402288" y="5053734"/>
                  <a:pt x="387257" y="5003254"/>
                  <a:pt x="381018" y="5000276"/>
                </a:cubicBezTo>
                <a:cubicBezTo>
                  <a:pt x="381975" y="4995880"/>
                  <a:pt x="383251" y="4995322"/>
                  <a:pt x="384718" y="4996649"/>
                </a:cubicBezTo>
                <a:close/>
                <a:moveTo>
                  <a:pt x="3015239" y="4994038"/>
                </a:moveTo>
                <a:cubicBezTo>
                  <a:pt x="3004604" y="5022398"/>
                  <a:pt x="2945048" y="5002971"/>
                  <a:pt x="2935406" y="5032891"/>
                </a:cubicBezTo>
                <a:cubicBezTo>
                  <a:pt x="2950720" y="5022256"/>
                  <a:pt x="3012261" y="5021264"/>
                  <a:pt x="3022896" y="5008785"/>
                </a:cubicBezTo>
                <a:lnTo>
                  <a:pt x="3022896" y="5008218"/>
                </a:lnTo>
                <a:cubicBezTo>
                  <a:pt x="3018075" y="5007085"/>
                  <a:pt x="3015381" y="5002830"/>
                  <a:pt x="3015239" y="4994038"/>
                </a:cubicBezTo>
                <a:close/>
                <a:moveTo>
                  <a:pt x="2876133" y="4986948"/>
                </a:moveTo>
                <a:cubicBezTo>
                  <a:pt x="2854013" y="4997477"/>
                  <a:pt x="2836518" y="4990777"/>
                  <a:pt x="2821197" y="4997776"/>
                </a:cubicBezTo>
                <a:lnTo>
                  <a:pt x="2807326" y="5009781"/>
                </a:lnTo>
                <a:lnTo>
                  <a:pt x="2806509" y="5009920"/>
                </a:lnTo>
                <a:lnTo>
                  <a:pt x="2806509" y="5010487"/>
                </a:lnTo>
                <a:lnTo>
                  <a:pt x="2807326" y="5009781"/>
                </a:lnTo>
                <a:lnTo>
                  <a:pt x="2830768" y="5005792"/>
                </a:lnTo>
                <a:cubicBezTo>
                  <a:pt x="2853188" y="5003858"/>
                  <a:pt x="2869646" y="5005772"/>
                  <a:pt x="2876133" y="4986948"/>
                </a:cubicBezTo>
                <a:close/>
                <a:moveTo>
                  <a:pt x="2495684" y="4980992"/>
                </a:moveTo>
                <a:lnTo>
                  <a:pt x="2494522" y="4982069"/>
                </a:lnTo>
                <a:lnTo>
                  <a:pt x="2494691" y="4981276"/>
                </a:lnTo>
                <a:close/>
                <a:moveTo>
                  <a:pt x="2349984" y="4972201"/>
                </a:moveTo>
                <a:cubicBezTo>
                  <a:pt x="2332685" y="4973477"/>
                  <a:pt x="2313754" y="4980567"/>
                  <a:pt x="2302977" y="4991344"/>
                </a:cubicBezTo>
                <a:cubicBezTo>
                  <a:pt x="2335024" y="4983828"/>
                  <a:pt x="2353600" y="4998150"/>
                  <a:pt x="2387207" y="4987941"/>
                </a:cubicBezTo>
                <a:cubicBezTo>
                  <a:pt x="2382953" y="4975462"/>
                  <a:pt x="2367284" y="4970925"/>
                  <a:pt x="2349984" y="4972201"/>
                </a:cubicBezTo>
                <a:close/>
                <a:moveTo>
                  <a:pt x="2450166" y="4964544"/>
                </a:moveTo>
                <a:lnTo>
                  <a:pt x="2414432" y="4969223"/>
                </a:lnTo>
                <a:cubicBezTo>
                  <a:pt x="2415708" y="4973902"/>
                  <a:pt x="2416276" y="4978865"/>
                  <a:pt x="2416985" y="4983828"/>
                </a:cubicBezTo>
                <a:lnTo>
                  <a:pt x="2416417" y="4984112"/>
                </a:lnTo>
                <a:cubicBezTo>
                  <a:pt x="2428045" y="4978015"/>
                  <a:pt x="2458957" y="4990635"/>
                  <a:pt x="2450166" y="4964544"/>
                </a:cubicBezTo>
                <a:close/>
                <a:moveTo>
                  <a:pt x="2080635" y="4961708"/>
                </a:moveTo>
                <a:cubicBezTo>
                  <a:pt x="2060357" y="4980425"/>
                  <a:pt x="2036677" y="4958163"/>
                  <a:pt x="2022213" y="4977447"/>
                </a:cubicBezTo>
                <a:cubicBezTo>
                  <a:pt x="2053976" y="4986523"/>
                  <a:pt x="2084747" y="4961708"/>
                  <a:pt x="2084889" y="4991627"/>
                </a:cubicBezTo>
                <a:cubicBezTo>
                  <a:pt x="2106159" y="4991344"/>
                  <a:pt x="2099352" y="4995172"/>
                  <a:pt x="2080635" y="4961708"/>
                </a:cubicBezTo>
                <a:close/>
                <a:moveTo>
                  <a:pt x="4825600" y="4958870"/>
                </a:moveTo>
                <a:lnTo>
                  <a:pt x="4826789" y="4963028"/>
                </a:lnTo>
                <a:lnTo>
                  <a:pt x="4831786" y="4967592"/>
                </a:lnTo>
                <a:lnTo>
                  <a:pt x="4836867" y="4961516"/>
                </a:lnTo>
                <a:lnTo>
                  <a:pt x="4836991" y="4961545"/>
                </a:lnTo>
                <a:lnTo>
                  <a:pt x="4839904" y="4969046"/>
                </a:lnTo>
                <a:lnTo>
                  <a:pt x="4832975" y="4975301"/>
                </a:lnTo>
                <a:lnTo>
                  <a:pt x="4836377" y="4977854"/>
                </a:lnTo>
                <a:lnTo>
                  <a:pt x="4847996" y="4980461"/>
                </a:lnTo>
                <a:lnTo>
                  <a:pt x="4852542" y="4980531"/>
                </a:lnTo>
                <a:lnTo>
                  <a:pt x="4848472" y="4967385"/>
                </a:lnTo>
                <a:cubicBezTo>
                  <a:pt x="4845557" y="4963155"/>
                  <a:pt x="4841621" y="4962169"/>
                  <a:pt x="4837522" y="4961670"/>
                </a:cubicBezTo>
                <a:lnTo>
                  <a:pt x="4836991" y="4961545"/>
                </a:lnTo>
                <a:lnTo>
                  <a:pt x="4836944" y="4961424"/>
                </a:lnTo>
                <a:lnTo>
                  <a:pt x="4836867" y="4961516"/>
                </a:lnTo>
                <a:close/>
                <a:moveTo>
                  <a:pt x="2509580" y="4956886"/>
                </a:moveTo>
                <a:cubicBezTo>
                  <a:pt x="2510856" y="4971066"/>
                  <a:pt x="2488594" y="4950789"/>
                  <a:pt x="2473988" y="4961566"/>
                </a:cubicBezTo>
                <a:cubicBezTo>
                  <a:pt x="2481929" y="5003112"/>
                  <a:pt x="2409469" y="4981985"/>
                  <a:pt x="2412447" y="4999710"/>
                </a:cubicBezTo>
                <a:cubicBezTo>
                  <a:pt x="2436057" y="5006942"/>
                  <a:pt x="2465250" y="5003087"/>
                  <a:pt x="2482738" y="4992990"/>
                </a:cubicBezTo>
                <a:lnTo>
                  <a:pt x="2494522" y="4982069"/>
                </a:lnTo>
                <a:lnTo>
                  <a:pt x="2491376" y="4996804"/>
                </a:lnTo>
                <a:cubicBezTo>
                  <a:pt x="2492027" y="5002065"/>
                  <a:pt x="2494398" y="5007113"/>
                  <a:pt x="2498378" y="5011054"/>
                </a:cubicBezTo>
                <a:cubicBezTo>
                  <a:pt x="2506744" y="5011054"/>
                  <a:pt x="2520924" y="5006375"/>
                  <a:pt x="2509296" y="5001979"/>
                </a:cubicBezTo>
                <a:cubicBezTo>
                  <a:pt x="2504475" y="5000844"/>
                  <a:pt x="2497669" y="5003397"/>
                  <a:pt x="2496534" y="4996165"/>
                </a:cubicBezTo>
                <a:cubicBezTo>
                  <a:pt x="2513976" y="4999426"/>
                  <a:pt x="2528581" y="4967805"/>
                  <a:pt x="2509580" y="4956886"/>
                </a:cubicBezTo>
                <a:close/>
                <a:moveTo>
                  <a:pt x="5877032" y="4954830"/>
                </a:moveTo>
                <a:cubicBezTo>
                  <a:pt x="5883218" y="4955610"/>
                  <a:pt x="5889812" y="4957949"/>
                  <a:pt x="5895058" y="4955468"/>
                </a:cubicBezTo>
                <a:cubicBezTo>
                  <a:pt x="5887968" y="4973476"/>
                  <a:pt x="5872086" y="4959013"/>
                  <a:pt x="5861452" y="4964118"/>
                </a:cubicBezTo>
                <a:lnTo>
                  <a:pt x="5861452" y="4963550"/>
                </a:lnTo>
                <a:cubicBezTo>
                  <a:pt x="5865067" y="4954830"/>
                  <a:pt x="5870846" y="4954050"/>
                  <a:pt x="5877032" y="4954830"/>
                </a:cubicBezTo>
                <a:close/>
                <a:moveTo>
                  <a:pt x="6071750" y="4949397"/>
                </a:moveTo>
                <a:cubicBezTo>
                  <a:pt x="6075579" y="4950886"/>
                  <a:pt x="6078051" y="4958836"/>
                  <a:pt x="6082518" y="4957453"/>
                </a:cubicBezTo>
                <a:cubicBezTo>
                  <a:pt x="6082092" y="4968372"/>
                  <a:pt x="6066353" y="4977163"/>
                  <a:pt x="6067345" y="4951214"/>
                </a:cubicBezTo>
                <a:lnTo>
                  <a:pt x="6067345" y="4950647"/>
                </a:lnTo>
                <a:cubicBezTo>
                  <a:pt x="6069047" y="4949122"/>
                  <a:pt x="6070474" y="4948901"/>
                  <a:pt x="6071750" y="4949397"/>
                </a:cubicBezTo>
                <a:close/>
                <a:moveTo>
                  <a:pt x="4710760" y="4937813"/>
                </a:moveTo>
                <a:lnTo>
                  <a:pt x="4703872" y="4939264"/>
                </a:lnTo>
                <a:lnTo>
                  <a:pt x="4704928" y="4945969"/>
                </a:lnTo>
                <a:cubicBezTo>
                  <a:pt x="4709821" y="4947423"/>
                  <a:pt x="4712710" y="4946607"/>
                  <a:pt x="4714436" y="4944474"/>
                </a:cubicBezTo>
                <a:lnTo>
                  <a:pt x="4716025" y="4938562"/>
                </a:lnTo>
                <a:close/>
                <a:moveTo>
                  <a:pt x="4729743" y="4930369"/>
                </a:moveTo>
                <a:lnTo>
                  <a:pt x="4729292" y="4930886"/>
                </a:lnTo>
                <a:lnTo>
                  <a:pt x="4729910" y="4930847"/>
                </a:lnTo>
                <a:lnTo>
                  <a:pt x="4729743" y="4930652"/>
                </a:lnTo>
                <a:close/>
                <a:moveTo>
                  <a:pt x="4823048" y="4929801"/>
                </a:moveTo>
                <a:cubicBezTo>
                  <a:pt x="4820141" y="4929801"/>
                  <a:pt x="4818368" y="4933063"/>
                  <a:pt x="4816436" y="4935651"/>
                </a:cubicBezTo>
                <a:lnTo>
                  <a:pt x="4814925" y="4936012"/>
                </a:lnTo>
                <a:lnTo>
                  <a:pt x="4815182" y="4936281"/>
                </a:lnTo>
                <a:cubicBezTo>
                  <a:pt x="4815151" y="4938869"/>
                  <a:pt x="4812430" y="4940898"/>
                  <a:pt x="4808761" y="4943096"/>
                </a:cubicBezTo>
                <a:lnTo>
                  <a:pt x="4807358" y="4944003"/>
                </a:lnTo>
                <a:lnTo>
                  <a:pt x="4814841" y="4944382"/>
                </a:lnTo>
                <a:cubicBezTo>
                  <a:pt x="4817677" y="4942581"/>
                  <a:pt x="4820389" y="4938274"/>
                  <a:pt x="4823048" y="4929801"/>
                </a:cubicBezTo>
                <a:close/>
                <a:moveTo>
                  <a:pt x="4914934" y="4928100"/>
                </a:moveTo>
                <a:cubicBezTo>
                  <a:pt x="4909688" y="4955751"/>
                  <a:pt x="4886574" y="4929660"/>
                  <a:pt x="4881186" y="4958445"/>
                </a:cubicBezTo>
                <a:cubicBezTo>
                  <a:pt x="4887850" y="4948803"/>
                  <a:pt x="4912949" y="4954616"/>
                  <a:pt x="4917628" y="4943272"/>
                </a:cubicBezTo>
                <a:lnTo>
                  <a:pt x="4917628" y="4942989"/>
                </a:lnTo>
                <a:cubicBezTo>
                  <a:pt x="4915643" y="4941429"/>
                  <a:pt x="4914651" y="4936891"/>
                  <a:pt x="4914934" y="4928100"/>
                </a:cubicBezTo>
                <a:close/>
                <a:moveTo>
                  <a:pt x="4806952" y="4926056"/>
                </a:moveTo>
                <a:lnTo>
                  <a:pt x="4805464" y="4926116"/>
                </a:lnTo>
                <a:lnTo>
                  <a:pt x="4807281" y="4928017"/>
                </a:lnTo>
                <a:close/>
                <a:moveTo>
                  <a:pt x="6273605" y="4919509"/>
                </a:moveTo>
                <a:lnTo>
                  <a:pt x="6268134" y="4940437"/>
                </a:lnTo>
                <a:cubicBezTo>
                  <a:pt x="6265405" y="4944904"/>
                  <a:pt x="6262037" y="4947243"/>
                  <a:pt x="6258634" y="4949370"/>
                </a:cubicBezTo>
                <a:cubicBezTo>
                  <a:pt x="6259165" y="4922357"/>
                  <a:pt x="6263047" y="4926851"/>
                  <a:pt x="6268245" y="4924863"/>
                </a:cubicBezTo>
                <a:close/>
                <a:moveTo>
                  <a:pt x="6273806" y="4918742"/>
                </a:moveTo>
                <a:lnTo>
                  <a:pt x="6273806" y="4919309"/>
                </a:lnTo>
                <a:lnTo>
                  <a:pt x="6273605" y="4919509"/>
                </a:lnTo>
                <a:close/>
                <a:moveTo>
                  <a:pt x="2902792" y="4910376"/>
                </a:moveTo>
                <a:cubicBezTo>
                  <a:pt x="2801405" y="4952916"/>
                  <a:pt x="2701152" y="4940296"/>
                  <a:pt x="2605012" y="4945542"/>
                </a:cubicBezTo>
                <a:cubicBezTo>
                  <a:pt x="2603594" y="4966529"/>
                  <a:pt x="2606004" y="4962700"/>
                  <a:pt x="2590832" y="4977447"/>
                </a:cubicBezTo>
                <a:cubicBezTo>
                  <a:pt x="2623020" y="4987373"/>
                  <a:pt x="2677755" y="4971350"/>
                  <a:pt x="2636208" y="5001979"/>
                </a:cubicBezTo>
                <a:cubicBezTo>
                  <a:pt x="2663451" y="5003227"/>
                  <a:pt x="2690231" y="4994619"/>
                  <a:pt x="2711645" y="4977731"/>
                </a:cubicBezTo>
                <a:cubicBezTo>
                  <a:pt x="2698741" y="4957028"/>
                  <a:pt x="2676195" y="4992904"/>
                  <a:pt x="2669105" y="4975462"/>
                </a:cubicBezTo>
                <a:cubicBezTo>
                  <a:pt x="2711645" y="4938594"/>
                  <a:pt x="2810905" y="4968514"/>
                  <a:pt x="2876559" y="4943415"/>
                </a:cubicBezTo>
                <a:cubicBezTo>
                  <a:pt x="2877835" y="4908107"/>
                  <a:pt x="2862379" y="4955185"/>
                  <a:pt x="2856990" y="4930512"/>
                </a:cubicBezTo>
                <a:cubicBezTo>
                  <a:pt x="2872305" y="4921436"/>
                  <a:pt x="2880990" y="4919274"/>
                  <a:pt x="2888470" y="4921454"/>
                </a:cubicBezTo>
                <a:lnTo>
                  <a:pt x="2911897" y="4937876"/>
                </a:lnTo>
                <a:lnTo>
                  <a:pt x="2912151" y="4938736"/>
                </a:lnTo>
                <a:lnTo>
                  <a:pt x="2912718" y="4938452"/>
                </a:lnTo>
                <a:lnTo>
                  <a:pt x="2911897" y="4937876"/>
                </a:lnTo>
                <a:lnTo>
                  <a:pt x="2907791" y="4923971"/>
                </a:lnTo>
                <a:cubicBezTo>
                  <a:pt x="2905557" y="4920231"/>
                  <a:pt x="2903218" y="4916686"/>
                  <a:pt x="2902792" y="4910376"/>
                </a:cubicBezTo>
                <a:close/>
                <a:moveTo>
                  <a:pt x="4856153" y="4907952"/>
                </a:moveTo>
                <a:lnTo>
                  <a:pt x="4849511" y="4910517"/>
                </a:lnTo>
                <a:cubicBezTo>
                  <a:pt x="4842226" y="4910357"/>
                  <a:pt x="4836058" y="4904136"/>
                  <a:pt x="4829570" y="4922002"/>
                </a:cubicBezTo>
                <a:lnTo>
                  <a:pt x="4828152" y="4922711"/>
                </a:lnTo>
                <a:cubicBezTo>
                  <a:pt x="4838787" y="4918457"/>
                  <a:pt x="4847349" y="4925609"/>
                  <a:pt x="4852819" y="4919282"/>
                </a:cubicBezTo>
                <a:lnTo>
                  <a:pt x="4856084" y="4910574"/>
                </a:lnTo>
                <a:lnTo>
                  <a:pt x="4856270" y="4908253"/>
                </a:lnTo>
                <a:close/>
                <a:moveTo>
                  <a:pt x="421484" y="4907397"/>
                </a:moveTo>
                <a:cubicBezTo>
                  <a:pt x="429797" y="4907716"/>
                  <a:pt x="437667" y="4914629"/>
                  <a:pt x="440716" y="4929801"/>
                </a:cubicBezTo>
                <a:cubicBezTo>
                  <a:pt x="424692" y="4923278"/>
                  <a:pt x="418028" y="4943981"/>
                  <a:pt x="399594" y="4924555"/>
                </a:cubicBezTo>
                <a:cubicBezTo>
                  <a:pt x="404415" y="4913352"/>
                  <a:pt x="413171" y="4907078"/>
                  <a:pt x="421484" y="4907397"/>
                </a:cubicBezTo>
                <a:close/>
                <a:moveTo>
                  <a:pt x="4793039" y="4907361"/>
                </a:moveTo>
                <a:cubicBezTo>
                  <a:pt x="4789928" y="4908106"/>
                  <a:pt x="4787061" y="4909497"/>
                  <a:pt x="4784892" y="4911908"/>
                </a:cubicBezTo>
                <a:lnTo>
                  <a:pt x="4781544" y="4920925"/>
                </a:lnTo>
                <a:lnTo>
                  <a:pt x="4779515" y="4922853"/>
                </a:lnTo>
                <a:lnTo>
                  <a:pt x="4780933" y="4922570"/>
                </a:lnTo>
                <a:lnTo>
                  <a:pt x="4781544" y="4920925"/>
                </a:lnTo>
                <a:lnTo>
                  <a:pt x="4787722" y="4915054"/>
                </a:lnTo>
                <a:cubicBezTo>
                  <a:pt x="4790895" y="4915621"/>
                  <a:pt x="4793695" y="4920017"/>
                  <a:pt x="4793695" y="4930227"/>
                </a:cubicBezTo>
                <a:cubicBezTo>
                  <a:pt x="4787598" y="4929234"/>
                  <a:pt x="4785896" y="4916047"/>
                  <a:pt x="4784053" y="4937742"/>
                </a:cubicBezTo>
                <a:lnTo>
                  <a:pt x="4795646" y="4938389"/>
                </a:lnTo>
                <a:lnTo>
                  <a:pt x="4800945" y="4926737"/>
                </a:lnTo>
                <a:lnTo>
                  <a:pt x="4806162" y="4921402"/>
                </a:lnTo>
                <a:lnTo>
                  <a:pt x="4805677" y="4918581"/>
                </a:lnTo>
                <a:cubicBezTo>
                  <a:pt x="4805748" y="4916720"/>
                  <a:pt x="4807237" y="4916189"/>
                  <a:pt x="4810995" y="4907680"/>
                </a:cubicBezTo>
                <a:cubicBezTo>
                  <a:pt x="4806457" y="4906971"/>
                  <a:pt x="4799260" y="4905872"/>
                  <a:pt x="4793039" y="4907361"/>
                </a:cubicBezTo>
                <a:close/>
                <a:moveTo>
                  <a:pt x="4774127" y="4900732"/>
                </a:moveTo>
                <a:cubicBezTo>
                  <a:pt x="4768703" y="4911474"/>
                  <a:pt x="4755383" y="4901796"/>
                  <a:pt x="4748583" y="4912079"/>
                </a:cubicBezTo>
                <a:lnTo>
                  <a:pt x="4745252" y="4927078"/>
                </a:lnTo>
                <a:lnTo>
                  <a:pt x="4748893" y="4925469"/>
                </a:lnTo>
                <a:lnTo>
                  <a:pt x="4757664" y="4927020"/>
                </a:lnTo>
                <a:lnTo>
                  <a:pt x="4758074" y="4923259"/>
                </a:lnTo>
                <a:cubicBezTo>
                  <a:pt x="4762189" y="4919477"/>
                  <a:pt x="4774021" y="4924448"/>
                  <a:pt x="4774127" y="4915621"/>
                </a:cubicBezTo>
                <a:cubicBezTo>
                  <a:pt x="4771149" y="4914062"/>
                  <a:pt x="4772425" y="4907255"/>
                  <a:pt x="4774127" y="4900732"/>
                </a:cubicBezTo>
                <a:close/>
                <a:moveTo>
                  <a:pt x="4781811" y="4886318"/>
                </a:moveTo>
                <a:cubicBezTo>
                  <a:pt x="4775917" y="4885362"/>
                  <a:pt x="4769483" y="4885349"/>
                  <a:pt x="4761932" y="4890240"/>
                </a:cubicBezTo>
                <a:lnTo>
                  <a:pt x="4761994" y="4889095"/>
                </a:lnTo>
                <a:lnTo>
                  <a:pt x="4760088" y="4892933"/>
                </a:lnTo>
                <a:cubicBezTo>
                  <a:pt x="4766643" y="4894665"/>
                  <a:pt x="4773351" y="4893956"/>
                  <a:pt x="4779161" y="4891290"/>
                </a:cubicBezTo>
                <a:lnTo>
                  <a:pt x="4784009" y="4886546"/>
                </a:lnTo>
                <a:close/>
                <a:moveTo>
                  <a:pt x="6083227" y="4883292"/>
                </a:moveTo>
                <a:cubicBezTo>
                  <a:pt x="6083227" y="4900733"/>
                  <a:pt x="6060113" y="4898464"/>
                  <a:pt x="6071316" y="4913637"/>
                </a:cubicBezTo>
                <a:cubicBezTo>
                  <a:pt x="6067771" y="4940579"/>
                  <a:pt x="6064935" y="4891941"/>
                  <a:pt x="6057986" y="4906689"/>
                </a:cubicBezTo>
                <a:cubicBezTo>
                  <a:pt x="6059404" y="4899457"/>
                  <a:pt x="6074861" y="4886269"/>
                  <a:pt x="6083227" y="4883292"/>
                </a:cubicBezTo>
                <a:close/>
                <a:moveTo>
                  <a:pt x="4705806" y="4879426"/>
                </a:moveTo>
                <a:lnTo>
                  <a:pt x="4704077" y="4881028"/>
                </a:lnTo>
                <a:lnTo>
                  <a:pt x="4704077" y="4886269"/>
                </a:lnTo>
                <a:cubicBezTo>
                  <a:pt x="4705779" y="4886269"/>
                  <a:pt x="4708083" y="4885808"/>
                  <a:pt x="4709413" y="4884620"/>
                </a:cubicBezTo>
                <a:lnTo>
                  <a:pt x="4709183" y="4881939"/>
                </a:lnTo>
                <a:close/>
                <a:moveTo>
                  <a:pt x="6122133" y="4873259"/>
                </a:moveTo>
                <a:cubicBezTo>
                  <a:pt x="6119005" y="4874731"/>
                  <a:pt x="6115961" y="4877239"/>
                  <a:pt x="6113495" y="4881151"/>
                </a:cubicBezTo>
                <a:lnTo>
                  <a:pt x="6108537" y="4896807"/>
                </a:lnTo>
                <a:lnTo>
                  <a:pt x="6107334" y="4897755"/>
                </a:lnTo>
                <a:lnTo>
                  <a:pt x="6108326" y="4897472"/>
                </a:lnTo>
                <a:lnTo>
                  <a:pt x="6108537" y="4896807"/>
                </a:lnTo>
                <a:lnTo>
                  <a:pt x="6121159" y="4886854"/>
                </a:lnTo>
                <a:cubicBezTo>
                  <a:pt x="6126690" y="4883540"/>
                  <a:pt x="6132716" y="4879888"/>
                  <a:pt x="6137963" y="4873933"/>
                </a:cubicBezTo>
                <a:cubicBezTo>
                  <a:pt x="6134984" y="4871522"/>
                  <a:pt x="6128390" y="4870317"/>
                  <a:pt x="6122133" y="4873259"/>
                </a:cubicBezTo>
                <a:close/>
                <a:moveTo>
                  <a:pt x="4860766" y="4862300"/>
                </a:moveTo>
                <a:lnTo>
                  <a:pt x="4860712" y="4862315"/>
                </a:lnTo>
                <a:lnTo>
                  <a:pt x="4860766" y="4862304"/>
                </a:lnTo>
                <a:close/>
                <a:moveTo>
                  <a:pt x="6264873" y="4859469"/>
                </a:moveTo>
                <a:cubicBezTo>
                  <a:pt x="6268418" y="4868949"/>
                  <a:pt x="6270242" y="4878985"/>
                  <a:pt x="6270261" y="4889105"/>
                </a:cubicBezTo>
                <a:cubicBezTo>
                  <a:pt x="6265440" y="4872940"/>
                  <a:pt x="6264589" y="4895912"/>
                  <a:pt x="6260619" y="4882157"/>
                </a:cubicBezTo>
                <a:cubicBezTo>
                  <a:pt x="6260052" y="4868544"/>
                  <a:pt x="6266432" y="4877903"/>
                  <a:pt x="6264873" y="4860036"/>
                </a:cubicBezTo>
                <a:close/>
                <a:moveTo>
                  <a:pt x="4874024" y="4859330"/>
                </a:moveTo>
                <a:lnTo>
                  <a:pt x="4873992" y="4859336"/>
                </a:lnTo>
                <a:lnTo>
                  <a:pt x="4874238" y="4861879"/>
                </a:lnTo>
                <a:lnTo>
                  <a:pt x="4875230" y="4861879"/>
                </a:lnTo>
                <a:close/>
                <a:moveTo>
                  <a:pt x="5602523" y="4853655"/>
                </a:moveTo>
                <a:cubicBezTo>
                  <a:pt x="5603232" y="4858901"/>
                  <a:pt x="5603799" y="4867835"/>
                  <a:pt x="5601105" y="4867976"/>
                </a:cubicBezTo>
                <a:lnTo>
                  <a:pt x="5600538" y="4867976"/>
                </a:lnTo>
                <a:cubicBezTo>
                  <a:pt x="5600538" y="4862304"/>
                  <a:pt x="5600538" y="4853796"/>
                  <a:pt x="5597844" y="4853796"/>
                </a:cubicBezTo>
                <a:cubicBezTo>
                  <a:pt x="5597844" y="4861170"/>
                  <a:pt x="5597844" y="4867976"/>
                  <a:pt x="5597844" y="4876201"/>
                </a:cubicBezTo>
                <a:cubicBezTo>
                  <a:pt x="5601105" y="4870529"/>
                  <a:pt x="5618263" y="4869962"/>
                  <a:pt x="5609755" y="4853655"/>
                </a:cubicBezTo>
                <a:cubicBezTo>
                  <a:pt x="5608904" y="4866275"/>
                  <a:pt x="5606635" y="4852095"/>
                  <a:pt x="5602523" y="4853655"/>
                </a:cubicBezTo>
                <a:close/>
                <a:moveTo>
                  <a:pt x="5711000" y="4851669"/>
                </a:moveTo>
                <a:cubicBezTo>
                  <a:pt x="5719083" y="4844012"/>
                  <a:pt x="5714970" y="4874783"/>
                  <a:pt x="5716247" y="4888963"/>
                </a:cubicBezTo>
                <a:cubicBezTo>
                  <a:pt x="5714261" y="4884992"/>
                  <a:pt x="5712276" y="4881165"/>
                  <a:pt x="5708873" y="4881447"/>
                </a:cubicBezTo>
                <a:cubicBezTo>
                  <a:pt x="5710878" y="4871706"/>
                  <a:pt x="5711593" y="4861741"/>
                  <a:pt x="5711000" y="4851811"/>
                </a:cubicBezTo>
                <a:close/>
                <a:moveTo>
                  <a:pt x="6198972" y="4846814"/>
                </a:moveTo>
                <a:cubicBezTo>
                  <a:pt x="6195321" y="4846211"/>
                  <a:pt x="6191847" y="4848551"/>
                  <a:pt x="6191138" y="4856066"/>
                </a:cubicBezTo>
                <a:cubicBezTo>
                  <a:pt x="6194965" y="4864858"/>
                  <a:pt x="6207586" y="4870671"/>
                  <a:pt x="6208862" y="4855499"/>
                </a:cubicBezTo>
                <a:lnTo>
                  <a:pt x="6207869" y="4855215"/>
                </a:lnTo>
                <a:cubicBezTo>
                  <a:pt x="6206451" y="4850961"/>
                  <a:pt x="6202623" y="4847416"/>
                  <a:pt x="6198972" y="4846814"/>
                </a:cubicBezTo>
                <a:close/>
                <a:moveTo>
                  <a:pt x="377437" y="4836834"/>
                </a:moveTo>
                <a:cubicBezTo>
                  <a:pt x="383074" y="4837277"/>
                  <a:pt x="388959" y="4839971"/>
                  <a:pt x="395056" y="4842736"/>
                </a:cubicBezTo>
                <a:cubicBezTo>
                  <a:pt x="392929" y="4871096"/>
                  <a:pt x="368681" y="4880597"/>
                  <a:pt x="361308" y="4844437"/>
                </a:cubicBezTo>
                <a:cubicBezTo>
                  <a:pt x="366413" y="4838198"/>
                  <a:pt x="371801" y="4836390"/>
                  <a:pt x="377437" y="4836834"/>
                </a:cubicBezTo>
                <a:close/>
                <a:moveTo>
                  <a:pt x="5644677" y="4825023"/>
                </a:moveTo>
                <a:lnTo>
                  <a:pt x="5640751" y="4829334"/>
                </a:lnTo>
                <a:cubicBezTo>
                  <a:pt x="5640295" y="4831669"/>
                  <a:pt x="5640951" y="4834975"/>
                  <a:pt x="5643361" y="4839619"/>
                </a:cubicBezTo>
                <a:cubicBezTo>
                  <a:pt x="5641164" y="4848836"/>
                  <a:pt x="5636307" y="4850254"/>
                  <a:pt x="5631681" y="4847772"/>
                </a:cubicBezTo>
                <a:lnTo>
                  <a:pt x="5625346" y="4838396"/>
                </a:lnTo>
                <a:lnTo>
                  <a:pt x="5623793" y="4843729"/>
                </a:lnTo>
                <a:lnTo>
                  <a:pt x="5621722" y="4833031"/>
                </a:lnTo>
                <a:lnTo>
                  <a:pt x="5621382" y="4832529"/>
                </a:lnTo>
                <a:cubicBezTo>
                  <a:pt x="5616986" y="4852097"/>
                  <a:pt x="5628047" y="4857485"/>
                  <a:pt x="5619397" y="4877196"/>
                </a:cubicBezTo>
                <a:cubicBezTo>
                  <a:pt x="5623651" y="4886838"/>
                  <a:pt x="5628898" y="4860180"/>
                  <a:pt x="5633577" y="4862023"/>
                </a:cubicBezTo>
                <a:cubicBezTo>
                  <a:pt x="5638256" y="4863866"/>
                  <a:pt x="5632726" y="4871666"/>
                  <a:pt x="5633577" y="4884569"/>
                </a:cubicBezTo>
                <a:cubicBezTo>
                  <a:pt x="5645205" y="4876203"/>
                  <a:pt x="5633577" y="4854224"/>
                  <a:pt x="5650451" y="4869397"/>
                </a:cubicBezTo>
                <a:lnTo>
                  <a:pt x="5661681" y="4829887"/>
                </a:lnTo>
                <a:lnTo>
                  <a:pt x="5659970" y="4830666"/>
                </a:lnTo>
                <a:cubicBezTo>
                  <a:pt x="5655805" y="4830507"/>
                  <a:pt x="5651019" y="4828486"/>
                  <a:pt x="5646056" y="4836214"/>
                </a:cubicBezTo>
                <a:close/>
                <a:moveTo>
                  <a:pt x="6337900" y="4803458"/>
                </a:moveTo>
                <a:cubicBezTo>
                  <a:pt x="6337900" y="4831818"/>
                  <a:pt x="6345557" y="4814801"/>
                  <a:pt x="6345841" y="4840326"/>
                </a:cubicBezTo>
                <a:cubicBezTo>
                  <a:pt x="6339176" y="4832527"/>
                  <a:pt x="6333646" y="4819340"/>
                  <a:pt x="6327123" y="4811541"/>
                </a:cubicBezTo>
                <a:lnTo>
                  <a:pt x="6327265" y="4811541"/>
                </a:lnTo>
                <a:cubicBezTo>
                  <a:pt x="6328399" y="4804451"/>
                  <a:pt x="6331519" y="4806436"/>
                  <a:pt x="6337900" y="4803458"/>
                </a:cubicBezTo>
                <a:close/>
                <a:moveTo>
                  <a:pt x="5700775" y="4745577"/>
                </a:moveTo>
                <a:lnTo>
                  <a:pt x="5699027" y="4747397"/>
                </a:lnTo>
                <a:lnTo>
                  <a:pt x="5698096" y="4749434"/>
                </a:lnTo>
                <a:lnTo>
                  <a:pt x="5697764" y="4748712"/>
                </a:lnTo>
                <a:lnTo>
                  <a:pt x="5697141" y="4749362"/>
                </a:lnTo>
                <a:cubicBezTo>
                  <a:pt x="5694588" y="4752765"/>
                  <a:pt x="5691575" y="4756310"/>
                  <a:pt x="5686896" y="4750283"/>
                </a:cubicBezTo>
                <a:lnTo>
                  <a:pt x="5686187" y="4749290"/>
                </a:lnTo>
                <a:cubicBezTo>
                  <a:pt x="5687888" y="4774531"/>
                  <a:pt x="5704621" y="4763470"/>
                  <a:pt x="5704621" y="4749290"/>
                </a:cubicBezTo>
                <a:cubicBezTo>
                  <a:pt x="5703203" y="4745993"/>
                  <a:pt x="5701971" y="4745160"/>
                  <a:pt x="5700775" y="4745577"/>
                </a:cubicBezTo>
                <a:close/>
                <a:moveTo>
                  <a:pt x="363685" y="4724939"/>
                </a:moveTo>
                <a:lnTo>
                  <a:pt x="357958" y="4735901"/>
                </a:lnTo>
                <a:cubicBezTo>
                  <a:pt x="350806" y="4744336"/>
                  <a:pt x="341420" y="4746489"/>
                  <a:pt x="339612" y="4770418"/>
                </a:cubicBezTo>
                <a:cubicBezTo>
                  <a:pt x="337911" y="4754111"/>
                  <a:pt x="341030" y="4742448"/>
                  <a:pt x="346064" y="4734986"/>
                </a:cubicBezTo>
                <a:close/>
                <a:moveTo>
                  <a:pt x="364002" y="4724333"/>
                </a:moveTo>
                <a:lnTo>
                  <a:pt x="364002" y="4724758"/>
                </a:lnTo>
                <a:lnTo>
                  <a:pt x="363685" y="4724939"/>
                </a:lnTo>
                <a:close/>
                <a:moveTo>
                  <a:pt x="5641600" y="4703465"/>
                </a:moveTo>
                <a:lnTo>
                  <a:pt x="5636713" y="4704425"/>
                </a:lnTo>
                <a:lnTo>
                  <a:pt x="5635765" y="4705059"/>
                </a:lnTo>
                <a:lnTo>
                  <a:pt x="5636348" y="4710786"/>
                </a:lnTo>
                <a:lnTo>
                  <a:pt x="5644144" y="4714101"/>
                </a:lnTo>
                <a:lnTo>
                  <a:pt x="5643718" y="4711731"/>
                </a:lnTo>
                <a:cubicBezTo>
                  <a:pt x="5643363" y="4708851"/>
                  <a:pt x="5642796" y="4705372"/>
                  <a:pt x="5641600" y="4703465"/>
                </a:cubicBezTo>
                <a:close/>
                <a:moveTo>
                  <a:pt x="5647757" y="4695973"/>
                </a:moveTo>
                <a:lnTo>
                  <a:pt x="5645694" y="4697413"/>
                </a:lnTo>
                <a:lnTo>
                  <a:pt x="5646624" y="4704481"/>
                </a:lnTo>
                <a:lnTo>
                  <a:pt x="5644903" y="4714423"/>
                </a:lnTo>
                <a:lnTo>
                  <a:pt x="5645214" y="4714556"/>
                </a:lnTo>
                <a:cubicBezTo>
                  <a:pt x="5647412" y="4716756"/>
                  <a:pt x="5648183" y="4720186"/>
                  <a:pt x="5645630" y="4725751"/>
                </a:cubicBezTo>
                <a:cubicBezTo>
                  <a:pt x="5645630" y="4721639"/>
                  <a:pt x="5643645" y="4717385"/>
                  <a:pt x="5643220" y="4725751"/>
                </a:cubicBezTo>
                <a:lnTo>
                  <a:pt x="5647502" y="4730155"/>
                </a:lnTo>
                <a:lnTo>
                  <a:pt x="5652514" y="4709977"/>
                </a:lnTo>
                <a:close/>
                <a:moveTo>
                  <a:pt x="5666058" y="4684149"/>
                </a:moveTo>
                <a:lnTo>
                  <a:pt x="5665127" y="4686756"/>
                </a:lnTo>
                <a:lnTo>
                  <a:pt x="5662339" y="4695753"/>
                </a:lnTo>
                <a:lnTo>
                  <a:pt x="5662373" y="4695912"/>
                </a:lnTo>
                <a:lnTo>
                  <a:pt x="5667384" y="4701028"/>
                </a:lnTo>
                <a:lnTo>
                  <a:pt x="5667438" y="4691983"/>
                </a:lnTo>
                <a:lnTo>
                  <a:pt x="5670141" y="4685417"/>
                </a:lnTo>
                <a:close/>
                <a:moveTo>
                  <a:pt x="5702899" y="4678694"/>
                </a:moveTo>
                <a:lnTo>
                  <a:pt x="5701359" y="4682643"/>
                </a:lnTo>
                <a:lnTo>
                  <a:pt x="5706602" y="4679999"/>
                </a:lnTo>
                <a:close/>
                <a:moveTo>
                  <a:pt x="5708386" y="4669099"/>
                </a:moveTo>
                <a:lnTo>
                  <a:pt x="5706384" y="4669753"/>
                </a:lnTo>
                <a:lnTo>
                  <a:pt x="5704494" y="4674602"/>
                </a:lnTo>
                <a:close/>
                <a:moveTo>
                  <a:pt x="5726883" y="4652725"/>
                </a:moveTo>
                <a:cubicBezTo>
                  <a:pt x="5724827" y="4666479"/>
                  <a:pt x="5719403" y="4666798"/>
                  <a:pt x="5714015" y="4667259"/>
                </a:cubicBezTo>
                <a:lnTo>
                  <a:pt x="5712525" y="4667746"/>
                </a:lnTo>
                <a:lnTo>
                  <a:pt x="5714018" y="4670493"/>
                </a:lnTo>
                <a:lnTo>
                  <a:pt x="5713092" y="4676727"/>
                </a:lnTo>
                <a:lnTo>
                  <a:pt x="5715628" y="4675448"/>
                </a:lnTo>
                <a:lnTo>
                  <a:pt x="5728678" y="4667219"/>
                </a:lnTo>
                <a:lnTo>
                  <a:pt x="5728727" y="4667613"/>
                </a:lnTo>
                <a:lnTo>
                  <a:pt x="5728727" y="4667188"/>
                </a:lnTo>
                <a:lnTo>
                  <a:pt x="5728678" y="4667219"/>
                </a:lnTo>
                <a:close/>
                <a:moveTo>
                  <a:pt x="380025" y="4648895"/>
                </a:moveTo>
                <a:lnTo>
                  <a:pt x="380025" y="4649321"/>
                </a:lnTo>
                <a:lnTo>
                  <a:pt x="379894" y="4649164"/>
                </a:lnTo>
                <a:close/>
                <a:moveTo>
                  <a:pt x="5665809" y="4638999"/>
                </a:moveTo>
                <a:lnTo>
                  <a:pt x="5663073" y="4645067"/>
                </a:lnTo>
                <a:lnTo>
                  <a:pt x="5663640" y="4645917"/>
                </a:lnTo>
                <a:lnTo>
                  <a:pt x="5670611" y="4645701"/>
                </a:lnTo>
                <a:lnTo>
                  <a:pt x="5669259" y="4643242"/>
                </a:lnTo>
                <a:close/>
                <a:moveTo>
                  <a:pt x="365329" y="4634704"/>
                </a:moveTo>
                <a:cubicBezTo>
                  <a:pt x="368303" y="4633672"/>
                  <a:pt x="372331" y="4639472"/>
                  <a:pt x="375694" y="4644147"/>
                </a:cubicBezTo>
                <a:lnTo>
                  <a:pt x="379894" y="4649164"/>
                </a:lnTo>
                <a:lnTo>
                  <a:pt x="377050" y="4654995"/>
                </a:lnTo>
                <a:cubicBezTo>
                  <a:pt x="373228" y="4654097"/>
                  <a:pt x="367192" y="4636629"/>
                  <a:pt x="361875" y="4642372"/>
                </a:cubicBezTo>
                <a:cubicBezTo>
                  <a:pt x="362619" y="4637445"/>
                  <a:pt x="363842" y="4635220"/>
                  <a:pt x="365329" y="4634704"/>
                </a:cubicBezTo>
                <a:close/>
                <a:moveTo>
                  <a:pt x="5685478" y="4631029"/>
                </a:moveTo>
                <a:cubicBezTo>
                  <a:pt x="5682997" y="4633404"/>
                  <a:pt x="5680772" y="4633980"/>
                  <a:pt x="5678727" y="4633881"/>
                </a:cubicBezTo>
                <a:lnTo>
                  <a:pt x="5677050" y="4633525"/>
                </a:lnTo>
                <a:lnTo>
                  <a:pt x="5679556" y="4644230"/>
                </a:lnTo>
                <a:lnTo>
                  <a:pt x="5682145" y="4642767"/>
                </a:lnTo>
                <a:cubicBezTo>
                  <a:pt x="5683510" y="4640662"/>
                  <a:pt x="5684627" y="4637056"/>
                  <a:pt x="5685478" y="4631029"/>
                </a:cubicBezTo>
                <a:close/>
                <a:moveTo>
                  <a:pt x="5632720" y="4594131"/>
                </a:moveTo>
                <a:lnTo>
                  <a:pt x="5629608" y="4596342"/>
                </a:lnTo>
                <a:lnTo>
                  <a:pt x="5627273" y="4598622"/>
                </a:lnTo>
                <a:lnTo>
                  <a:pt x="5626911" y="4599975"/>
                </a:lnTo>
                <a:lnTo>
                  <a:pt x="5629459" y="4611046"/>
                </a:lnTo>
                <a:lnTo>
                  <a:pt x="5636556" y="4601535"/>
                </a:lnTo>
                <a:lnTo>
                  <a:pt x="5635100" y="4597794"/>
                </a:lnTo>
                <a:close/>
                <a:moveTo>
                  <a:pt x="6237553" y="4583709"/>
                </a:moveTo>
                <a:lnTo>
                  <a:pt x="6237789" y="4585937"/>
                </a:lnTo>
                <a:lnTo>
                  <a:pt x="6237222" y="4585086"/>
                </a:lnTo>
                <a:close/>
                <a:moveTo>
                  <a:pt x="6238782" y="4571331"/>
                </a:moveTo>
                <a:cubicBezTo>
                  <a:pt x="6238427" y="4573671"/>
                  <a:pt x="6238533" y="4577039"/>
                  <a:pt x="6238480" y="4579857"/>
                </a:cubicBezTo>
                <a:lnTo>
                  <a:pt x="6237553" y="4583709"/>
                </a:lnTo>
                <a:lnTo>
                  <a:pt x="6236814" y="4576720"/>
                </a:lnTo>
                <a:cubicBezTo>
                  <a:pt x="6236477" y="4573884"/>
                  <a:pt x="6236016" y="4571757"/>
                  <a:pt x="6235095" y="4571757"/>
                </a:cubicBezTo>
                <a:lnTo>
                  <a:pt x="6236371" y="4594160"/>
                </a:lnTo>
                <a:cubicBezTo>
                  <a:pt x="6238498" y="4588489"/>
                  <a:pt x="6251260" y="4587354"/>
                  <a:pt x="6244170" y="4571331"/>
                </a:cubicBezTo>
                <a:cubicBezTo>
                  <a:pt x="6244170" y="4584093"/>
                  <a:pt x="6241759" y="4569772"/>
                  <a:pt x="6238782" y="4571331"/>
                </a:cubicBezTo>
                <a:close/>
                <a:moveTo>
                  <a:pt x="5654736" y="4569957"/>
                </a:moveTo>
                <a:lnTo>
                  <a:pt x="5654562" y="4570907"/>
                </a:lnTo>
                <a:lnTo>
                  <a:pt x="5655682" y="4569962"/>
                </a:lnTo>
                <a:close/>
                <a:moveTo>
                  <a:pt x="5679479" y="4566104"/>
                </a:moveTo>
                <a:lnTo>
                  <a:pt x="5672811" y="4570057"/>
                </a:lnTo>
                <a:lnTo>
                  <a:pt x="5662849" y="4570002"/>
                </a:lnTo>
                <a:lnTo>
                  <a:pt x="5661936" y="4574452"/>
                </a:lnTo>
                <a:cubicBezTo>
                  <a:pt x="5660802" y="4577076"/>
                  <a:pt x="5659242" y="4578494"/>
                  <a:pt x="5657115" y="4578281"/>
                </a:cubicBezTo>
                <a:cubicBezTo>
                  <a:pt x="5658462" y="4582890"/>
                  <a:pt x="5661945" y="4586337"/>
                  <a:pt x="5666062" y="4589444"/>
                </a:cubicBezTo>
                <a:lnTo>
                  <a:pt x="5666623" y="4589845"/>
                </a:lnTo>
                <a:lnTo>
                  <a:pt x="5670557" y="4591148"/>
                </a:lnTo>
                <a:lnTo>
                  <a:pt x="5681088" y="4588475"/>
                </a:lnTo>
                <a:lnTo>
                  <a:pt x="5674698" y="4585229"/>
                </a:lnTo>
                <a:close/>
                <a:moveTo>
                  <a:pt x="6317622" y="4565943"/>
                </a:moveTo>
                <a:cubicBezTo>
                  <a:pt x="6323294" y="4557860"/>
                  <a:pt x="6321876" y="4588773"/>
                  <a:pt x="6323578" y="4602953"/>
                </a:cubicBezTo>
                <a:cubicBezTo>
                  <a:pt x="6321876" y="4598982"/>
                  <a:pt x="6320175" y="4595296"/>
                  <a:pt x="6317622" y="4595721"/>
                </a:cubicBezTo>
                <a:cubicBezTo>
                  <a:pt x="6318640" y="4585821"/>
                  <a:pt x="6318640" y="4575843"/>
                  <a:pt x="6317622" y="4565943"/>
                </a:cubicBezTo>
                <a:close/>
                <a:moveTo>
                  <a:pt x="5623822" y="4561718"/>
                </a:moveTo>
                <a:lnTo>
                  <a:pt x="5626202" y="4569914"/>
                </a:lnTo>
                <a:lnTo>
                  <a:pt x="5626407" y="4562528"/>
                </a:lnTo>
                <a:close/>
                <a:moveTo>
                  <a:pt x="5696254" y="4556159"/>
                </a:moveTo>
                <a:lnTo>
                  <a:pt x="5693684" y="4557683"/>
                </a:lnTo>
                <a:lnTo>
                  <a:pt x="5692935" y="4569410"/>
                </a:lnTo>
                <a:lnTo>
                  <a:pt x="5692146" y="4569619"/>
                </a:lnTo>
                <a:lnTo>
                  <a:pt x="5697531" y="4585370"/>
                </a:lnTo>
                <a:lnTo>
                  <a:pt x="5698098" y="4585937"/>
                </a:lnTo>
                <a:cubicBezTo>
                  <a:pt x="5698098" y="4571757"/>
                  <a:pt x="5695971" y="4569488"/>
                  <a:pt x="5696254" y="4556159"/>
                </a:cubicBezTo>
                <a:close/>
                <a:moveTo>
                  <a:pt x="321835" y="4555378"/>
                </a:moveTo>
                <a:lnTo>
                  <a:pt x="316268" y="4573688"/>
                </a:lnTo>
                <a:cubicBezTo>
                  <a:pt x="314124" y="4579378"/>
                  <a:pt x="311536" y="4583880"/>
                  <a:pt x="307849" y="4585510"/>
                </a:cubicBezTo>
                <a:cubicBezTo>
                  <a:pt x="309409" y="4578066"/>
                  <a:pt x="310933" y="4570621"/>
                  <a:pt x="313078" y="4564967"/>
                </a:cubicBezTo>
                <a:close/>
                <a:moveTo>
                  <a:pt x="322029" y="4554740"/>
                </a:moveTo>
                <a:lnTo>
                  <a:pt x="322029" y="4555165"/>
                </a:lnTo>
                <a:lnTo>
                  <a:pt x="321835" y="4555378"/>
                </a:lnTo>
                <a:close/>
                <a:moveTo>
                  <a:pt x="365136" y="4537582"/>
                </a:moveTo>
                <a:cubicBezTo>
                  <a:pt x="361733" y="4539851"/>
                  <a:pt x="355777" y="4583383"/>
                  <a:pt x="354927" y="4553038"/>
                </a:cubicBezTo>
                <a:cubicBezTo>
                  <a:pt x="352091" y="4555591"/>
                  <a:pt x="354076" y="4571756"/>
                  <a:pt x="354927" y="4582958"/>
                </a:cubicBezTo>
                <a:cubicBezTo>
                  <a:pt x="352232" y="4581965"/>
                  <a:pt x="351098" y="4584801"/>
                  <a:pt x="350814" y="4590615"/>
                </a:cubicBezTo>
                <a:cubicBezTo>
                  <a:pt x="344292" y="4561404"/>
                  <a:pt x="349822" y="4530776"/>
                  <a:pt x="365136" y="4537582"/>
                </a:cubicBezTo>
                <a:close/>
                <a:moveTo>
                  <a:pt x="6325280" y="4422583"/>
                </a:moveTo>
                <a:cubicBezTo>
                  <a:pt x="6327407" y="4423859"/>
                  <a:pt x="6326698" y="4429957"/>
                  <a:pt x="6325280" y="4429957"/>
                </a:cubicBezTo>
                <a:cubicBezTo>
                  <a:pt x="6327832" y="4479870"/>
                  <a:pt x="6339460" y="4474340"/>
                  <a:pt x="6344848" y="4511066"/>
                </a:cubicBezTo>
                <a:cubicBezTo>
                  <a:pt x="6341728" y="4512201"/>
                  <a:pt x="6340452" y="4502133"/>
                  <a:pt x="6337191" y="4504118"/>
                </a:cubicBezTo>
                <a:cubicBezTo>
                  <a:pt x="6341019" y="4546658"/>
                  <a:pt x="6347684" y="4553748"/>
                  <a:pt x="6346975" y="4600684"/>
                </a:cubicBezTo>
                <a:cubicBezTo>
                  <a:pt x="6343855" y="4597564"/>
                  <a:pt x="6343855" y="4577287"/>
                  <a:pt x="6338751" y="4586504"/>
                </a:cubicBezTo>
                <a:cubicBezTo>
                  <a:pt x="6341870" y="4561831"/>
                  <a:pt x="6336056" y="4519716"/>
                  <a:pt x="6326414" y="4534889"/>
                </a:cubicBezTo>
                <a:cubicBezTo>
                  <a:pt x="6329959" y="4521701"/>
                  <a:pt x="6332370" y="4512625"/>
                  <a:pt x="6324571" y="4505111"/>
                </a:cubicBezTo>
                <a:cubicBezTo>
                  <a:pt x="6323720" y="4486677"/>
                  <a:pt x="6330526" y="4502415"/>
                  <a:pt x="6331802" y="4505111"/>
                </a:cubicBezTo>
                <a:cubicBezTo>
                  <a:pt x="6331802" y="4495184"/>
                  <a:pt x="6330526" y="4485116"/>
                  <a:pt x="6329959" y="4475332"/>
                </a:cubicBezTo>
                <a:cubicBezTo>
                  <a:pt x="6327832" y="4461152"/>
                  <a:pt x="6323862" y="4455621"/>
                  <a:pt x="6319608" y="4453494"/>
                </a:cubicBezTo>
                <a:cubicBezTo>
                  <a:pt x="6320600" y="4440166"/>
                  <a:pt x="6325563" y="4440733"/>
                  <a:pt x="6324996" y="4423150"/>
                </a:cubicBezTo>
                <a:close/>
                <a:moveTo>
                  <a:pt x="6263880" y="4412515"/>
                </a:moveTo>
                <a:cubicBezTo>
                  <a:pt x="6260335" y="4410955"/>
                  <a:pt x="6260477" y="4421023"/>
                  <a:pt x="6257216" y="4420314"/>
                </a:cubicBezTo>
                <a:cubicBezTo>
                  <a:pt x="6239349" y="4432934"/>
                  <a:pt x="6270119" y="4420314"/>
                  <a:pt x="6263738" y="4442293"/>
                </a:cubicBezTo>
                <a:cubicBezTo>
                  <a:pt x="6263738" y="4438180"/>
                  <a:pt x="6261895" y="4434069"/>
                  <a:pt x="6262037" y="4442293"/>
                </a:cubicBezTo>
                <a:cubicBezTo>
                  <a:pt x="6263313" y="4447682"/>
                  <a:pt x="6272672" y="4457891"/>
                  <a:pt x="6272388" y="4441301"/>
                </a:cubicBezTo>
                <a:lnTo>
                  <a:pt x="6272672" y="4441868"/>
                </a:lnTo>
                <a:cubicBezTo>
                  <a:pt x="6270272" y="4431932"/>
                  <a:pt x="6267337" y="4422133"/>
                  <a:pt x="6263880" y="4412515"/>
                </a:cubicBezTo>
                <a:close/>
                <a:moveTo>
                  <a:pt x="6278060" y="4381603"/>
                </a:moveTo>
                <a:cubicBezTo>
                  <a:pt x="6279053" y="4402447"/>
                  <a:pt x="6273522" y="4402306"/>
                  <a:pt x="6273239" y="4419180"/>
                </a:cubicBezTo>
                <a:cubicBezTo>
                  <a:pt x="6275650" y="4419180"/>
                  <a:pt x="6277351" y="4422441"/>
                  <a:pt x="6278911" y="4426412"/>
                </a:cubicBezTo>
                <a:cubicBezTo>
                  <a:pt x="6273097" y="4393089"/>
                  <a:pt x="6287277" y="4395783"/>
                  <a:pt x="6281747" y="4381603"/>
                </a:cubicBezTo>
                <a:cubicBezTo>
                  <a:pt x="6281747" y="4390536"/>
                  <a:pt x="6279904" y="4386140"/>
                  <a:pt x="6278060" y="4381603"/>
                </a:cubicBezTo>
                <a:close/>
                <a:moveTo>
                  <a:pt x="6307663" y="4380020"/>
                </a:moveTo>
                <a:lnTo>
                  <a:pt x="6309784" y="4384646"/>
                </a:lnTo>
                <a:cubicBezTo>
                  <a:pt x="6310222" y="4392928"/>
                  <a:pt x="6306314" y="4408189"/>
                  <a:pt x="6311100" y="4409253"/>
                </a:cubicBezTo>
                <a:cubicBezTo>
                  <a:pt x="6311100" y="4429815"/>
                  <a:pt x="6305428" y="4409253"/>
                  <a:pt x="6306562" y="4395073"/>
                </a:cubicBezTo>
                <a:cubicBezTo>
                  <a:pt x="6301245" y="4393585"/>
                  <a:pt x="6301351" y="4392450"/>
                  <a:pt x="6302910" y="4390288"/>
                </a:cubicBezTo>
                <a:close/>
                <a:moveTo>
                  <a:pt x="6307980" y="4379334"/>
                </a:moveTo>
                <a:lnTo>
                  <a:pt x="6307663" y="4380020"/>
                </a:lnTo>
                <a:lnTo>
                  <a:pt x="6307413" y="4379475"/>
                </a:lnTo>
                <a:close/>
                <a:moveTo>
                  <a:pt x="6273095" y="4353708"/>
                </a:moveTo>
                <a:cubicBezTo>
                  <a:pt x="6272441" y="4354032"/>
                  <a:pt x="6271821" y="4355583"/>
                  <a:pt x="6271254" y="4359057"/>
                </a:cubicBezTo>
                <a:lnTo>
                  <a:pt x="6270119" y="4358206"/>
                </a:lnTo>
                <a:cubicBezTo>
                  <a:pt x="6268700" y="4380894"/>
                  <a:pt x="6280471" y="4377207"/>
                  <a:pt x="6279335" y="4365154"/>
                </a:cubicBezTo>
                <a:cubicBezTo>
                  <a:pt x="6277315" y="4362814"/>
                  <a:pt x="6275055" y="4352738"/>
                  <a:pt x="6273095" y="4353708"/>
                </a:cubicBezTo>
                <a:close/>
                <a:moveTo>
                  <a:pt x="6244061" y="4305842"/>
                </a:moveTo>
                <a:cubicBezTo>
                  <a:pt x="6243222" y="4305935"/>
                  <a:pt x="6242681" y="4308292"/>
                  <a:pt x="6242752" y="4315099"/>
                </a:cubicBezTo>
                <a:lnTo>
                  <a:pt x="6246131" y="4328869"/>
                </a:lnTo>
                <a:lnTo>
                  <a:pt x="6245446" y="4329846"/>
                </a:lnTo>
                <a:lnTo>
                  <a:pt x="6246580" y="4330697"/>
                </a:lnTo>
                <a:lnTo>
                  <a:pt x="6246131" y="4328869"/>
                </a:lnTo>
                <a:lnTo>
                  <a:pt x="6252633" y="4319598"/>
                </a:lnTo>
                <a:cubicBezTo>
                  <a:pt x="6253671" y="4315548"/>
                  <a:pt x="6253282" y="4311131"/>
                  <a:pt x="6251260" y="4307158"/>
                </a:cubicBezTo>
                <a:cubicBezTo>
                  <a:pt x="6251792" y="4325662"/>
                  <a:pt x="6246580" y="4305562"/>
                  <a:pt x="6244061" y="4305842"/>
                </a:cubicBezTo>
                <a:close/>
                <a:moveTo>
                  <a:pt x="6307021" y="4305444"/>
                </a:moveTo>
                <a:lnTo>
                  <a:pt x="6310198" y="4312435"/>
                </a:lnTo>
                <a:cubicBezTo>
                  <a:pt x="6311959" y="4326646"/>
                  <a:pt x="6309434" y="4356929"/>
                  <a:pt x="6310816" y="4371819"/>
                </a:cubicBezTo>
                <a:cubicBezTo>
                  <a:pt x="6308263" y="4365508"/>
                  <a:pt x="6308370" y="4355795"/>
                  <a:pt x="6308582" y="4344114"/>
                </a:cubicBezTo>
                <a:close/>
                <a:moveTo>
                  <a:pt x="6306987" y="4304605"/>
                </a:moveTo>
                <a:lnTo>
                  <a:pt x="6307021" y="4305444"/>
                </a:lnTo>
                <a:lnTo>
                  <a:pt x="6306704" y="4304746"/>
                </a:lnTo>
                <a:close/>
                <a:moveTo>
                  <a:pt x="390448" y="4285143"/>
                </a:moveTo>
                <a:cubicBezTo>
                  <a:pt x="395162" y="4287376"/>
                  <a:pt x="400374" y="4293615"/>
                  <a:pt x="403706" y="4296522"/>
                </a:cubicBezTo>
                <a:cubicBezTo>
                  <a:pt x="399026" y="4319777"/>
                  <a:pt x="388533" y="4289574"/>
                  <a:pt x="380167" y="4297798"/>
                </a:cubicBezTo>
                <a:cubicBezTo>
                  <a:pt x="381514" y="4284682"/>
                  <a:pt x="385733" y="4282909"/>
                  <a:pt x="390448" y="4285143"/>
                </a:cubicBezTo>
                <a:close/>
                <a:moveTo>
                  <a:pt x="374920" y="4283476"/>
                </a:moveTo>
                <a:cubicBezTo>
                  <a:pt x="374920" y="4289857"/>
                  <a:pt x="376197" y="4290566"/>
                  <a:pt x="377615" y="4290850"/>
                </a:cubicBezTo>
                <a:cubicBezTo>
                  <a:pt x="374920" y="4314105"/>
                  <a:pt x="371234" y="4295246"/>
                  <a:pt x="363435" y="4299074"/>
                </a:cubicBezTo>
                <a:cubicBezTo>
                  <a:pt x="363435" y="4290991"/>
                  <a:pt x="367405" y="4293828"/>
                  <a:pt x="366838" y="4283900"/>
                </a:cubicBezTo>
                <a:cubicBezTo>
                  <a:pt x="376338" y="4304463"/>
                  <a:pt x="368681" y="4289857"/>
                  <a:pt x="374920" y="4283476"/>
                </a:cubicBezTo>
                <a:close/>
                <a:moveTo>
                  <a:pt x="6239490" y="4254975"/>
                </a:moveTo>
                <a:cubicBezTo>
                  <a:pt x="6241050" y="4276104"/>
                  <a:pt x="6233677" y="4274118"/>
                  <a:pt x="6241192" y="4284895"/>
                </a:cubicBezTo>
                <a:cubicBezTo>
                  <a:pt x="6239207" y="4245475"/>
                  <a:pt x="6249984" y="4288157"/>
                  <a:pt x="6249416" y="4255826"/>
                </a:cubicBezTo>
                <a:lnTo>
                  <a:pt x="6248282" y="4254975"/>
                </a:lnTo>
                <a:cubicBezTo>
                  <a:pt x="6243177" y="4260506"/>
                  <a:pt x="6245162" y="4260364"/>
                  <a:pt x="6239490" y="4254975"/>
                </a:cubicBezTo>
                <a:close/>
                <a:moveTo>
                  <a:pt x="707030" y="4235137"/>
                </a:moveTo>
                <a:lnTo>
                  <a:pt x="706565" y="4238808"/>
                </a:lnTo>
                <a:lnTo>
                  <a:pt x="708859" y="4236968"/>
                </a:lnTo>
                <a:close/>
                <a:moveTo>
                  <a:pt x="696969" y="4231930"/>
                </a:moveTo>
                <a:lnTo>
                  <a:pt x="698845" y="4238313"/>
                </a:lnTo>
                <a:cubicBezTo>
                  <a:pt x="699811" y="4239749"/>
                  <a:pt x="700737" y="4240333"/>
                  <a:pt x="701342" y="4239425"/>
                </a:cubicBezTo>
                <a:lnTo>
                  <a:pt x="701855" y="4232364"/>
                </a:lnTo>
                <a:lnTo>
                  <a:pt x="697922" y="4232058"/>
                </a:lnTo>
                <a:close/>
                <a:moveTo>
                  <a:pt x="709569" y="4215696"/>
                </a:moveTo>
                <a:lnTo>
                  <a:pt x="708867" y="4221008"/>
                </a:lnTo>
                <a:lnTo>
                  <a:pt x="712750" y="4220128"/>
                </a:lnTo>
                <a:lnTo>
                  <a:pt x="712272" y="4217971"/>
                </a:lnTo>
                <a:cubicBezTo>
                  <a:pt x="711590" y="4216050"/>
                  <a:pt x="710739" y="4215022"/>
                  <a:pt x="709569" y="4215696"/>
                </a:cubicBezTo>
                <a:close/>
                <a:moveTo>
                  <a:pt x="694254" y="4209882"/>
                </a:moveTo>
                <a:cubicBezTo>
                  <a:pt x="690851" y="4221651"/>
                  <a:pt x="683619" y="4217823"/>
                  <a:pt x="680642" y="4225622"/>
                </a:cubicBezTo>
                <a:cubicBezTo>
                  <a:pt x="669865" y="4220233"/>
                  <a:pt x="646042" y="4220233"/>
                  <a:pt x="666461" y="4226898"/>
                </a:cubicBezTo>
                <a:cubicBezTo>
                  <a:pt x="670397" y="4228174"/>
                  <a:pt x="678719" y="4236629"/>
                  <a:pt x="686881" y="4233000"/>
                </a:cubicBezTo>
                <a:lnTo>
                  <a:pt x="690296" y="4229400"/>
                </a:lnTo>
                <a:lnTo>
                  <a:pt x="687730" y="4225766"/>
                </a:lnTo>
                <a:lnTo>
                  <a:pt x="697583" y="4223562"/>
                </a:lnTo>
                <a:lnTo>
                  <a:pt x="694254" y="4217397"/>
                </a:lnTo>
                <a:cubicBezTo>
                  <a:pt x="695389" y="4217397"/>
                  <a:pt x="696098" y="4211016"/>
                  <a:pt x="694254" y="4209882"/>
                </a:cubicBezTo>
                <a:close/>
                <a:moveTo>
                  <a:pt x="432467" y="4205265"/>
                </a:moveTo>
                <a:cubicBezTo>
                  <a:pt x="430949" y="4205531"/>
                  <a:pt x="429691" y="4207613"/>
                  <a:pt x="428804" y="4213002"/>
                </a:cubicBezTo>
                <a:cubicBezTo>
                  <a:pt x="430648" y="4225197"/>
                  <a:pt x="436568" y="4226685"/>
                  <a:pt x="441726" y="4224186"/>
                </a:cubicBezTo>
                <a:lnTo>
                  <a:pt x="449845" y="4211792"/>
                </a:lnTo>
                <a:lnTo>
                  <a:pt x="450074" y="4211725"/>
                </a:lnTo>
                <a:lnTo>
                  <a:pt x="450074" y="4211442"/>
                </a:lnTo>
                <a:lnTo>
                  <a:pt x="449845" y="4211792"/>
                </a:lnTo>
                <a:lnTo>
                  <a:pt x="443780" y="4213560"/>
                </a:lnTo>
                <a:cubicBezTo>
                  <a:pt x="439575" y="4211468"/>
                  <a:pt x="435502" y="4204733"/>
                  <a:pt x="432467" y="4205265"/>
                </a:cubicBezTo>
                <a:close/>
                <a:moveTo>
                  <a:pt x="739240" y="4204742"/>
                </a:moveTo>
                <a:lnTo>
                  <a:pt x="737474" y="4212106"/>
                </a:lnTo>
                <a:lnTo>
                  <a:pt x="749307" y="4206675"/>
                </a:lnTo>
                <a:lnTo>
                  <a:pt x="749415" y="4204777"/>
                </a:lnTo>
                <a:cubicBezTo>
                  <a:pt x="747713" y="4204990"/>
                  <a:pt x="742785" y="4204210"/>
                  <a:pt x="739240" y="4204742"/>
                </a:cubicBezTo>
                <a:close/>
                <a:moveTo>
                  <a:pt x="725309" y="4198963"/>
                </a:moveTo>
                <a:cubicBezTo>
                  <a:pt x="719920" y="4195986"/>
                  <a:pt x="721905" y="4212576"/>
                  <a:pt x="715383" y="4207046"/>
                </a:cubicBezTo>
                <a:lnTo>
                  <a:pt x="717619" y="4219025"/>
                </a:lnTo>
                <a:lnTo>
                  <a:pt x="726910" y="4216920"/>
                </a:lnTo>
                <a:close/>
                <a:moveTo>
                  <a:pt x="574114" y="4190278"/>
                </a:moveTo>
                <a:cubicBezTo>
                  <a:pt x="571172" y="4191448"/>
                  <a:pt x="568690" y="4195702"/>
                  <a:pt x="567201" y="4203785"/>
                </a:cubicBezTo>
                <a:cubicBezTo>
                  <a:pt x="575426" y="4200523"/>
                  <a:pt x="581381" y="4220375"/>
                  <a:pt x="583792" y="4195277"/>
                </a:cubicBezTo>
                <a:cubicBezTo>
                  <a:pt x="580460" y="4191023"/>
                  <a:pt x="577056" y="4189108"/>
                  <a:pt x="574114" y="4190278"/>
                </a:cubicBezTo>
                <a:close/>
                <a:moveTo>
                  <a:pt x="6291097" y="4188457"/>
                </a:moveTo>
                <a:lnTo>
                  <a:pt x="6289122" y="4191591"/>
                </a:lnTo>
                <a:cubicBezTo>
                  <a:pt x="6290469" y="4200524"/>
                  <a:pt x="6292986" y="4201162"/>
                  <a:pt x="6295166" y="4198256"/>
                </a:cubicBezTo>
                <a:lnTo>
                  <a:pt x="6296534" y="4193291"/>
                </a:lnTo>
                <a:lnTo>
                  <a:pt x="6294453" y="4189323"/>
                </a:lnTo>
                <a:close/>
                <a:moveTo>
                  <a:pt x="408917" y="4184872"/>
                </a:moveTo>
                <a:cubicBezTo>
                  <a:pt x="403670" y="4181487"/>
                  <a:pt x="398672" y="4184004"/>
                  <a:pt x="396616" y="4199672"/>
                </a:cubicBezTo>
                <a:cubicBezTo>
                  <a:pt x="404840" y="4209031"/>
                  <a:pt x="407251" y="4206621"/>
                  <a:pt x="406825" y="4191448"/>
                </a:cubicBezTo>
                <a:cubicBezTo>
                  <a:pt x="407960" y="4206762"/>
                  <a:pt x="419587" y="4225622"/>
                  <a:pt x="421998" y="4206053"/>
                </a:cubicBezTo>
                <a:lnTo>
                  <a:pt x="422707" y="4205486"/>
                </a:lnTo>
                <a:cubicBezTo>
                  <a:pt x="419658" y="4197546"/>
                  <a:pt x="414164" y="4188258"/>
                  <a:pt x="408917" y="4184872"/>
                </a:cubicBezTo>
                <a:close/>
                <a:moveTo>
                  <a:pt x="494050" y="4175141"/>
                </a:moveTo>
                <a:cubicBezTo>
                  <a:pt x="487758" y="4173581"/>
                  <a:pt x="482263" y="4174361"/>
                  <a:pt x="477584" y="4187194"/>
                </a:cubicBezTo>
                <a:cubicBezTo>
                  <a:pt x="490346" y="4198254"/>
                  <a:pt x="502966" y="4201516"/>
                  <a:pt x="514594" y="4185067"/>
                </a:cubicBezTo>
                <a:lnTo>
                  <a:pt x="515303" y="4184500"/>
                </a:lnTo>
                <a:cubicBezTo>
                  <a:pt x="520691" y="4201799"/>
                  <a:pt x="519415" y="4183507"/>
                  <a:pt x="515303" y="4177126"/>
                </a:cubicBezTo>
                <a:cubicBezTo>
                  <a:pt x="507433" y="4180600"/>
                  <a:pt x="500343" y="4176701"/>
                  <a:pt x="494050" y="4175141"/>
                </a:cubicBezTo>
                <a:close/>
                <a:moveTo>
                  <a:pt x="823860" y="4166633"/>
                </a:moveTo>
                <a:lnTo>
                  <a:pt x="826721" y="4176138"/>
                </a:lnTo>
                <a:lnTo>
                  <a:pt x="837519" y="4174320"/>
                </a:lnTo>
                <a:lnTo>
                  <a:pt x="837061" y="4167391"/>
                </a:lnTo>
                <a:cubicBezTo>
                  <a:pt x="835044" y="4164524"/>
                  <a:pt x="830950" y="4163371"/>
                  <a:pt x="823860" y="4166633"/>
                </a:cubicBezTo>
                <a:close/>
                <a:moveTo>
                  <a:pt x="757196" y="4163372"/>
                </a:moveTo>
                <a:cubicBezTo>
                  <a:pt x="753243" y="4163620"/>
                  <a:pt x="749344" y="4168334"/>
                  <a:pt x="749556" y="4173723"/>
                </a:cubicBezTo>
                <a:cubicBezTo>
                  <a:pt x="754835" y="4175091"/>
                  <a:pt x="759861" y="4177292"/>
                  <a:pt x="764445" y="4180246"/>
                </a:cubicBezTo>
                <a:lnTo>
                  <a:pt x="765154" y="4179820"/>
                </a:lnTo>
                <a:cubicBezTo>
                  <a:pt x="765154" y="4167342"/>
                  <a:pt x="761148" y="4163124"/>
                  <a:pt x="757196" y="4163372"/>
                </a:cubicBezTo>
                <a:close/>
                <a:moveTo>
                  <a:pt x="726656" y="4159614"/>
                </a:moveTo>
                <a:cubicBezTo>
                  <a:pt x="718786" y="4159968"/>
                  <a:pt x="710774" y="4165711"/>
                  <a:pt x="704322" y="4170178"/>
                </a:cubicBezTo>
                <a:cubicBezTo>
                  <a:pt x="716375" y="4174857"/>
                  <a:pt x="714532" y="4164222"/>
                  <a:pt x="718360" y="4191732"/>
                </a:cubicBezTo>
                <a:lnTo>
                  <a:pt x="719069" y="4191306"/>
                </a:lnTo>
                <a:cubicBezTo>
                  <a:pt x="729279" y="4178686"/>
                  <a:pt x="739630" y="4177126"/>
                  <a:pt x="748138" y="4181380"/>
                </a:cubicBezTo>
                <a:cubicBezTo>
                  <a:pt x="742254" y="4164293"/>
                  <a:pt x="734525" y="4159259"/>
                  <a:pt x="726656" y="4159614"/>
                </a:cubicBezTo>
                <a:close/>
                <a:moveTo>
                  <a:pt x="807375" y="4153157"/>
                </a:moveTo>
                <a:cubicBezTo>
                  <a:pt x="815883" y="4152612"/>
                  <a:pt x="827263" y="4171171"/>
                  <a:pt x="801313" y="4161812"/>
                </a:cubicBezTo>
                <a:cubicBezTo>
                  <a:pt x="802022" y="4155643"/>
                  <a:pt x="804539" y="4153339"/>
                  <a:pt x="807375" y="4153157"/>
                </a:cubicBezTo>
                <a:close/>
                <a:moveTo>
                  <a:pt x="367405" y="4149475"/>
                </a:moveTo>
                <a:lnTo>
                  <a:pt x="367405" y="4150042"/>
                </a:lnTo>
                <a:cubicBezTo>
                  <a:pt x="368256" y="4156423"/>
                  <a:pt x="367405" y="4157132"/>
                  <a:pt x="365845" y="4157558"/>
                </a:cubicBezTo>
                <a:cubicBezTo>
                  <a:pt x="365845" y="4164790"/>
                  <a:pt x="368681" y="4163230"/>
                  <a:pt x="370383" y="4164790"/>
                </a:cubicBezTo>
                <a:cubicBezTo>
                  <a:pt x="369107" y="4191732"/>
                  <a:pt x="363576" y="4167484"/>
                  <a:pt x="358472" y="4180388"/>
                </a:cubicBezTo>
                <a:cubicBezTo>
                  <a:pt x="360599" y="4166917"/>
                  <a:pt x="361308" y="4150326"/>
                  <a:pt x="367405" y="4149475"/>
                </a:cubicBezTo>
                <a:close/>
                <a:moveTo>
                  <a:pt x="976704" y="4146310"/>
                </a:moveTo>
                <a:lnTo>
                  <a:pt x="976001" y="4146743"/>
                </a:lnTo>
                <a:lnTo>
                  <a:pt x="976329" y="4148835"/>
                </a:lnTo>
                <a:lnTo>
                  <a:pt x="977540" y="4148970"/>
                </a:lnTo>
                <a:lnTo>
                  <a:pt x="977284" y="4148600"/>
                </a:lnTo>
                <a:close/>
                <a:moveTo>
                  <a:pt x="993672" y="4146048"/>
                </a:moveTo>
                <a:lnTo>
                  <a:pt x="990024" y="4150360"/>
                </a:lnTo>
                <a:lnTo>
                  <a:pt x="992969" y="4150688"/>
                </a:lnTo>
                <a:lnTo>
                  <a:pt x="993028" y="4149901"/>
                </a:lnTo>
                <a:cubicBezTo>
                  <a:pt x="994588" y="4145363"/>
                  <a:pt x="994614" y="4144876"/>
                  <a:pt x="993672" y="4146048"/>
                </a:cubicBezTo>
                <a:close/>
                <a:moveTo>
                  <a:pt x="922502" y="4133755"/>
                </a:moveTo>
                <a:lnTo>
                  <a:pt x="921750" y="4140759"/>
                </a:lnTo>
                <a:lnTo>
                  <a:pt x="926633" y="4137279"/>
                </a:lnTo>
                <a:lnTo>
                  <a:pt x="925371" y="4135525"/>
                </a:lnTo>
                <a:cubicBezTo>
                  <a:pt x="924228" y="4133992"/>
                  <a:pt x="923205" y="4132995"/>
                  <a:pt x="922502" y="4133755"/>
                </a:cubicBezTo>
                <a:close/>
                <a:moveTo>
                  <a:pt x="809963" y="4131041"/>
                </a:moveTo>
                <a:cubicBezTo>
                  <a:pt x="803264" y="4137480"/>
                  <a:pt x="795896" y="4143185"/>
                  <a:pt x="787984" y="4148057"/>
                </a:cubicBezTo>
                <a:cubicBezTo>
                  <a:pt x="787984" y="4179680"/>
                  <a:pt x="799186" y="4148057"/>
                  <a:pt x="800746" y="4169327"/>
                </a:cubicBezTo>
                <a:cubicBezTo>
                  <a:pt x="786566" y="4175141"/>
                  <a:pt x="772386" y="4147775"/>
                  <a:pt x="767423" y="4179962"/>
                </a:cubicBezTo>
                <a:cubicBezTo>
                  <a:pt x="773521" y="4178403"/>
                  <a:pt x="781603" y="4182656"/>
                  <a:pt x="783730" y="4171029"/>
                </a:cubicBezTo>
                <a:lnTo>
                  <a:pt x="783516" y="4180043"/>
                </a:lnTo>
                <a:lnTo>
                  <a:pt x="809885" y="4178972"/>
                </a:lnTo>
                <a:lnTo>
                  <a:pt x="815998" y="4177943"/>
                </a:lnTo>
                <a:lnTo>
                  <a:pt x="818966" y="4172214"/>
                </a:lnTo>
                <a:cubicBezTo>
                  <a:pt x="820339" y="4167632"/>
                  <a:pt x="821520" y="4161244"/>
                  <a:pt x="822442" y="4152453"/>
                </a:cubicBezTo>
                <a:lnTo>
                  <a:pt x="858601" y="4148908"/>
                </a:lnTo>
                <a:lnTo>
                  <a:pt x="858601" y="4170390"/>
                </a:lnTo>
                <a:lnTo>
                  <a:pt x="875613" y="4164230"/>
                </a:lnTo>
                <a:lnTo>
                  <a:pt x="876587" y="4163598"/>
                </a:lnTo>
                <a:lnTo>
                  <a:pt x="876787" y="4163804"/>
                </a:lnTo>
                <a:lnTo>
                  <a:pt x="881512" y="4162093"/>
                </a:lnTo>
                <a:lnTo>
                  <a:pt x="881041" y="4155200"/>
                </a:lnTo>
                <a:cubicBezTo>
                  <a:pt x="880722" y="4150858"/>
                  <a:pt x="880722" y="4147419"/>
                  <a:pt x="881998" y="4146639"/>
                </a:cubicBezTo>
                <a:cubicBezTo>
                  <a:pt x="885543" y="4150184"/>
                  <a:pt x="888867" y="4153091"/>
                  <a:pt x="891889" y="4155014"/>
                </a:cubicBezTo>
                <a:lnTo>
                  <a:pt x="896861" y="4156535"/>
                </a:lnTo>
                <a:lnTo>
                  <a:pt x="902450" y="4154512"/>
                </a:lnTo>
                <a:lnTo>
                  <a:pt x="905074" y="4152642"/>
                </a:lnTo>
                <a:lnTo>
                  <a:pt x="905767" y="4151983"/>
                </a:lnTo>
                <a:cubicBezTo>
                  <a:pt x="907265" y="4148589"/>
                  <a:pt x="908302" y="4143519"/>
                  <a:pt x="908798" y="4136429"/>
                </a:cubicBezTo>
                <a:cubicBezTo>
                  <a:pt x="890364" y="4137706"/>
                  <a:pt x="879055" y="4137209"/>
                  <a:pt x="868385" y="4136642"/>
                </a:cubicBezTo>
                <a:lnTo>
                  <a:pt x="846096" y="4136512"/>
                </a:lnTo>
                <a:lnTo>
                  <a:pt x="831281" y="4142102"/>
                </a:lnTo>
                <a:lnTo>
                  <a:pt x="810983" y="4148672"/>
                </a:lnTo>
                <a:lnTo>
                  <a:pt x="809963" y="4153446"/>
                </a:lnTo>
                <a:lnTo>
                  <a:pt x="809963" y="4149002"/>
                </a:lnTo>
                <a:lnTo>
                  <a:pt x="800603" y="4152031"/>
                </a:lnTo>
                <a:lnTo>
                  <a:pt x="809963" y="4142112"/>
                </a:lnTo>
                <a:close/>
                <a:moveTo>
                  <a:pt x="6270545" y="4126079"/>
                </a:moveTo>
                <a:cubicBezTo>
                  <a:pt x="6267992" y="4127497"/>
                  <a:pt x="6264022" y="4123810"/>
                  <a:pt x="6264022" y="4133878"/>
                </a:cubicBezTo>
                <a:cubicBezTo>
                  <a:pt x="6269836" y="4135013"/>
                  <a:pt x="6270403" y="4158693"/>
                  <a:pt x="6275224" y="4157133"/>
                </a:cubicBezTo>
                <a:lnTo>
                  <a:pt x="6274090" y="4155715"/>
                </a:lnTo>
                <a:cubicBezTo>
                  <a:pt x="6274090" y="4141535"/>
                  <a:pt x="6271112" y="4139408"/>
                  <a:pt x="6270545" y="4126079"/>
                </a:cubicBezTo>
                <a:close/>
                <a:moveTo>
                  <a:pt x="893083" y="4123031"/>
                </a:moveTo>
                <a:lnTo>
                  <a:pt x="883565" y="4125076"/>
                </a:lnTo>
                <a:lnTo>
                  <a:pt x="886217" y="4126787"/>
                </a:lnTo>
                <a:cubicBezTo>
                  <a:pt x="888610" y="4127496"/>
                  <a:pt x="890781" y="4127336"/>
                  <a:pt x="892390" y="4125626"/>
                </a:cubicBezTo>
                <a:close/>
                <a:moveTo>
                  <a:pt x="915194" y="4122288"/>
                </a:moveTo>
                <a:lnTo>
                  <a:pt x="915747" y="4128063"/>
                </a:lnTo>
                <a:cubicBezTo>
                  <a:pt x="919008" y="4127141"/>
                  <a:pt x="922199" y="4126751"/>
                  <a:pt x="925017" y="4128453"/>
                </a:cubicBezTo>
                <a:lnTo>
                  <a:pt x="928928" y="4135644"/>
                </a:lnTo>
                <a:lnTo>
                  <a:pt x="936942" y="4129933"/>
                </a:lnTo>
                <a:lnTo>
                  <a:pt x="936821" y="4125865"/>
                </a:lnTo>
                <a:close/>
                <a:moveTo>
                  <a:pt x="827546" y="4114309"/>
                </a:moveTo>
                <a:cubicBezTo>
                  <a:pt x="821024" y="4111685"/>
                  <a:pt x="817904" y="4117676"/>
                  <a:pt x="815777" y="4126220"/>
                </a:cubicBezTo>
                <a:lnTo>
                  <a:pt x="813092" y="4138796"/>
                </a:lnTo>
                <a:lnTo>
                  <a:pt x="816179" y="4135524"/>
                </a:lnTo>
                <a:lnTo>
                  <a:pt x="830677" y="4130586"/>
                </a:lnTo>
                <a:close/>
                <a:moveTo>
                  <a:pt x="835877" y="4107715"/>
                </a:moveTo>
                <a:cubicBezTo>
                  <a:pt x="831659" y="4106084"/>
                  <a:pt x="829390" y="4109913"/>
                  <a:pt x="834637" y="4128489"/>
                </a:cubicBezTo>
                <a:cubicBezTo>
                  <a:pt x="834495" y="4119839"/>
                  <a:pt x="837331" y="4122250"/>
                  <a:pt x="840521" y="4124536"/>
                </a:cubicBezTo>
                <a:lnTo>
                  <a:pt x="844015" y="4125970"/>
                </a:lnTo>
                <a:lnTo>
                  <a:pt x="845825" y="4125305"/>
                </a:lnTo>
                <a:lnTo>
                  <a:pt x="848533" y="4119839"/>
                </a:lnTo>
                <a:lnTo>
                  <a:pt x="848817" y="4119697"/>
                </a:lnTo>
                <a:cubicBezTo>
                  <a:pt x="846264" y="4116436"/>
                  <a:pt x="840096" y="4109346"/>
                  <a:pt x="835877" y="4107715"/>
                </a:cubicBezTo>
                <a:close/>
                <a:moveTo>
                  <a:pt x="876286" y="4098841"/>
                </a:moveTo>
                <a:lnTo>
                  <a:pt x="872639" y="4102681"/>
                </a:lnTo>
                <a:lnTo>
                  <a:pt x="876932" y="4103759"/>
                </a:lnTo>
                <a:lnTo>
                  <a:pt x="879870" y="4099989"/>
                </a:lnTo>
                <a:close/>
                <a:moveTo>
                  <a:pt x="715383" y="4057305"/>
                </a:moveTo>
                <a:cubicBezTo>
                  <a:pt x="709002" y="4056738"/>
                  <a:pt x="702479" y="4058014"/>
                  <a:pt x="701770" y="4073470"/>
                </a:cubicBezTo>
                <a:lnTo>
                  <a:pt x="701912" y="4073470"/>
                </a:lnTo>
                <a:cubicBezTo>
                  <a:pt x="707725" y="4071627"/>
                  <a:pt x="716942" y="4078575"/>
                  <a:pt x="715383" y="4057305"/>
                </a:cubicBezTo>
                <a:close/>
                <a:moveTo>
                  <a:pt x="792238" y="4042132"/>
                </a:moveTo>
                <a:lnTo>
                  <a:pt x="792238" y="4042841"/>
                </a:lnTo>
                <a:lnTo>
                  <a:pt x="792082" y="4042153"/>
                </a:lnTo>
                <a:close/>
                <a:moveTo>
                  <a:pt x="935893" y="4032059"/>
                </a:moveTo>
                <a:lnTo>
                  <a:pt x="923386" y="4039651"/>
                </a:lnTo>
                <a:cubicBezTo>
                  <a:pt x="916908" y="4042576"/>
                  <a:pt x="911045" y="4043568"/>
                  <a:pt x="906811" y="4040364"/>
                </a:cubicBezTo>
                <a:lnTo>
                  <a:pt x="905275" y="4037836"/>
                </a:lnTo>
                <a:lnTo>
                  <a:pt x="904560" y="4039369"/>
                </a:lnTo>
                <a:cubicBezTo>
                  <a:pt x="897455" y="4044341"/>
                  <a:pt x="882991" y="4043091"/>
                  <a:pt x="887670" y="4057874"/>
                </a:cubicBezTo>
                <a:cubicBezTo>
                  <a:pt x="900610" y="4057023"/>
                  <a:pt x="911307" y="4052405"/>
                  <a:pt x="920623" y="4046009"/>
                </a:cubicBezTo>
                <a:close/>
                <a:moveTo>
                  <a:pt x="6277494" y="4027953"/>
                </a:moveTo>
                <a:lnTo>
                  <a:pt x="6277689" y="4029052"/>
                </a:lnTo>
                <a:lnTo>
                  <a:pt x="6276964" y="4029400"/>
                </a:lnTo>
                <a:close/>
                <a:moveTo>
                  <a:pt x="6280450" y="4027730"/>
                </a:moveTo>
                <a:cubicBezTo>
                  <a:pt x="6283211" y="4026376"/>
                  <a:pt x="6285825" y="4025720"/>
                  <a:pt x="6287846" y="4027953"/>
                </a:cubicBezTo>
                <a:cubicBezTo>
                  <a:pt x="6287846" y="4049223"/>
                  <a:pt x="6283219" y="4052148"/>
                  <a:pt x="6280009" y="4042111"/>
                </a:cubicBezTo>
                <a:lnTo>
                  <a:pt x="6277689" y="4029052"/>
                </a:lnTo>
                <a:close/>
                <a:moveTo>
                  <a:pt x="1260037" y="4019586"/>
                </a:moveTo>
                <a:cubicBezTo>
                  <a:pt x="1260037" y="4025258"/>
                  <a:pt x="1261881" y="4033766"/>
                  <a:pt x="1260037" y="4034617"/>
                </a:cubicBezTo>
                <a:cubicBezTo>
                  <a:pt x="1254224" y="4022848"/>
                  <a:pt x="1257485" y="4035610"/>
                  <a:pt x="1251671" y="4035610"/>
                </a:cubicBezTo>
                <a:cubicBezTo>
                  <a:pt x="1246602" y="4036709"/>
                  <a:pt x="1245335" y="4038348"/>
                  <a:pt x="1246312" y="4039990"/>
                </a:cubicBezTo>
                <a:lnTo>
                  <a:pt x="1250641" y="4042336"/>
                </a:lnTo>
                <a:lnTo>
                  <a:pt x="1250206" y="4038756"/>
                </a:lnTo>
                <a:cubicBezTo>
                  <a:pt x="1254393" y="4033273"/>
                  <a:pt x="1272659" y="4041568"/>
                  <a:pt x="1282869" y="4041568"/>
                </a:cubicBezTo>
                <a:cubicBezTo>
                  <a:pt x="1281699" y="4026146"/>
                  <a:pt x="1268006" y="4032661"/>
                  <a:pt x="1262190" y="4025396"/>
                </a:cubicBezTo>
                <a:lnTo>
                  <a:pt x="1261120" y="4019605"/>
                </a:lnTo>
                <a:close/>
                <a:moveTo>
                  <a:pt x="890263" y="4007865"/>
                </a:moveTo>
                <a:cubicBezTo>
                  <a:pt x="881156" y="4008198"/>
                  <a:pt x="873206" y="4029548"/>
                  <a:pt x="859593" y="4035184"/>
                </a:cubicBezTo>
                <a:cubicBezTo>
                  <a:pt x="837898" y="4043976"/>
                  <a:pt x="796634" y="4007675"/>
                  <a:pt x="796634" y="4041282"/>
                </a:cubicBezTo>
                <a:cubicBezTo>
                  <a:pt x="793337" y="4037453"/>
                  <a:pt x="789004" y="4026446"/>
                  <a:pt x="789675" y="4031531"/>
                </a:cubicBezTo>
                <a:lnTo>
                  <a:pt x="792082" y="4042153"/>
                </a:lnTo>
                <a:lnTo>
                  <a:pt x="753970" y="4047166"/>
                </a:lnTo>
                <a:cubicBezTo>
                  <a:pt x="741119" y="4050428"/>
                  <a:pt x="729208" y="4056738"/>
                  <a:pt x="721338" y="4070492"/>
                </a:cubicBezTo>
                <a:cubicBezTo>
                  <a:pt x="734242" y="4086658"/>
                  <a:pt x="758773" y="4038020"/>
                  <a:pt x="759199" y="4067231"/>
                </a:cubicBezTo>
                <a:cubicBezTo>
                  <a:pt x="775151" y="4051562"/>
                  <a:pt x="791990" y="4051810"/>
                  <a:pt x="807056" y="4056702"/>
                </a:cubicBezTo>
                <a:lnTo>
                  <a:pt x="812536" y="4059166"/>
                </a:lnTo>
                <a:lnTo>
                  <a:pt x="813337" y="4058589"/>
                </a:lnTo>
                <a:cubicBezTo>
                  <a:pt x="820898" y="4052762"/>
                  <a:pt x="827439" y="4046780"/>
                  <a:pt x="831090" y="4040434"/>
                </a:cubicBezTo>
                <a:cubicBezTo>
                  <a:pt x="828112" y="4047759"/>
                  <a:pt x="827371" y="4055802"/>
                  <a:pt x="828963" y="4063548"/>
                </a:cubicBezTo>
                <a:lnTo>
                  <a:pt x="846264" y="4060833"/>
                </a:lnTo>
                <a:lnTo>
                  <a:pt x="846406" y="4051633"/>
                </a:lnTo>
                <a:lnTo>
                  <a:pt x="854259" y="4059579"/>
                </a:lnTo>
                <a:lnTo>
                  <a:pt x="857581" y="4059058"/>
                </a:lnTo>
                <a:cubicBezTo>
                  <a:pt x="873676" y="4052348"/>
                  <a:pt x="884489" y="4040162"/>
                  <a:pt x="894131" y="4034233"/>
                </a:cubicBezTo>
                <a:lnTo>
                  <a:pt x="902143" y="4032679"/>
                </a:lnTo>
                <a:lnTo>
                  <a:pt x="901808" y="4032128"/>
                </a:lnTo>
                <a:cubicBezTo>
                  <a:pt x="900632" y="4028145"/>
                  <a:pt x="899989" y="4022830"/>
                  <a:pt x="900007" y="4015899"/>
                </a:cubicBezTo>
                <a:cubicBezTo>
                  <a:pt x="896462" y="4009979"/>
                  <a:pt x="893298" y="4007755"/>
                  <a:pt x="890263" y="4007865"/>
                </a:cubicBezTo>
                <a:close/>
                <a:moveTo>
                  <a:pt x="1289676" y="4006220"/>
                </a:moveTo>
                <a:lnTo>
                  <a:pt x="1289512" y="4011545"/>
                </a:lnTo>
                <a:lnTo>
                  <a:pt x="1291235" y="4011506"/>
                </a:lnTo>
                <a:close/>
                <a:moveTo>
                  <a:pt x="725610" y="3996154"/>
                </a:moveTo>
                <a:cubicBezTo>
                  <a:pt x="729492" y="3996650"/>
                  <a:pt x="734029" y="3998671"/>
                  <a:pt x="736653" y="3996189"/>
                </a:cubicBezTo>
                <a:cubicBezTo>
                  <a:pt x="733108" y="4015332"/>
                  <a:pt x="724316" y="4007817"/>
                  <a:pt x="719069" y="4004555"/>
                </a:cubicBezTo>
                <a:lnTo>
                  <a:pt x="718502" y="4005264"/>
                </a:lnTo>
                <a:cubicBezTo>
                  <a:pt x="718502" y="3996685"/>
                  <a:pt x="721728" y="3995657"/>
                  <a:pt x="725610" y="3996154"/>
                </a:cubicBezTo>
                <a:close/>
                <a:moveTo>
                  <a:pt x="934352" y="3987589"/>
                </a:moveTo>
                <a:lnTo>
                  <a:pt x="921487" y="3992098"/>
                </a:lnTo>
                <a:lnTo>
                  <a:pt x="921986" y="3999168"/>
                </a:lnTo>
                <a:cubicBezTo>
                  <a:pt x="923758" y="3992078"/>
                  <a:pt x="928083" y="3991086"/>
                  <a:pt x="932107" y="3989295"/>
                </a:cubicBezTo>
                <a:close/>
                <a:moveTo>
                  <a:pt x="947439" y="3983001"/>
                </a:moveTo>
                <a:lnTo>
                  <a:pt x="946688" y="3983264"/>
                </a:lnTo>
                <a:lnTo>
                  <a:pt x="952694" y="3991533"/>
                </a:lnTo>
                <a:cubicBezTo>
                  <a:pt x="960777" y="3997675"/>
                  <a:pt x="968824" y="3994830"/>
                  <a:pt x="977829" y="3990549"/>
                </a:cubicBezTo>
                <a:lnTo>
                  <a:pt x="980442" y="3989356"/>
                </a:lnTo>
                <a:lnTo>
                  <a:pt x="969170" y="3984066"/>
                </a:lnTo>
                <a:cubicBezTo>
                  <a:pt x="961974" y="3982356"/>
                  <a:pt x="954706" y="3982134"/>
                  <a:pt x="947439" y="3983001"/>
                </a:cubicBezTo>
                <a:close/>
                <a:moveTo>
                  <a:pt x="1106939" y="3982289"/>
                </a:moveTo>
                <a:lnTo>
                  <a:pt x="1102639" y="3982436"/>
                </a:lnTo>
                <a:lnTo>
                  <a:pt x="1109683" y="3988528"/>
                </a:lnTo>
                <a:close/>
                <a:moveTo>
                  <a:pt x="799186" y="3982151"/>
                </a:moveTo>
                <a:lnTo>
                  <a:pt x="799454" y="3982730"/>
                </a:lnTo>
                <a:lnTo>
                  <a:pt x="799186" y="3982860"/>
                </a:lnTo>
                <a:close/>
                <a:moveTo>
                  <a:pt x="1182841" y="3979697"/>
                </a:moveTo>
                <a:lnTo>
                  <a:pt x="1177410" y="3979882"/>
                </a:lnTo>
                <a:lnTo>
                  <a:pt x="1177599" y="3980981"/>
                </a:lnTo>
                <a:cubicBezTo>
                  <a:pt x="1178219" y="3986689"/>
                  <a:pt x="1178219" y="3991368"/>
                  <a:pt x="1176943" y="3992644"/>
                </a:cubicBezTo>
                <a:cubicBezTo>
                  <a:pt x="1175099" y="3991226"/>
                  <a:pt x="1172830" y="3992644"/>
                  <a:pt x="1171838" y="3985838"/>
                </a:cubicBezTo>
                <a:cubicBezTo>
                  <a:pt x="1172547" y="3984916"/>
                  <a:pt x="1173575" y="3984916"/>
                  <a:pt x="1174319" y="3984154"/>
                </a:cubicBezTo>
                <a:lnTo>
                  <a:pt x="1174841" y="3979970"/>
                </a:lnTo>
                <a:lnTo>
                  <a:pt x="1129370" y="3981523"/>
                </a:lnTo>
                <a:lnTo>
                  <a:pt x="1123767" y="3992077"/>
                </a:lnTo>
                <a:cubicBezTo>
                  <a:pt x="1130148" y="4002712"/>
                  <a:pt x="1168576" y="4003705"/>
                  <a:pt x="1154255" y="3980875"/>
                </a:cubicBezTo>
                <a:cubicBezTo>
                  <a:pt x="1161345" y="3983143"/>
                  <a:pt x="1169108" y="3993353"/>
                  <a:pt x="1175773" y="3998228"/>
                </a:cubicBezTo>
                <a:lnTo>
                  <a:pt x="1180759" y="3999147"/>
                </a:lnTo>
                <a:lnTo>
                  <a:pt x="1185070" y="3998934"/>
                </a:lnTo>
                <a:lnTo>
                  <a:pt x="1190697" y="3983569"/>
                </a:lnTo>
                <a:cubicBezTo>
                  <a:pt x="1184600" y="3974068"/>
                  <a:pt x="1185309" y="4003705"/>
                  <a:pt x="1182331" y="3984703"/>
                </a:cubicBezTo>
                <a:close/>
                <a:moveTo>
                  <a:pt x="809141" y="3978019"/>
                </a:moveTo>
                <a:cubicBezTo>
                  <a:pt x="820421" y="3979262"/>
                  <a:pt x="834991" y="3995161"/>
                  <a:pt x="846690" y="3993353"/>
                </a:cubicBezTo>
                <a:cubicBezTo>
                  <a:pt x="840624" y="4002347"/>
                  <a:pt x="829627" y="4006650"/>
                  <a:pt x="819069" y="4004160"/>
                </a:cubicBezTo>
                <a:cubicBezTo>
                  <a:pt x="813790" y="4002915"/>
                  <a:pt x="809171" y="4000102"/>
                  <a:pt x="805696" y="3996255"/>
                </a:cubicBezTo>
                <a:lnTo>
                  <a:pt x="799454" y="3982730"/>
                </a:lnTo>
                <a:close/>
                <a:moveTo>
                  <a:pt x="1210814" y="3976377"/>
                </a:moveTo>
                <a:lnTo>
                  <a:pt x="1209448" y="3976547"/>
                </a:lnTo>
                <a:lnTo>
                  <a:pt x="1211116" y="3979741"/>
                </a:lnTo>
                <a:close/>
                <a:moveTo>
                  <a:pt x="771573" y="3973477"/>
                </a:moveTo>
                <a:cubicBezTo>
                  <a:pt x="774664" y="3974281"/>
                  <a:pt x="784794" y="3986192"/>
                  <a:pt x="786708" y="3983427"/>
                </a:cubicBezTo>
                <a:cubicBezTo>
                  <a:pt x="790111" y="4003421"/>
                  <a:pt x="776357" y="3979031"/>
                  <a:pt x="779760" y="3999025"/>
                </a:cubicBezTo>
                <a:cubicBezTo>
                  <a:pt x="775080" y="4001719"/>
                  <a:pt x="775364" y="3977897"/>
                  <a:pt x="771394" y="3977330"/>
                </a:cubicBezTo>
                <a:cubicBezTo>
                  <a:pt x="770295" y="3974175"/>
                  <a:pt x="770543" y="3973209"/>
                  <a:pt x="771573" y="3973477"/>
                </a:cubicBezTo>
                <a:close/>
                <a:moveTo>
                  <a:pt x="646893" y="3973218"/>
                </a:moveTo>
                <a:cubicBezTo>
                  <a:pt x="654125" y="3967687"/>
                  <a:pt x="656252" y="3988674"/>
                  <a:pt x="662775" y="3987398"/>
                </a:cubicBezTo>
                <a:cubicBezTo>
                  <a:pt x="660199" y="3995470"/>
                  <a:pt x="653484" y="4001536"/>
                  <a:pt x="645191" y="4003279"/>
                </a:cubicBezTo>
                <a:cubicBezTo>
                  <a:pt x="642072" y="3983144"/>
                  <a:pt x="648169" y="3987965"/>
                  <a:pt x="646893" y="3973218"/>
                </a:cubicBezTo>
                <a:close/>
                <a:moveTo>
                  <a:pt x="5117532" y="3966697"/>
                </a:moveTo>
                <a:lnTo>
                  <a:pt x="5109837" y="3967712"/>
                </a:lnTo>
                <a:lnTo>
                  <a:pt x="5113773" y="3970210"/>
                </a:lnTo>
                <a:cubicBezTo>
                  <a:pt x="5115656" y="3970927"/>
                  <a:pt x="5117796" y="3972668"/>
                  <a:pt x="5119977" y="3979315"/>
                </a:cubicBezTo>
                <a:lnTo>
                  <a:pt x="5123895" y="3971973"/>
                </a:lnTo>
                <a:close/>
                <a:moveTo>
                  <a:pt x="1246692" y="3966309"/>
                </a:moveTo>
                <a:lnTo>
                  <a:pt x="1229273" y="3972065"/>
                </a:lnTo>
                <a:lnTo>
                  <a:pt x="1229267" y="3985412"/>
                </a:lnTo>
                <a:lnTo>
                  <a:pt x="1229267" y="3985412"/>
                </a:lnTo>
                <a:lnTo>
                  <a:pt x="1229267" y="3985838"/>
                </a:lnTo>
                <a:lnTo>
                  <a:pt x="1229267" y="3985412"/>
                </a:lnTo>
                <a:lnTo>
                  <a:pt x="1234739" y="3974786"/>
                </a:lnTo>
                <a:cubicBezTo>
                  <a:pt x="1240549" y="3969309"/>
                  <a:pt x="1246956" y="3976195"/>
                  <a:pt x="1250253" y="3967687"/>
                </a:cubicBezTo>
                <a:close/>
                <a:moveTo>
                  <a:pt x="660931" y="3964568"/>
                </a:moveTo>
                <a:lnTo>
                  <a:pt x="660932" y="3964575"/>
                </a:lnTo>
                <a:lnTo>
                  <a:pt x="648648" y="3964727"/>
                </a:lnTo>
                <a:cubicBezTo>
                  <a:pt x="644163" y="3964249"/>
                  <a:pt x="640229" y="3965277"/>
                  <a:pt x="639094" y="3973927"/>
                </a:cubicBezTo>
                <a:cubicBezTo>
                  <a:pt x="641788" y="3973927"/>
                  <a:pt x="644341" y="3975770"/>
                  <a:pt x="644624" y="3988107"/>
                </a:cubicBezTo>
                <a:cubicBezTo>
                  <a:pt x="625056" y="3974636"/>
                  <a:pt x="603786" y="3966269"/>
                  <a:pt x="635265" y="4003846"/>
                </a:cubicBezTo>
                <a:cubicBezTo>
                  <a:pt x="632571" y="4001719"/>
                  <a:pt x="622503" y="4005973"/>
                  <a:pt x="629593" y="4011787"/>
                </a:cubicBezTo>
                <a:cubicBezTo>
                  <a:pt x="654692" y="4004555"/>
                  <a:pt x="666745" y="4022706"/>
                  <a:pt x="680074" y="3985271"/>
                </a:cubicBezTo>
                <a:cubicBezTo>
                  <a:pt x="672842" y="3974636"/>
                  <a:pt x="664494" y="3983782"/>
                  <a:pt x="661669" y="3977414"/>
                </a:cubicBezTo>
                <a:lnTo>
                  <a:pt x="660932" y="3964575"/>
                </a:lnTo>
                <a:lnTo>
                  <a:pt x="661498" y="3964568"/>
                </a:lnTo>
                <a:close/>
                <a:moveTo>
                  <a:pt x="1234655" y="3961714"/>
                </a:moveTo>
                <a:lnTo>
                  <a:pt x="1230774" y="3964973"/>
                </a:lnTo>
                <a:lnTo>
                  <a:pt x="1242846" y="3964821"/>
                </a:lnTo>
                <a:lnTo>
                  <a:pt x="1242587" y="3964721"/>
                </a:lnTo>
                <a:cubicBezTo>
                  <a:pt x="1239831" y="3963305"/>
                  <a:pt x="1237031" y="3961882"/>
                  <a:pt x="1234655" y="3961714"/>
                </a:cubicBezTo>
                <a:close/>
                <a:moveTo>
                  <a:pt x="727613" y="3959427"/>
                </a:moveTo>
                <a:cubicBezTo>
                  <a:pt x="732789" y="3958009"/>
                  <a:pt x="738283" y="3963859"/>
                  <a:pt x="740765" y="3987681"/>
                </a:cubicBezTo>
                <a:cubicBezTo>
                  <a:pt x="734236" y="3980866"/>
                  <a:pt x="725683" y="3976339"/>
                  <a:pt x="716375" y="3974777"/>
                </a:cubicBezTo>
                <a:cubicBezTo>
                  <a:pt x="717581" y="3969531"/>
                  <a:pt x="722437" y="3960846"/>
                  <a:pt x="727613" y="3959427"/>
                </a:cubicBezTo>
                <a:close/>
                <a:moveTo>
                  <a:pt x="5076305" y="3958329"/>
                </a:moveTo>
                <a:lnTo>
                  <a:pt x="5078227" y="3966836"/>
                </a:lnTo>
                <a:lnTo>
                  <a:pt x="5084332" y="3964852"/>
                </a:lnTo>
                <a:lnTo>
                  <a:pt x="5088178" y="3962250"/>
                </a:lnTo>
                <a:close/>
                <a:moveTo>
                  <a:pt x="754094" y="3957194"/>
                </a:moveTo>
                <a:cubicBezTo>
                  <a:pt x="754094" y="3964426"/>
                  <a:pt x="751967" y="3963292"/>
                  <a:pt x="750549" y="3964993"/>
                </a:cubicBezTo>
                <a:cubicBezTo>
                  <a:pt x="751258" y="3972225"/>
                  <a:pt x="753669" y="3970523"/>
                  <a:pt x="755370" y="3972083"/>
                </a:cubicBezTo>
                <a:cubicBezTo>
                  <a:pt x="762318" y="3987256"/>
                  <a:pt x="745728" y="3970382"/>
                  <a:pt x="742892" y="3964993"/>
                </a:cubicBezTo>
                <a:lnTo>
                  <a:pt x="742183" y="3965702"/>
                </a:lnTo>
                <a:cubicBezTo>
                  <a:pt x="737503" y="3954784"/>
                  <a:pt x="749415" y="3967546"/>
                  <a:pt x="754094" y="3957194"/>
                </a:cubicBezTo>
                <a:close/>
                <a:moveTo>
                  <a:pt x="5132456" y="3952233"/>
                </a:moveTo>
                <a:lnTo>
                  <a:pt x="5133652" y="3954796"/>
                </a:lnTo>
                <a:lnTo>
                  <a:pt x="5134203" y="3953866"/>
                </a:lnTo>
                <a:close/>
                <a:moveTo>
                  <a:pt x="1110066" y="3949260"/>
                </a:moveTo>
                <a:lnTo>
                  <a:pt x="1109587" y="3956911"/>
                </a:lnTo>
                <a:cubicBezTo>
                  <a:pt x="1107159" y="3956206"/>
                  <a:pt x="1105763" y="3953667"/>
                  <a:pt x="1106468" y="3951239"/>
                </a:cubicBezTo>
                <a:close/>
                <a:moveTo>
                  <a:pt x="1112140" y="3948119"/>
                </a:moveTo>
                <a:lnTo>
                  <a:pt x="1110864" y="3948828"/>
                </a:lnTo>
                <a:lnTo>
                  <a:pt x="1110860" y="3948823"/>
                </a:lnTo>
                <a:close/>
                <a:moveTo>
                  <a:pt x="1110160" y="3947747"/>
                </a:moveTo>
                <a:lnTo>
                  <a:pt x="1110860" y="3948823"/>
                </a:lnTo>
                <a:lnTo>
                  <a:pt x="1110066" y="3949260"/>
                </a:lnTo>
                <a:close/>
                <a:moveTo>
                  <a:pt x="485897" y="3947747"/>
                </a:moveTo>
                <a:cubicBezTo>
                  <a:pt x="476999" y="3946621"/>
                  <a:pt x="468757" y="3950636"/>
                  <a:pt x="461560" y="3964426"/>
                </a:cubicBezTo>
                <a:cubicBezTo>
                  <a:pt x="498286" y="3995480"/>
                  <a:pt x="545081" y="4021997"/>
                  <a:pt x="575000" y="4001294"/>
                </a:cubicBezTo>
                <a:cubicBezTo>
                  <a:pt x="569470" y="4005123"/>
                  <a:pt x="577553" y="3980733"/>
                  <a:pt x="581240" y="4001294"/>
                </a:cubicBezTo>
                <a:cubicBezTo>
                  <a:pt x="578545" y="3977472"/>
                  <a:pt x="573866" y="3986830"/>
                  <a:pt x="573299" y="3971516"/>
                </a:cubicBezTo>
                <a:lnTo>
                  <a:pt x="573157" y="3971516"/>
                </a:lnTo>
                <a:cubicBezTo>
                  <a:pt x="545187" y="4000762"/>
                  <a:pt x="512591" y="3951123"/>
                  <a:pt x="485897" y="3947747"/>
                </a:cubicBezTo>
                <a:close/>
                <a:moveTo>
                  <a:pt x="543680" y="3945460"/>
                </a:moveTo>
                <a:cubicBezTo>
                  <a:pt x="534552" y="3943936"/>
                  <a:pt x="526221" y="3946772"/>
                  <a:pt x="525796" y="3952515"/>
                </a:cubicBezTo>
                <a:lnTo>
                  <a:pt x="525654" y="3952515"/>
                </a:lnTo>
                <a:cubicBezTo>
                  <a:pt x="543237" y="3955776"/>
                  <a:pt x="552029" y="3962441"/>
                  <a:pt x="566351" y="3964568"/>
                </a:cubicBezTo>
                <a:cubicBezTo>
                  <a:pt x="562735" y="3952869"/>
                  <a:pt x="552809" y="3946984"/>
                  <a:pt x="543680" y="3945460"/>
                </a:cubicBezTo>
                <a:close/>
                <a:moveTo>
                  <a:pt x="5140075" y="3943955"/>
                </a:moveTo>
                <a:lnTo>
                  <a:pt x="5134460" y="3948155"/>
                </a:lnTo>
                <a:lnTo>
                  <a:pt x="5136217" y="3950466"/>
                </a:lnTo>
                <a:close/>
                <a:moveTo>
                  <a:pt x="1198685" y="3941043"/>
                </a:moveTo>
                <a:lnTo>
                  <a:pt x="1195714" y="3946117"/>
                </a:lnTo>
                <a:cubicBezTo>
                  <a:pt x="1192895" y="3948900"/>
                  <a:pt x="1189350" y="3949892"/>
                  <a:pt x="1186443" y="3952941"/>
                </a:cubicBezTo>
                <a:lnTo>
                  <a:pt x="1190067" y="3961945"/>
                </a:lnTo>
                <a:lnTo>
                  <a:pt x="1207283" y="3963802"/>
                </a:lnTo>
                <a:lnTo>
                  <a:pt x="1204026" y="3958188"/>
                </a:lnTo>
                <a:cubicBezTo>
                  <a:pt x="1205515" y="3946348"/>
                  <a:pt x="1208529" y="3953721"/>
                  <a:pt x="1212251" y="3961910"/>
                </a:cubicBezTo>
                <a:lnTo>
                  <a:pt x="1213719" y="3964496"/>
                </a:lnTo>
                <a:lnTo>
                  <a:pt x="1219467" y="3965116"/>
                </a:lnTo>
                <a:lnTo>
                  <a:pt x="1220939" y="3965098"/>
                </a:lnTo>
                <a:lnTo>
                  <a:pt x="1216275" y="3958418"/>
                </a:lnTo>
                <a:cubicBezTo>
                  <a:pt x="1213527" y="3954005"/>
                  <a:pt x="1210691" y="3950247"/>
                  <a:pt x="1207288" y="3950247"/>
                </a:cubicBezTo>
                <a:lnTo>
                  <a:pt x="1209686" y="3943191"/>
                </a:lnTo>
                <a:close/>
                <a:moveTo>
                  <a:pt x="5144936" y="3940320"/>
                </a:moveTo>
                <a:lnTo>
                  <a:pt x="5145048" y="3940618"/>
                </a:lnTo>
                <a:lnTo>
                  <a:pt x="5144348" y="3940760"/>
                </a:lnTo>
                <a:close/>
                <a:moveTo>
                  <a:pt x="1057405" y="3932237"/>
                </a:moveTo>
                <a:lnTo>
                  <a:pt x="1057405" y="3932379"/>
                </a:lnTo>
                <a:cubicBezTo>
                  <a:pt x="1059674" y="3955634"/>
                  <a:pt x="1048472" y="3946559"/>
                  <a:pt x="1043225" y="3949112"/>
                </a:cubicBezTo>
                <a:cubicBezTo>
                  <a:pt x="1037837" y="3919901"/>
                  <a:pt x="1052867" y="3939044"/>
                  <a:pt x="1057405" y="3932237"/>
                </a:cubicBezTo>
                <a:close/>
                <a:moveTo>
                  <a:pt x="5126318" y="3928507"/>
                </a:moveTo>
                <a:lnTo>
                  <a:pt x="5127353" y="3933656"/>
                </a:lnTo>
                <a:lnTo>
                  <a:pt x="5121472" y="3934753"/>
                </a:lnTo>
                <a:lnTo>
                  <a:pt x="5121313" y="3940500"/>
                </a:lnTo>
                <a:lnTo>
                  <a:pt x="5124192" y="3941348"/>
                </a:lnTo>
                <a:lnTo>
                  <a:pt x="5128508" y="3940326"/>
                </a:lnTo>
                <a:lnTo>
                  <a:pt x="5130754" y="3943281"/>
                </a:lnTo>
                <a:lnTo>
                  <a:pt x="5131235" y="3943422"/>
                </a:lnTo>
                <a:lnTo>
                  <a:pt x="5144348" y="3940760"/>
                </a:lnTo>
                <a:lnTo>
                  <a:pt x="5141573" y="3942835"/>
                </a:lnTo>
                <a:lnTo>
                  <a:pt x="5143430" y="3953904"/>
                </a:lnTo>
                <a:cubicBezTo>
                  <a:pt x="5144681" y="3955719"/>
                  <a:pt x="5146396" y="3955519"/>
                  <a:pt x="5148248" y="3953986"/>
                </a:cubicBezTo>
                <a:lnTo>
                  <a:pt x="5149459" y="3952286"/>
                </a:lnTo>
                <a:lnTo>
                  <a:pt x="5145048" y="3940618"/>
                </a:lnTo>
                <a:lnTo>
                  <a:pt x="5150301" y="3939551"/>
                </a:lnTo>
                <a:lnTo>
                  <a:pt x="5137135" y="3930113"/>
                </a:lnTo>
                <a:lnTo>
                  <a:pt x="5138286" y="3928733"/>
                </a:lnTo>
                <a:close/>
                <a:moveTo>
                  <a:pt x="1327393" y="3927842"/>
                </a:moveTo>
                <a:cubicBezTo>
                  <a:pt x="1327393" y="3945141"/>
                  <a:pt x="1319877" y="3944290"/>
                  <a:pt x="1313212" y="3944858"/>
                </a:cubicBezTo>
                <a:cubicBezTo>
                  <a:pt x="1314347" y="3931103"/>
                  <a:pt x="1319877" y="3926991"/>
                  <a:pt x="1327393" y="3927842"/>
                </a:cubicBezTo>
                <a:close/>
                <a:moveTo>
                  <a:pt x="504809" y="3924155"/>
                </a:moveTo>
                <a:cubicBezTo>
                  <a:pt x="481412" y="3921602"/>
                  <a:pt x="511616" y="3949112"/>
                  <a:pt x="519982" y="3930394"/>
                </a:cubicBezTo>
                <a:cubicBezTo>
                  <a:pt x="516012" y="3937200"/>
                  <a:pt x="510481" y="3924580"/>
                  <a:pt x="504951" y="3924155"/>
                </a:cubicBezTo>
                <a:close/>
                <a:moveTo>
                  <a:pt x="6598953" y="3922595"/>
                </a:moveTo>
                <a:cubicBezTo>
                  <a:pt x="6588318" y="3949963"/>
                  <a:pt x="6632134" y="3935641"/>
                  <a:pt x="6624336" y="3960881"/>
                </a:cubicBezTo>
                <a:cubicBezTo>
                  <a:pt x="6595692" y="3951239"/>
                  <a:pt x="6573571" y="3936917"/>
                  <a:pt x="6544786" y="3927842"/>
                </a:cubicBezTo>
                <a:cubicBezTo>
                  <a:pt x="6552726" y="3921177"/>
                  <a:pt x="6567190" y="3923871"/>
                  <a:pt x="6598953" y="3922595"/>
                </a:cubicBezTo>
                <a:close/>
                <a:moveTo>
                  <a:pt x="1100938" y="3920042"/>
                </a:moveTo>
                <a:cubicBezTo>
                  <a:pt x="1106893" y="3938193"/>
                  <a:pt x="1105050" y="3924722"/>
                  <a:pt x="1111005" y="3934223"/>
                </a:cubicBezTo>
                <a:lnTo>
                  <a:pt x="1110160" y="3947747"/>
                </a:lnTo>
                <a:lnTo>
                  <a:pt x="1105041" y="3939888"/>
                </a:lnTo>
                <a:cubicBezTo>
                  <a:pt x="1100229" y="3939389"/>
                  <a:pt x="1097889" y="3959569"/>
                  <a:pt x="1092997" y="3958612"/>
                </a:cubicBezTo>
                <a:cubicBezTo>
                  <a:pt x="1090303" y="3932946"/>
                  <a:pt x="1098669" y="3933797"/>
                  <a:pt x="1100938" y="3920042"/>
                </a:cubicBezTo>
                <a:close/>
                <a:moveTo>
                  <a:pt x="751400" y="3919333"/>
                </a:moveTo>
                <a:cubicBezTo>
                  <a:pt x="752251" y="3925573"/>
                  <a:pt x="751400" y="3926424"/>
                  <a:pt x="749982" y="3926991"/>
                </a:cubicBezTo>
                <a:cubicBezTo>
                  <a:pt x="749982" y="3934081"/>
                  <a:pt x="752960" y="3932379"/>
                  <a:pt x="754803" y="3933939"/>
                </a:cubicBezTo>
                <a:cubicBezTo>
                  <a:pt x="759908" y="3951097"/>
                  <a:pt x="744877" y="3930110"/>
                  <a:pt x="743034" y="3942447"/>
                </a:cubicBezTo>
                <a:cubicBezTo>
                  <a:pt x="743830" y="3935001"/>
                  <a:pt x="743830" y="3927490"/>
                  <a:pt x="743034" y="3920042"/>
                </a:cubicBezTo>
                <a:cubicBezTo>
                  <a:pt x="748280" y="3932096"/>
                  <a:pt x="745586" y="3919192"/>
                  <a:pt x="751400" y="3919333"/>
                </a:cubicBezTo>
                <a:close/>
                <a:moveTo>
                  <a:pt x="680467" y="3883372"/>
                </a:moveTo>
                <a:cubicBezTo>
                  <a:pt x="691959" y="3876226"/>
                  <a:pt x="707619" y="3901644"/>
                  <a:pt x="721764" y="3891966"/>
                </a:cubicBezTo>
                <a:cubicBezTo>
                  <a:pt x="705315" y="3917065"/>
                  <a:pt x="693404" y="3897780"/>
                  <a:pt x="670574" y="3903877"/>
                </a:cubicBezTo>
                <a:cubicBezTo>
                  <a:pt x="673268" y="3891753"/>
                  <a:pt x="676636" y="3885753"/>
                  <a:pt x="680467" y="3883372"/>
                </a:cubicBezTo>
                <a:close/>
                <a:moveTo>
                  <a:pt x="629130" y="3882678"/>
                </a:moveTo>
                <a:cubicBezTo>
                  <a:pt x="635106" y="3886799"/>
                  <a:pt x="649197" y="3906713"/>
                  <a:pt x="654834" y="3890973"/>
                </a:cubicBezTo>
                <a:cubicBezTo>
                  <a:pt x="652990" y="3920893"/>
                  <a:pt x="630444" y="3894518"/>
                  <a:pt x="628175" y="3923020"/>
                </a:cubicBezTo>
                <a:cubicBezTo>
                  <a:pt x="620235" y="3914938"/>
                  <a:pt x="635691" y="3893668"/>
                  <a:pt x="627183" y="3885301"/>
                </a:cubicBezTo>
                <a:lnTo>
                  <a:pt x="626474" y="3885727"/>
                </a:lnTo>
                <a:cubicBezTo>
                  <a:pt x="626048" y="3881685"/>
                  <a:pt x="627139" y="3881304"/>
                  <a:pt x="629130" y="3882678"/>
                </a:cubicBezTo>
                <a:close/>
                <a:moveTo>
                  <a:pt x="486807" y="3872881"/>
                </a:moveTo>
                <a:cubicBezTo>
                  <a:pt x="485321" y="3874613"/>
                  <a:pt x="484248" y="3879133"/>
                  <a:pt x="483823" y="3888137"/>
                </a:cubicBezTo>
                <a:lnTo>
                  <a:pt x="484390" y="3888137"/>
                </a:lnTo>
                <a:cubicBezTo>
                  <a:pt x="494032" y="3873957"/>
                  <a:pt x="504242" y="3918624"/>
                  <a:pt x="505093" y="3886719"/>
                </a:cubicBezTo>
                <a:cubicBezTo>
                  <a:pt x="499456" y="3887570"/>
                  <a:pt x="491267" y="3867683"/>
                  <a:pt x="486807" y="3872881"/>
                </a:cubicBezTo>
                <a:close/>
                <a:moveTo>
                  <a:pt x="1272846" y="3857859"/>
                </a:moveTo>
                <a:lnTo>
                  <a:pt x="1268576" y="3859065"/>
                </a:lnTo>
                <a:lnTo>
                  <a:pt x="1269727" y="3859540"/>
                </a:lnTo>
                <a:lnTo>
                  <a:pt x="1277210" y="3859035"/>
                </a:lnTo>
                <a:close/>
                <a:moveTo>
                  <a:pt x="1298115" y="3854605"/>
                </a:moveTo>
                <a:lnTo>
                  <a:pt x="1297338" y="3856212"/>
                </a:lnTo>
                <a:lnTo>
                  <a:pt x="1301265" y="3855568"/>
                </a:lnTo>
                <a:lnTo>
                  <a:pt x="1301753" y="3855120"/>
                </a:lnTo>
                <a:close/>
                <a:moveTo>
                  <a:pt x="727180" y="3851447"/>
                </a:moveTo>
                <a:lnTo>
                  <a:pt x="789543" y="3856752"/>
                </a:lnTo>
                <a:lnTo>
                  <a:pt x="793320" y="3856339"/>
                </a:lnTo>
                <a:lnTo>
                  <a:pt x="794031" y="3857431"/>
                </a:lnTo>
                <a:lnTo>
                  <a:pt x="858372" y="3869982"/>
                </a:lnTo>
                <a:cubicBezTo>
                  <a:pt x="903589" y="3879809"/>
                  <a:pt x="949405" y="3890424"/>
                  <a:pt x="993168" y="3893242"/>
                </a:cubicBezTo>
                <a:cubicBezTo>
                  <a:pt x="989340" y="3908132"/>
                  <a:pt x="1047194" y="3910400"/>
                  <a:pt x="1003378" y="3915080"/>
                </a:cubicBezTo>
                <a:cubicBezTo>
                  <a:pt x="894617" y="3879630"/>
                  <a:pt x="765721" y="3910684"/>
                  <a:pt x="649586" y="3867151"/>
                </a:cubicBezTo>
                <a:cubicBezTo>
                  <a:pt x="673480" y="3856055"/>
                  <a:pt x="699606" y="3851668"/>
                  <a:pt x="727180" y="3851447"/>
                </a:cubicBezTo>
                <a:close/>
                <a:moveTo>
                  <a:pt x="1245493" y="3832952"/>
                </a:moveTo>
                <a:lnTo>
                  <a:pt x="1245573" y="3842054"/>
                </a:lnTo>
                <a:lnTo>
                  <a:pt x="1241030" y="3846011"/>
                </a:lnTo>
                <a:lnTo>
                  <a:pt x="1251298" y="3851925"/>
                </a:lnTo>
                <a:lnTo>
                  <a:pt x="1263415" y="3856932"/>
                </a:lnTo>
                <a:lnTo>
                  <a:pt x="1265608" y="3853013"/>
                </a:lnTo>
                <a:cubicBezTo>
                  <a:pt x="1268510" y="3851460"/>
                  <a:pt x="1272534" y="3850871"/>
                  <a:pt x="1276912" y="3850614"/>
                </a:cubicBezTo>
                <a:lnTo>
                  <a:pt x="1279924" y="3850292"/>
                </a:lnTo>
                <a:lnTo>
                  <a:pt x="1255959" y="3843090"/>
                </a:lnTo>
                <a:close/>
                <a:moveTo>
                  <a:pt x="1304308" y="3825615"/>
                </a:moveTo>
                <a:lnTo>
                  <a:pt x="1293607" y="3827607"/>
                </a:lnTo>
                <a:cubicBezTo>
                  <a:pt x="1290027" y="3828511"/>
                  <a:pt x="1287333" y="3830071"/>
                  <a:pt x="1287404" y="3833686"/>
                </a:cubicBezTo>
                <a:cubicBezTo>
                  <a:pt x="1291551" y="3834005"/>
                  <a:pt x="1296497" y="3836035"/>
                  <a:pt x="1301854" y="3838508"/>
                </a:cubicBezTo>
                <a:lnTo>
                  <a:pt x="1313991" y="3843872"/>
                </a:lnTo>
                <a:lnTo>
                  <a:pt x="1318744" y="3839503"/>
                </a:lnTo>
                <a:close/>
                <a:moveTo>
                  <a:pt x="1301716" y="3823121"/>
                </a:moveTo>
                <a:lnTo>
                  <a:pt x="1296777" y="3823583"/>
                </a:lnTo>
                <a:lnTo>
                  <a:pt x="1303850" y="3825175"/>
                </a:lnTo>
                <a:close/>
                <a:moveTo>
                  <a:pt x="1233661" y="3821492"/>
                </a:moveTo>
                <a:cubicBezTo>
                  <a:pt x="1219481" y="3824895"/>
                  <a:pt x="1242028" y="3834254"/>
                  <a:pt x="1225295" y="3836948"/>
                </a:cubicBezTo>
                <a:lnTo>
                  <a:pt x="1237121" y="3843759"/>
                </a:lnTo>
                <a:lnTo>
                  <a:pt x="1238144" y="3825834"/>
                </a:lnTo>
                <a:close/>
                <a:moveTo>
                  <a:pt x="1249402" y="3812134"/>
                </a:moveTo>
                <a:lnTo>
                  <a:pt x="1249152" y="3812869"/>
                </a:lnTo>
                <a:lnTo>
                  <a:pt x="1249553" y="3812959"/>
                </a:lnTo>
                <a:close/>
                <a:moveTo>
                  <a:pt x="1270247" y="3798148"/>
                </a:moveTo>
                <a:lnTo>
                  <a:pt x="1264856" y="3804457"/>
                </a:lnTo>
                <a:lnTo>
                  <a:pt x="1258456" y="3814962"/>
                </a:lnTo>
                <a:lnTo>
                  <a:pt x="1279630" y="3819726"/>
                </a:lnTo>
                <a:lnTo>
                  <a:pt x="1282069" y="3810250"/>
                </a:lnTo>
                <a:cubicBezTo>
                  <a:pt x="1283688" y="3807460"/>
                  <a:pt x="1285625" y="3806437"/>
                  <a:pt x="1287849" y="3805772"/>
                </a:cubicBezTo>
                <a:lnTo>
                  <a:pt x="1294424" y="3803737"/>
                </a:lnTo>
                <a:lnTo>
                  <a:pt x="1274320" y="3798428"/>
                </a:lnTo>
                <a:close/>
                <a:moveTo>
                  <a:pt x="688441" y="3797527"/>
                </a:moveTo>
                <a:cubicBezTo>
                  <a:pt x="667029" y="3832694"/>
                  <a:pt x="619951" y="3810713"/>
                  <a:pt x="595136" y="3820215"/>
                </a:cubicBezTo>
                <a:cubicBezTo>
                  <a:pt x="626048" y="3800221"/>
                  <a:pt x="663767" y="3809864"/>
                  <a:pt x="688441" y="3797527"/>
                </a:cubicBezTo>
                <a:close/>
                <a:moveTo>
                  <a:pt x="1216293" y="3794435"/>
                </a:moveTo>
                <a:cubicBezTo>
                  <a:pt x="1205955" y="3795458"/>
                  <a:pt x="1196102" y="3797669"/>
                  <a:pt x="1186867" y="3801356"/>
                </a:cubicBezTo>
                <a:lnTo>
                  <a:pt x="1238995" y="3810919"/>
                </a:lnTo>
                <a:lnTo>
                  <a:pt x="1239086" y="3809334"/>
                </a:lnTo>
                <a:cubicBezTo>
                  <a:pt x="1242117" y="3804123"/>
                  <a:pt x="1246397" y="3800073"/>
                  <a:pt x="1251817" y="3797786"/>
                </a:cubicBezTo>
                <a:lnTo>
                  <a:pt x="1259489" y="3797407"/>
                </a:lnTo>
                <a:close/>
                <a:moveTo>
                  <a:pt x="1009759" y="3786307"/>
                </a:moveTo>
                <a:cubicBezTo>
                  <a:pt x="988773" y="3786750"/>
                  <a:pt x="968070" y="3790154"/>
                  <a:pt x="960980" y="3797669"/>
                </a:cubicBezTo>
                <a:cubicBezTo>
                  <a:pt x="1000400" y="3795400"/>
                  <a:pt x="1017700" y="3813551"/>
                  <a:pt x="1043507" y="3823477"/>
                </a:cubicBezTo>
                <a:cubicBezTo>
                  <a:pt x="1036134" y="3803483"/>
                  <a:pt x="1060807" y="3807595"/>
                  <a:pt x="1060240" y="3792706"/>
                </a:cubicBezTo>
                <a:cubicBezTo>
                  <a:pt x="1052016" y="3788381"/>
                  <a:pt x="1030746" y="3785864"/>
                  <a:pt x="1009759" y="3786307"/>
                </a:cubicBezTo>
                <a:close/>
                <a:moveTo>
                  <a:pt x="729437" y="3761453"/>
                </a:moveTo>
                <a:cubicBezTo>
                  <a:pt x="724492" y="3762042"/>
                  <a:pt x="720096" y="3763425"/>
                  <a:pt x="715949" y="3766190"/>
                </a:cubicBezTo>
                <a:cubicBezTo>
                  <a:pt x="736226" y="3771862"/>
                  <a:pt x="788550" y="3792281"/>
                  <a:pt x="796917" y="3761652"/>
                </a:cubicBezTo>
                <a:cubicBezTo>
                  <a:pt x="764054" y="3765055"/>
                  <a:pt x="744273" y="3759685"/>
                  <a:pt x="729437" y="3761453"/>
                </a:cubicBezTo>
                <a:close/>
                <a:moveTo>
                  <a:pt x="1242201" y="3748392"/>
                </a:moveTo>
                <a:cubicBezTo>
                  <a:pt x="1214696" y="3748278"/>
                  <a:pt x="1180132" y="3761227"/>
                  <a:pt x="1194383" y="3771862"/>
                </a:cubicBezTo>
                <a:cubicBezTo>
                  <a:pt x="1198424" y="3765977"/>
                  <a:pt x="1216929" y="3773528"/>
                  <a:pt x="1237579" y="3779094"/>
                </a:cubicBezTo>
                <a:lnTo>
                  <a:pt x="1262140" y="3782996"/>
                </a:lnTo>
                <a:lnTo>
                  <a:pt x="1264894" y="3781696"/>
                </a:lnTo>
                <a:lnTo>
                  <a:pt x="1276406" y="3781035"/>
                </a:lnTo>
                <a:lnTo>
                  <a:pt x="1280557" y="3779441"/>
                </a:lnTo>
                <a:lnTo>
                  <a:pt x="1282565" y="3774088"/>
                </a:lnTo>
                <a:lnTo>
                  <a:pt x="1272742" y="3773799"/>
                </a:lnTo>
                <a:lnTo>
                  <a:pt x="1270771" y="3779200"/>
                </a:lnTo>
                <a:cubicBezTo>
                  <a:pt x="1269389" y="3781205"/>
                  <a:pt x="1267341" y="3782145"/>
                  <a:pt x="1263867" y="3780798"/>
                </a:cubicBezTo>
                <a:lnTo>
                  <a:pt x="1265221" y="3771997"/>
                </a:lnTo>
                <a:lnTo>
                  <a:pt x="1256757" y="3769664"/>
                </a:lnTo>
                <a:cubicBezTo>
                  <a:pt x="1250146" y="3765906"/>
                  <a:pt x="1251103" y="3760234"/>
                  <a:pt x="1265283" y="3753428"/>
                </a:cubicBezTo>
                <a:cubicBezTo>
                  <a:pt x="1259753" y="3749918"/>
                  <a:pt x="1251369" y="3748429"/>
                  <a:pt x="1242201" y="3748392"/>
                </a:cubicBezTo>
                <a:close/>
                <a:moveTo>
                  <a:pt x="1087944" y="3741020"/>
                </a:moveTo>
                <a:cubicBezTo>
                  <a:pt x="1076831" y="3740347"/>
                  <a:pt x="1064849" y="3744069"/>
                  <a:pt x="1057971" y="3748181"/>
                </a:cubicBezTo>
                <a:cubicBezTo>
                  <a:pt x="1075690" y="3754296"/>
                  <a:pt x="1094057" y="3758340"/>
                  <a:pt x="1112706" y="3760234"/>
                </a:cubicBezTo>
                <a:cubicBezTo>
                  <a:pt x="1109303" y="3746763"/>
                  <a:pt x="1099058" y="3741694"/>
                  <a:pt x="1087944" y="3741020"/>
                </a:cubicBezTo>
                <a:close/>
                <a:moveTo>
                  <a:pt x="250153" y="3723340"/>
                </a:moveTo>
                <a:cubicBezTo>
                  <a:pt x="267010" y="3726477"/>
                  <a:pt x="288173" y="3746444"/>
                  <a:pt x="307422" y="3730598"/>
                </a:cubicBezTo>
                <a:cubicBezTo>
                  <a:pt x="301609" y="3736695"/>
                  <a:pt x="270980" y="3756547"/>
                  <a:pt x="308840" y="3753002"/>
                </a:cubicBezTo>
                <a:cubicBezTo>
                  <a:pt x="311109" y="3777534"/>
                  <a:pt x="259352" y="3729322"/>
                  <a:pt x="234963" y="3727762"/>
                </a:cubicBezTo>
                <a:cubicBezTo>
                  <a:pt x="239394" y="3723118"/>
                  <a:pt x="244534" y="3722294"/>
                  <a:pt x="250153" y="3723340"/>
                </a:cubicBezTo>
                <a:close/>
                <a:moveTo>
                  <a:pt x="6581654" y="3682811"/>
                </a:moveTo>
                <a:cubicBezTo>
                  <a:pt x="6612282" y="3676288"/>
                  <a:pt x="6594699" y="3706492"/>
                  <a:pt x="6598102" y="3720814"/>
                </a:cubicBezTo>
                <a:cubicBezTo>
                  <a:pt x="6590309" y="3715274"/>
                  <a:pt x="6581004" y="3712255"/>
                  <a:pt x="6571444" y="3712164"/>
                </a:cubicBezTo>
                <a:cubicBezTo>
                  <a:pt x="6579040" y="3704384"/>
                  <a:pt x="6582781" y="3693627"/>
                  <a:pt x="6581654" y="3682811"/>
                </a:cubicBezTo>
                <a:close/>
                <a:moveTo>
                  <a:pt x="6247006" y="3653741"/>
                </a:moveTo>
                <a:lnTo>
                  <a:pt x="6242615" y="3666078"/>
                </a:lnTo>
                <a:lnTo>
                  <a:pt x="6242619" y="3666088"/>
                </a:lnTo>
                <a:lnTo>
                  <a:pt x="6247609" y="3676092"/>
                </a:lnTo>
                <a:cubicBezTo>
                  <a:pt x="6249470" y="3679292"/>
                  <a:pt x="6250844" y="3682478"/>
                  <a:pt x="6249678" y="3686025"/>
                </a:cubicBezTo>
                <a:lnTo>
                  <a:pt x="6238458" y="3696337"/>
                </a:lnTo>
                <a:lnTo>
                  <a:pt x="6238010" y="3698354"/>
                </a:lnTo>
                <a:lnTo>
                  <a:pt x="6248832" y="3700012"/>
                </a:lnTo>
                <a:lnTo>
                  <a:pt x="6255016" y="3697500"/>
                </a:lnTo>
                <a:lnTo>
                  <a:pt x="6258918" y="3693731"/>
                </a:lnTo>
                <a:lnTo>
                  <a:pt x="6258550" y="3696065"/>
                </a:lnTo>
                <a:lnTo>
                  <a:pt x="6262640" y="3694403"/>
                </a:lnTo>
                <a:lnTo>
                  <a:pt x="6265843" y="3692835"/>
                </a:lnTo>
                <a:lnTo>
                  <a:pt x="6264189" y="3683829"/>
                </a:lnTo>
                <a:cubicBezTo>
                  <a:pt x="6263912" y="3679032"/>
                  <a:pt x="6263872" y="3673054"/>
                  <a:pt x="6263792" y="3666842"/>
                </a:cubicBezTo>
                <a:lnTo>
                  <a:pt x="6263702" y="3664221"/>
                </a:lnTo>
                <a:lnTo>
                  <a:pt x="6260874" y="3663370"/>
                </a:lnTo>
                <a:lnTo>
                  <a:pt x="6257120" y="3660763"/>
                </a:lnTo>
                <a:lnTo>
                  <a:pt x="6256073" y="3671047"/>
                </a:lnTo>
                <a:cubicBezTo>
                  <a:pt x="6255488" y="3674862"/>
                  <a:pt x="6254700" y="3677955"/>
                  <a:pt x="6253530" y="3679692"/>
                </a:cubicBezTo>
                <a:cubicBezTo>
                  <a:pt x="6251970" y="3686782"/>
                  <a:pt x="6252785" y="3681004"/>
                  <a:pt x="6253920" y="3671645"/>
                </a:cubicBezTo>
                <a:lnTo>
                  <a:pt x="6255238" y="3659457"/>
                </a:lnTo>
                <a:close/>
                <a:moveTo>
                  <a:pt x="554592" y="3644372"/>
                </a:moveTo>
                <a:cubicBezTo>
                  <a:pt x="563134" y="3642371"/>
                  <a:pt x="574646" y="3654947"/>
                  <a:pt x="580814" y="3664093"/>
                </a:cubicBezTo>
                <a:cubicBezTo>
                  <a:pt x="575851" y="3687774"/>
                  <a:pt x="558977" y="3654876"/>
                  <a:pt x="547349" y="3651898"/>
                </a:cubicBezTo>
                <a:cubicBezTo>
                  <a:pt x="549228" y="3647325"/>
                  <a:pt x="551745" y="3645039"/>
                  <a:pt x="554592" y="3644372"/>
                </a:cubicBezTo>
                <a:close/>
                <a:moveTo>
                  <a:pt x="410192" y="3625807"/>
                </a:moveTo>
                <a:cubicBezTo>
                  <a:pt x="443196" y="3624496"/>
                  <a:pt x="473400" y="3629990"/>
                  <a:pt x="483113" y="3644950"/>
                </a:cubicBezTo>
                <a:cubicBezTo>
                  <a:pt x="420437" y="3640838"/>
                  <a:pt x="390517" y="3663952"/>
                  <a:pt x="320468" y="3647503"/>
                </a:cubicBezTo>
                <a:cubicBezTo>
                  <a:pt x="341384" y="3635237"/>
                  <a:pt x="377188" y="3627119"/>
                  <a:pt x="410192" y="3625807"/>
                </a:cubicBezTo>
                <a:close/>
                <a:moveTo>
                  <a:pt x="246431" y="3563150"/>
                </a:moveTo>
                <a:cubicBezTo>
                  <a:pt x="269207" y="3562494"/>
                  <a:pt x="292392" y="3564125"/>
                  <a:pt x="315363" y="3565684"/>
                </a:cubicBezTo>
                <a:cubicBezTo>
                  <a:pt x="302034" y="3594895"/>
                  <a:pt x="203767" y="3609217"/>
                  <a:pt x="179944" y="3574334"/>
                </a:cubicBezTo>
                <a:cubicBezTo>
                  <a:pt x="201285" y="3566748"/>
                  <a:pt x="223654" y="3563805"/>
                  <a:pt x="246431" y="3563150"/>
                </a:cubicBezTo>
                <a:close/>
                <a:moveTo>
                  <a:pt x="6668577" y="3544981"/>
                </a:moveTo>
                <a:cubicBezTo>
                  <a:pt x="6678644" y="3546825"/>
                  <a:pt x="6673256" y="3552639"/>
                  <a:pt x="6668577" y="3552497"/>
                </a:cubicBezTo>
                <a:cubicBezTo>
                  <a:pt x="6663330" y="3602127"/>
                  <a:pt x="6726290" y="3599858"/>
                  <a:pt x="6737350" y="3637577"/>
                </a:cubicBezTo>
                <a:cubicBezTo>
                  <a:pt x="6721043" y="3637577"/>
                  <a:pt x="6718632" y="3627651"/>
                  <a:pt x="6701474" y="3628785"/>
                </a:cubicBezTo>
                <a:cubicBezTo>
                  <a:pt x="6705445" y="3671325"/>
                  <a:pt x="6735648" y="3680259"/>
                  <a:pt x="6715654" y="3726344"/>
                </a:cubicBezTo>
                <a:cubicBezTo>
                  <a:pt x="6701474" y="3722515"/>
                  <a:pt x="6708848" y="3702521"/>
                  <a:pt x="6680204" y="3710037"/>
                </a:cubicBezTo>
                <a:cubicBezTo>
                  <a:pt x="6704027" y="3686498"/>
                  <a:pt x="6690414" y="3643532"/>
                  <a:pt x="6637664" y="3656011"/>
                </a:cubicBezTo>
                <a:cubicBezTo>
                  <a:pt x="6659360" y="3643958"/>
                  <a:pt x="6674958" y="3635733"/>
                  <a:pt x="6638799" y="3626233"/>
                </a:cubicBezTo>
                <a:cubicBezTo>
                  <a:pt x="6640926" y="3607799"/>
                  <a:pt x="6669428" y="3625240"/>
                  <a:pt x="6674958" y="3627651"/>
                </a:cubicBezTo>
                <a:lnTo>
                  <a:pt x="6676234" y="3597873"/>
                </a:lnTo>
                <a:cubicBezTo>
                  <a:pt x="6670562" y="3582842"/>
                  <a:pt x="6652837" y="3577028"/>
                  <a:pt x="6631850" y="3573767"/>
                </a:cubicBezTo>
                <a:cubicBezTo>
                  <a:pt x="6639934" y="3559870"/>
                  <a:pt x="6664606" y="3561714"/>
                  <a:pt x="6668577" y="3544981"/>
                </a:cubicBezTo>
                <a:close/>
                <a:moveTo>
                  <a:pt x="6361580" y="3518890"/>
                </a:moveTo>
                <a:cubicBezTo>
                  <a:pt x="6344564" y="3516480"/>
                  <a:pt x="6341444" y="3526406"/>
                  <a:pt x="6325279" y="3524846"/>
                </a:cubicBezTo>
                <a:cubicBezTo>
                  <a:pt x="6230840" y="3533212"/>
                  <a:pt x="6391074" y="3527540"/>
                  <a:pt x="6351512" y="3548243"/>
                </a:cubicBezTo>
                <a:cubicBezTo>
                  <a:pt x="6351512" y="3544131"/>
                  <a:pt x="6344564" y="3539593"/>
                  <a:pt x="6342436" y="3548243"/>
                </a:cubicBezTo>
                <a:cubicBezTo>
                  <a:pt x="6347329" y="3551540"/>
                  <a:pt x="6373119" y="3559383"/>
                  <a:pt x="6387563" y="3556159"/>
                </a:cubicBezTo>
                <a:lnTo>
                  <a:pt x="6395961" y="3549514"/>
                </a:lnTo>
                <a:lnTo>
                  <a:pt x="6396604" y="3550086"/>
                </a:lnTo>
                <a:lnTo>
                  <a:pt x="6397030" y="3548668"/>
                </a:lnTo>
                <a:lnTo>
                  <a:pt x="6395961" y="3549514"/>
                </a:lnTo>
                <a:close/>
                <a:moveTo>
                  <a:pt x="6598102" y="3496769"/>
                </a:moveTo>
                <a:cubicBezTo>
                  <a:pt x="6629724" y="3500031"/>
                  <a:pt x="6574280" y="3523570"/>
                  <a:pt x="6605902" y="3526973"/>
                </a:cubicBezTo>
                <a:cubicBezTo>
                  <a:pt x="6601222" y="3547392"/>
                  <a:pt x="6577541" y="3526973"/>
                  <a:pt x="6588460" y="3511375"/>
                </a:cubicBezTo>
                <a:cubicBezTo>
                  <a:pt x="6532590" y="3506128"/>
                  <a:pt x="6589310" y="3507546"/>
                  <a:pt x="6598102" y="3496769"/>
                </a:cubicBezTo>
                <a:close/>
                <a:moveTo>
                  <a:pt x="6462542" y="3491523"/>
                </a:moveTo>
                <a:lnTo>
                  <a:pt x="6462116" y="3493366"/>
                </a:lnTo>
                <a:cubicBezTo>
                  <a:pt x="6459847" y="3502300"/>
                  <a:pt x="6451906" y="3497478"/>
                  <a:pt x="6443966" y="3493366"/>
                </a:cubicBezTo>
                <a:cubicBezTo>
                  <a:pt x="6441554" y="3514211"/>
                  <a:pt x="6413762" y="3512509"/>
                  <a:pt x="6406529" y="3529100"/>
                </a:cubicBezTo>
                <a:cubicBezTo>
                  <a:pt x="6416122" y="3529269"/>
                  <a:pt x="6425449" y="3532280"/>
                  <a:pt x="6433330" y="3537750"/>
                </a:cubicBezTo>
                <a:cubicBezTo>
                  <a:pt x="6416598" y="3501307"/>
                  <a:pt x="6487924" y="3507121"/>
                  <a:pt x="6462542" y="3491523"/>
                </a:cubicBezTo>
                <a:close/>
                <a:moveTo>
                  <a:pt x="6429601" y="3462502"/>
                </a:moveTo>
                <a:cubicBezTo>
                  <a:pt x="6426099" y="3462604"/>
                  <a:pt x="6422412" y="3463978"/>
                  <a:pt x="6418300" y="3467275"/>
                </a:cubicBezTo>
                <a:lnTo>
                  <a:pt x="6417874" y="3469118"/>
                </a:lnTo>
                <a:cubicBezTo>
                  <a:pt x="6402986" y="3491097"/>
                  <a:pt x="6463818" y="3490530"/>
                  <a:pt x="6462683" y="3478335"/>
                </a:cubicBezTo>
                <a:cubicBezTo>
                  <a:pt x="6448964" y="3473337"/>
                  <a:pt x="6440110" y="3462197"/>
                  <a:pt x="6429601" y="3462502"/>
                </a:cubicBezTo>
                <a:close/>
                <a:moveTo>
                  <a:pt x="208446" y="3452811"/>
                </a:moveTo>
                <a:cubicBezTo>
                  <a:pt x="180086" y="3475357"/>
                  <a:pt x="117268" y="3472238"/>
                  <a:pt x="102805" y="3504427"/>
                </a:cubicBezTo>
                <a:cubicBezTo>
                  <a:pt x="93730" y="3471671"/>
                  <a:pt x="160234" y="3454229"/>
                  <a:pt x="208446" y="3452811"/>
                </a:cubicBezTo>
                <a:close/>
                <a:moveTo>
                  <a:pt x="6619230" y="3422891"/>
                </a:moveTo>
                <a:cubicBezTo>
                  <a:pt x="6656808" y="3425018"/>
                  <a:pt x="6614126" y="3469969"/>
                  <a:pt x="6616536" y="3490105"/>
                </a:cubicBezTo>
                <a:cubicBezTo>
                  <a:pt x="6593706" y="3476350"/>
                  <a:pt x="6630716" y="3451960"/>
                  <a:pt x="6619230" y="3422891"/>
                </a:cubicBezTo>
                <a:close/>
                <a:moveTo>
                  <a:pt x="6302132" y="3410865"/>
                </a:moveTo>
                <a:cubicBezTo>
                  <a:pt x="6297831" y="3410776"/>
                  <a:pt x="6294366" y="3413001"/>
                  <a:pt x="6292664" y="3419772"/>
                </a:cubicBezTo>
                <a:cubicBezTo>
                  <a:pt x="6295642" y="3420321"/>
                  <a:pt x="6298278" y="3422040"/>
                  <a:pt x="6299982" y="3424543"/>
                </a:cubicBezTo>
                <a:cubicBezTo>
                  <a:pt x="6301688" y="3427047"/>
                  <a:pt x="6302320" y="3430128"/>
                  <a:pt x="6301740" y="3433101"/>
                </a:cubicBezTo>
                <a:lnTo>
                  <a:pt x="6301314" y="3434944"/>
                </a:lnTo>
                <a:cubicBezTo>
                  <a:pt x="6315494" y="3432959"/>
                  <a:pt x="6366968" y="3427854"/>
                  <a:pt x="6338324" y="3413816"/>
                </a:cubicBezTo>
                <a:cubicBezTo>
                  <a:pt x="6335453" y="3432215"/>
                  <a:pt x="6315034" y="3411131"/>
                  <a:pt x="6302132" y="3410865"/>
                </a:cubicBezTo>
                <a:close/>
                <a:moveTo>
                  <a:pt x="285160" y="3372694"/>
                </a:moveTo>
                <a:lnTo>
                  <a:pt x="285160" y="3373261"/>
                </a:lnTo>
                <a:lnTo>
                  <a:pt x="284448" y="3373067"/>
                </a:lnTo>
                <a:close/>
                <a:moveTo>
                  <a:pt x="227292" y="3361337"/>
                </a:moveTo>
                <a:cubicBezTo>
                  <a:pt x="233403" y="3360508"/>
                  <a:pt x="240369" y="3361368"/>
                  <a:pt x="247441" y="3362945"/>
                </a:cubicBezTo>
                <a:lnTo>
                  <a:pt x="284448" y="3373067"/>
                </a:lnTo>
                <a:lnTo>
                  <a:pt x="272057" y="3379549"/>
                </a:lnTo>
                <a:cubicBezTo>
                  <a:pt x="256676" y="3379509"/>
                  <a:pt x="235034" y="3363158"/>
                  <a:pt x="212275" y="3369858"/>
                </a:cubicBezTo>
                <a:cubicBezTo>
                  <a:pt x="215926" y="3364682"/>
                  <a:pt x="221182" y="3362166"/>
                  <a:pt x="227292" y="3361337"/>
                </a:cubicBezTo>
                <a:close/>
                <a:moveTo>
                  <a:pt x="6340593" y="3359790"/>
                </a:moveTo>
                <a:lnTo>
                  <a:pt x="6338743" y="3361856"/>
                </a:lnTo>
                <a:lnTo>
                  <a:pt x="6325022" y="3364002"/>
                </a:lnTo>
                <a:cubicBezTo>
                  <a:pt x="6314785" y="3365604"/>
                  <a:pt x="6315636" y="3364753"/>
                  <a:pt x="6294790" y="3360074"/>
                </a:cubicBezTo>
                <a:cubicBezTo>
                  <a:pt x="6295784" y="3381202"/>
                  <a:pt x="6258632" y="3377657"/>
                  <a:pt x="6293798" y="3389994"/>
                </a:cubicBezTo>
                <a:cubicBezTo>
                  <a:pt x="6292523" y="3357982"/>
                  <a:pt x="6315016" y="3374945"/>
                  <a:pt x="6329692" y="3371967"/>
                </a:cubicBezTo>
                <a:lnTo>
                  <a:pt x="6338743" y="3361856"/>
                </a:lnTo>
                <a:lnTo>
                  <a:pt x="6340168" y="3361634"/>
                </a:lnTo>
                <a:close/>
                <a:moveTo>
                  <a:pt x="61541" y="3289741"/>
                </a:moveTo>
                <a:cubicBezTo>
                  <a:pt x="44100" y="3303921"/>
                  <a:pt x="29636" y="3318810"/>
                  <a:pt x="0" y="3323490"/>
                </a:cubicBezTo>
                <a:cubicBezTo>
                  <a:pt x="14173" y="3303309"/>
                  <a:pt x="36905" y="3290843"/>
                  <a:pt x="61541" y="3289741"/>
                </a:cubicBezTo>
                <a:close/>
                <a:moveTo>
                  <a:pt x="241911" y="3263792"/>
                </a:moveTo>
                <a:cubicBezTo>
                  <a:pt x="227731" y="3266911"/>
                  <a:pt x="195968" y="3312146"/>
                  <a:pt x="197527" y="3281658"/>
                </a:cubicBezTo>
                <a:cubicBezTo>
                  <a:pt x="185333" y="3284778"/>
                  <a:pt x="191146" y="3300660"/>
                  <a:pt x="190296" y="3312004"/>
                </a:cubicBezTo>
                <a:cubicBezTo>
                  <a:pt x="179661" y="3312004"/>
                  <a:pt x="174272" y="3314556"/>
                  <a:pt x="172712" y="3320512"/>
                </a:cubicBezTo>
                <a:cubicBezTo>
                  <a:pt x="152435" y="3291868"/>
                  <a:pt x="179944" y="3259679"/>
                  <a:pt x="241911" y="3263792"/>
                </a:cubicBezTo>
                <a:close/>
                <a:moveTo>
                  <a:pt x="6476544" y="3240235"/>
                </a:moveTo>
                <a:cubicBezTo>
                  <a:pt x="6469560" y="3240501"/>
                  <a:pt x="6463959" y="3242025"/>
                  <a:pt x="6462400" y="3247059"/>
                </a:cubicBezTo>
                <a:cubicBezTo>
                  <a:pt x="6480905" y="3246315"/>
                  <a:pt x="6482500" y="3259289"/>
                  <a:pt x="6492968" y="3265764"/>
                </a:cubicBezTo>
                <a:lnTo>
                  <a:pt x="6506435" y="3269095"/>
                </a:lnTo>
                <a:lnTo>
                  <a:pt x="6506925" y="3271165"/>
                </a:lnTo>
                <a:lnTo>
                  <a:pt x="6507350" y="3269322"/>
                </a:lnTo>
                <a:lnTo>
                  <a:pt x="6506435" y="3269095"/>
                </a:lnTo>
                <a:lnTo>
                  <a:pt x="6503273" y="3255744"/>
                </a:lnTo>
                <a:cubicBezTo>
                  <a:pt x="6500756" y="3251632"/>
                  <a:pt x="6498133" y="3247626"/>
                  <a:pt x="6498984" y="3240962"/>
                </a:cubicBezTo>
                <a:cubicBezTo>
                  <a:pt x="6491894" y="3240962"/>
                  <a:pt x="6483528" y="3239969"/>
                  <a:pt x="6476544" y="3240235"/>
                </a:cubicBezTo>
                <a:close/>
                <a:moveTo>
                  <a:pt x="6556555" y="3143262"/>
                </a:moveTo>
                <a:lnTo>
                  <a:pt x="6556718" y="3143525"/>
                </a:lnTo>
                <a:lnTo>
                  <a:pt x="6555391" y="3143570"/>
                </a:lnTo>
                <a:close/>
                <a:moveTo>
                  <a:pt x="6572407" y="3142993"/>
                </a:moveTo>
                <a:cubicBezTo>
                  <a:pt x="6587405" y="3142463"/>
                  <a:pt x="6601328" y="3142588"/>
                  <a:pt x="6611006" y="3145389"/>
                </a:cubicBezTo>
                <a:cubicBezTo>
                  <a:pt x="6605901" y="3166659"/>
                  <a:pt x="6579579" y="3168147"/>
                  <a:pt x="6565422" y="3157572"/>
                </a:cubicBezTo>
                <a:lnTo>
                  <a:pt x="6556718" y="3143525"/>
                </a:lnTo>
                <a:close/>
                <a:moveTo>
                  <a:pt x="6500207" y="3062159"/>
                </a:moveTo>
                <a:cubicBezTo>
                  <a:pt x="6528230" y="3056489"/>
                  <a:pt x="6568218" y="3069384"/>
                  <a:pt x="6559391" y="3099587"/>
                </a:cubicBezTo>
                <a:cubicBezTo>
                  <a:pt x="6534576" y="3073638"/>
                  <a:pt x="6532874" y="3069951"/>
                  <a:pt x="6478423" y="3074063"/>
                </a:cubicBezTo>
                <a:cubicBezTo>
                  <a:pt x="6482854" y="3068001"/>
                  <a:pt x="6490866" y="3064048"/>
                  <a:pt x="6500207" y="3062159"/>
                </a:cubicBezTo>
                <a:close/>
                <a:moveTo>
                  <a:pt x="326140" y="3004297"/>
                </a:moveTo>
                <a:cubicBezTo>
                  <a:pt x="324864" y="3010820"/>
                  <a:pt x="330110" y="3011246"/>
                  <a:pt x="335641" y="3011246"/>
                </a:cubicBezTo>
                <a:cubicBezTo>
                  <a:pt x="320752" y="3035352"/>
                  <a:pt x="308131" y="3017059"/>
                  <a:pt x="272398" y="3022731"/>
                </a:cubicBezTo>
                <a:cubicBezTo>
                  <a:pt x="274241" y="3014507"/>
                  <a:pt x="290265" y="3016634"/>
                  <a:pt x="289697" y="3006566"/>
                </a:cubicBezTo>
                <a:cubicBezTo>
                  <a:pt x="328267" y="3025284"/>
                  <a:pt x="295228" y="3012238"/>
                  <a:pt x="326140" y="3004297"/>
                </a:cubicBezTo>
                <a:close/>
                <a:moveTo>
                  <a:pt x="390198" y="3002862"/>
                </a:moveTo>
                <a:cubicBezTo>
                  <a:pt x="409448" y="3004156"/>
                  <a:pt x="430434" y="3009544"/>
                  <a:pt x="445536" y="3012096"/>
                </a:cubicBezTo>
                <a:cubicBezTo>
                  <a:pt x="421146" y="3036344"/>
                  <a:pt x="382151" y="3007984"/>
                  <a:pt x="345283" y="3018194"/>
                </a:cubicBezTo>
                <a:cubicBezTo>
                  <a:pt x="353437" y="3004368"/>
                  <a:pt x="370949" y="3001568"/>
                  <a:pt x="390198" y="3002862"/>
                </a:cubicBezTo>
                <a:close/>
                <a:moveTo>
                  <a:pt x="6600230" y="2989267"/>
                </a:moveTo>
                <a:cubicBezTo>
                  <a:pt x="6608222" y="2994710"/>
                  <a:pt x="6617644" y="2997670"/>
                  <a:pt x="6627313" y="2997775"/>
                </a:cubicBezTo>
                <a:cubicBezTo>
                  <a:pt x="6621140" y="3003450"/>
                  <a:pt x="6617511" y="3011372"/>
                  <a:pt x="6617246" y="3019754"/>
                </a:cubicBezTo>
                <a:cubicBezTo>
                  <a:pt x="6619657" y="3030105"/>
                  <a:pt x="6639792" y="3026985"/>
                  <a:pt x="6653404" y="3028687"/>
                </a:cubicBezTo>
                <a:cubicBezTo>
                  <a:pt x="6643904" y="3012805"/>
                  <a:pt x="6644188" y="3012522"/>
                  <a:pt x="6662763" y="3021597"/>
                </a:cubicBezTo>
                <a:cubicBezTo>
                  <a:pt x="6666592" y="3036344"/>
                  <a:pt x="6620082" y="3044001"/>
                  <a:pt x="6616962" y="3027269"/>
                </a:cubicBezTo>
                <a:cubicBezTo>
                  <a:pt x="6601648" y="3034217"/>
                  <a:pt x="6605760" y="3058465"/>
                  <a:pt x="6596968" y="3071227"/>
                </a:cubicBezTo>
                <a:cubicBezTo>
                  <a:pt x="6573712" y="3035210"/>
                  <a:pt x="6614551" y="3020179"/>
                  <a:pt x="6600230" y="2989267"/>
                </a:cubicBezTo>
                <a:close/>
                <a:moveTo>
                  <a:pt x="6372498" y="2953675"/>
                </a:moveTo>
                <a:cubicBezTo>
                  <a:pt x="6389798" y="2983311"/>
                  <a:pt x="6286284" y="2949421"/>
                  <a:pt x="6318047" y="2970833"/>
                </a:cubicBezTo>
                <a:lnTo>
                  <a:pt x="6317622" y="2972676"/>
                </a:lnTo>
                <a:cubicBezTo>
                  <a:pt x="6386820" y="2984162"/>
                  <a:pt x="6386536" y="3002454"/>
                  <a:pt x="6445242" y="2977497"/>
                </a:cubicBezTo>
                <a:lnTo>
                  <a:pt x="6445242" y="2963317"/>
                </a:lnTo>
                <a:cubicBezTo>
                  <a:pt x="6434464" y="2961757"/>
                  <a:pt x="6424964" y="2949137"/>
                  <a:pt x="6417874" y="2962183"/>
                </a:cubicBezTo>
                <a:cubicBezTo>
                  <a:pt x="6429786" y="2971683"/>
                  <a:pt x="6397738" y="2962183"/>
                  <a:pt x="6380864" y="2976363"/>
                </a:cubicBezTo>
                <a:cubicBezTo>
                  <a:pt x="6386678" y="2969556"/>
                  <a:pt x="6402986" y="2949704"/>
                  <a:pt x="6372498" y="2953675"/>
                </a:cubicBezTo>
                <a:close/>
                <a:moveTo>
                  <a:pt x="585912" y="2915564"/>
                </a:moveTo>
                <a:cubicBezTo>
                  <a:pt x="579316" y="2916107"/>
                  <a:pt x="573404" y="2918438"/>
                  <a:pt x="568335" y="2924039"/>
                </a:cubicBezTo>
                <a:cubicBezTo>
                  <a:pt x="576311" y="2941161"/>
                  <a:pt x="628396" y="2932919"/>
                  <a:pt x="650351" y="2924796"/>
                </a:cubicBezTo>
                <a:lnTo>
                  <a:pt x="657606" y="2919143"/>
                </a:lnTo>
                <a:lnTo>
                  <a:pt x="659512" y="2918934"/>
                </a:lnTo>
                <a:lnTo>
                  <a:pt x="659512" y="2917658"/>
                </a:lnTo>
                <a:lnTo>
                  <a:pt x="657606" y="2919143"/>
                </a:lnTo>
                <a:lnTo>
                  <a:pt x="632444" y="2921905"/>
                </a:lnTo>
                <a:cubicBezTo>
                  <a:pt x="615034" y="2920544"/>
                  <a:pt x="599103" y="2914478"/>
                  <a:pt x="585912" y="2915564"/>
                </a:cubicBezTo>
                <a:close/>
                <a:moveTo>
                  <a:pt x="1567492" y="2900182"/>
                </a:moveTo>
                <a:lnTo>
                  <a:pt x="1558083" y="2900198"/>
                </a:lnTo>
                <a:cubicBezTo>
                  <a:pt x="1537433" y="2900854"/>
                  <a:pt x="1532505" y="2902627"/>
                  <a:pt x="1573273" y="2904896"/>
                </a:cubicBezTo>
                <a:lnTo>
                  <a:pt x="1584091" y="2906015"/>
                </a:lnTo>
                <a:close/>
                <a:moveTo>
                  <a:pt x="484583" y="2897114"/>
                </a:moveTo>
                <a:cubicBezTo>
                  <a:pt x="462834" y="2894650"/>
                  <a:pt x="440997" y="2898089"/>
                  <a:pt x="429369" y="2914254"/>
                </a:cubicBezTo>
                <a:cubicBezTo>
                  <a:pt x="462693" y="2922195"/>
                  <a:pt x="473186" y="2919359"/>
                  <a:pt x="474462" y="2904187"/>
                </a:cubicBezTo>
                <a:cubicBezTo>
                  <a:pt x="480560" y="2921061"/>
                  <a:pt x="526504" y="2936801"/>
                  <a:pt x="540542" y="2916949"/>
                </a:cubicBezTo>
                <a:lnTo>
                  <a:pt x="539265" y="2915389"/>
                </a:lnTo>
                <a:cubicBezTo>
                  <a:pt x="527992" y="2907944"/>
                  <a:pt x="506332" y="2899578"/>
                  <a:pt x="484583" y="2897114"/>
                </a:cubicBezTo>
                <a:close/>
                <a:moveTo>
                  <a:pt x="1164767" y="2889925"/>
                </a:moveTo>
                <a:lnTo>
                  <a:pt x="1161343" y="2891425"/>
                </a:lnTo>
                <a:lnTo>
                  <a:pt x="1161343" y="2892701"/>
                </a:lnTo>
                <a:lnTo>
                  <a:pt x="1176457" y="2892743"/>
                </a:lnTo>
                <a:close/>
                <a:moveTo>
                  <a:pt x="2879156" y="2876381"/>
                </a:moveTo>
                <a:lnTo>
                  <a:pt x="2878684" y="2876819"/>
                </a:lnTo>
                <a:lnTo>
                  <a:pt x="2879006" y="2876799"/>
                </a:lnTo>
                <a:close/>
                <a:moveTo>
                  <a:pt x="2554277" y="2876275"/>
                </a:moveTo>
                <a:lnTo>
                  <a:pt x="2553768" y="2877138"/>
                </a:lnTo>
                <a:lnTo>
                  <a:pt x="2556121" y="2877379"/>
                </a:lnTo>
                <a:close/>
                <a:moveTo>
                  <a:pt x="1836165" y="2871933"/>
                </a:moveTo>
                <a:lnTo>
                  <a:pt x="1823965" y="2874609"/>
                </a:lnTo>
                <a:lnTo>
                  <a:pt x="1831155" y="2886498"/>
                </a:lnTo>
                <a:lnTo>
                  <a:pt x="1837903" y="2891205"/>
                </a:lnTo>
                <a:lnTo>
                  <a:pt x="1837186" y="2872318"/>
                </a:lnTo>
                <a:close/>
                <a:moveTo>
                  <a:pt x="939850" y="2871147"/>
                </a:moveTo>
                <a:cubicBezTo>
                  <a:pt x="870935" y="2880506"/>
                  <a:pt x="820312" y="2859236"/>
                  <a:pt x="775929" y="2887029"/>
                </a:cubicBezTo>
                <a:cubicBezTo>
                  <a:pt x="834635" y="2896529"/>
                  <a:pt x="887669" y="2898515"/>
                  <a:pt x="941128" y="2880080"/>
                </a:cubicBezTo>
                <a:lnTo>
                  <a:pt x="939850" y="2878521"/>
                </a:lnTo>
                <a:cubicBezTo>
                  <a:pt x="958993" y="2895253"/>
                  <a:pt x="958001" y="2876961"/>
                  <a:pt x="939850" y="2871147"/>
                </a:cubicBezTo>
                <a:close/>
                <a:moveTo>
                  <a:pt x="317916" y="2870296"/>
                </a:moveTo>
                <a:cubicBezTo>
                  <a:pt x="320043" y="2876677"/>
                  <a:pt x="314796" y="2877670"/>
                  <a:pt x="309266" y="2878379"/>
                </a:cubicBezTo>
                <a:cubicBezTo>
                  <a:pt x="309975" y="2885611"/>
                  <a:pt x="320752" y="2883484"/>
                  <a:pt x="327983" y="2884760"/>
                </a:cubicBezTo>
                <a:cubicBezTo>
                  <a:pt x="317632" y="2912127"/>
                  <a:pt x="298205" y="2888872"/>
                  <a:pt x="274099" y="2903052"/>
                </a:cubicBezTo>
                <a:cubicBezTo>
                  <a:pt x="285160" y="2889581"/>
                  <a:pt x="291115" y="2872565"/>
                  <a:pt x="317916" y="2870296"/>
                </a:cubicBezTo>
                <a:close/>
                <a:moveTo>
                  <a:pt x="2593482" y="2869705"/>
                </a:moveTo>
                <a:lnTo>
                  <a:pt x="2589506" y="2869954"/>
                </a:lnTo>
                <a:lnTo>
                  <a:pt x="2597939" y="2875703"/>
                </a:lnTo>
                <a:lnTo>
                  <a:pt x="2598590" y="2876178"/>
                </a:lnTo>
                <a:lnTo>
                  <a:pt x="2616454" y="2873117"/>
                </a:lnTo>
                <a:lnTo>
                  <a:pt x="2614967" y="2870113"/>
                </a:lnTo>
                <a:close/>
                <a:moveTo>
                  <a:pt x="2056377" y="2863465"/>
                </a:moveTo>
                <a:cubicBezTo>
                  <a:pt x="2038776" y="2861201"/>
                  <a:pt x="2014475" y="2864157"/>
                  <a:pt x="2006942" y="2869372"/>
                </a:cubicBezTo>
                <a:lnTo>
                  <a:pt x="2007752" y="2871132"/>
                </a:lnTo>
                <a:lnTo>
                  <a:pt x="2011892" y="2870525"/>
                </a:lnTo>
                <a:cubicBezTo>
                  <a:pt x="2028995" y="2869685"/>
                  <a:pt x="2045170" y="2870514"/>
                  <a:pt x="2059595" y="2868788"/>
                </a:cubicBezTo>
                <a:lnTo>
                  <a:pt x="2065580" y="2867299"/>
                </a:lnTo>
                <a:close/>
                <a:moveTo>
                  <a:pt x="3089771" y="2862382"/>
                </a:moveTo>
                <a:lnTo>
                  <a:pt x="3084977" y="2865132"/>
                </a:lnTo>
                <a:lnTo>
                  <a:pt x="3091243" y="2865618"/>
                </a:lnTo>
                <a:close/>
                <a:moveTo>
                  <a:pt x="6639468" y="2859112"/>
                </a:moveTo>
                <a:cubicBezTo>
                  <a:pt x="6668488" y="2861292"/>
                  <a:pt x="6704807" y="2878946"/>
                  <a:pt x="6722461" y="2889581"/>
                </a:cubicBezTo>
                <a:cubicBezTo>
                  <a:pt x="6695519" y="2902769"/>
                  <a:pt x="6645889" y="2870722"/>
                  <a:pt x="6614410" y="2862923"/>
                </a:cubicBezTo>
                <a:lnTo>
                  <a:pt x="6613842" y="2862923"/>
                </a:lnTo>
                <a:cubicBezTo>
                  <a:pt x="6620932" y="2859378"/>
                  <a:pt x="6629794" y="2858385"/>
                  <a:pt x="6639468" y="2859112"/>
                </a:cubicBezTo>
                <a:close/>
                <a:moveTo>
                  <a:pt x="1824685" y="2857110"/>
                </a:moveTo>
                <a:lnTo>
                  <a:pt x="1823664" y="2861658"/>
                </a:lnTo>
                <a:lnTo>
                  <a:pt x="1827122" y="2861003"/>
                </a:lnTo>
                <a:close/>
                <a:moveTo>
                  <a:pt x="3083187" y="2852149"/>
                </a:moveTo>
                <a:lnTo>
                  <a:pt x="3054071" y="2862737"/>
                </a:lnTo>
                <a:lnTo>
                  <a:pt x="3084022" y="2865058"/>
                </a:lnTo>
                <a:lnTo>
                  <a:pt x="3070114" y="2857960"/>
                </a:lnTo>
                <a:cubicBezTo>
                  <a:pt x="3073659" y="2857109"/>
                  <a:pt x="3078126" y="2857109"/>
                  <a:pt x="3081742" y="2856364"/>
                </a:cubicBezTo>
                <a:lnTo>
                  <a:pt x="3085461" y="2852907"/>
                </a:lnTo>
                <a:lnTo>
                  <a:pt x="3085253" y="2852448"/>
                </a:lnTo>
                <a:close/>
                <a:moveTo>
                  <a:pt x="2096799" y="2851722"/>
                </a:moveTo>
                <a:lnTo>
                  <a:pt x="2087223" y="2852963"/>
                </a:lnTo>
                <a:lnTo>
                  <a:pt x="2087227" y="2854113"/>
                </a:lnTo>
                <a:lnTo>
                  <a:pt x="2087417" y="2858371"/>
                </a:lnTo>
                <a:close/>
                <a:moveTo>
                  <a:pt x="2010084" y="2849981"/>
                </a:moveTo>
                <a:lnTo>
                  <a:pt x="2010159" y="2850161"/>
                </a:lnTo>
                <a:lnTo>
                  <a:pt x="2010159" y="2849992"/>
                </a:lnTo>
                <a:close/>
                <a:moveTo>
                  <a:pt x="1992604" y="2847387"/>
                </a:moveTo>
                <a:lnTo>
                  <a:pt x="1994373" y="2847581"/>
                </a:lnTo>
                <a:lnTo>
                  <a:pt x="1993150" y="2847394"/>
                </a:lnTo>
                <a:close/>
                <a:moveTo>
                  <a:pt x="2915411" y="2845766"/>
                </a:moveTo>
                <a:lnTo>
                  <a:pt x="2898433" y="2854336"/>
                </a:lnTo>
                <a:lnTo>
                  <a:pt x="2913022" y="2856839"/>
                </a:lnTo>
                <a:cubicBezTo>
                  <a:pt x="2913899" y="2859471"/>
                  <a:pt x="2898062" y="2863503"/>
                  <a:pt x="2887595" y="2868546"/>
                </a:cubicBezTo>
                <a:lnTo>
                  <a:pt x="2885623" y="2870377"/>
                </a:lnTo>
                <a:lnTo>
                  <a:pt x="2898076" y="2868028"/>
                </a:lnTo>
                <a:cubicBezTo>
                  <a:pt x="2910519" y="2866859"/>
                  <a:pt x="2922147" y="2864909"/>
                  <a:pt x="2915411" y="2845766"/>
                </a:cubicBezTo>
                <a:close/>
                <a:moveTo>
                  <a:pt x="2250115" y="2832885"/>
                </a:moveTo>
                <a:lnTo>
                  <a:pt x="2233318" y="2837453"/>
                </a:lnTo>
                <a:cubicBezTo>
                  <a:pt x="2228851" y="2839163"/>
                  <a:pt x="2229002" y="2840249"/>
                  <a:pt x="2236295" y="2840428"/>
                </a:cubicBezTo>
                <a:lnTo>
                  <a:pt x="2240122" y="2840326"/>
                </a:lnTo>
                <a:lnTo>
                  <a:pt x="2243743" y="2838858"/>
                </a:lnTo>
                <a:close/>
                <a:moveTo>
                  <a:pt x="2701276" y="2830157"/>
                </a:moveTo>
                <a:lnTo>
                  <a:pt x="2695052" y="2836122"/>
                </a:lnTo>
                <a:lnTo>
                  <a:pt x="2724817" y="2839134"/>
                </a:lnTo>
                <a:lnTo>
                  <a:pt x="2713500" y="2832318"/>
                </a:lnTo>
                <a:close/>
                <a:moveTo>
                  <a:pt x="2301486" y="2829907"/>
                </a:moveTo>
                <a:cubicBezTo>
                  <a:pt x="2292309" y="2829746"/>
                  <a:pt x="2280110" y="2830380"/>
                  <a:pt x="2264264" y="2832152"/>
                </a:cubicBezTo>
                <a:lnTo>
                  <a:pt x="2270235" y="2838788"/>
                </a:lnTo>
                <a:lnTo>
                  <a:pt x="2282132" y="2837967"/>
                </a:lnTo>
                <a:lnTo>
                  <a:pt x="2285223" y="2847338"/>
                </a:lnTo>
                <a:lnTo>
                  <a:pt x="2290585" y="2848942"/>
                </a:lnTo>
                <a:cubicBezTo>
                  <a:pt x="2306857" y="2850411"/>
                  <a:pt x="2324046" y="2843555"/>
                  <a:pt x="2325282" y="2837661"/>
                </a:cubicBezTo>
                <a:lnTo>
                  <a:pt x="2324136" y="2836387"/>
                </a:lnTo>
                <a:lnTo>
                  <a:pt x="2318666" y="2837207"/>
                </a:lnTo>
                <a:cubicBezTo>
                  <a:pt x="2314440" y="2836704"/>
                  <a:pt x="2312309" y="2834962"/>
                  <a:pt x="2310758" y="2832844"/>
                </a:cubicBezTo>
                <a:lnTo>
                  <a:pt x="2309504" y="2830967"/>
                </a:lnTo>
                <a:close/>
                <a:moveTo>
                  <a:pt x="2855158" y="2821908"/>
                </a:moveTo>
                <a:lnTo>
                  <a:pt x="2840512" y="2826417"/>
                </a:lnTo>
                <a:cubicBezTo>
                  <a:pt x="2824555" y="2827706"/>
                  <a:pt x="2808129" y="2824059"/>
                  <a:pt x="2793625" y="2827724"/>
                </a:cubicBezTo>
                <a:lnTo>
                  <a:pt x="2777461" y="2837829"/>
                </a:lnTo>
                <a:lnTo>
                  <a:pt x="2784316" y="2837221"/>
                </a:lnTo>
                <a:cubicBezTo>
                  <a:pt x="2811258" y="2833464"/>
                  <a:pt x="2837349" y="2828678"/>
                  <a:pt x="2868474" y="2832152"/>
                </a:cubicBezTo>
                <a:close/>
                <a:moveTo>
                  <a:pt x="2937780" y="2817072"/>
                </a:moveTo>
                <a:lnTo>
                  <a:pt x="2926747" y="2818967"/>
                </a:lnTo>
                <a:lnTo>
                  <a:pt x="2926783" y="2819129"/>
                </a:lnTo>
                <a:cubicBezTo>
                  <a:pt x="2918724" y="2827936"/>
                  <a:pt x="2890793" y="2824585"/>
                  <a:pt x="2907555" y="2832270"/>
                </a:cubicBezTo>
                <a:lnTo>
                  <a:pt x="2918634" y="2836525"/>
                </a:lnTo>
                <a:lnTo>
                  <a:pt x="2924223" y="2835749"/>
                </a:lnTo>
                <a:cubicBezTo>
                  <a:pt x="2938232" y="2832419"/>
                  <a:pt x="2952776" y="2827473"/>
                  <a:pt x="2969295" y="2820242"/>
                </a:cubicBezTo>
                <a:lnTo>
                  <a:pt x="2961526" y="2818624"/>
                </a:lnTo>
                <a:lnTo>
                  <a:pt x="2943654" y="2819459"/>
                </a:lnTo>
                <a:close/>
                <a:moveTo>
                  <a:pt x="2430739" y="2812301"/>
                </a:moveTo>
                <a:lnTo>
                  <a:pt x="2418885" y="2816350"/>
                </a:lnTo>
                <a:lnTo>
                  <a:pt x="2413778" y="2829968"/>
                </a:lnTo>
                <a:lnTo>
                  <a:pt x="2425946" y="2824932"/>
                </a:lnTo>
                <a:cubicBezTo>
                  <a:pt x="2429134" y="2822163"/>
                  <a:pt x="2430978" y="2818177"/>
                  <a:pt x="2430739" y="2812301"/>
                </a:cubicBezTo>
                <a:close/>
                <a:moveTo>
                  <a:pt x="2467873" y="2810936"/>
                </a:moveTo>
                <a:lnTo>
                  <a:pt x="2440868" y="2826094"/>
                </a:lnTo>
                <a:lnTo>
                  <a:pt x="2438679" y="2826197"/>
                </a:lnTo>
                <a:lnTo>
                  <a:pt x="2439672" y="2826765"/>
                </a:lnTo>
                <a:lnTo>
                  <a:pt x="2440868" y="2826094"/>
                </a:lnTo>
                <a:lnTo>
                  <a:pt x="2474980" y="2824478"/>
                </a:lnTo>
                <a:cubicBezTo>
                  <a:pt x="2487600" y="2824389"/>
                  <a:pt x="2498661" y="2822865"/>
                  <a:pt x="2501922" y="2814144"/>
                </a:cubicBezTo>
                <a:cubicBezTo>
                  <a:pt x="2491713" y="2810316"/>
                  <a:pt x="2479305" y="2809040"/>
                  <a:pt x="2467873" y="2810936"/>
                </a:cubicBezTo>
                <a:close/>
                <a:moveTo>
                  <a:pt x="2352312" y="2809390"/>
                </a:moveTo>
                <a:lnTo>
                  <a:pt x="2344512" y="2814929"/>
                </a:lnTo>
                <a:lnTo>
                  <a:pt x="2377083" y="2813981"/>
                </a:lnTo>
                <a:lnTo>
                  <a:pt x="2369398" y="2812052"/>
                </a:lnTo>
                <a:cubicBezTo>
                  <a:pt x="2363044" y="2810451"/>
                  <a:pt x="2357223" y="2809253"/>
                  <a:pt x="2352312" y="2809390"/>
                </a:cubicBezTo>
                <a:close/>
                <a:moveTo>
                  <a:pt x="2869394" y="2803186"/>
                </a:moveTo>
                <a:lnTo>
                  <a:pt x="2853886" y="2806026"/>
                </a:lnTo>
                <a:lnTo>
                  <a:pt x="2858135" y="2808249"/>
                </a:lnTo>
                <a:lnTo>
                  <a:pt x="2863144" y="2817982"/>
                </a:lnTo>
                <a:lnTo>
                  <a:pt x="2884184" y="2817997"/>
                </a:lnTo>
                <a:lnTo>
                  <a:pt x="2870035" y="2811450"/>
                </a:lnTo>
                <a:cubicBezTo>
                  <a:pt x="2877799" y="2812301"/>
                  <a:pt x="2881264" y="2811840"/>
                  <a:pt x="2882403" y="2810644"/>
                </a:cubicBezTo>
                <a:lnTo>
                  <a:pt x="2881553" y="2807856"/>
                </a:lnTo>
                <a:close/>
                <a:moveTo>
                  <a:pt x="2605830" y="2799896"/>
                </a:moveTo>
                <a:lnTo>
                  <a:pt x="2560530" y="2800189"/>
                </a:lnTo>
                <a:lnTo>
                  <a:pt x="2564651" y="2818452"/>
                </a:lnTo>
                <a:lnTo>
                  <a:pt x="2564643" y="2818567"/>
                </a:lnTo>
                <a:lnTo>
                  <a:pt x="2590824" y="2820537"/>
                </a:lnTo>
                <a:lnTo>
                  <a:pt x="2590551" y="2820374"/>
                </a:lnTo>
                <a:cubicBezTo>
                  <a:pt x="2586019" y="2815808"/>
                  <a:pt x="2582305" y="2809678"/>
                  <a:pt x="2579629" y="2801524"/>
                </a:cubicBezTo>
                <a:cubicBezTo>
                  <a:pt x="2594802" y="2813648"/>
                  <a:pt x="2599304" y="2812975"/>
                  <a:pt x="2602033" y="2807427"/>
                </a:cubicBezTo>
                <a:close/>
                <a:moveTo>
                  <a:pt x="2840539" y="2795569"/>
                </a:moveTo>
                <a:lnTo>
                  <a:pt x="2837594" y="2796259"/>
                </a:lnTo>
                <a:lnTo>
                  <a:pt x="2837774" y="2796776"/>
                </a:lnTo>
                <a:lnTo>
                  <a:pt x="2839577" y="2797868"/>
                </a:lnTo>
                <a:close/>
                <a:moveTo>
                  <a:pt x="2945757" y="2784225"/>
                </a:moveTo>
                <a:cubicBezTo>
                  <a:pt x="2931577" y="2782665"/>
                  <a:pt x="2913072" y="2786210"/>
                  <a:pt x="2895914" y="2788160"/>
                </a:cubicBezTo>
                <a:lnTo>
                  <a:pt x="2892270" y="2788295"/>
                </a:lnTo>
                <a:lnTo>
                  <a:pt x="2891235" y="2793138"/>
                </a:lnTo>
                <a:lnTo>
                  <a:pt x="2902979" y="2800861"/>
                </a:lnTo>
                <a:lnTo>
                  <a:pt x="2915908" y="2799468"/>
                </a:lnTo>
                <a:cubicBezTo>
                  <a:pt x="2927819" y="2796278"/>
                  <a:pt x="2939234" y="2789897"/>
                  <a:pt x="2945757" y="2784225"/>
                </a:cubicBezTo>
                <a:close/>
                <a:moveTo>
                  <a:pt x="2675870" y="2783936"/>
                </a:moveTo>
                <a:lnTo>
                  <a:pt x="2675768" y="2791881"/>
                </a:lnTo>
                <a:lnTo>
                  <a:pt x="2685218" y="2791979"/>
                </a:lnTo>
                <a:lnTo>
                  <a:pt x="2692076" y="2786068"/>
                </a:lnTo>
                <a:close/>
                <a:moveTo>
                  <a:pt x="2571262" y="2779687"/>
                </a:moveTo>
                <a:cubicBezTo>
                  <a:pt x="2570270" y="2785643"/>
                  <a:pt x="2566016" y="2788762"/>
                  <a:pt x="2557791" y="2788053"/>
                </a:cubicBezTo>
                <a:lnTo>
                  <a:pt x="2558229" y="2789991"/>
                </a:lnTo>
                <a:lnTo>
                  <a:pt x="2576612" y="2789242"/>
                </a:lnTo>
                <a:lnTo>
                  <a:pt x="2578377" y="2788113"/>
                </a:lnTo>
                <a:close/>
                <a:moveTo>
                  <a:pt x="2867483" y="2766783"/>
                </a:moveTo>
                <a:lnTo>
                  <a:pt x="2848109" y="2775685"/>
                </a:lnTo>
                <a:lnTo>
                  <a:pt x="2874649" y="2777789"/>
                </a:lnTo>
                <a:lnTo>
                  <a:pt x="2875929" y="2777494"/>
                </a:lnTo>
                <a:cubicBezTo>
                  <a:pt x="2890180" y="2772056"/>
                  <a:pt x="2883294" y="2766181"/>
                  <a:pt x="2868192" y="2766925"/>
                </a:cubicBezTo>
                <a:close/>
                <a:moveTo>
                  <a:pt x="6316486" y="2745938"/>
                </a:moveTo>
                <a:cubicBezTo>
                  <a:pt x="6297025" y="2744980"/>
                  <a:pt x="6279238" y="2744661"/>
                  <a:pt x="6272697" y="2754432"/>
                </a:cubicBezTo>
                <a:lnTo>
                  <a:pt x="6270478" y="2766711"/>
                </a:lnTo>
                <a:lnTo>
                  <a:pt x="6269976" y="2766782"/>
                </a:lnTo>
                <a:lnTo>
                  <a:pt x="6270260" y="2767917"/>
                </a:lnTo>
                <a:lnTo>
                  <a:pt x="6270478" y="2766711"/>
                </a:lnTo>
                <a:lnTo>
                  <a:pt x="6300250" y="2762475"/>
                </a:lnTo>
                <a:cubicBezTo>
                  <a:pt x="6310176" y="2760897"/>
                  <a:pt x="6317762" y="2757282"/>
                  <a:pt x="6316486" y="2745938"/>
                </a:cubicBezTo>
                <a:close/>
                <a:moveTo>
                  <a:pt x="2939941" y="2741116"/>
                </a:moveTo>
                <a:lnTo>
                  <a:pt x="2940226" y="2742251"/>
                </a:lnTo>
                <a:lnTo>
                  <a:pt x="2938738" y="2741543"/>
                </a:lnTo>
                <a:close/>
                <a:moveTo>
                  <a:pt x="2955313" y="2737847"/>
                </a:moveTo>
                <a:lnTo>
                  <a:pt x="2946484" y="2738565"/>
                </a:lnTo>
                <a:lnTo>
                  <a:pt x="2937463" y="2740937"/>
                </a:lnTo>
                <a:lnTo>
                  <a:pt x="2938738" y="2741543"/>
                </a:lnTo>
                <a:lnTo>
                  <a:pt x="2923563" y="2746930"/>
                </a:lnTo>
                <a:lnTo>
                  <a:pt x="2922221" y="2762137"/>
                </a:lnTo>
                <a:lnTo>
                  <a:pt x="2924392" y="2761756"/>
                </a:lnTo>
                <a:lnTo>
                  <a:pt x="2925841" y="2762281"/>
                </a:lnTo>
                <a:lnTo>
                  <a:pt x="2945104" y="2754492"/>
                </a:lnTo>
                <a:close/>
                <a:moveTo>
                  <a:pt x="5932496" y="2706020"/>
                </a:moveTo>
                <a:lnTo>
                  <a:pt x="5933077" y="2706660"/>
                </a:lnTo>
                <a:cubicBezTo>
                  <a:pt x="5935071" y="2708025"/>
                  <a:pt x="5937105" y="2709319"/>
                  <a:pt x="5938419" y="2711858"/>
                </a:cubicBezTo>
                <a:lnTo>
                  <a:pt x="5938828" y="2716930"/>
                </a:lnTo>
                <a:lnTo>
                  <a:pt x="5949460" y="2716986"/>
                </a:lnTo>
                <a:cubicBezTo>
                  <a:pt x="5960516" y="2715477"/>
                  <a:pt x="5968368" y="2712118"/>
                  <a:pt x="5969786" y="2706092"/>
                </a:cubicBezTo>
                <a:close/>
                <a:moveTo>
                  <a:pt x="5850674" y="2702689"/>
                </a:moveTo>
                <a:cubicBezTo>
                  <a:pt x="5853085" y="2707155"/>
                  <a:pt x="5881445" y="2714032"/>
                  <a:pt x="5909911" y="2716780"/>
                </a:cubicBezTo>
                <a:lnTo>
                  <a:pt x="5930472" y="2716887"/>
                </a:lnTo>
                <a:lnTo>
                  <a:pt x="5921130" y="2708929"/>
                </a:lnTo>
                <a:lnTo>
                  <a:pt x="5917461" y="2705990"/>
                </a:lnTo>
                <a:lnTo>
                  <a:pt x="5914838" y="2705985"/>
                </a:lnTo>
                <a:cubicBezTo>
                  <a:pt x="5898106" y="2704461"/>
                  <a:pt x="5879885" y="2702405"/>
                  <a:pt x="5850958" y="2702689"/>
                </a:cubicBezTo>
                <a:close/>
                <a:moveTo>
                  <a:pt x="2786358" y="2700126"/>
                </a:moveTo>
                <a:lnTo>
                  <a:pt x="2745587" y="2705489"/>
                </a:lnTo>
                <a:cubicBezTo>
                  <a:pt x="2730959" y="2706934"/>
                  <a:pt x="2717208" y="2707893"/>
                  <a:pt x="2704999" y="2708084"/>
                </a:cubicBezTo>
                <a:lnTo>
                  <a:pt x="2701399" y="2707853"/>
                </a:lnTo>
                <a:lnTo>
                  <a:pt x="2695479" y="2711339"/>
                </a:lnTo>
                <a:cubicBezTo>
                  <a:pt x="2712850" y="2716940"/>
                  <a:pt x="2733801" y="2717827"/>
                  <a:pt x="2752182" y="2715079"/>
                </a:cubicBezTo>
                <a:close/>
                <a:moveTo>
                  <a:pt x="5805405" y="2697975"/>
                </a:moveTo>
                <a:lnTo>
                  <a:pt x="5798635" y="2702657"/>
                </a:lnTo>
                <a:lnTo>
                  <a:pt x="5800749" y="2702361"/>
                </a:lnTo>
                <a:cubicBezTo>
                  <a:pt x="5805120" y="2702777"/>
                  <a:pt x="5809516" y="2704603"/>
                  <a:pt x="5814373" y="2708928"/>
                </a:cubicBezTo>
                <a:lnTo>
                  <a:pt x="5816275" y="2707651"/>
                </a:lnTo>
                <a:lnTo>
                  <a:pt x="5815136" y="2701431"/>
                </a:lnTo>
                <a:cubicBezTo>
                  <a:pt x="5812876" y="2698994"/>
                  <a:pt x="5809340" y="2697869"/>
                  <a:pt x="5805405" y="2697975"/>
                </a:cubicBezTo>
                <a:close/>
                <a:moveTo>
                  <a:pt x="2907192" y="2696341"/>
                </a:moveTo>
                <a:lnTo>
                  <a:pt x="2906053" y="2697301"/>
                </a:lnTo>
                <a:lnTo>
                  <a:pt x="2908381" y="2697676"/>
                </a:lnTo>
                <a:close/>
                <a:moveTo>
                  <a:pt x="2820427" y="2695645"/>
                </a:moveTo>
                <a:lnTo>
                  <a:pt x="2792122" y="2699368"/>
                </a:lnTo>
                <a:lnTo>
                  <a:pt x="2787833" y="2712379"/>
                </a:lnTo>
                <a:lnTo>
                  <a:pt x="2794867" y="2726908"/>
                </a:lnTo>
                <a:lnTo>
                  <a:pt x="2794953" y="2726926"/>
                </a:lnTo>
                <a:lnTo>
                  <a:pt x="2810426" y="2724544"/>
                </a:lnTo>
                <a:cubicBezTo>
                  <a:pt x="2814308" y="2723038"/>
                  <a:pt x="2815371" y="2720911"/>
                  <a:pt x="2809061" y="2718429"/>
                </a:cubicBezTo>
                <a:cubicBezTo>
                  <a:pt x="2803531" y="2717153"/>
                  <a:pt x="2794881" y="2719280"/>
                  <a:pt x="2794881" y="2711907"/>
                </a:cubicBezTo>
                <a:cubicBezTo>
                  <a:pt x="2805020" y="2714034"/>
                  <a:pt x="2815052" y="2707227"/>
                  <a:pt x="2819874" y="2698471"/>
                </a:cubicBezTo>
                <a:close/>
                <a:moveTo>
                  <a:pt x="3009565" y="2694697"/>
                </a:moveTo>
                <a:lnTo>
                  <a:pt x="2999062" y="2695610"/>
                </a:lnTo>
                <a:lnTo>
                  <a:pt x="2972936" y="2708035"/>
                </a:lnTo>
                <a:lnTo>
                  <a:pt x="2975845" y="2709365"/>
                </a:lnTo>
                <a:lnTo>
                  <a:pt x="2973915" y="2710868"/>
                </a:lnTo>
                <a:lnTo>
                  <a:pt x="2984191" y="2710802"/>
                </a:lnTo>
                <a:cubicBezTo>
                  <a:pt x="2996760" y="2709433"/>
                  <a:pt x="2997903" y="2704993"/>
                  <a:pt x="3012686" y="2703823"/>
                </a:cubicBezTo>
                <a:lnTo>
                  <a:pt x="3012402" y="2702689"/>
                </a:lnTo>
                <a:cubicBezTo>
                  <a:pt x="3023888" y="2701767"/>
                  <a:pt x="3032241" y="2700723"/>
                  <a:pt x="3038009" y="2699663"/>
                </a:cubicBezTo>
                <a:lnTo>
                  <a:pt x="3039746" y="2699125"/>
                </a:lnTo>
                <a:lnTo>
                  <a:pt x="3034907" y="2696291"/>
                </a:lnTo>
                <a:cubicBezTo>
                  <a:pt x="3020742" y="2696158"/>
                  <a:pt x="3003008" y="2712296"/>
                  <a:pt x="2997797" y="2699003"/>
                </a:cubicBezTo>
                <a:close/>
                <a:moveTo>
                  <a:pt x="2622754" y="2681313"/>
                </a:moveTo>
                <a:cubicBezTo>
                  <a:pt x="2602317" y="2681774"/>
                  <a:pt x="2579416" y="2687800"/>
                  <a:pt x="2565732" y="2698010"/>
                </a:cubicBezTo>
                <a:cubicBezTo>
                  <a:pt x="2594447" y="2693437"/>
                  <a:pt x="2613351" y="2700749"/>
                  <a:pt x="2637937" y="2700921"/>
                </a:cubicBezTo>
                <a:lnTo>
                  <a:pt x="2657840" y="2698780"/>
                </a:lnTo>
                <a:lnTo>
                  <a:pt x="2655597" y="2697747"/>
                </a:lnTo>
                <a:lnTo>
                  <a:pt x="2655181" y="2689418"/>
                </a:lnTo>
                <a:lnTo>
                  <a:pt x="2650101" y="2684969"/>
                </a:lnTo>
                <a:cubicBezTo>
                  <a:pt x="2642575" y="2682244"/>
                  <a:pt x="2632972" y="2681083"/>
                  <a:pt x="2622754" y="2681313"/>
                </a:cubicBezTo>
                <a:close/>
                <a:moveTo>
                  <a:pt x="6187661" y="2676916"/>
                </a:moveTo>
                <a:cubicBezTo>
                  <a:pt x="6166746" y="2677944"/>
                  <a:pt x="6149730" y="2682411"/>
                  <a:pt x="6144058" y="2696591"/>
                </a:cubicBezTo>
                <a:cubicBezTo>
                  <a:pt x="6175680" y="2677590"/>
                  <a:pt x="6234243" y="2706943"/>
                  <a:pt x="6254520" y="2692762"/>
                </a:cubicBezTo>
                <a:lnTo>
                  <a:pt x="6254237" y="2692762"/>
                </a:lnTo>
                <a:cubicBezTo>
                  <a:pt x="6243459" y="2691203"/>
                  <a:pt x="6228146" y="2692762"/>
                  <a:pt x="6227010" y="2684396"/>
                </a:cubicBezTo>
                <a:cubicBezTo>
                  <a:pt x="6237788" y="2683545"/>
                  <a:pt x="6252960" y="2686523"/>
                  <a:pt x="6254662" y="2677873"/>
                </a:cubicBezTo>
                <a:cubicBezTo>
                  <a:pt x="6233392" y="2678299"/>
                  <a:pt x="6208577" y="2675888"/>
                  <a:pt x="6187661" y="2676916"/>
                </a:cubicBezTo>
                <a:close/>
                <a:moveTo>
                  <a:pt x="852077" y="2676173"/>
                </a:moveTo>
                <a:lnTo>
                  <a:pt x="850190" y="2677389"/>
                </a:lnTo>
                <a:lnTo>
                  <a:pt x="854922" y="2678067"/>
                </a:lnTo>
                <a:close/>
                <a:moveTo>
                  <a:pt x="6295182" y="2674647"/>
                </a:moveTo>
                <a:cubicBezTo>
                  <a:pt x="6287808" y="2675037"/>
                  <a:pt x="6280869" y="2676429"/>
                  <a:pt x="6275294" y="2679327"/>
                </a:cubicBezTo>
                <a:lnTo>
                  <a:pt x="6263789" y="2692820"/>
                </a:lnTo>
                <a:lnTo>
                  <a:pt x="6263312" y="2692762"/>
                </a:lnTo>
                <a:lnTo>
                  <a:pt x="6263596" y="2693046"/>
                </a:lnTo>
                <a:lnTo>
                  <a:pt x="6263789" y="2692820"/>
                </a:lnTo>
                <a:lnTo>
                  <a:pt x="6280926" y="2694905"/>
                </a:lnTo>
                <a:cubicBezTo>
                  <a:pt x="6295297" y="2694048"/>
                  <a:pt x="6301173" y="2685353"/>
                  <a:pt x="6309681" y="2679291"/>
                </a:cubicBezTo>
                <a:cubicBezTo>
                  <a:pt x="6300604" y="2705241"/>
                  <a:pt x="6339459" y="2693471"/>
                  <a:pt x="6337190" y="2680284"/>
                </a:cubicBezTo>
                <a:cubicBezTo>
                  <a:pt x="6326413" y="2677094"/>
                  <a:pt x="6309929" y="2673868"/>
                  <a:pt x="6295182" y="2674647"/>
                </a:cubicBezTo>
                <a:close/>
                <a:moveTo>
                  <a:pt x="844278" y="2669225"/>
                </a:moveTo>
                <a:cubicBezTo>
                  <a:pt x="834778" y="2669225"/>
                  <a:pt x="828725" y="2670616"/>
                  <a:pt x="824429" y="2672539"/>
                </a:cubicBezTo>
                <a:lnTo>
                  <a:pt x="823058" y="2673497"/>
                </a:lnTo>
                <a:lnTo>
                  <a:pt x="841565" y="2676152"/>
                </a:lnTo>
                <a:close/>
                <a:moveTo>
                  <a:pt x="3059282" y="2669001"/>
                </a:moveTo>
                <a:lnTo>
                  <a:pt x="3057637" y="2673194"/>
                </a:lnTo>
                <a:lnTo>
                  <a:pt x="3078191" y="2669410"/>
                </a:lnTo>
                <a:close/>
                <a:moveTo>
                  <a:pt x="5897006" y="2664686"/>
                </a:moveTo>
                <a:lnTo>
                  <a:pt x="5893596" y="2665000"/>
                </a:lnTo>
                <a:lnTo>
                  <a:pt x="5900588" y="2669225"/>
                </a:lnTo>
                <a:cubicBezTo>
                  <a:pt x="5886018" y="2687517"/>
                  <a:pt x="5859165" y="2677254"/>
                  <a:pt x="5837078" y="2690183"/>
                </a:cubicBezTo>
                <a:lnTo>
                  <a:pt x="5829537" y="2698751"/>
                </a:lnTo>
                <a:lnTo>
                  <a:pt x="5843019" y="2689703"/>
                </a:lnTo>
                <a:cubicBezTo>
                  <a:pt x="5877324" y="2676030"/>
                  <a:pt x="5925686" y="2677094"/>
                  <a:pt x="5961845" y="2675605"/>
                </a:cubicBezTo>
                <a:cubicBezTo>
                  <a:pt x="5949366" y="2668515"/>
                  <a:pt x="5923842" y="2664473"/>
                  <a:pt x="5897006" y="2664686"/>
                </a:cubicBezTo>
                <a:close/>
                <a:moveTo>
                  <a:pt x="2250134" y="2662737"/>
                </a:moveTo>
                <a:cubicBezTo>
                  <a:pt x="2244617" y="2663420"/>
                  <a:pt x="2239415" y="2665432"/>
                  <a:pt x="2234629" y="2670076"/>
                </a:cubicBezTo>
                <a:cubicBezTo>
                  <a:pt x="2262174" y="2678052"/>
                  <a:pt x="2290915" y="2666965"/>
                  <a:pt x="2302427" y="2673426"/>
                </a:cubicBezTo>
                <a:lnTo>
                  <a:pt x="2304049" y="2677782"/>
                </a:lnTo>
                <a:lnTo>
                  <a:pt x="2319026" y="2678980"/>
                </a:lnTo>
                <a:lnTo>
                  <a:pt x="2317445" y="2676563"/>
                </a:lnTo>
                <a:lnTo>
                  <a:pt x="2312162" y="2668028"/>
                </a:lnTo>
                <a:lnTo>
                  <a:pt x="2268672" y="2664243"/>
                </a:lnTo>
                <a:lnTo>
                  <a:pt x="2266638" y="2663343"/>
                </a:lnTo>
                <a:close/>
                <a:moveTo>
                  <a:pt x="793502" y="2656521"/>
                </a:moveTo>
                <a:lnTo>
                  <a:pt x="764586" y="2665111"/>
                </a:lnTo>
                <a:lnTo>
                  <a:pt x="775225" y="2666637"/>
                </a:lnTo>
                <a:lnTo>
                  <a:pt x="778767" y="2666814"/>
                </a:lnTo>
                <a:lnTo>
                  <a:pt x="778481" y="2667104"/>
                </a:lnTo>
                <a:lnTo>
                  <a:pt x="787511" y="2668399"/>
                </a:lnTo>
                <a:lnTo>
                  <a:pt x="791015" y="2668002"/>
                </a:lnTo>
                <a:lnTo>
                  <a:pt x="793380" y="2669241"/>
                </a:lnTo>
                <a:lnTo>
                  <a:pt x="807815" y="2671311"/>
                </a:lnTo>
                <a:close/>
                <a:moveTo>
                  <a:pt x="3275867" y="2646962"/>
                </a:moveTo>
                <a:lnTo>
                  <a:pt x="3208045" y="2660717"/>
                </a:lnTo>
                <a:lnTo>
                  <a:pt x="3232962" y="2660366"/>
                </a:lnTo>
                <a:lnTo>
                  <a:pt x="3242737" y="2657294"/>
                </a:lnTo>
                <a:cubicBezTo>
                  <a:pt x="3248637" y="2656352"/>
                  <a:pt x="3253312" y="2656702"/>
                  <a:pt x="3257557" y="2658076"/>
                </a:cubicBezTo>
                <a:lnTo>
                  <a:pt x="3260321" y="2659980"/>
                </a:lnTo>
                <a:lnTo>
                  <a:pt x="3279797" y="2659705"/>
                </a:lnTo>
                <a:close/>
                <a:moveTo>
                  <a:pt x="5846456" y="2635830"/>
                </a:moveTo>
                <a:lnTo>
                  <a:pt x="5837524" y="2636352"/>
                </a:lnTo>
                <a:lnTo>
                  <a:pt x="5839313" y="2636522"/>
                </a:lnTo>
                <a:cubicBezTo>
                  <a:pt x="5845428" y="2636930"/>
                  <a:pt x="5851880" y="2638100"/>
                  <a:pt x="5858899" y="2646537"/>
                </a:cubicBezTo>
                <a:cubicBezTo>
                  <a:pt x="5858048" y="2667949"/>
                  <a:pt x="5830539" y="2639731"/>
                  <a:pt x="5829688" y="2660717"/>
                </a:cubicBezTo>
                <a:lnTo>
                  <a:pt x="5836900" y="2662141"/>
                </a:lnTo>
                <a:lnTo>
                  <a:pt x="5844091" y="2654922"/>
                </a:lnTo>
                <a:cubicBezTo>
                  <a:pt x="5856062" y="2651525"/>
                  <a:pt x="5871802" y="2664261"/>
                  <a:pt x="5879884" y="2651073"/>
                </a:cubicBezTo>
                <a:cubicBezTo>
                  <a:pt x="5874638" y="2644905"/>
                  <a:pt x="5860317" y="2637957"/>
                  <a:pt x="5846456" y="2635830"/>
                </a:cubicBezTo>
                <a:close/>
                <a:moveTo>
                  <a:pt x="6093046" y="2612723"/>
                </a:moveTo>
                <a:lnTo>
                  <a:pt x="6092585" y="2613354"/>
                </a:lnTo>
                <a:lnTo>
                  <a:pt x="6092018" y="2612929"/>
                </a:lnTo>
                <a:close/>
                <a:moveTo>
                  <a:pt x="5817777" y="2601870"/>
                </a:moveTo>
                <a:lnTo>
                  <a:pt x="5817777" y="2616901"/>
                </a:lnTo>
                <a:cubicBezTo>
                  <a:pt x="5818770" y="2626260"/>
                  <a:pt x="5826001" y="2624558"/>
                  <a:pt x="5826143" y="2616901"/>
                </a:cubicBezTo>
                <a:lnTo>
                  <a:pt x="5827094" y="2621407"/>
                </a:lnTo>
                <a:lnTo>
                  <a:pt x="5828046" y="2620163"/>
                </a:lnTo>
                <a:lnTo>
                  <a:pt x="5835965" y="2612821"/>
                </a:lnTo>
                <a:lnTo>
                  <a:pt x="5831195" y="2604050"/>
                </a:lnTo>
                <a:cubicBezTo>
                  <a:pt x="5828341" y="2600523"/>
                  <a:pt x="5824441" y="2598821"/>
                  <a:pt x="5817777" y="2601870"/>
                </a:cubicBezTo>
                <a:close/>
                <a:moveTo>
                  <a:pt x="6185748" y="2570814"/>
                </a:moveTo>
                <a:cubicBezTo>
                  <a:pt x="6216234" y="2574359"/>
                  <a:pt x="6225735" y="2593786"/>
                  <a:pt x="6267850" y="2588398"/>
                </a:cubicBezTo>
                <a:cubicBezTo>
                  <a:pt x="6225947" y="2599139"/>
                  <a:pt x="6184444" y="2597437"/>
                  <a:pt x="6138973" y="2603513"/>
                </a:cubicBezTo>
                <a:lnTo>
                  <a:pt x="6093046" y="2612723"/>
                </a:lnTo>
                <a:lnTo>
                  <a:pt x="6108278" y="2591852"/>
                </a:lnTo>
                <a:cubicBezTo>
                  <a:pt x="6135178" y="2580253"/>
                  <a:pt x="6187024" y="2592084"/>
                  <a:pt x="6185748" y="2570814"/>
                </a:cubicBezTo>
                <a:close/>
                <a:moveTo>
                  <a:pt x="691418" y="2553374"/>
                </a:moveTo>
                <a:lnTo>
                  <a:pt x="691418" y="2553516"/>
                </a:lnTo>
                <a:lnTo>
                  <a:pt x="691065" y="2553598"/>
                </a:lnTo>
                <a:close/>
                <a:moveTo>
                  <a:pt x="5891246" y="2509167"/>
                </a:moveTo>
                <a:lnTo>
                  <a:pt x="5890237" y="2522887"/>
                </a:lnTo>
                <a:cubicBezTo>
                  <a:pt x="5890450" y="2527283"/>
                  <a:pt x="5891699" y="2529773"/>
                  <a:pt x="5893494" y="2530963"/>
                </a:cubicBezTo>
                <a:lnTo>
                  <a:pt x="5896725" y="2531098"/>
                </a:lnTo>
                <a:lnTo>
                  <a:pt x="5897986" y="2523777"/>
                </a:lnTo>
                <a:close/>
                <a:moveTo>
                  <a:pt x="749981" y="2474250"/>
                </a:moveTo>
                <a:lnTo>
                  <a:pt x="749981" y="2474391"/>
                </a:lnTo>
                <a:lnTo>
                  <a:pt x="749842" y="2474342"/>
                </a:lnTo>
                <a:close/>
                <a:moveTo>
                  <a:pt x="704257" y="2462407"/>
                </a:moveTo>
                <a:cubicBezTo>
                  <a:pt x="709085" y="2461545"/>
                  <a:pt x="714593" y="2462400"/>
                  <a:pt x="720186" y="2463987"/>
                </a:cubicBezTo>
                <a:lnTo>
                  <a:pt x="749842" y="2474342"/>
                </a:lnTo>
                <a:lnTo>
                  <a:pt x="739789" y="2481020"/>
                </a:lnTo>
                <a:cubicBezTo>
                  <a:pt x="727586" y="2480914"/>
                  <a:pt x="709958" y="2464536"/>
                  <a:pt x="692410" y="2471130"/>
                </a:cubicBezTo>
                <a:cubicBezTo>
                  <a:pt x="695282" y="2465848"/>
                  <a:pt x="699430" y="2463269"/>
                  <a:pt x="704257" y="2462407"/>
                </a:cubicBezTo>
                <a:close/>
                <a:moveTo>
                  <a:pt x="5905994" y="2462321"/>
                </a:moveTo>
                <a:lnTo>
                  <a:pt x="5900844" y="2462371"/>
                </a:lnTo>
                <a:lnTo>
                  <a:pt x="5899524" y="2463473"/>
                </a:lnTo>
                <a:cubicBezTo>
                  <a:pt x="5897468" y="2464767"/>
                  <a:pt x="5895411" y="2466061"/>
                  <a:pt x="5893825" y="2468228"/>
                </a:cubicBezTo>
                <a:lnTo>
                  <a:pt x="5893484" y="2469409"/>
                </a:lnTo>
                <a:lnTo>
                  <a:pt x="5897723" y="2477107"/>
                </a:lnTo>
                <a:lnTo>
                  <a:pt x="5897813" y="2477092"/>
                </a:lnTo>
                <a:cubicBezTo>
                  <a:pt x="5903796" y="2470439"/>
                  <a:pt x="5907465" y="2452519"/>
                  <a:pt x="5911932" y="2471130"/>
                </a:cubicBezTo>
                <a:lnTo>
                  <a:pt x="5908331" y="2480952"/>
                </a:lnTo>
                <a:lnTo>
                  <a:pt x="5911932" y="2480771"/>
                </a:lnTo>
                <a:lnTo>
                  <a:pt x="5919443" y="2480469"/>
                </a:lnTo>
                <a:lnTo>
                  <a:pt x="5914484" y="2477369"/>
                </a:lnTo>
                <a:lnTo>
                  <a:pt x="5916843" y="2462426"/>
                </a:lnTo>
                <a:close/>
                <a:moveTo>
                  <a:pt x="5727022" y="2451099"/>
                </a:moveTo>
                <a:lnTo>
                  <a:pt x="5727022" y="2467585"/>
                </a:lnTo>
                <a:cubicBezTo>
                  <a:pt x="5729202" y="2465564"/>
                  <a:pt x="5734713" y="2464262"/>
                  <a:pt x="5740001" y="2462555"/>
                </a:cubicBezTo>
                <a:lnTo>
                  <a:pt x="5745314" y="2459155"/>
                </a:lnTo>
                <a:lnTo>
                  <a:pt x="5745458" y="2459219"/>
                </a:lnTo>
                <a:lnTo>
                  <a:pt x="5745781" y="2458857"/>
                </a:lnTo>
                <a:lnTo>
                  <a:pt x="5751649" y="2455102"/>
                </a:lnTo>
                <a:lnTo>
                  <a:pt x="5750923" y="2453100"/>
                </a:lnTo>
                <a:lnTo>
                  <a:pt x="5745781" y="2458857"/>
                </a:lnTo>
                <a:lnTo>
                  <a:pt x="5745314" y="2459155"/>
                </a:lnTo>
                <a:lnTo>
                  <a:pt x="5734357" y="2454330"/>
                </a:lnTo>
                <a:lnTo>
                  <a:pt x="5734273" y="2454894"/>
                </a:lnTo>
                <a:cubicBezTo>
                  <a:pt x="5733759" y="2457836"/>
                  <a:pt x="5732908" y="2460070"/>
                  <a:pt x="5730852" y="2460070"/>
                </a:cubicBezTo>
                <a:lnTo>
                  <a:pt x="5730993" y="2459503"/>
                </a:lnTo>
                <a:lnTo>
                  <a:pt x="5730380" y="2452578"/>
                </a:lnTo>
                <a:close/>
                <a:moveTo>
                  <a:pt x="5806380" y="2424088"/>
                </a:moveTo>
                <a:cubicBezTo>
                  <a:pt x="5799272" y="2425400"/>
                  <a:pt x="5795231" y="2429157"/>
                  <a:pt x="5802888" y="2438516"/>
                </a:cubicBezTo>
                <a:cubicBezTo>
                  <a:pt x="5798846" y="2447591"/>
                  <a:pt x="5790515" y="2448868"/>
                  <a:pt x="5782663" y="2446262"/>
                </a:cubicBezTo>
                <a:lnTo>
                  <a:pt x="5774824" y="2439240"/>
                </a:lnTo>
                <a:lnTo>
                  <a:pt x="5773818" y="2445039"/>
                </a:lnTo>
                <a:lnTo>
                  <a:pt x="5765589" y="2446712"/>
                </a:lnTo>
                <a:lnTo>
                  <a:pt x="5765701" y="2453104"/>
                </a:lnTo>
                <a:cubicBezTo>
                  <a:pt x="5767473" y="2459396"/>
                  <a:pt x="5768360" y="2465671"/>
                  <a:pt x="5760773" y="2475384"/>
                </a:cubicBezTo>
                <a:cubicBezTo>
                  <a:pt x="5767720" y="2485168"/>
                  <a:pt x="5777504" y="2458652"/>
                  <a:pt x="5785871" y="2461204"/>
                </a:cubicBezTo>
                <a:cubicBezTo>
                  <a:pt x="5792110" y="2464607"/>
                  <a:pt x="5784169" y="2470847"/>
                  <a:pt x="5785871" y="2483750"/>
                </a:cubicBezTo>
                <a:cubicBezTo>
                  <a:pt x="5806008" y="2475668"/>
                  <a:pt x="5787857" y="2453405"/>
                  <a:pt x="5815223" y="2469570"/>
                </a:cubicBezTo>
                <a:cubicBezTo>
                  <a:pt x="5824121" y="2454681"/>
                  <a:pt x="5830697" y="2441139"/>
                  <a:pt x="5836485" y="2429233"/>
                </a:cubicBezTo>
                <a:lnTo>
                  <a:pt x="5836898" y="2428469"/>
                </a:lnTo>
                <a:lnTo>
                  <a:pt x="5815933" y="2427881"/>
                </a:lnTo>
                <a:lnTo>
                  <a:pt x="5818765" y="2424228"/>
                </a:lnTo>
                <a:close/>
                <a:moveTo>
                  <a:pt x="571361" y="2390537"/>
                </a:moveTo>
                <a:lnTo>
                  <a:pt x="551496" y="2410191"/>
                </a:lnTo>
                <a:cubicBezTo>
                  <a:pt x="544158" y="2416253"/>
                  <a:pt x="535579" y="2421287"/>
                  <a:pt x="523952" y="2423910"/>
                </a:cubicBezTo>
                <a:cubicBezTo>
                  <a:pt x="529198" y="2415970"/>
                  <a:pt x="534587" y="2408100"/>
                  <a:pt x="541925" y="2401967"/>
                </a:cubicBezTo>
                <a:close/>
                <a:moveTo>
                  <a:pt x="571597" y="2390304"/>
                </a:moveTo>
                <a:lnTo>
                  <a:pt x="571597" y="2390446"/>
                </a:lnTo>
                <a:lnTo>
                  <a:pt x="571361" y="2390537"/>
                </a:lnTo>
                <a:close/>
                <a:moveTo>
                  <a:pt x="713113" y="2364922"/>
                </a:moveTo>
                <a:cubicBezTo>
                  <a:pt x="702053" y="2367899"/>
                  <a:pt x="678089" y="2412992"/>
                  <a:pt x="678656" y="2382505"/>
                </a:cubicBezTo>
                <a:cubicBezTo>
                  <a:pt x="669013" y="2385624"/>
                  <a:pt x="673976" y="2401506"/>
                  <a:pt x="673693" y="2412850"/>
                </a:cubicBezTo>
                <a:cubicBezTo>
                  <a:pt x="665326" y="2412850"/>
                  <a:pt x="661072" y="2415261"/>
                  <a:pt x="659513" y="2421216"/>
                </a:cubicBezTo>
                <a:cubicBezTo>
                  <a:pt x="643206" y="2392431"/>
                  <a:pt x="664192" y="2360526"/>
                  <a:pt x="713113" y="2364922"/>
                </a:cubicBezTo>
                <a:close/>
                <a:moveTo>
                  <a:pt x="5959434" y="2306500"/>
                </a:moveTo>
                <a:cubicBezTo>
                  <a:pt x="5964114" y="2308060"/>
                  <a:pt x="5961561" y="2314016"/>
                  <a:pt x="5959434" y="2314016"/>
                </a:cubicBezTo>
                <a:cubicBezTo>
                  <a:pt x="5957024" y="2363788"/>
                  <a:pt x="5986376" y="2359534"/>
                  <a:pt x="5991481" y="2396543"/>
                </a:cubicBezTo>
                <a:cubicBezTo>
                  <a:pt x="5983966" y="2397394"/>
                  <a:pt x="5982832" y="2387326"/>
                  <a:pt x="5974890" y="2388886"/>
                </a:cubicBezTo>
                <a:cubicBezTo>
                  <a:pt x="5976734" y="2431426"/>
                  <a:pt x="5990772" y="2439367"/>
                  <a:pt x="5981413" y="2486019"/>
                </a:cubicBezTo>
                <a:cubicBezTo>
                  <a:pt x="5974890" y="2482616"/>
                  <a:pt x="5978294" y="2462339"/>
                  <a:pt x="5964964" y="2470847"/>
                </a:cubicBezTo>
                <a:cubicBezTo>
                  <a:pt x="5976025" y="2446599"/>
                  <a:pt x="5969644" y="2404059"/>
                  <a:pt x="5944970" y="2418239"/>
                </a:cubicBezTo>
                <a:cubicBezTo>
                  <a:pt x="5955038" y="2405477"/>
                  <a:pt x="5962270" y="2396685"/>
                  <a:pt x="5944970" y="2388461"/>
                </a:cubicBezTo>
                <a:cubicBezTo>
                  <a:pt x="5945963" y="2369885"/>
                  <a:pt x="5959150" y="2386334"/>
                  <a:pt x="5961703" y="2388461"/>
                </a:cubicBezTo>
                <a:cubicBezTo>
                  <a:pt x="5961703" y="2378393"/>
                  <a:pt x="5961703" y="2368467"/>
                  <a:pt x="5961703" y="2358541"/>
                </a:cubicBezTo>
                <a:cubicBezTo>
                  <a:pt x="5960604" y="2347271"/>
                  <a:pt x="5952250" y="2338051"/>
                  <a:pt x="5941142" y="2335853"/>
                </a:cubicBezTo>
                <a:cubicBezTo>
                  <a:pt x="5946105" y="2323091"/>
                  <a:pt x="5957732" y="2324084"/>
                  <a:pt x="5959434" y="2306500"/>
                </a:cubicBezTo>
                <a:close/>
                <a:moveTo>
                  <a:pt x="5816783" y="2288917"/>
                </a:moveTo>
                <a:cubicBezTo>
                  <a:pt x="5808842" y="2287074"/>
                  <a:pt x="5807423" y="2297142"/>
                  <a:pt x="5799908" y="2296007"/>
                </a:cubicBezTo>
                <a:cubicBezTo>
                  <a:pt x="5755950" y="2307209"/>
                  <a:pt x="5830538" y="2296007"/>
                  <a:pt x="5812244" y="2318553"/>
                </a:cubicBezTo>
                <a:cubicBezTo>
                  <a:pt x="5812244" y="2314441"/>
                  <a:pt x="5808842" y="2310187"/>
                  <a:pt x="5807992" y="2318553"/>
                </a:cubicBezTo>
                <a:cubicBezTo>
                  <a:pt x="5810686" y="2325502"/>
                  <a:pt x="5831105" y="2336137"/>
                  <a:pt x="5833090" y="2319546"/>
                </a:cubicBezTo>
                <a:lnTo>
                  <a:pt x="5833232" y="2318979"/>
                </a:lnTo>
                <a:cubicBezTo>
                  <a:pt x="5828762" y="2308436"/>
                  <a:pt x="5823251" y="2298365"/>
                  <a:pt x="5816783" y="2288917"/>
                </a:cubicBezTo>
                <a:close/>
                <a:moveTo>
                  <a:pt x="5927246" y="2261266"/>
                </a:moveTo>
                <a:cubicBezTo>
                  <a:pt x="5941426" y="2263535"/>
                  <a:pt x="5916185" y="2288917"/>
                  <a:pt x="5930932" y="2291186"/>
                </a:cubicBezTo>
                <a:cubicBezTo>
                  <a:pt x="5928805" y="2311747"/>
                  <a:pt x="5917745" y="2291186"/>
                  <a:pt x="5922708" y="2276155"/>
                </a:cubicBezTo>
                <a:cubicBezTo>
                  <a:pt x="5896050" y="2272752"/>
                  <a:pt x="5922424" y="2272326"/>
                  <a:pt x="5927246" y="2261266"/>
                </a:cubicBezTo>
                <a:close/>
                <a:moveTo>
                  <a:pt x="5855069" y="2259848"/>
                </a:moveTo>
                <a:cubicBezTo>
                  <a:pt x="5853935" y="2280693"/>
                  <a:pt x="5840889" y="2279984"/>
                  <a:pt x="5837770" y="2296716"/>
                </a:cubicBezTo>
                <a:cubicBezTo>
                  <a:pt x="5842912" y="2297130"/>
                  <a:pt x="5847548" y="2299975"/>
                  <a:pt x="5850248" y="2304373"/>
                </a:cubicBezTo>
                <a:cubicBezTo>
                  <a:pt x="5842165" y="2271617"/>
                  <a:pt x="5875205" y="2275162"/>
                  <a:pt x="5863294" y="2260415"/>
                </a:cubicBezTo>
                <a:lnTo>
                  <a:pt x="5863435" y="2259848"/>
                </a:lnTo>
                <a:cubicBezTo>
                  <a:pt x="5862443" y="2268781"/>
                  <a:pt x="5858756" y="2264244"/>
                  <a:pt x="5855069" y="2259848"/>
                </a:cubicBezTo>
                <a:close/>
                <a:moveTo>
                  <a:pt x="5847687" y="2232334"/>
                </a:moveTo>
                <a:lnTo>
                  <a:pt x="5842734" y="2236917"/>
                </a:lnTo>
                <a:lnTo>
                  <a:pt x="5842732" y="2236876"/>
                </a:lnTo>
                <a:lnTo>
                  <a:pt x="5842165" y="2237444"/>
                </a:lnTo>
                <a:lnTo>
                  <a:pt x="5842734" y="2236917"/>
                </a:lnTo>
                <a:lnTo>
                  <a:pt x="5843220" y="2249324"/>
                </a:lnTo>
                <a:cubicBezTo>
                  <a:pt x="5848298" y="2257553"/>
                  <a:pt x="5864144" y="2253857"/>
                  <a:pt x="5863719" y="2244817"/>
                </a:cubicBezTo>
                <a:cubicBezTo>
                  <a:pt x="5857019" y="2242052"/>
                  <a:pt x="5852792" y="2231630"/>
                  <a:pt x="5847687" y="2232334"/>
                </a:cubicBezTo>
                <a:close/>
                <a:moveTo>
                  <a:pt x="5936179" y="2186821"/>
                </a:moveTo>
                <a:lnTo>
                  <a:pt x="5936888" y="2186821"/>
                </a:lnTo>
                <a:cubicBezTo>
                  <a:pt x="5954471" y="2187672"/>
                  <a:pt x="5934619" y="2234040"/>
                  <a:pt x="5935754" y="2254034"/>
                </a:cubicBezTo>
                <a:cubicBezTo>
                  <a:pt x="5924268" y="2240421"/>
                  <a:pt x="5941426" y="2215465"/>
                  <a:pt x="5936179" y="2186821"/>
                </a:cubicBezTo>
                <a:close/>
                <a:moveTo>
                  <a:pt x="5788510" y="2182354"/>
                </a:moveTo>
                <a:cubicBezTo>
                  <a:pt x="5786509" y="2182381"/>
                  <a:pt x="5784913" y="2184694"/>
                  <a:pt x="5784169" y="2191500"/>
                </a:cubicBezTo>
                <a:cubicBezTo>
                  <a:pt x="5785729" y="2192635"/>
                  <a:pt x="5786899" y="2194230"/>
                  <a:pt x="5787590" y="2196694"/>
                </a:cubicBezTo>
                <a:lnTo>
                  <a:pt x="5787728" y="2199297"/>
                </a:lnTo>
                <a:lnTo>
                  <a:pt x="5790285" y="2198271"/>
                </a:lnTo>
                <a:lnTo>
                  <a:pt x="5802121" y="2200320"/>
                </a:lnTo>
                <a:lnTo>
                  <a:pt x="5804198" y="2199388"/>
                </a:lnTo>
                <a:cubicBezTo>
                  <a:pt x="5809374" y="2195754"/>
                  <a:pt x="5812104" y="2190791"/>
                  <a:pt x="5805439" y="2184269"/>
                </a:cubicBezTo>
                <a:cubicBezTo>
                  <a:pt x="5804163" y="2202773"/>
                  <a:pt x="5794512" y="2182274"/>
                  <a:pt x="5788510" y="2182354"/>
                </a:cubicBezTo>
                <a:close/>
                <a:moveTo>
                  <a:pt x="5784878" y="2131944"/>
                </a:moveTo>
                <a:cubicBezTo>
                  <a:pt x="5784878" y="2153073"/>
                  <a:pt x="5768004" y="2150520"/>
                  <a:pt x="5784878" y="2161864"/>
                </a:cubicBezTo>
                <a:cubicBezTo>
                  <a:pt x="5783176" y="2121451"/>
                  <a:pt x="5802320" y="2164700"/>
                  <a:pt x="5805864" y="2132512"/>
                </a:cubicBezTo>
                <a:lnTo>
                  <a:pt x="5806006" y="2131944"/>
                </a:lnTo>
                <a:cubicBezTo>
                  <a:pt x="5792819" y="2137049"/>
                  <a:pt x="5797782" y="2137191"/>
                  <a:pt x="5784878" y="2131944"/>
                </a:cubicBezTo>
                <a:close/>
                <a:moveTo>
                  <a:pt x="866541" y="2114077"/>
                </a:moveTo>
                <a:lnTo>
                  <a:pt x="866541" y="2114219"/>
                </a:lnTo>
                <a:lnTo>
                  <a:pt x="866369" y="2114182"/>
                </a:lnTo>
                <a:close/>
                <a:moveTo>
                  <a:pt x="772669" y="2106136"/>
                </a:moveTo>
                <a:cubicBezTo>
                  <a:pt x="771818" y="2112659"/>
                  <a:pt x="775931" y="2113084"/>
                  <a:pt x="780326" y="2113084"/>
                </a:cubicBezTo>
                <a:cubicBezTo>
                  <a:pt x="769266" y="2137049"/>
                  <a:pt x="758773" y="2118756"/>
                  <a:pt x="730980" y="2124287"/>
                </a:cubicBezTo>
                <a:cubicBezTo>
                  <a:pt x="732114" y="2116062"/>
                  <a:pt x="745160" y="2118189"/>
                  <a:pt x="744167" y="2108263"/>
                </a:cubicBezTo>
                <a:cubicBezTo>
                  <a:pt x="774796" y="2126981"/>
                  <a:pt x="748705" y="2113935"/>
                  <a:pt x="772669" y="2106136"/>
                </a:cubicBezTo>
                <a:close/>
                <a:moveTo>
                  <a:pt x="822902" y="2104984"/>
                </a:moveTo>
                <a:lnTo>
                  <a:pt x="866369" y="2114182"/>
                </a:lnTo>
                <a:lnTo>
                  <a:pt x="850537" y="2123879"/>
                </a:lnTo>
                <a:cubicBezTo>
                  <a:pt x="832598" y="2126617"/>
                  <a:pt x="809573" y="2112446"/>
                  <a:pt x="787984" y="2119891"/>
                </a:cubicBezTo>
                <a:cubicBezTo>
                  <a:pt x="794081" y="2106278"/>
                  <a:pt x="807765" y="2103619"/>
                  <a:pt x="822902" y="2104984"/>
                </a:cubicBezTo>
                <a:close/>
                <a:moveTo>
                  <a:pt x="974195" y="2015395"/>
                </a:moveTo>
                <a:cubicBezTo>
                  <a:pt x="969099" y="2015951"/>
                  <a:pt x="964667" y="2018291"/>
                  <a:pt x="961122" y="2023892"/>
                </a:cubicBezTo>
                <a:cubicBezTo>
                  <a:pt x="969346" y="2048849"/>
                  <a:pt x="1038403" y="2026445"/>
                  <a:pt x="1031597" y="2019496"/>
                </a:cubicBezTo>
                <a:lnTo>
                  <a:pt x="1032022" y="2018646"/>
                </a:lnTo>
                <a:cubicBezTo>
                  <a:pt x="1010752" y="2028111"/>
                  <a:pt x="989482" y="2013727"/>
                  <a:pt x="974195" y="2015395"/>
                </a:cubicBezTo>
                <a:close/>
                <a:moveTo>
                  <a:pt x="5879884" y="2006309"/>
                </a:moveTo>
                <a:cubicBezTo>
                  <a:pt x="5873503" y="2007586"/>
                  <a:pt x="5864144" y="2003473"/>
                  <a:pt x="5862726" y="2013541"/>
                </a:cubicBezTo>
                <a:cubicBezTo>
                  <a:pt x="5873928" y="2014250"/>
                  <a:pt x="5871518" y="2037789"/>
                  <a:pt x="5883571" y="2036796"/>
                </a:cubicBezTo>
                <a:lnTo>
                  <a:pt x="5883713" y="2036229"/>
                </a:lnTo>
                <a:cubicBezTo>
                  <a:pt x="5884847" y="2022049"/>
                  <a:pt x="5879175" y="2019639"/>
                  <a:pt x="5879884" y="2006309"/>
                </a:cubicBezTo>
                <a:close/>
                <a:moveTo>
                  <a:pt x="894919" y="2000406"/>
                </a:moveTo>
                <a:cubicBezTo>
                  <a:pt x="877814" y="1997872"/>
                  <a:pt x="860798" y="2001133"/>
                  <a:pt x="852077" y="2017228"/>
                </a:cubicBezTo>
                <a:cubicBezTo>
                  <a:pt x="878594" y="2025168"/>
                  <a:pt x="886677" y="2022332"/>
                  <a:pt x="887244" y="2007160"/>
                </a:cubicBezTo>
                <a:cubicBezTo>
                  <a:pt x="891356" y="2022474"/>
                  <a:pt x="927799" y="2038781"/>
                  <a:pt x="938292" y="2019071"/>
                </a:cubicBezTo>
                <a:lnTo>
                  <a:pt x="938292" y="2018362"/>
                </a:lnTo>
                <a:cubicBezTo>
                  <a:pt x="929217" y="2011272"/>
                  <a:pt x="912024" y="2002941"/>
                  <a:pt x="894919" y="2000406"/>
                </a:cubicBezTo>
                <a:close/>
                <a:moveTo>
                  <a:pt x="1444615" y="1988928"/>
                </a:moveTo>
                <a:lnTo>
                  <a:pt x="1444436" y="1989196"/>
                </a:lnTo>
                <a:lnTo>
                  <a:pt x="1444587" y="1989212"/>
                </a:lnTo>
                <a:close/>
                <a:moveTo>
                  <a:pt x="1450161" y="1974354"/>
                </a:moveTo>
                <a:lnTo>
                  <a:pt x="1425121" y="1989281"/>
                </a:lnTo>
                <a:lnTo>
                  <a:pt x="1424099" y="1989293"/>
                </a:lnTo>
                <a:lnTo>
                  <a:pt x="1423674" y="1990144"/>
                </a:lnTo>
                <a:lnTo>
                  <a:pt x="1425121" y="1989281"/>
                </a:lnTo>
                <a:lnTo>
                  <a:pt x="1443271" y="1989071"/>
                </a:lnTo>
                <a:lnTo>
                  <a:pt x="1443705" y="1989118"/>
                </a:lnTo>
                <a:lnTo>
                  <a:pt x="1448789" y="1979305"/>
                </a:lnTo>
                <a:lnTo>
                  <a:pt x="1453405" y="1974705"/>
                </a:lnTo>
                <a:close/>
                <a:moveTo>
                  <a:pt x="1250252" y="1972561"/>
                </a:moveTo>
                <a:cubicBezTo>
                  <a:pt x="1196652" y="1982487"/>
                  <a:pt x="1156381" y="1961926"/>
                  <a:pt x="1122632" y="1989577"/>
                </a:cubicBezTo>
                <a:cubicBezTo>
                  <a:pt x="1168150" y="1998226"/>
                  <a:pt x="1209698" y="1999361"/>
                  <a:pt x="1250961" y="1980643"/>
                </a:cubicBezTo>
                <a:lnTo>
                  <a:pt x="1250252" y="1979934"/>
                </a:lnTo>
                <a:cubicBezTo>
                  <a:pt x="1265709" y="1996525"/>
                  <a:pt x="1264433" y="1978233"/>
                  <a:pt x="1250252" y="1972561"/>
                </a:cubicBezTo>
                <a:close/>
                <a:moveTo>
                  <a:pt x="762601" y="1972277"/>
                </a:moveTo>
                <a:cubicBezTo>
                  <a:pt x="764445" y="1978516"/>
                  <a:pt x="760474" y="1979509"/>
                  <a:pt x="756079" y="1980218"/>
                </a:cubicBezTo>
                <a:cubicBezTo>
                  <a:pt x="756079" y="1987450"/>
                  <a:pt x="765296" y="1985464"/>
                  <a:pt x="770259" y="1986599"/>
                </a:cubicBezTo>
                <a:cubicBezTo>
                  <a:pt x="762885" y="2013966"/>
                  <a:pt x="747003" y="1990711"/>
                  <a:pt x="728569" y="2004749"/>
                </a:cubicBezTo>
                <a:cubicBezTo>
                  <a:pt x="737361" y="1991278"/>
                  <a:pt x="741757" y="1974404"/>
                  <a:pt x="762601" y="1972277"/>
                </a:cubicBezTo>
                <a:close/>
                <a:moveTo>
                  <a:pt x="5907212" y="1863804"/>
                </a:moveTo>
                <a:lnTo>
                  <a:pt x="5908102" y="1865644"/>
                </a:lnTo>
                <a:lnTo>
                  <a:pt x="5907394" y="1865644"/>
                </a:lnTo>
                <a:close/>
                <a:moveTo>
                  <a:pt x="5893621" y="1829591"/>
                </a:moveTo>
                <a:cubicBezTo>
                  <a:pt x="5898186" y="1831470"/>
                  <a:pt x="5902338" y="1835396"/>
                  <a:pt x="5904994" y="1841396"/>
                </a:cubicBezTo>
                <a:lnTo>
                  <a:pt x="5907212" y="1863804"/>
                </a:lnTo>
                <a:lnTo>
                  <a:pt x="5900846" y="1850648"/>
                </a:lnTo>
                <a:cubicBezTo>
                  <a:pt x="5894498" y="1839375"/>
                  <a:pt x="5889207" y="1838631"/>
                  <a:pt x="5869958" y="1842672"/>
                </a:cubicBezTo>
                <a:cubicBezTo>
                  <a:pt x="5873716" y="1830265"/>
                  <a:pt x="5884493" y="1825833"/>
                  <a:pt x="5893621" y="1829591"/>
                </a:cubicBezTo>
                <a:close/>
                <a:moveTo>
                  <a:pt x="5951837" y="1791390"/>
                </a:moveTo>
                <a:lnTo>
                  <a:pt x="5951919" y="1791766"/>
                </a:lnTo>
                <a:lnTo>
                  <a:pt x="5951601" y="1791751"/>
                </a:lnTo>
                <a:close/>
                <a:moveTo>
                  <a:pt x="1340011" y="1779996"/>
                </a:moveTo>
                <a:lnTo>
                  <a:pt x="1340867" y="1793288"/>
                </a:lnTo>
                <a:lnTo>
                  <a:pt x="1351347" y="1793676"/>
                </a:lnTo>
                <a:lnTo>
                  <a:pt x="1346355" y="1787161"/>
                </a:lnTo>
                <a:cubicBezTo>
                  <a:pt x="1344460" y="1784294"/>
                  <a:pt x="1342386" y="1781378"/>
                  <a:pt x="1340011" y="1779996"/>
                </a:cubicBezTo>
                <a:close/>
                <a:moveTo>
                  <a:pt x="5949171" y="1779163"/>
                </a:moveTo>
                <a:cubicBezTo>
                  <a:pt x="5949756" y="1778224"/>
                  <a:pt x="5951990" y="1780280"/>
                  <a:pt x="5956314" y="1784534"/>
                </a:cubicBezTo>
                <a:lnTo>
                  <a:pt x="5951837" y="1791390"/>
                </a:lnTo>
                <a:close/>
                <a:moveTo>
                  <a:pt x="1451197" y="1776731"/>
                </a:moveTo>
                <a:cubicBezTo>
                  <a:pt x="1449469" y="1778093"/>
                  <a:pt x="1448556" y="1780836"/>
                  <a:pt x="1447741" y="1783734"/>
                </a:cubicBezTo>
                <a:lnTo>
                  <a:pt x="1445820" y="1789042"/>
                </a:lnTo>
                <a:lnTo>
                  <a:pt x="1455951" y="1787667"/>
                </a:lnTo>
                <a:lnTo>
                  <a:pt x="1459546" y="1778009"/>
                </a:lnTo>
                <a:cubicBezTo>
                  <a:pt x="1455469" y="1775386"/>
                  <a:pt x="1452926" y="1775368"/>
                  <a:pt x="1451197" y="1776731"/>
                </a:cubicBezTo>
                <a:close/>
                <a:moveTo>
                  <a:pt x="1352963" y="1763927"/>
                </a:moveTo>
                <a:lnTo>
                  <a:pt x="1352117" y="1764681"/>
                </a:lnTo>
                <a:cubicBezTo>
                  <a:pt x="1350504" y="1764787"/>
                  <a:pt x="1348661" y="1764398"/>
                  <a:pt x="1345967" y="1765957"/>
                </a:cubicBezTo>
                <a:cubicBezTo>
                  <a:pt x="1348945" y="1777018"/>
                  <a:pt x="1355184" y="1786093"/>
                  <a:pt x="1361848" y="1768935"/>
                </a:cubicBezTo>
                <a:cubicBezTo>
                  <a:pt x="1359934" y="1780598"/>
                  <a:pt x="1358206" y="1787467"/>
                  <a:pt x="1356542" y="1791122"/>
                </a:cubicBezTo>
                <a:lnTo>
                  <a:pt x="1352175" y="1793706"/>
                </a:lnTo>
                <a:lnTo>
                  <a:pt x="1381383" y="1794785"/>
                </a:lnTo>
                <a:lnTo>
                  <a:pt x="1382268" y="1787936"/>
                </a:lnTo>
                <a:cubicBezTo>
                  <a:pt x="1386203" y="1776450"/>
                  <a:pt x="1386229" y="1788654"/>
                  <a:pt x="1389048" y="1778664"/>
                </a:cubicBezTo>
                <a:lnTo>
                  <a:pt x="1391745" y="1765780"/>
                </a:lnTo>
                <a:lnTo>
                  <a:pt x="1386341" y="1765862"/>
                </a:lnTo>
                <a:lnTo>
                  <a:pt x="1388507" y="1766383"/>
                </a:lnTo>
                <a:cubicBezTo>
                  <a:pt x="1382551" y="1780527"/>
                  <a:pt x="1372687" y="1784063"/>
                  <a:pt x="1370760" y="1772504"/>
                </a:cubicBezTo>
                <a:lnTo>
                  <a:pt x="1371202" y="1766094"/>
                </a:lnTo>
                <a:lnTo>
                  <a:pt x="1371050" y="1766096"/>
                </a:lnTo>
                <a:close/>
                <a:moveTo>
                  <a:pt x="1343775" y="1762825"/>
                </a:moveTo>
                <a:lnTo>
                  <a:pt x="1343840" y="1766383"/>
                </a:lnTo>
                <a:lnTo>
                  <a:pt x="1344852" y="1762954"/>
                </a:lnTo>
                <a:close/>
                <a:moveTo>
                  <a:pt x="1447843" y="1761970"/>
                </a:moveTo>
                <a:lnTo>
                  <a:pt x="1433864" y="1765136"/>
                </a:lnTo>
                <a:lnTo>
                  <a:pt x="1408287" y="1765527"/>
                </a:lnTo>
                <a:lnTo>
                  <a:pt x="1407508" y="1772338"/>
                </a:lnTo>
                <a:cubicBezTo>
                  <a:pt x="1408146" y="1760002"/>
                  <a:pt x="1405275" y="1769361"/>
                  <a:pt x="1404098" y="1768889"/>
                </a:cubicBezTo>
                <a:lnTo>
                  <a:pt x="1403818" y="1765595"/>
                </a:lnTo>
                <a:lnTo>
                  <a:pt x="1396481" y="1765707"/>
                </a:lnTo>
                <a:lnTo>
                  <a:pt x="1394746" y="1775033"/>
                </a:lnTo>
                <a:cubicBezTo>
                  <a:pt x="1392902" y="1772551"/>
                  <a:pt x="1390137" y="1779960"/>
                  <a:pt x="1386876" y="1792385"/>
                </a:cubicBezTo>
                <a:lnTo>
                  <a:pt x="1386259" y="1794965"/>
                </a:lnTo>
                <a:lnTo>
                  <a:pt x="1398775" y="1795428"/>
                </a:lnTo>
                <a:lnTo>
                  <a:pt x="1438765" y="1790000"/>
                </a:lnTo>
                <a:lnTo>
                  <a:pt x="1440562" y="1778310"/>
                </a:lnTo>
                <a:cubicBezTo>
                  <a:pt x="1441573" y="1774677"/>
                  <a:pt x="1441821" y="1772266"/>
                  <a:pt x="1438276" y="1770777"/>
                </a:cubicBezTo>
                <a:close/>
                <a:moveTo>
                  <a:pt x="5926820" y="1754189"/>
                </a:moveTo>
                <a:cubicBezTo>
                  <a:pt x="5929541" y="1758700"/>
                  <a:pt x="5934321" y="1761568"/>
                  <a:pt x="5939582" y="1761846"/>
                </a:cubicBezTo>
                <a:cubicBezTo>
                  <a:pt x="5936434" y="1768842"/>
                  <a:pt x="5934838" y="1776437"/>
                  <a:pt x="5934903" y="1784109"/>
                </a:cubicBezTo>
                <a:cubicBezTo>
                  <a:pt x="5935470" y="1789213"/>
                  <a:pt x="5938129" y="1790809"/>
                  <a:pt x="5941443" y="1791287"/>
                </a:cubicBezTo>
                <a:lnTo>
                  <a:pt x="5951601" y="1791751"/>
                </a:lnTo>
                <a:lnTo>
                  <a:pt x="5946441" y="1799654"/>
                </a:lnTo>
                <a:cubicBezTo>
                  <a:pt x="5943703" y="1800655"/>
                  <a:pt x="5940871" y="1800686"/>
                  <a:pt x="5938627" y="1799430"/>
                </a:cubicBezTo>
                <a:lnTo>
                  <a:pt x="5934639" y="1792044"/>
                </a:lnTo>
                <a:lnTo>
                  <a:pt x="5934761" y="1791624"/>
                </a:lnTo>
                <a:lnTo>
                  <a:pt x="5934336" y="1791482"/>
                </a:lnTo>
                <a:lnTo>
                  <a:pt x="5934639" y="1792044"/>
                </a:lnTo>
                <a:lnTo>
                  <a:pt x="5928911" y="1811813"/>
                </a:lnTo>
                <a:cubicBezTo>
                  <a:pt x="5927990" y="1820410"/>
                  <a:pt x="5927458" y="1829697"/>
                  <a:pt x="5925402" y="1836149"/>
                </a:cubicBezTo>
                <a:cubicBezTo>
                  <a:pt x="5914484" y="1800983"/>
                  <a:pt x="5933626" y="1784676"/>
                  <a:pt x="5926820" y="1754189"/>
                </a:cubicBezTo>
                <a:close/>
                <a:moveTo>
                  <a:pt x="1190555" y="1745687"/>
                </a:moveTo>
                <a:cubicBezTo>
                  <a:pt x="1160440" y="1746185"/>
                  <a:pt x="1131743" y="1751778"/>
                  <a:pt x="1105049" y="1767092"/>
                </a:cubicBezTo>
                <a:cubicBezTo>
                  <a:pt x="1150355" y="1776291"/>
                  <a:pt x="1200306" y="1784573"/>
                  <a:pt x="1250671" y="1789957"/>
                </a:cubicBezTo>
                <a:lnTo>
                  <a:pt x="1313821" y="1792289"/>
                </a:lnTo>
                <a:lnTo>
                  <a:pt x="1314607" y="1791546"/>
                </a:lnTo>
                <a:cubicBezTo>
                  <a:pt x="1320523" y="1789718"/>
                  <a:pt x="1326079" y="1796763"/>
                  <a:pt x="1332354" y="1786660"/>
                </a:cubicBezTo>
                <a:lnTo>
                  <a:pt x="1339770" y="1762345"/>
                </a:lnTo>
                <a:lnTo>
                  <a:pt x="1329573" y="1761122"/>
                </a:lnTo>
                <a:lnTo>
                  <a:pt x="1323624" y="1766595"/>
                </a:lnTo>
                <a:cubicBezTo>
                  <a:pt x="1320106" y="1767712"/>
                  <a:pt x="1316260" y="1766170"/>
                  <a:pt x="1311793" y="1759718"/>
                </a:cubicBezTo>
                <a:lnTo>
                  <a:pt x="1311980" y="1759013"/>
                </a:lnTo>
                <a:lnTo>
                  <a:pt x="1308990" y="1758654"/>
                </a:lnTo>
                <a:lnTo>
                  <a:pt x="1292096" y="1756122"/>
                </a:lnTo>
                <a:lnTo>
                  <a:pt x="1291759" y="1756576"/>
                </a:lnTo>
                <a:cubicBezTo>
                  <a:pt x="1291002" y="1758690"/>
                  <a:pt x="1290842" y="1761491"/>
                  <a:pt x="1291657" y="1765674"/>
                </a:cubicBezTo>
                <a:cubicBezTo>
                  <a:pt x="1284142" y="1791481"/>
                  <a:pt x="1292508" y="1743553"/>
                  <a:pt x="1285560" y="1756882"/>
                </a:cubicBezTo>
                <a:lnTo>
                  <a:pt x="1287035" y="1755363"/>
                </a:lnTo>
                <a:lnTo>
                  <a:pt x="1248539" y="1749591"/>
                </a:lnTo>
                <a:cubicBezTo>
                  <a:pt x="1228752" y="1747053"/>
                  <a:pt x="1209377" y="1745375"/>
                  <a:pt x="1190555" y="1745687"/>
                </a:cubicBezTo>
                <a:close/>
                <a:moveTo>
                  <a:pt x="6307579" y="1731829"/>
                </a:moveTo>
                <a:lnTo>
                  <a:pt x="6297716" y="1746926"/>
                </a:lnTo>
                <a:cubicBezTo>
                  <a:pt x="6283519" y="1759621"/>
                  <a:pt x="6259590" y="1764859"/>
                  <a:pt x="6244594" y="1776876"/>
                </a:cubicBezTo>
                <a:cubicBezTo>
                  <a:pt x="6230414" y="1777869"/>
                  <a:pt x="6236370" y="1753054"/>
                  <a:pt x="6219212" y="1757592"/>
                </a:cubicBezTo>
                <a:cubicBezTo>
                  <a:pt x="6235590" y="1749403"/>
                  <a:pt x="6260981" y="1749908"/>
                  <a:pt x="6284917" y="1742417"/>
                </a:cubicBezTo>
                <a:close/>
                <a:moveTo>
                  <a:pt x="6307979" y="1731217"/>
                </a:moveTo>
                <a:lnTo>
                  <a:pt x="6307979" y="1731642"/>
                </a:lnTo>
                <a:lnTo>
                  <a:pt x="6307579" y="1731829"/>
                </a:lnTo>
                <a:close/>
                <a:moveTo>
                  <a:pt x="5819336" y="1722426"/>
                </a:moveTo>
                <a:cubicBezTo>
                  <a:pt x="5827134" y="1754898"/>
                  <a:pt x="5778214" y="1724411"/>
                  <a:pt x="5793244" y="1744121"/>
                </a:cubicBezTo>
                <a:lnTo>
                  <a:pt x="5793386" y="1743979"/>
                </a:lnTo>
                <a:cubicBezTo>
                  <a:pt x="5826142" y="1753338"/>
                  <a:pt x="5826000" y="1771489"/>
                  <a:pt x="5853651" y="1744830"/>
                </a:cubicBezTo>
                <a:lnTo>
                  <a:pt x="5853651" y="1730650"/>
                </a:lnTo>
                <a:cubicBezTo>
                  <a:pt x="5848546" y="1729516"/>
                  <a:pt x="5844009" y="1716470"/>
                  <a:pt x="5840747" y="1730650"/>
                </a:cubicBezTo>
                <a:cubicBezTo>
                  <a:pt x="5846419" y="1739725"/>
                  <a:pt x="5831247" y="1731501"/>
                  <a:pt x="5823306" y="1744830"/>
                </a:cubicBezTo>
                <a:cubicBezTo>
                  <a:pt x="5826142" y="1737882"/>
                  <a:pt x="5833657" y="1717463"/>
                  <a:pt x="5819336" y="1722426"/>
                </a:cubicBezTo>
                <a:close/>
                <a:moveTo>
                  <a:pt x="1256090" y="1718520"/>
                </a:moveTo>
                <a:lnTo>
                  <a:pt x="1237137" y="1719791"/>
                </a:lnTo>
                <a:cubicBezTo>
                  <a:pt x="1232257" y="1720523"/>
                  <a:pt x="1229687" y="1721452"/>
                  <a:pt x="1228947" y="1722456"/>
                </a:cubicBezTo>
                <a:lnTo>
                  <a:pt x="1238122" y="1726429"/>
                </a:lnTo>
                <a:close/>
                <a:moveTo>
                  <a:pt x="1552850" y="1680309"/>
                </a:moveTo>
                <a:lnTo>
                  <a:pt x="1553257" y="1680609"/>
                </a:lnTo>
                <a:lnTo>
                  <a:pt x="1553930" y="1680716"/>
                </a:lnTo>
                <a:close/>
                <a:moveTo>
                  <a:pt x="1255021" y="1678961"/>
                </a:moveTo>
                <a:lnTo>
                  <a:pt x="1252308" y="1681604"/>
                </a:lnTo>
                <a:cubicBezTo>
                  <a:pt x="1250110" y="1684032"/>
                  <a:pt x="1248266" y="1684848"/>
                  <a:pt x="1246848" y="1679318"/>
                </a:cubicBezTo>
                <a:lnTo>
                  <a:pt x="1246848" y="1691102"/>
                </a:lnTo>
                <a:lnTo>
                  <a:pt x="1253756" y="1692688"/>
                </a:lnTo>
                <a:lnTo>
                  <a:pt x="1254400" y="1691317"/>
                </a:lnTo>
                <a:cubicBezTo>
                  <a:pt x="1255268" y="1689802"/>
                  <a:pt x="1256145" y="1688043"/>
                  <a:pt x="1257054" y="1685404"/>
                </a:cubicBezTo>
                <a:lnTo>
                  <a:pt x="1258514" y="1679651"/>
                </a:lnTo>
                <a:close/>
                <a:moveTo>
                  <a:pt x="1219406" y="1669186"/>
                </a:moveTo>
                <a:lnTo>
                  <a:pt x="1207034" y="1669761"/>
                </a:lnTo>
                <a:lnTo>
                  <a:pt x="1206642" y="1670021"/>
                </a:lnTo>
                <a:lnTo>
                  <a:pt x="1205931" y="1669919"/>
                </a:lnTo>
                <a:lnTo>
                  <a:pt x="1193107" y="1685841"/>
                </a:lnTo>
                <a:lnTo>
                  <a:pt x="1193107" y="1686124"/>
                </a:lnTo>
                <a:cubicBezTo>
                  <a:pt x="1202041" y="1681941"/>
                  <a:pt x="1210469" y="1681542"/>
                  <a:pt x="1218204" y="1682790"/>
                </a:cubicBezTo>
                <a:lnTo>
                  <a:pt x="1234561" y="1687902"/>
                </a:lnTo>
                <a:lnTo>
                  <a:pt x="1239758" y="1685699"/>
                </a:lnTo>
                <a:lnTo>
                  <a:pt x="1236538" y="1674634"/>
                </a:lnTo>
                <a:lnTo>
                  <a:pt x="1232412" y="1673322"/>
                </a:lnTo>
                <a:lnTo>
                  <a:pt x="1228911" y="1673238"/>
                </a:lnTo>
                <a:cubicBezTo>
                  <a:pt x="1226447" y="1673619"/>
                  <a:pt x="1224231" y="1673650"/>
                  <a:pt x="1223128" y="1670962"/>
                </a:cubicBezTo>
                <a:lnTo>
                  <a:pt x="1223059" y="1670348"/>
                </a:lnTo>
                <a:close/>
                <a:moveTo>
                  <a:pt x="1224019" y="1652375"/>
                </a:moveTo>
                <a:lnTo>
                  <a:pt x="1221639" y="1655570"/>
                </a:lnTo>
                <a:lnTo>
                  <a:pt x="1223455" y="1656674"/>
                </a:lnTo>
                <a:close/>
                <a:moveTo>
                  <a:pt x="905394" y="1640748"/>
                </a:moveTo>
                <a:cubicBezTo>
                  <a:pt x="909506" y="1642308"/>
                  <a:pt x="910641" y="1654361"/>
                  <a:pt x="914753" y="1649539"/>
                </a:cubicBezTo>
                <a:lnTo>
                  <a:pt x="914611" y="1650107"/>
                </a:lnTo>
                <a:cubicBezTo>
                  <a:pt x="905678" y="1675773"/>
                  <a:pt x="884549" y="1629120"/>
                  <a:pt x="905394" y="1640748"/>
                </a:cubicBezTo>
                <a:close/>
                <a:moveTo>
                  <a:pt x="1521554" y="1635301"/>
                </a:moveTo>
                <a:lnTo>
                  <a:pt x="1519452" y="1635732"/>
                </a:lnTo>
                <a:lnTo>
                  <a:pt x="1517234" y="1639523"/>
                </a:lnTo>
                <a:lnTo>
                  <a:pt x="1528181" y="1641174"/>
                </a:lnTo>
                <a:lnTo>
                  <a:pt x="1515023" y="1643301"/>
                </a:lnTo>
                <a:lnTo>
                  <a:pt x="1512866" y="1646987"/>
                </a:lnTo>
                <a:cubicBezTo>
                  <a:pt x="1506982" y="1648724"/>
                  <a:pt x="1502347" y="1648937"/>
                  <a:pt x="1498647" y="1648000"/>
                </a:cubicBezTo>
                <a:lnTo>
                  <a:pt x="1496221" y="1646342"/>
                </a:lnTo>
                <a:lnTo>
                  <a:pt x="1491843" y="1647050"/>
                </a:lnTo>
                <a:cubicBezTo>
                  <a:pt x="1478263" y="1647519"/>
                  <a:pt x="1463831" y="1646385"/>
                  <a:pt x="1450386" y="1643301"/>
                </a:cubicBezTo>
                <a:lnTo>
                  <a:pt x="1446374" y="1641557"/>
                </a:lnTo>
                <a:lnTo>
                  <a:pt x="1447398" y="1645327"/>
                </a:lnTo>
                <a:cubicBezTo>
                  <a:pt x="1449259" y="1647634"/>
                  <a:pt x="1452317" y="1644576"/>
                  <a:pt x="1452742" y="1656913"/>
                </a:cubicBezTo>
                <a:cubicBezTo>
                  <a:pt x="1449764" y="1672653"/>
                  <a:pt x="1447903" y="1660476"/>
                  <a:pt x="1445424" y="1662257"/>
                </a:cubicBezTo>
                <a:lnTo>
                  <a:pt x="1443642" y="1667432"/>
                </a:lnTo>
                <a:lnTo>
                  <a:pt x="1454450" y="1667530"/>
                </a:lnTo>
                <a:lnTo>
                  <a:pt x="1508770" y="1674276"/>
                </a:lnTo>
                <a:lnTo>
                  <a:pt x="1513004" y="1672900"/>
                </a:lnTo>
                <a:cubicBezTo>
                  <a:pt x="1532396" y="1667511"/>
                  <a:pt x="1550865" y="1666058"/>
                  <a:pt x="1565612" y="1680309"/>
                </a:cubicBezTo>
                <a:lnTo>
                  <a:pt x="1564778" y="1682448"/>
                </a:lnTo>
                <a:lnTo>
                  <a:pt x="1599497" y="1687989"/>
                </a:lnTo>
                <a:lnTo>
                  <a:pt x="1607507" y="1685214"/>
                </a:lnTo>
                <a:cubicBezTo>
                  <a:pt x="1614152" y="1683739"/>
                  <a:pt x="1621375" y="1683606"/>
                  <a:pt x="1629564" y="1686832"/>
                </a:cubicBezTo>
                <a:cubicBezTo>
                  <a:pt x="1612973" y="1666129"/>
                  <a:pt x="1587024" y="1662017"/>
                  <a:pt x="1561075" y="1658472"/>
                </a:cubicBezTo>
                <a:lnTo>
                  <a:pt x="1581830" y="1647178"/>
                </a:lnTo>
                <a:close/>
                <a:moveTo>
                  <a:pt x="5944884" y="1623035"/>
                </a:moveTo>
                <a:cubicBezTo>
                  <a:pt x="5958637" y="1624424"/>
                  <a:pt x="5975919" y="1640430"/>
                  <a:pt x="5984107" y="1650533"/>
                </a:cubicBezTo>
                <a:cubicBezTo>
                  <a:pt x="5971204" y="1664429"/>
                  <a:pt x="5947665" y="1634226"/>
                  <a:pt x="5932776" y="1627278"/>
                </a:cubicBezTo>
                <a:cubicBezTo>
                  <a:pt x="5936108" y="1623733"/>
                  <a:pt x="5940300" y="1622572"/>
                  <a:pt x="5944884" y="1623035"/>
                </a:cubicBezTo>
                <a:close/>
                <a:moveTo>
                  <a:pt x="954882" y="1603880"/>
                </a:moveTo>
                <a:lnTo>
                  <a:pt x="955164" y="1603892"/>
                </a:lnTo>
                <a:lnTo>
                  <a:pt x="954740" y="1604447"/>
                </a:lnTo>
                <a:close/>
                <a:moveTo>
                  <a:pt x="6168306" y="1598917"/>
                </a:moveTo>
                <a:cubicBezTo>
                  <a:pt x="6159656" y="1621180"/>
                  <a:pt x="6132430" y="1629404"/>
                  <a:pt x="6104212" y="1636778"/>
                </a:cubicBezTo>
                <a:cubicBezTo>
                  <a:pt x="6111586" y="1599059"/>
                  <a:pt x="6135976" y="1616501"/>
                  <a:pt x="6168306" y="1598917"/>
                </a:cubicBezTo>
                <a:close/>
                <a:moveTo>
                  <a:pt x="961370" y="1595762"/>
                </a:moveTo>
                <a:cubicBezTo>
                  <a:pt x="963567" y="1596116"/>
                  <a:pt x="964737" y="1600831"/>
                  <a:pt x="961830" y="1613239"/>
                </a:cubicBezTo>
                <a:cubicBezTo>
                  <a:pt x="958321" y="1616216"/>
                  <a:pt x="958959" y="1606911"/>
                  <a:pt x="957404" y="1603986"/>
                </a:cubicBezTo>
                <a:lnTo>
                  <a:pt x="955164" y="1603892"/>
                </a:lnTo>
                <a:close/>
                <a:moveTo>
                  <a:pt x="1052964" y="1594138"/>
                </a:moveTo>
                <a:lnTo>
                  <a:pt x="1052552" y="1595512"/>
                </a:lnTo>
                <a:lnTo>
                  <a:pt x="1054421" y="1595104"/>
                </a:lnTo>
                <a:close/>
                <a:moveTo>
                  <a:pt x="1030887" y="1578639"/>
                </a:moveTo>
                <a:cubicBezTo>
                  <a:pt x="1026846" y="1587927"/>
                  <a:pt x="1026846" y="1592217"/>
                  <a:pt x="1027254" y="1596648"/>
                </a:cubicBezTo>
                <a:lnTo>
                  <a:pt x="1027653" y="1603020"/>
                </a:lnTo>
                <a:lnTo>
                  <a:pt x="1035171" y="1599309"/>
                </a:lnTo>
                <a:lnTo>
                  <a:pt x="1047449" y="1596627"/>
                </a:lnTo>
                <a:lnTo>
                  <a:pt x="1048754" y="1581901"/>
                </a:lnTo>
                <a:cubicBezTo>
                  <a:pt x="1043082" y="1583319"/>
                  <a:pt x="1032021" y="1593387"/>
                  <a:pt x="1030887" y="1578639"/>
                </a:cubicBezTo>
                <a:close/>
                <a:moveTo>
                  <a:pt x="1014073" y="1574575"/>
                </a:moveTo>
                <a:cubicBezTo>
                  <a:pt x="1013473" y="1573700"/>
                  <a:pt x="1012797" y="1573644"/>
                  <a:pt x="1011966" y="1575117"/>
                </a:cubicBezTo>
                <a:cubicBezTo>
                  <a:pt x="1010858" y="1577080"/>
                  <a:pt x="1009475" y="1581759"/>
                  <a:pt x="1007632" y="1590834"/>
                </a:cubicBezTo>
                <a:cubicBezTo>
                  <a:pt x="1013304" y="1587006"/>
                  <a:pt x="1012169" y="1612671"/>
                  <a:pt x="1019543" y="1585446"/>
                </a:cubicBezTo>
                <a:cubicBezTo>
                  <a:pt x="1016991" y="1587200"/>
                  <a:pt x="1015874" y="1577200"/>
                  <a:pt x="1014073" y="1574575"/>
                </a:cubicBezTo>
                <a:close/>
                <a:moveTo>
                  <a:pt x="827403" y="1572542"/>
                </a:moveTo>
                <a:cubicBezTo>
                  <a:pt x="842377" y="1591324"/>
                  <a:pt x="851456" y="1614120"/>
                  <a:pt x="853495" y="1638054"/>
                </a:cubicBezTo>
                <a:cubicBezTo>
                  <a:pt x="844278" y="1611253"/>
                  <a:pt x="832225" y="1607425"/>
                  <a:pt x="827403" y="1572542"/>
                </a:cubicBezTo>
                <a:close/>
                <a:moveTo>
                  <a:pt x="5848125" y="1568017"/>
                </a:moveTo>
                <a:lnTo>
                  <a:pt x="5846979" y="1568891"/>
                </a:lnTo>
                <a:lnTo>
                  <a:pt x="5846317" y="1571968"/>
                </a:lnTo>
                <a:lnTo>
                  <a:pt x="5851502" y="1573455"/>
                </a:lnTo>
                <a:close/>
                <a:moveTo>
                  <a:pt x="1111498" y="1567269"/>
                </a:moveTo>
                <a:lnTo>
                  <a:pt x="1105771" y="1568884"/>
                </a:lnTo>
                <a:lnTo>
                  <a:pt x="1105766" y="1569088"/>
                </a:lnTo>
                <a:cubicBezTo>
                  <a:pt x="1106378" y="1571536"/>
                  <a:pt x="1107565" y="1572303"/>
                  <a:pt x="1108948" y="1571851"/>
                </a:cubicBezTo>
                <a:close/>
                <a:moveTo>
                  <a:pt x="6021816" y="1566392"/>
                </a:moveTo>
                <a:cubicBezTo>
                  <a:pt x="6002136" y="1566676"/>
                  <a:pt x="5974259" y="1575822"/>
                  <a:pt x="5946958" y="1580785"/>
                </a:cubicBezTo>
                <a:lnTo>
                  <a:pt x="5911190" y="1583213"/>
                </a:lnTo>
                <a:lnTo>
                  <a:pt x="5910409" y="1584415"/>
                </a:lnTo>
                <a:lnTo>
                  <a:pt x="5930408" y="1591054"/>
                </a:lnTo>
                <a:cubicBezTo>
                  <a:pt x="5956404" y="1594717"/>
                  <a:pt x="5990596" y="1588070"/>
                  <a:pt x="6022394" y="1584454"/>
                </a:cubicBezTo>
                <a:cubicBezTo>
                  <a:pt x="6008214" y="1596223"/>
                  <a:pt x="5975493" y="1605972"/>
                  <a:pt x="5946548" y="1608950"/>
                </a:cubicBezTo>
                <a:lnTo>
                  <a:pt x="5916754" y="1608000"/>
                </a:lnTo>
                <a:lnTo>
                  <a:pt x="5914883" y="1609874"/>
                </a:lnTo>
                <a:cubicBezTo>
                  <a:pt x="5908954" y="1611237"/>
                  <a:pt x="5903424" y="1603845"/>
                  <a:pt x="5915761" y="1618628"/>
                </a:cubicBezTo>
                <a:cubicBezTo>
                  <a:pt x="5896618" y="1635431"/>
                  <a:pt x="5877714" y="1627030"/>
                  <a:pt x="5857973" y="1627761"/>
                </a:cubicBezTo>
                <a:lnTo>
                  <a:pt x="5838260" y="1632720"/>
                </a:lnTo>
                <a:lnTo>
                  <a:pt x="5838137" y="1633270"/>
                </a:lnTo>
                <a:lnTo>
                  <a:pt x="5847171" y="1651816"/>
                </a:lnTo>
                <a:cubicBezTo>
                  <a:pt x="5855035" y="1669144"/>
                  <a:pt x="5860565" y="1678078"/>
                  <a:pt x="5880452" y="1648406"/>
                </a:cubicBezTo>
                <a:cubicBezTo>
                  <a:pt x="5882154" y="1656418"/>
                  <a:pt x="5881303" y="1668542"/>
                  <a:pt x="5883625" y="1677316"/>
                </a:cubicBezTo>
                <a:lnTo>
                  <a:pt x="5888470" y="1684471"/>
                </a:lnTo>
                <a:lnTo>
                  <a:pt x="5894508" y="1684299"/>
                </a:lnTo>
                <a:cubicBezTo>
                  <a:pt x="5912144" y="1683253"/>
                  <a:pt x="5926395" y="1679602"/>
                  <a:pt x="5924977" y="1664004"/>
                </a:cubicBezTo>
                <a:cubicBezTo>
                  <a:pt x="5940150" y="1672653"/>
                  <a:pt x="6073158" y="1652092"/>
                  <a:pt x="6010057" y="1608418"/>
                </a:cubicBezTo>
                <a:cubicBezTo>
                  <a:pt x="6024237" y="1590551"/>
                  <a:pt x="6050470" y="1614090"/>
                  <a:pt x="6044089" y="1574244"/>
                </a:cubicBezTo>
                <a:cubicBezTo>
                  <a:pt x="6039445" y="1568324"/>
                  <a:pt x="6031655" y="1566250"/>
                  <a:pt x="6021816" y="1566392"/>
                </a:cubicBezTo>
                <a:close/>
                <a:moveTo>
                  <a:pt x="5876215" y="1558363"/>
                </a:moveTo>
                <a:lnTo>
                  <a:pt x="5874645" y="1558658"/>
                </a:lnTo>
                <a:lnTo>
                  <a:pt x="5868647" y="1567881"/>
                </a:lnTo>
                <a:lnTo>
                  <a:pt x="5862952" y="1575421"/>
                </a:lnTo>
                <a:lnTo>
                  <a:pt x="5879193" y="1575804"/>
                </a:lnTo>
                <a:cubicBezTo>
                  <a:pt x="5893994" y="1574776"/>
                  <a:pt x="5908316" y="1570841"/>
                  <a:pt x="5911648" y="1562900"/>
                </a:cubicBezTo>
                <a:lnTo>
                  <a:pt x="5902574" y="1560313"/>
                </a:lnTo>
                <a:lnTo>
                  <a:pt x="5900789" y="1561992"/>
                </a:lnTo>
                <a:lnTo>
                  <a:pt x="5901747" y="1560078"/>
                </a:lnTo>
                <a:lnTo>
                  <a:pt x="5897487" y="1558863"/>
                </a:lnTo>
                <a:lnTo>
                  <a:pt x="5883591" y="1558536"/>
                </a:lnTo>
                <a:lnTo>
                  <a:pt x="5886266" y="1566871"/>
                </a:lnTo>
                <a:lnTo>
                  <a:pt x="5881926" y="1558497"/>
                </a:lnTo>
                <a:close/>
                <a:moveTo>
                  <a:pt x="1044143" y="1558138"/>
                </a:moveTo>
                <a:lnTo>
                  <a:pt x="1044925" y="1567437"/>
                </a:lnTo>
                <a:lnTo>
                  <a:pt x="1046830" y="1560018"/>
                </a:lnTo>
                <a:close/>
                <a:moveTo>
                  <a:pt x="6138670" y="1542481"/>
                </a:moveTo>
                <a:cubicBezTo>
                  <a:pt x="6149730" y="1547681"/>
                  <a:pt x="6156956" y="1558627"/>
                  <a:pt x="6157388" y="1570841"/>
                </a:cubicBezTo>
                <a:cubicBezTo>
                  <a:pt x="6139662" y="1556661"/>
                  <a:pt x="6133848" y="1580200"/>
                  <a:pt x="6118818" y="1568005"/>
                </a:cubicBezTo>
                <a:cubicBezTo>
                  <a:pt x="6117825" y="1553258"/>
                  <a:pt x="6143066" y="1559781"/>
                  <a:pt x="6138670" y="1542481"/>
                </a:cubicBezTo>
                <a:close/>
                <a:moveTo>
                  <a:pt x="1058113" y="1531845"/>
                </a:moveTo>
                <a:cubicBezTo>
                  <a:pt x="1049321" y="1553115"/>
                  <a:pt x="1048045" y="1518091"/>
                  <a:pt x="1037977" y="1551130"/>
                </a:cubicBezTo>
                <a:lnTo>
                  <a:pt x="1038119" y="1551130"/>
                </a:lnTo>
                <a:lnTo>
                  <a:pt x="1038395" y="1551218"/>
                </a:lnTo>
                <a:lnTo>
                  <a:pt x="1054706" y="1548102"/>
                </a:lnTo>
                <a:close/>
                <a:moveTo>
                  <a:pt x="2761132" y="1523763"/>
                </a:moveTo>
                <a:lnTo>
                  <a:pt x="2761132" y="1523905"/>
                </a:lnTo>
                <a:cubicBezTo>
                  <a:pt x="2754290" y="1528443"/>
                  <a:pt x="2747440" y="1530401"/>
                  <a:pt x="2740702" y="1531086"/>
                </a:cubicBezTo>
                <a:lnTo>
                  <a:pt x="2736642" y="1530991"/>
                </a:lnTo>
                <a:lnTo>
                  <a:pt x="2733623" y="1536383"/>
                </a:lnTo>
                <a:cubicBezTo>
                  <a:pt x="2741919" y="1529293"/>
                  <a:pt x="2752093" y="1532625"/>
                  <a:pt x="2760902" y="1534043"/>
                </a:cubicBezTo>
                <a:lnTo>
                  <a:pt x="2767693" y="1533553"/>
                </a:lnTo>
                <a:close/>
                <a:moveTo>
                  <a:pt x="1101873" y="1497617"/>
                </a:moveTo>
                <a:lnTo>
                  <a:pt x="1101674" y="1500955"/>
                </a:lnTo>
                <a:cubicBezTo>
                  <a:pt x="1102532" y="1509822"/>
                  <a:pt x="1107636" y="1506286"/>
                  <a:pt x="1109870" y="1511284"/>
                </a:cubicBezTo>
                <a:lnTo>
                  <a:pt x="1110011" y="1511284"/>
                </a:lnTo>
                <a:lnTo>
                  <a:pt x="1110607" y="1500251"/>
                </a:lnTo>
                <a:close/>
                <a:moveTo>
                  <a:pt x="895663" y="1497317"/>
                </a:moveTo>
                <a:cubicBezTo>
                  <a:pt x="894086" y="1496005"/>
                  <a:pt x="891994" y="1497317"/>
                  <a:pt x="888945" y="1500366"/>
                </a:cubicBezTo>
                <a:lnTo>
                  <a:pt x="889087" y="1500366"/>
                </a:lnTo>
                <a:cubicBezTo>
                  <a:pt x="883840" y="1527024"/>
                  <a:pt x="896177" y="1518942"/>
                  <a:pt x="899297" y="1510008"/>
                </a:cubicBezTo>
                <a:cubicBezTo>
                  <a:pt x="898304" y="1502564"/>
                  <a:pt x="897241" y="1498629"/>
                  <a:pt x="895663" y="1497317"/>
                </a:cubicBezTo>
                <a:close/>
                <a:moveTo>
                  <a:pt x="1058501" y="1495509"/>
                </a:moveTo>
                <a:lnTo>
                  <a:pt x="1056652" y="1495627"/>
                </a:lnTo>
                <a:lnTo>
                  <a:pt x="1055986" y="1501217"/>
                </a:lnTo>
                <a:cubicBezTo>
                  <a:pt x="1048328" y="1516815"/>
                  <a:pt x="1048328" y="1488171"/>
                  <a:pt x="1039537" y="1513411"/>
                </a:cubicBezTo>
                <a:cubicBezTo>
                  <a:pt x="1052441" y="1523621"/>
                  <a:pt x="1055702" y="1534256"/>
                  <a:pt x="1070449" y="1511568"/>
                </a:cubicBezTo>
                <a:cubicBezTo>
                  <a:pt x="1070449" y="1497104"/>
                  <a:pt x="1062473" y="1511834"/>
                  <a:pt x="1059382" y="1507121"/>
                </a:cubicBezTo>
                <a:close/>
                <a:moveTo>
                  <a:pt x="1089983" y="1494029"/>
                </a:moveTo>
                <a:lnTo>
                  <a:pt x="1089331" y="1497293"/>
                </a:lnTo>
                <a:cubicBezTo>
                  <a:pt x="1088998" y="1503175"/>
                  <a:pt x="1093492" y="1494800"/>
                  <a:pt x="1090727" y="1507881"/>
                </a:cubicBezTo>
                <a:cubicBezTo>
                  <a:pt x="1082219" y="1539361"/>
                  <a:pt x="1093704" y="1494410"/>
                  <a:pt x="1084487" y="1506605"/>
                </a:cubicBezTo>
                <a:lnTo>
                  <a:pt x="1084629" y="1506605"/>
                </a:lnTo>
                <a:cubicBezTo>
                  <a:pt x="1080092" y="1531278"/>
                  <a:pt x="1086756" y="1522487"/>
                  <a:pt x="1085622" y="1537092"/>
                </a:cubicBezTo>
                <a:lnTo>
                  <a:pt x="1099063" y="1496769"/>
                </a:lnTo>
                <a:close/>
                <a:moveTo>
                  <a:pt x="969452" y="1489323"/>
                </a:moveTo>
                <a:cubicBezTo>
                  <a:pt x="964418" y="1489553"/>
                  <a:pt x="958498" y="1493276"/>
                  <a:pt x="949636" y="1504194"/>
                </a:cubicBezTo>
                <a:cubicBezTo>
                  <a:pt x="950061" y="1525323"/>
                  <a:pt x="980406" y="1487604"/>
                  <a:pt x="970338" y="1515538"/>
                </a:cubicBezTo>
                <a:lnTo>
                  <a:pt x="970480" y="1515538"/>
                </a:lnTo>
                <a:cubicBezTo>
                  <a:pt x="977287" y="1507314"/>
                  <a:pt x="976294" y="1531420"/>
                  <a:pt x="983951" y="1495403"/>
                </a:cubicBezTo>
                <a:cubicBezTo>
                  <a:pt x="978634" y="1492354"/>
                  <a:pt x="974486" y="1489093"/>
                  <a:pt x="969452" y="1489323"/>
                </a:cubicBezTo>
                <a:close/>
                <a:moveTo>
                  <a:pt x="981037" y="1468321"/>
                </a:moveTo>
                <a:lnTo>
                  <a:pt x="973276" y="1477600"/>
                </a:lnTo>
                <a:lnTo>
                  <a:pt x="973600" y="1478245"/>
                </a:lnTo>
                <a:cubicBezTo>
                  <a:pt x="974876" y="1474487"/>
                  <a:pt x="977358" y="1473743"/>
                  <a:pt x="979414" y="1472538"/>
                </a:cubicBezTo>
                <a:close/>
                <a:moveTo>
                  <a:pt x="996565" y="1458362"/>
                </a:moveTo>
                <a:lnTo>
                  <a:pt x="985094" y="1463469"/>
                </a:lnTo>
                <a:lnTo>
                  <a:pt x="984987" y="1463598"/>
                </a:lnTo>
                <a:lnTo>
                  <a:pt x="984674" y="1465948"/>
                </a:lnTo>
                <a:cubicBezTo>
                  <a:pt x="984244" y="1469471"/>
                  <a:pt x="983774" y="1474062"/>
                  <a:pt x="983384" y="1480230"/>
                </a:cubicBezTo>
                <a:cubicBezTo>
                  <a:pt x="987638" y="1461832"/>
                  <a:pt x="990616" y="1472786"/>
                  <a:pt x="994351" y="1466132"/>
                </a:cubicBezTo>
                <a:close/>
                <a:moveTo>
                  <a:pt x="795177" y="1456421"/>
                </a:moveTo>
                <a:cubicBezTo>
                  <a:pt x="804157" y="1462257"/>
                  <a:pt x="807374" y="1505860"/>
                  <a:pt x="815776" y="1517240"/>
                </a:cubicBezTo>
                <a:cubicBezTo>
                  <a:pt x="812656" y="1531420"/>
                  <a:pt x="818470" y="1537943"/>
                  <a:pt x="812798" y="1539503"/>
                </a:cubicBezTo>
                <a:cubicBezTo>
                  <a:pt x="808260" y="1497246"/>
                  <a:pt x="787983" y="1517240"/>
                  <a:pt x="783871" y="1465767"/>
                </a:cubicBezTo>
                <a:cubicBezTo>
                  <a:pt x="788550" y="1456727"/>
                  <a:pt x="792184" y="1454476"/>
                  <a:pt x="795177" y="1456421"/>
                </a:cubicBezTo>
                <a:close/>
                <a:moveTo>
                  <a:pt x="1003935" y="1455080"/>
                </a:moveTo>
                <a:lnTo>
                  <a:pt x="1003537" y="1455257"/>
                </a:lnTo>
                <a:lnTo>
                  <a:pt x="996713" y="1467468"/>
                </a:lnTo>
                <a:lnTo>
                  <a:pt x="996855" y="1467468"/>
                </a:lnTo>
                <a:cubicBezTo>
                  <a:pt x="1000542" y="1463498"/>
                  <a:pt x="1003520" y="1478387"/>
                  <a:pt x="1007774" y="1461938"/>
                </a:cubicBezTo>
                <a:close/>
                <a:moveTo>
                  <a:pt x="6440846" y="1451587"/>
                </a:moveTo>
                <a:cubicBezTo>
                  <a:pt x="6436450" y="1479947"/>
                  <a:pt x="6470624" y="1459670"/>
                  <a:pt x="6468214" y="1485761"/>
                </a:cubicBezTo>
                <a:cubicBezTo>
                  <a:pt x="6442831" y="1480656"/>
                  <a:pt x="6421986" y="1469737"/>
                  <a:pt x="6396604" y="1464774"/>
                </a:cubicBezTo>
                <a:cubicBezTo>
                  <a:pt x="6402134" y="1456975"/>
                  <a:pt x="6414613" y="1457543"/>
                  <a:pt x="6440846" y="1451587"/>
                </a:cubicBezTo>
                <a:close/>
                <a:moveTo>
                  <a:pt x="1066621" y="1450169"/>
                </a:moveTo>
                <a:cubicBezTo>
                  <a:pt x="1058963" y="1474558"/>
                  <a:pt x="1055844" y="1431734"/>
                  <a:pt x="1045351" y="1476543"/>
                </a:cubicBezTo>
                <a:cubicBezTo>
                  <a:pt x="1052582" y="1461513"/>
                  <a:pt x="1053008" y="1466901"/>
                  <a:pt x="1058680" y="1463781"/>
                </a:cubicBezTo>
                <a:cubicBezTo>
                  <a:pt x="1056269" y="1475763"/>
                  <a:pt x="1056553" y="1479840"/>
                  <a:pt x="1056961" y="1483562"/>
                </a:cubicBezTo>
                <a:lnTo>
                  <a:pt x="1057000" y="1484203"/>
                </a:lnTo>
                <a:lnTo>
                  <a:pt x="1061695" y="1483342"/>
                </a:lnTo>
                <a:lnTo>
                  <a:pt x="1061726" y="1483040"/>
                </a:lnTo>
                <a:cubicBezTo>
                  <a:pt x="1062030" y="1481223"/>
                  <a:pt x="1062473" y="1479947"/>
                  <a:pt x="1063217" y="1479947"/>
                </a:cubicBezTo>
                <a:lnTo>
                  <a:pt x="1063718" y="1482971"/>
                </a:lnTo>
                <a:lnTo>
                  <a:pt x="1066480" y="1482464"/>
                </a:lnTo>
                <a:lnTo>
                  <a:pt x="1069450" y="1482629"/>
                </a:lnTo>
                <a:lnTo>
                  <a:pt x="1074136" y="1474416"/>
                </a:lnTo>
                <a:cubicBezTo>
                  <a:pt x="1070733" y="1468886"/>
                  <a:pt x="1061090" y="1481932"/>
                  <a:pt x="1061799" y="1464632"/>
                </a:cubicBezTo>
                <a:cubicBezTo>
                  <a:pt x="1068322" y="1462222"/>
                  <a:pt x="1069598" y="1451019"/>
                  <a:pt x="1066621" y="1450169"/>
                </a:cubicBezTo>
                <a:close/>
                <a:moveTo>
                  <a:pt x="978421" y="1448892"/>
                </a:moveTo>
                <a:cubicBezTo>
                  <a:pt x="969204" y="1455841"/>
                  <a:pt x="959278" y="1460945"/>
                  <a:pt x="973600" y="1463072"/>
                </a:cubicBezTo>
                <a:lnTo>
                  <a:pt x="973282" y="1465364"/>
                </a:lnTo>
                <a:lnTo>
                  <a:pt x="974426" y="1460013"/>
                </a:lnTo>
                <a:lnTo>
                  <a:pt x="978383" y="1457058"/>
                </a:lnTo>
                <a:close/>
                <a:moveTo>
                  <a:pt x="1028059" y="1446339"/>
                </a:moveTo>
                <a:lnTo>
                  <a:pt x="1018908" y="1449443"/>
                </a:lnTo>
                <a:lnTo>
                  <a:pt x="1010042" y="1492000"/>
                </a:lnTo>
                <a:cubicBezTo>
                  <a:pt x="1007206" y="1493985"/>
                  <a:pt x="1006214" y="1490014"/>
                  <a:pt x="1006214" y="1483775"/>
                </a:cubicBezTo>
                <a:cubicBezTo>
                  <a:pt x="1005452" y="1491202"/>
                  <a:pt x="1004077" y="1498554"/>
                  <a:pt x="1002102" y="1505754"/>
                </a:cubicBezTo>
                <a:cubicBezTo>
                  <a:pt x="1003661" y="1480797"/>
                  <a:pt x="992034" y="1484484"/>
                  <a:pt x="987922" y="1503060"/>
                </a:cubicBezTo>
                <a:cubicBezTo>
                  <a:pt x="993026" y="1519509"/>
                  <a:pt x="998557" y="1517240"/>
                  <a:pt x="1003803" y="1528726"/>
                </a:cubicBezTo>
                <a:cubicBezTo>
                  <a:pt x="1003250" y="1523635"/>
                  <a:pt x="1003250" y="1518502"/>
                  <a:pt x="1003803" y="1513411"/>
                </a:cubicBezTo>
                <a:cubicBezTo>
                  <a:pt x="1004654" y="1516106"/>
                  <a:pt x="1010610" y="1513411"/>
                  <a:pt x="1008341" y="1506747"/>
                </a:cubicBezTo>
                <a:cubicBezTo>
                  <a:pt x="1007348" y="1505329"/>
                  <a:pt x="1005079" y="1506747"/>
                  <a:pt x="1006497" y="1498806"/>
                </a:cubicBezTo>
                <a:cubicBezTo>
                  <a:pt x="1015005" y="1505471"/>
                  <a:pt x="1005647" y="1561198"/>
                  <a:pt x="1013162" y="1545600"/>
                </a:cubicBezTo>
                <a:cubicBezTo>
                  <a:pt x="1009333" y="1550138"/>
                  <a:pt x="1013162" y="1530002"/>
                  <a:pt x="1014155" y="1522912"/>
                </a:cubicBezTo>
                <a:cubicBezTo>
                  <a:pt x="1018267" y="1524897"/>
                  <a:pt x="1017274" y="1519651"/>
                  <a:pt x="1017841" y="1508732"/>
                </a:cubicBezTo>
                <a:cubicBezTo>
                  <a:pt x="1020110" y="1514546"/>
                  <a:pt x="1021599" y="1515148"/>
                  <a:pt x="1022928" y="1515148"/>
                </a:cubicBezTo>
                <a:lnTo>
                  <a:pt x="1027034" y="1517932"/>
                </a:lnTo>
                <a:lnTo>
                  <a:pt x="1026996" y="1518004"/>
                </a:lnTo>
                <a:lnTo>
                  <a:pt x="1022875" y="1521636"/>
                </a:lnTo>
                <a:cubicBezTo>
                  <a:pt x="1021670" y="1524259"/>
                  <a:pt x="1020606" y="1528088"/>
                  <a:pt x="1019543" y="1532554"/>
                </a:cubicBezTo>
                <a:cubicBezTo>
                  <a:pt x="1021741" y="1531633"/>
                  <a:pt x="1024187" y="1524543"/>
                  <a:pt x="1026633" y="1518693"/>
                </a:cubicBezTo>
                <a:lnTo>
                  <a:pt x="1026996" y="1518004"/>
                </a:lnTo>
                <a:lnTo>
                  <a:pt x="1027058" y="1517949"/>
                </a:lnTo>
                <a:lnTo>
                  <a:pt x="1027034" y="1517932"/>
                </a:lnTo>
                <a:lnTo>
                  <a:pt x="1030271" y="1511776"/>
                </a:lnTo>
                <a:cubicBezTo>
                  <a:pt x="1031463" y="1510398"/>
                  <a:pt x="1032624" y="1510256"/>
                  <a:pt x="1033723" y="1512277"/>
                </a:cubicBezTo>
                <a:cubicBezTo>
                  <a:pt x="1035708" y="1468461"/>
                  <a:pt x="1011460" y="1522770"/>
                  <a:pt x="1021103" y="1456691"/>
                </a:cubicBezTo>
                <a:cubicBezTo>
                  <a:pt x="1021103" y="1476792"/>
                  <a:pt x="1022778" y="1466263"/>
                  <a:pt x="1025769" y="1454119"/>
                </a:cubicBezTo>
                <a:close/>
                <a:moveTo>
                  <a:pt x="1032069" y="1444979"/>
                </a:moveTo>
                <a:lnTo>
                  <a:pt x="1031506" y="1445170"/>
                </a:lnTo>
                <a:lnTo>
                  <a:pt x="1029434" y="1458818"/>
                </a:lnTo>
                <a:cubicBezTo>
                  <a:pt x="1029008" y="1462895"/>
                  <a:pt x="1028618" y="1466830"/>
                  <a:pt x="1027342" y="1473140"/>
                </a:cubicBezTo>
                <a:cubicBezTo>
                  <a:pt x="1030887" y="1474133"/>
                  <a:pt x="1034857" y="1464207"/>
                  <a:pt x="1038828" y="1452579"/>
                </a:cubicBezTo>
                <a:cubicBezTo>
                  <a:pt x="1037126" y="1445241"/>
                  <a:pt x="1034547" y="1450346"/>
                  <a:pt x="1032945" y="1448511"/>
                </a:cubicBezTo>
                <a:close/>
                <a:moveTo>
                  <a:pt x="1114927" y="1443664"/>
                </a:moveTo>
                <a:lnTo>
                  <a:pt x="1111288" y="1450878"/>
                </a:lnTo>
                <a:cubicBezTo>
                  <a:pt x="1114904" y="1448751"/>
                  <a:pt x="1117137" y="1451516"/>
                  <a:pt x="1119282" y="1451906"/>
                </a:cubicBezTo>
                <a:lnTo>
                  <a:pt x="1119739" y="1451615"/>
                </a:lnTo>
                <a:lnTo>
                  <a:pt x="1115623" y="1443881"/>
                </a:lnTo>
                <a:close/>
                <a:moveTo>
                  <a:pt x="777275" y="1442203"/>
                </a:moveTo>
                <a:cubicBezTo>
                  <a:pt x="780991" y="1439791"/>
                  <a:pt x="782772" y="1447368"/>
                  <a:pt x="785431" y="1450878"/>
                </a:cubicBezTo>
                <a:cubicBezTo>
                  <a:pt x="776639" y="1475409"/>
                  <a:pt x="778908" y="1448467"/>
                  <a:pt x="772952" y="1448467"/>
                </a:cubicBezTo>
                <a:lnTo>
                  <a:pt x="772810" y="1448467"/>
                </a:lnTo>
                <a:cubicBezTo>
                  <a:pt x="774583" y="1444922"/>
                  <a:pt x="776036" y="1443008"/>
                  <a:pt x="777275" y="1442203"/>
                </a:cubicBezTo>
                <a:close/>
                <a:moveTo>
                  <a:pt x="1088395" y="1441321"/>
                </a:moveTo>
                <a:lnTo>
                  <a:pt x="1075753" y="1442028"/>
                </a:lnTo>
                <a:lnTo>
                  <a:pt x="1073002" y="1451303"/>
                </a:lnTo>
                <a:cubicBezTo>
                  <a:pt x="1075483" y="1446482"/>
                  <a:pt x="1075873" y="1451728"/>
                  <a:pt x="1076228" y="1455716"/>
                </a:cubicBezTo>
                <a:lnTo>
                  <a:pt x="1076465" y="1456844"/>
                </a:lnTo>
                <a:lnTo>
                  <a:pt x="1077852" y="1456751"/>
                </a:lnTo>
                <a:lnTo>
                  <a:pt x="1079241" y="1452579"/>
                </a:lnTo>
                <a:cubicBezTo>
                  <a:pt x="1080198" y="1440455"/>
                  <a:pt x="1084186" y="1445480"/>
                  <a:pt x="1087078" y="1443905"/>
                </a:cubicBezTo>
                <a:close/>
                <a:moveTo>
                  <a:pt x="988245" y="1441122"/>
                </a:moveTo>
                <a:cubicBezTo>
                  <a:pt x="987275" y="1440632"/>
                  <a:pt x="986043" y="1442618"/>
                  <a:pt x="984235" y="1449318"/>
                </a:cubicBezTo>
                <a:lnTo>
                  <a:pt x="984744" y="1452309"/>
                </a:lnTo>
                <a:lnTo>
                  <a:pt x="990713" y="1447852"/>
                </a:lnTo>
                <a:lnTo>
                  <a:pt x="990687" y="1447776"/>
                </a:lnTo>
                <a:cubicBezTo>
                  <a:pt x="989925" y="1444576"/>
                  <a:pt x="989216" y="1441612"/>
                  <a:pt x="988245" y="1441122"/>
                </a:cubicBezTo>
                <a:close/>
                <a:moveTo>
                  <a:pt x="1094522" y="1440979"/>
                </a:moveTo>
                <a:lnTo>
                  <a:pt x="1092175" y="1441110"/>
                </a:lnTo>
                <a:lnTo>
                  <a:pt x="1090159" y="1446340"/>
                </a:lnTo>
                <a:lnTo>
                  <a:pt x="1090159" y="1446907"/>
                </a:lnTo>
                <a:close/>
                <a:moveTo>
                  <a:pt x="1104176" y="1440439"/>
                </a:moveTo>
                <a:lnTo>
                  <a:pt x="1095489" y="1440925"/>
                </a:lnTo>
                <a:lnTo>
                  <a:pt x="1096361" y="1444275"/>
                </a:lnTo>
                <a:cubicBezTo>
                  <a:pt x="1096399" y="1446774"/>
                  <a:pt x="1096044" y="1450417"/>
                  <a:pt x="1095122" y="1455415"/>
                </a:cubicBezTo>
                <a:cubicBezTo>
                  <a:pt x="1093314" y="1454352"/>
                  <a:pt x="1094218" y="1446907"/>
                  <a:pt x="1092450" y="1452045"/>
                </a:cubicBezTo>
                <a:lnTo>
                  <a:pt x="1091369" y="1455843"/>
                </a:lnTo>
                <a:lnTo>
                  <a:pt x="1101106" y="1455188"/>
                </a:lnTo>
                <a:lnTo>
                  <a:pt x="1101683" y="1450168"/>
                </a:lnTo>
                <a:cubicBezTo>
                  <a:pt x="1102219" y="1444638"/>
                  <a:pt x="1102055" y="1445064"/>
                  <a:pt x="1103336" y="1442369"/>
                </a:cubicBezTo>
                <a:close/>
                <a:moveTo>
                  <a:pt x="858670" y="1436207"/>
                </a:moveTo>
                <a:cubicBezTo>
                  <a:pt x="857363" y="1436465"/>
                  <a:pt x="855888" y="1437903"/>
                  <a:pt x="854204" y="1440810"/>
                </a:cubicBezTo>
                <a:cubicBezTo>
                  <a:pt x="855338" y="1455982"/>
                  <a:pt x="862003" y="1454990"/>
                  <a:pt x="862428" y="1472857"/>
                </a:cubicBezTo>
                <a:cubicBezTo>
                  <a:pt x="861294" y="1474275"/>
                  <a:pt x="860301" y="1472857"/>
                  <a:pt x="858883" y="1479805"/>
                </a:cubicBezTo>
                <a:cubicBezTo>
                  <a:pt x="860443" y="1482074"/>
                  <a:pt x="858883" y="1511993"/>
                  <a:pt x="864980" y="1488455"/>
                </a:cubicBezTo>
                <a:cubicBezTo>
                  <a:pt x="864350" y="1483369"/>
                  <a:pt x="864350" y="1478226"/>
                  <a:pt x="864980" y="1473140"/>
                </a:cubicBezTo>
                <a:lnTo>
                  <a:pt x="869093" y="1473991"/>
                </a:lnTo>
                <a:cubicBezTo>
                  <a:pt x="862853" y="1501500"/>
                  <a:pt x="867391" y="1541204"/>
                  <a:pt x="878451" y="1506038"/>
                </a:cubicBezTo>
                <a:cubicBezTo>
                  <a:pt x="867107" y="1547302"/>
                  <a:pt x="882281" y="1527024"/>
                  <a:pt x="879728" y="1551839"/>
                </a:cubicBezTo>
                <a:cubicBezTo>
                  <a:pt x="874197" y="1554250"/>
                  <a:pt x="875615" y="1536383"/>
                  <a:pt x="868951" y="1557369"/>
                </a:cubicBezTo>
                <a:cubicBezTo>
                  <a:pt x="875899" y="1557369"/>
                  <a:pt x="876183" y="1565452"/>
                  <a:pt x="883131" y="1559922"/>
                </a:cubicBezTo>
                <a:cubicBezTo>
                  <a:pt x="885826" y="1547443"/>
                  <a:pt x="884975" y="1540921"/>
                  <a:pt x="887244" y="1537943"/>
                </a:cubicBezTo>
                <a:cubicBezTo>
                  <a:pt x="888662" y="1541346"/>
                  <a:pt x="891639" y="1557653"/>
                  <a:pt x="896744" y="1539644"/>
                </a:cubicBezTo>
                <a:cubicBezTo>
                  <a:pt x="886818" y="1543189"/>
                  <a:pt x="888945" y="1489164"/>
                  <a:pt x="881713" y="1514262"/>
                </a:cubicBezTo>
                <a:cubicBezTo>
                  <a:pt x="882564" y="1490440"/>
                  <a:pt x="875757" y="1474700"/>
                  <a:pt x="870511" y="1481932"/>
                </a:cubicBezTo>
                <a:cubicBezTo>
                  <a:pt x="869660" y="1496112"/>
                  <a:pt x="880295" y="1477252"/>
                  <a:pt x="874906" y="1505471"/>
                </a:cubicBezTo>
                <a:cubicBezTo>
                  <a:pt x="868703" y="1490457"/>
                  <a:pt x="867819" y="1434406"/>
                  <a:pt x="858670" y="1436207"/>
                </a:cubicBezTo>
                <a:close/>
                <a:moveTo>
                  <a:pt x="908655" y="1435847"/>
                </a:moveTo>
                <a:cubicBezTo>
                  <a:pt x="903976" y="1447191"/>
                  <a:pt x="901282" y="1490440"/>
                  <a:pt x="905961" y="1473282"/>
                </a:cubicBezTo>
                <a:cubicBezTo>
                  <a:pt x="911491" y="1436981"/>
                  <a:pt x="920141" y="1480088"/>
                  <a:pt x="925671" y="1461796"/>
                </a:cubicBezTo>
                <a:cubicBezTo>
                  <a:pt x="924253" y="1460945"/>
                  <a:pt x="928082" y="1442937"/>
                  <a:pt x="929500" y="1447616"/>
                </a:cubicBezTo>
                <a:cubicBezTo>
                  <a:pt x="927248" y="1454653"/>
                  <a:pt x="925868" y="1461939"/>
                  <a:pt x="925388" y="1469312"/>
                </a:cubicBezTo>
                <a:cubicBezTo>
                  <a:pt x="934321" y="1461229"/>
                  <a:pt x="936732" y="1483492"/>
                  <a:pt x="946091" y="1457968"/>
                </a:cubicBezTo>
                <a:cubicBezTo>
                  <a:pt x="934179" y="1470304"/>
                  <a:pt x="935314" y="1415427"/>
                  <a:pt x="919574" y="1453146"/>
                </a:cubicBezTo>
                <a:cubicBezTo>
                  <a:pt x="924395" y="1416420"/>
                  <a:pt x="901140" y="1488313"/>
                  <a:pt x="908655" y="1435847"/>
                </a:cubicBezTo>
                <a:close/>
                <a:moveTo>
                  <a:pt x="1024222" y="1434003"/>
                </a:moveTo>
                <a:lnTo>
                  <a:pt x="1021965" y="1438427"/>
                </a:lnTo>
                <a:lnTo>
                  <a:pt x="1023937" y="1437988"/>
                </a:lnTo>
                <a:close/>
                <a:moveTo>
                  <a:pt x="1082946" y="1429412"/>
                </a:moveTo>
                <a:cubicBezTo>
                  <a:pt x="1081430" y="1429581"/>
                  <a:pt x="1079884" y="1430480"/>
                  <a:pt x="1078246" y="1433624"/>
                </a:cubicBezTo>
                <a:lnTo>
                  <a:pt x="1076084" y="1440914"/>
                </a:lnTo>
                <a:lnTo>
                  <a:pt x="1081626" y="1436202"/>
                </a:lnTo>
                <a:lnTo>
                  <a:pt x="1085157" y="1429498"/>
                </a:lnTo>
                <a:close/>
                <a:moveTo>
                  <a:pt x="837985" y="1413602"/>
                </a:moveTo>
                <a:cubicBezTo>
                  <a:pt x="835628" y="1412556"/>
                  <a:pt x="832721" y="1414435"/>
                  <a:pt x="830523" y="1421241"/>
                </a:cubicBezTo>
                <a:cubicBezTo>
                  <a:pt x="835202" y="1421241"/>
                  <a:pt x="833501" y="1440810"/>
                  <a:pt x="834493" y="1452437"/>
                </a:cubicBezTo>
                <a:cubicBezTo>
                  <a:pt x="836395" y="1442634"/>
                  <a:pt x="838954" y="1432970"/>
                  <a:pt x="842151" y="1423510"/>
                </a:cubicBezTo>
                <a:cubicBezTo>
                  <a:pt x="842151" y="1418618"/>
                  <a:pt x="840343" y="1414647"/>
                  <a:pt x="837985" y="1413602"/>
                </a:cubicBezTo>
                <a:close/>
                <a:moveTo>
                  <a:pt x="879528" y="1395128"/>
                </a:moveTo>
                <a:cubicBezTo>
                  <a:pt x="877415" y="1396072"/>
                  <a:pt x="875119" y="1399333"/>
                  <a:pt x="872638" y="1406352"/>
                </a:cubicBezTo>
                <a:cubicBezTo>
                  <a:pt x="872638" y="1419681"/>
                  <a:pt x="878735" y="1415995"/>
                  <a:pt x="877175" y="1399688"/>
                </a:cubicBezTo>
                <a:cubicBezTo>
                  <a:pt x="881855" y="1403800"/>
                  <a:pt x="885684" y="1427055"/>
                  <a:pt x="893341" y="1410323"/>
                </a:cubicBezTo>
                <a:lnTo>
                  <a:pt x="893766" y="1410323"/>
                </a:lnTo>
                <a:cubicBezTo>
                  <a:pt x="890576" y="1410323"/>
                  <a:pt x="885870" y="1392296"/>
                  <a:pt x="879528" y="1395128"/>
                </a:cubicBezTo>
                <a:close/>
                <a:moveTo>
                  <a:pt x="870198" y="1392458"/>
                </a:moveTo>
                <a:cubicBezTo>
                  <a:pt x="867241" y="1390550"/>
                  <a:pt x="861152" y="1400467"/>
                  <a:pt x="860726" y="1411741"/>
                </a:cubicBezTo>
                <a:cubicBezTo>
                  <a:pt x="863704" y="1400680"/>
                  <a:pt x="862995" y="1446624"/>
                  <a:pt x="870936" y="1421241"/>
                </a:cubicBezTo>
                <a:cubicBezTo>
                  <a:pt x="867107" y="1421241"/>
                  <a:pt x="866115" y="1409897"/>
                  <a:pt x="871787" y="1398695"/>
                </a:cubicBezTo>
                <a:cubicBezTo>
                  <a:pt x="871822" y="1395044"/>
                  <a:pt x="871184" y="1393094"/>
                  <a:pt x="870198" y="1392458"/>
                </a:cubicBezTo>
                <a:close/>
                <a:moveTo>
                  <a:pt x="1100653" y="1387635"/>
                </a:moveTo>
                <a:lnTo>
                  <a:pt x="1100653" y="1388202"/>
                </a:lnTo>
                <a:lnTo>
                  <a:pt x="1100502" y="1388426"/>
                </a:lnTo>
                <a:close/>
                <a:moveTo>
                  <a:pt x="1069740" y="1374873"/>
                </a:moveTo>
                <a:lnTo>
                  <a:pt x="1069740" y="1375440"/>
                </a:lnTo>
                <a:lnTo>
                  <a:pt x="1069589" y="1375664"/>
                </a:lnTo>
                <a:close/>
                <a:moveTo>
                  <a:pt x="855054" y="1374660"/>
                </a:moveTo>
                <a:cubicBezTo>
                  <a:pt x="854062" y="1373207"/>
                  <a:pt x="852077" y="1376007"/>
                  <a:pt x="850233" y="1379552"/>
                </a:cubicBezTo>
                <a:cubicBezTo>
                  <a:pt x="850606" y="1384963"/>
                  <a:pt x="851851" y="1390279"/>
                  <a:pt x="853920" y="1395292"/>
                </a:cubicBezTo>
                <a:cubicBezTo>
                  <a:pt x="856047" y="1381821"/>
                  <a:pt x="856047" y="1376113"/>
                  <a:pt x="855054" y="1374660"/>
                </a:cubicBezTo>
                <a:close/>
                <a:moveTo>
                  <a:pt x="812426" y="1368457"/>
                </a:moveTo>
                <a:cubicBezTo>
                  <a:pt x="811788" y="1368652"/>
                  <a:pt x="811061" y="1369662"/>
                  <a:pt x="810104" y="1372037"/>
                </a:cubicBezTo>
                <a:cubicBezTo>
                  <a:pt x="811238" y="1378985"/>
                  <a:pt x="812940" y="1403800"/>
                  <a:pt x="819604" y="1373880"/>
                </a:cubicBezTo>
                <a:cubicBezTo>
                  <a:pt x="815457" y="1374625"/>
                  <a:pt x="814340" y="1367872"/>
                  <a:pt x="812426" y="1368457"/>
                </a:cubicBezTo>
                <a:close/>
                <a:moveTo>
                  <a:pt x="1104805" y="1363425"/>
                </a:moveTo>
                <a:cubicBezTo>
                  <a:pt x="1104224" y="1362590"/>
                  <a:pt x="1103453" y="1362643"/>
                  <a:pt x="1102354" y="1364664"/>
                </a:cubicBezTo>
                <a:cubicBezTo>
                  <a:pt x="1094981" y="1406352"/>
                  <a:pt x="1088174" y="1374305"/>
                  <a:pt x="1085196" y="1391889"/>
                </a:cubicBezTo>
                <a:cubicBezTo>
                  <a:pt x="1086189" y="1399333"/>
                  <a:pt x="1088742" y="1402311"/>
                  <a:pt x="1091702" y="1401478"/>
                </a:cubicBezTo>
                <a:lnTo>
                  <a:pt x="1100502" y="1388426"/>
                </a:lnTo>
                <a:lnTo>
                  <a:pt x="1096512" y="1409291"/>
                </a:lnTo>
                <a:lnTo>
                  <a:pt x="1098105" y="1408267"/>
                </a:lnTo>
                <a:lnTo>
                  <a:pt x="1097923" y="1407876"/>
                </a:lnTo>
                <a:cubicBezTo>
                  <a:pt x="1097675" y="1407132"/>
                  <a:pt x="1097675" y="1405643"/>
                  <a:pt x="1098667" y="1401815"/>
                </a:cubicBezTo>
                <a:cubicBezTo>
                  <a:pt x="1100653" y="1407770"/>
                  <a:pt x="1109444" y="1378843"/>
                  <a:pt x="1108593" y="1365798"/>
                </a:cubicBezTo>
                <a:cubicBezTo>
                  <a:pt x="1106573" y="1376432"/>
                  <a:pt x="1106546" y="1365931"/>
                  <a:pt x="1104805" y="1363425"/>
                </a:cubicBezTo>
                <a:close/>
                <a:moveTo>
                  <a:pt x="1073892" y="1350663"/>
                </a:moveTo>
                <a:cubicBezTo>
                  <a:pt x="1073312" y="1349828"/>
                  <a:pt x="1072541" y="1349881"/>
                  <a:pt x="1071442" y="1351901"/>
                </a:cubicBezTo>
                <a:cubicBezTo>
                  <a:pt x="1064068" y="1393590"/>
                  <a:pt x="1057262" y="1361544"/>
                  <a:pt x="1054284" y="1379127"/>
                </a:cubicBezTo>
                <a:cubicBezTo>
                  <a:pt x="1055277" y="1386571"/>
                  <a:pt x="1057829" y="1389549"/>
                  <a:pt x="1060789" y="1388716"/>
                </a:cubicBezTo>
                <a:lnTo>
                  <a:pt x="1069589" y="1375664"/>
                </a:lnTo>
                <a:lnTo>
                  <a:pt x="1064210" y="1403800"/>
                </a:lnTo>
                <a:cubicBezTo>
                  <a:pt x="1065628" y="1404651"/>
                  <a:pt x="1068606" y="1402949"/>
                  <a:pt x="1067755" y="1396710"/>
                </a:cubicBezTo>
                <a:cubicBezTo>
                  <a:pt x="1067755" y="1395008"/>
                  <a:pt x="1065770" y="1396710"/>
                  <a:pt x="1067755" y="1389053"/>
                </a:cubicBezTo>
                <a:cubicBezTo>
                  <a:pt x="1069740" y="1395008"/>
                  <a:pt x="1078532" y="1366082"/>
                  <a:pt x="1077681" y="1353036"/>
                </a:cubicBezTo>
                <a:cubicBezTo>
                  <a:pt x="1075660" y="1363671"/>
                  <a:pt x="1075634" y="1353169"/>
                  <a:pt x="1073892" y="1350663"/>
                </a:cubicBezTo>
                <a:close/>
                <a:moveTo>
                  <a:pt x="1060098" y="1349633"/>
                </a:moveTo>
                <a:lnTo>
                  <a:pt x="1057404" y="1364947"/>
                </a:lnTo>
                <a:cubicBezTo>
                  <a:pt x="1060381" y="1360977"/>
                  <a:pt x="1062508" y="1378276"/>
                  <a:pt x="1066479" y="1350767"/>
                </a:cubicBezTo>
                <a:close/>
                <a:moveTo>
                  <a:pt x="1049124" y="1343406"/>
                </a:moveTo>
                <a:lnTo>
                  <a:pt x="1044531" y="1344752"/>
                </a:lnTo>
                <a:cubicBezTo>
                  <a:pt x="1042621" y="1346540"/>
                  <a:pt x="1040601" y="1349597"/>
                  <a:pt x="1038686" y="1353887"/>
                </a:cubicBezTo>
                <a:cubicBezTo>
                  <a:pt x="1045067" y="1351618"/>
                  <a:pt x="1044925" y="1368067"/>
                  <a:pt x="1052866" y="1363955"/>
                </a:cubicBezTo>
                <a:cubicBezTo>
                  <a:pt x="1053575" y="1357786"/>
                  <a:pt x="1053522" y="1353001"/>
                  <a:pt x="1052924" y="1349560"/>
                </a:cubicBezTo>
                <a:lnTo>
                  <a:pt x="1050067" y="1343935"/>
                </a:lnTo>
                <a:close/>
                <a:moveTo>
                  <a:pt x="768813" y="1292596"/>
                </a:moveTo>
                <a:cubicBezTo>
                  <a:pt x="769903" y="1297096"/>
                  <a:pt x="768202" y="1318366"/>
                  <a:pt x="773519" y="1304540"/>
                </a:cubicBezTo>
                <a:cubicBezTo>
                  <a:pt x="771818" y="1309929"/>
                  <a:pt x="764728" y="1326945"/>
                  <a:pt x="769407" y="1326519"/>
                </a:cubicBezTo>
                <a:cubicBezTo>
                  <a:pt x="765720" y="1350767"/>
                  <a:pt x="768698" y="1299435"/>
                  <a:pt x="766429" y="1295607"/>
                </a:cubicBezTo>
                <a:cubicBezTo>
                  <a:pt x="767776" y="1291459"/>
                  <a:pt x="768450" y="1291096"/>
                  <a:pt x="768813" y="1292596"/>
                </a:cubicBezTo>
                <a:close/>
                <a:moveTo>
                  <a:pt x="1003147" y="1287752"/>
                </a:moveTo>
                <a:cubicBezTo>
                  <a:pt x="1002288" y="1287914"/>
                  <a:pt x="1001215" y="1289403"/>
                  <a:pt x="999691" y="1293480"/>
                </a:cubicBezTo>
                <a:cubicBezTo>
                  <a:pt x="1002527" y="1307660"/>
                  <a:pt x="1012169" y="1288800"/>
                  <a:pt x="1006072" y="1317444"/>
                </a:cubicBezTo>
                <a:cubicBezTo>
                  <a:pt x="1009333" y="1320847"/>
                  <a:pt x="1007490" y="1323683"/>
                  <a:pt x="1011602" y="1288091"/>
                </a:cubicBezTo>
                <a:cubicBezTo>
                  <a:pt x="1006391" y="1298727"/>
                  <a:pt x="1005726" y="1287267"/>
                  <a:pt x="1003147" y="1287752"/>
                </a:cubicBezTo>
                <a:close/>
                <a:moveTo>
                  <a:pt x="6080106" y="1256187"/>
                </a:moveTo>
                <a:cubicBezTo>
                  <a:pt x="6078688" y="1269091"/>
                  <a:pt x="6070322" y="1256187"/>
                  <a:pt x="6057703" y="1259023"/>
                </a:cubicBezTo>
                <a:cubicBezTo>
                  <a:pt x="6056710" y="1265262"/>
                  <a:pt x="6059120" y="1273912"/>
                  <a:pt x="6051888" y="1275046"/>
                </a:cubicBezTo>
                <a:cubicBezTo>
                  <a:pt x="6049478" y="1269516"/>
                  <a:pt x="6049903" y="1260866"/>
                  <a:pt x="6042671" y="1260866"/>
                </a:cubicBezTo>
                <a:cubicBezTo>
                  <a:pt x="6043522" y="1268098"/>
                  <a:pt x="6044372" y="1275046"/>
                  <a:pt x="6045366" y="1282987"/>
                </a:cubicBezTo>
                <a:cubicBezTo>
                  <a:pt x="6054866" y="1276181"/>
                  <a:pt x="6107758" y="1268807"/>
                  <a:pt x="6080106" y="1256187"/>
                </a:cubicBezTo>
                <a:close/>
                <a:moveTo>
                  <a:pt x="6400628" y="1216771"/>
                </a:moveTo>
                <a:cubicBezTo>
                  <a:pt x="6408285" y="1221916"/>
                  <a:pt x="6403658" y="1242574"/>
                  <a:pt x="6407806" y="1252784"/>
                </a:cubicBezTo>
                <a:cubicBezTo>
                  <a:pt x="6400713" y="1248617"/>
                  <a:pt x="6392402" y="1247015"/>
                  <a:pt x="6384268" y="1248246"/>
                </a:cubicBezTo>
                <a:cubicBezTo>
                  <a:pt x="6389508" y="1238985"/>
                  <a:pt x="6390884" y="1228029"/>
                  <a:pt x="6388096" y="1217759"/>
                </a:cubicBezTo>
                <a:cubicBezTo>
                  <a:pt x="6394158" y="1215065"/>
                  <a:pt x="6398075" y="1215056"/>
                  <a:pt x="6400628" y="1216771"/>
                </a:cubicBezTo>
                <a:close/>
                <a:moveTo>
                  <a:pt x="804237" y="1210739"/>
                </a:moveTo>
                <a:cubicBezTo>
                  <a:pt x="807977" y="1212299"/>
                  <a:pt x="810104" y="1220169"/>
                  <a:pt x="808260" y="1235058"/>
                </a:cubicBezTo>
                <a:cubicBezTo>
                  <a:pt x="802305" y="1226267"/>
                  <a:pt x="794789" y="1246118"/>
                  <a:pt x="790535" y="1224281"/>
                </a:cubicBezTo>
                <a:cubicBezTo>
                  <a:pt x="795144" y="1213930"/>
                  <a:pt x="800497" y="1209180"/>
                  <a:pt x="804237" y="1210739"/>
                </a:cubicBezTo>
                <a:close/>
                <a:moveTo>
                  <a:pt x="805708" y="1143455"/>
                </a:moveTo>
                <a:lnTo>
                  <a:pt x="805708" y="1143597"/>
                </a:lnTo>
                <a:lnTo>
                  <a:pt x="805672" y="1143553"/>
                </a:lnTo>
                <a:close/>
                <a:moveTo>
                  <a:pt x="798937" y="1135444"/>
                </a:moveTo>
                <a:lnTo>
                  <a:pt x="805672" y="1143553"/>
                </a:lnTo>
                <a:lnTo>
                  <a:pt x="799717" y="1159700"/>
                </a:lnTo>
                <a:cubicBezTo>
                  <a:pt x="793309" y="1171239"/>
                  <a:pt x="786742" y="1167703"/>
                  <a:pt x="789826" y="1140477"/>
                </a:cubicBezTo>
                <a:cubicBezTo>
                  <a:pt x="793513" y="1135160"/>
                  <a:pt x="796420" y="1134203"/>
                  <a:pt x="798937" y="1135444"/>
                </a:cubicBezTo>
                <a:close/>
                <a:moveTo>
                  <a:pt x="6180784" y="1086878"/>
                </a:moveTo>
                <a:cubicBezTo>
                  <a:pt x="6166604" y="1086878"/>
                  <a:pt x="6165328" y="1097371"/>
                  <a:pt x="6151716" y="1098080"/>
                </a:cubicBezTo>
                <a:cubicBezTo>
                  <a:pt x="6075285" y="1119350"/>
                  <a:pt x="6206450" y="1091557"/>
                  <a:pt x="6177098" y="1117506"/>
                </a:cubicBezTo>
                <a:cubicBezTo>
                  <a:pt x="6177098" y="1113252"/>
                  <a:pt x="6169866" y="1109850"/>
                  <a:pt x="6169582" y="1118358"/>
                </a:cubicBezTo>
                <a:cubicBezTo>
                  <a:pt x="6173942" y="1121760"/>
                  <a:pt x="6196409" y="1125962"/>
                  <a:pt x="6207848" y="1120730"/>
                </a:cubicBezTo>
                <a:lnTo>
                  <a:pt x="6214191" y="1112424"/>
                </a:lnTo>
                <a:lnTo>
                  <a:pt x="6214533" y="1112686"/>
                </a:lnTo>
                <a:lnTo>
                  <a:pt x="6214533" y="1111977"/>
                </a:lnTo>
                <a:lnTo>
                  <a:pt x="6214191" y="1112424"/>
                </a:lnTo>
                <a:close/>
                <a:moveTo>
                  <a:pt x="6437726" y="1068585"/>
                </a:moveTo>
                <a:cubicBezTo>
                  <a:pt x="6446376" y="1068585"/>
                  <a:pt x="6442831" y="1075392"/>
                  <a:pt x="6438719" y="1075959"/>
                </a:cubicBezTo>
                <a:cubicBezTo>
                  <a:pt x="6442406" y="1125731"/>
                  <a:pt x="6494021" y="1114387"/>
                  <a:pt x="6509619" y="1149695"/>
                </a:cubicBezTo>
                <a:cubicBezTo>
                  <a:pt x="6496148" y="1152389"/>
                  <a:pt x="6492461" y="1142605"/>
                  <a:pt x="6478565" y="1146150"/>
                </a:cubicBezTo>
                <a:cubicBezTo>
                  <a:pt x="6488916" y="1188690"/>
                  <a:pt x="6515291" y="1192093"/>
                  <a:pt x="6506074" y="1240447"/>
                </a:cubicBezTo>
                <a:cubicBezTo>
                  <a:pt x="6493879" y="1238604"/>
                  <a:pt x="6496574" y="1217901"/>
                  <a:pt x="6474027" y="1229387"/>
                </a:cubicBezTo>
                <a:cubicBezTo>
                  <a:pt x="6489909" y="1202870"/>
                  <a:pt x="6471758" y="1162315"/>
                  <a:pt x="6429928" y="1182451"/>
                </a:cubicBezTo>
                <a:cubicBezTo>
                  <a:pt x="6445950" y="1167278"/>
                  <a:pt x="6457436" y="1156927"/>
                  <a:pt x="6426098" y="1152815"/>
                </a:cubicBezTo>
                <a:cubicBezTo>
                  <a:pt x="6424822" y="1134381"/>
                  <a:pt x="6451198" y="1147285"/>
                  <a:pt x="6456160" y="1148986"/>
                </a:cubicBezTo>
                <a:lnTo>
                  <a:pt x="6451906" y="1119350"/>
                </a:lnTo>
                <a:cubicBezTo>
                  <a:pt x="6444816" y="1105170"/>
                  <a:pt x="6429360" y="1102192"/>
                  <a:pt x="6411494" y="1101909"/>
                </a:cubicBezTo>
                <a:cubicBezTo>
                  <a:pt x="6416456" y="1088012"/>
                  <a:pt x="6437726" y="1086311"/>
                  <a:pt x="6437726" y="1068585"/>
                </a:cubicBezTo>
                <a:close/>
                <a:moveTo>
                  <a:pt x="1583350" y="1047115"/>
                </a:moveTo>
                <a:lnTo>
                  <a:pt x="1582366" y="1049858"/>
                </a:lnTo>
                <a:lnTo>
                  <a:pt x="1612410" y="1051144"/>
                </a:lnTo>
                <a:close/>
                <a:moveTo>
                  <a:pt x="6259484" y="1046181"/>
                </a:moveTo>
                <a:lnTo>
                  <a:pt x="6259484" y="1046890"/>
                </a:lnTo>
                <a:cubicBezTo>
                  <a:pt x="6259484" y="1055966"/>
                  <a:pt x="6251684" y="1052421"/>
                  <a:pt x="6244452" y="1048734"/>
                </a:cubicBezTo>
                <a:cubicBezTo>
                  <a:pt x="6245729" y="1069720"/>
                  <a:pt x="6222616" y="1072131"/>
                  <a:pt x="6219212" y="1089572"/>
                </a:cubicBezTo>
                <a:cubicBezTo>
                  <a:pt x="6227302" y="1088278"/>
                  <a:pt x="6235590" y="1089886"/>
                  <a:pt x="6242610" y="1094110"/>
                </a:cubicBezTo>
                <a:cubicBezTo>
                  <a:pt x="6223324" y="1062488"/>
                  <a:pt x="6282880" y="1057950"/>
                  <a:pt x="6259484" y="1046181"/>
                </a:cubicBezTo>
                <a:close/>
                <a:moveTo>
                  <a:pt x="1568612" y="1045071"/>
                </a:moveTo>
                <a:lnTo>
                  <a:pt x="1568487" y="1047208"/>
                </a:lnTo>
                <a:lnTo>
                  <a:pt x="1568376" y="1049259"/>
                </a:lnTo>
                <a:lnTo>
                  <a:pt x="1570498" y="1049350"/>
                </a:lnTo>
                <a:lnTo>
                  <a:pt x="1571100" y="1045416"/>
                </a:lnTo>
                <a:close/>
                <a:moveTo>
                  <a:pt x="6371931" y="1031859"/>
                </a:moveTo>
                <a:lnTo>
                  <a:pt x="6372498" y="1031859"/>
                </a:lnTo>
                <a:cubicBezTo>
                  <a:pt x="6399015" y="1030583"/>
                  <a:pt x="6357184" y="1061779"/>
                  <a:pt x="6383700" y="1060219"/>
                </a:cubicBezTo>
                <a:cubicBezTo>
                  <a:pt x="6383700" y="1081064"/>
                  <a:pt x="6360162" y="1063481"/>
                  <a:pt x="6366826" y="1047316"/>
                </a:cubicBezTo>
                <a:cubicBezTo>
                  <a:pt x="6319465" y="1050577"/>
                  <a:pt x="6366826" y="1043629"/>
                  <a:pt x="6371931" y="1031859"/>
                </a:cubicBezTo>
                <a:close/>
                <a:moveTo>
                  <a:pt x="815812" y="1024135"/>
                </a:moveTo>
                <a:lnTo>
                  <a:pt x="810747" y="1034480"/>
                </a:lnTo>
                <a:cubicBezTo>
                  <a:pt x="805682" y="1041864"/>
                  <a:pt x="800816" y="1042848"/>
                  <a:pt x="795073" y="1065607"/>
                </a:cubicBezTo>
                <a:cubicBezTo>
                  <a:pt x="797767" y="1049229"/>
                  <a:pt x="801667" y="1038062"/>
                  <a:pt x="805548" y="1031380"/>
                </a:cubicBezTo>
                <a:close/>
                <a:moveTo>
                  <a:pt x="815918" y="1023918"/>
                </a:moveTo>
                <a:lnTo>
                  <a:pt x="815918" y="1024060"/>
                </a:lnTo>
                <a:lnTo>
                  <a:pt x="815812" y="1024135"/>
                </a:lnTo>
                <a:close/>
                <a:moveTo>
                  <a:pt x="6227849" y="1022268"/>
                </a:moveTo>
                <a:cubicBezTo>
                  <a:pt x="6224964" y="1022890"/>
                  <a:pt x="6222119" y="1024769"/>
                  <a:pt x="6219212" y="1028598"/>
                </a:cubicBezTo>
                <a:lnTo>
                  <a:pt x="6219212" y="1029307"/>
                </a:lnTo>
                <a:cubicBezTo>
                  <a:pt x="6210564" y="1053129"/>
                  <a:pt x="6260476" y="1043487"/>
                  <a:pt x="6257640" y="1031859"/>
                </a:cubicBezTo>
                <a:cubicBezTo>
                  <a:pt x="6245516" y="1029839"/>
                  <a:pt x="6236503" y="1020400"/>
                  <a:pt x="6227849" y="1022268"/>
                </a:cubicBezTo>
                <a:close/>
                <a:moveTo>
                  <a:pt x="6145334" y="986058"/>
                </a:moveTo>
                <a:cubicBezTo>
                  <a:pt x="6146044" y="1011014"/>
                  <a:pt x="6110168" y="970602"/>
                  <a:pt x="6108751" y="998253"/>
                </a:cubicBezTo>
                <a:cubicBezTo>
                  <a:pt x="6114848" y="998394"/>
                  <a:pt x="6118250" y="1002507"/>
                  <a:pt x="6118109" y="1011440"/>
                </a:cubicBezTo>
                <a:lnTo>
                  <a:pt x="6118109" y="1012149"/>
                </a:lnTo>
                <a:cubicBezTo>
                  <a:pt x="6129028" y="1008462"/>
                  <a:pt x="6171000" y="995842"/>
                  <a:pt x="6145334" y="986058"/>
                </a:cubicBezTo>
                <a:close/>
                <a:moveTo>
                  <a:pt x="6377562" y="956325"/>
                </a:moveTo>
                <a:lnTo>
                  <a:pt x="6391214" y="962526"/>
                </a:lnTo>
                <a:cubicBezTo>
                  <a:pt x="6396764" y="976238"/>
                  <a:pt x="6382034" y="1008356"/>
                  <a:pt x="6385970" y="1022926"/>
                </a:cubicBezTo>
                <a:cubicBezTo>
                  <a:pt x="6370017" y="1014950"/>
                  <a:pt x="6381184" y="996365"/>
                  <a:pt x="6381782" y="976205"/>
                </a:cubicBezTo>
                <a:close/>
                <a:moveTo>
                  <a:pt x="6377462" y="955854"/>
                </a:moveTo>
                <a:lnTo>
                  <a:pt x="6377562" y="956325"/>
                </a:lnTo>
                <a:lnTo>
                  <a:pt x="6377462" y="956280"/>
                </a:lnTo>
                <a:close/>
                <a:moveTo>
                  <a:pt x="835384" y="936460"/>
                </a:moveTo>
                <a:cubicBezTo>
                  <a:pt x="837843" y="935177"/>
                  <a:pt x="838109" y="949827"/>
                  <a:pt x="839173" y="952592"/>
                </a:cubicBezTo>
                <a:lnTo>
                  <a:pt x="839173" y="953018"/>
                </a:lnTo>
                <a:cubicBezTo>
                  <a:pt x="833784" y="971594"/>
                  <a:pt x="836904" y="937845"/>
                  <a:pt x="832083" y="944085"/>
                </a:cubicBezTo>
                <a:cubicBezTo>
                  <a:pt x="833501" y="939086"/>
                  <a:pt x="834564" y="936888"/>
                  <a:pt x="835384" y="936460"/>
                </a:cubicBezTo>
                <a:close/>
                <a:moveTo>
                  <a:pt x="6138812" y="933592"/>
                </a:moveTo>
                <a:lnTo>
                  <a:pt x="6138367" y="934451"/>
                </a:lnTo>
                <a:lnTo>
                  <a:pt x="6120413" y="940523"/>
                </a:lnTo>
                <a:cubicBezTo>
                  <a:pt x="6116762" y="940966"/>
                  <a:pt x="6113004" y="940115"/>
                  <a:pt x="6101376" y="938980"/>
                </a:cubicBezTo>
                <a:cubicBezTo>
                  <a:pt x="6105488" y="959683"/>
                  <a:pt x="6074292" y="961243"/>
                  <a:pt x="6105063" y="968616"/>
                </a:cubicBezTo>
                <a:cubicBezTo>
                  <a:pt x="6099320" y="937988"/>
                  <a:pt x="6120298" y="952026"/>
                  <a:pt x="6131804" y="947140"/>
                </a:cubicBezTo>
                <a:lnTo>
                  <a:pt x="6138367" y="934451"/>
                </a:lnTo>
                <a:lnTo>
                  <a:pt x="6138812" y="934301"/>
                </a:lnTo>
                <a:close/>
                <a:moveTo>
                  <a:pt x="831516" y="852481"/>
                </a:moveTo>
                <a:lnTo>
                  <a:pt x="831516" y="852907"/>
                </a:lnTo>
                <a:cubicBezTo>
                  <a:pt x="827120" y="864676"/>
                  <a:pt x="822724" y="878714"/>
                  <a:pt x="818754" y="881267"/>
                </a:cubicBezTo>
                <a:cubicBezTo>
                  <a:pt x="823149" y="865952"/>
                  <a:pt x="827687" y="851773"/>
                  <a:pt x="831516" y="852481"/>
                </a:cubicBezTo>
                <a:close/>
                <a:moveTo>
                  <a:pt x="1649703" y="851064"/>
                </a:moveTo>
                <a:lnTo>
                  <a:pt x="1617521" y="853555"/>
                </a:lnTo>
                <a:lnTo>
                  <a:pt x="1615670" y="862124"/>
                </a:lnTo>
                <a:lnTo>
                  <a:pt x="1617167" y="853583"/>
                </a:lnTo>
                <a:lnTo>
                  <a:pt x="1609861" y="854148"/>
                </a:lnTo>
                <a:lnTo>
                  <a:pt x="1604972" y="854015"/>
                </a:lnTo>
                <a:lnTo>
                  <a:pt x="1603283" y="857203"/>
                </a:lnTo>
                <a:lnTo>
                  <a:pt x="1601654" y="863315"/>
                </a:lnTo>
                <a:lnTo>
                  <a:pt x="1600214" y="866803"/>
                </a:lnTo>
                <a:lnTo>
                  <a:pt x="1600709" y="866863"/>
                </a:lnTo>
                <a:lnTo>
                  <a:pt x="1600498" y="867654"/>
                </a:lnTo>
                <a:lnTo>
                  <a:pt x="1600415" y="869077"/>
                </a:lnTo>
                <a:lnTo>
                  <a:pt x="1606368" y="867689"/>
                </a:lnTo>
                <a:lnTo>
                  <a:pt x="1606365" y="867548"/>
                </a:lnTo>
                <a:lnTo>
                  <a:pt x="1600709" y="866863"/>
                </a:lnTo>
                <a:lnTo>
                  <a:pt x="1601654" y="863315"/>
                </a:lnTo>
                <a:lnTo>
                  <a:pt x="1605188" y="854752"/>
                </a:lnTo>
                <a:cubicBezTo>
                  <a:pt x="1608242" y="850733"/>
                  <a:pt x="1610417" y="854735"/>
                  <a:pt x="1609606" y="866704"/>
                </a:cubicBezTo>
                <a:lnTo>
                  <a:pt x="1609569" y="866943"/>
                </a:lnTo>
                <a:lnTo>
                  <a:pt x="1649703" y="857587"/>
                </a:lnTo>
                <a:lnTo>
                  <a:pt x="1649703" y="858438"/>
                </a:lnTo>
                <a:cubicBezTo>
                  <a:pt x="1665868" y="874887"/>
                  <a:pt x="1663883" y="856736"/>
                  <a:pt x="1649703" y="851064"/>
                </a:cubicBezTo>
                <a:close/>
                <a:moveTo>
                  <a:pt x="1858631" y="850975"/>
                </a:moveTo>
                <a:cubicBezTo>
                  <a:pt x="1848235" y="853034"/>
                  <a:pt x="1838459" y="858219"/>
                  <a:pt x="1830781" y="866237"/>
                </a:cubicBezTo>
                <a:cubicBezTo>
                  <a:pt x="1860276" y="861416"/>
                  <a:pt x="1878001" y="880417"/>
                  <a:pt x="1890196" y="854467"/>
                </a:cubicBezTo>
                <a:cubicBezTo>
                  <a:pt x="1880042" y="849982"/>
                  <a:pt x="1869027" y="848915"/>
                  <a:pt x="1858631" y="850975"/>
                </a:cubicBezTo>
                <a:close/>
                <a:moveTo>
                  <a:pt x="2326089" y="848937"/>
                </a:moveTo>
                <a:cubicBezTo>
                  <a:pt x="2325806" y="856949"/>
                  <a:pt x="2321091" y="861132"/>
                  <a:pt x="2316323" y="865227"/>
                </a:cubicBezTo>
                <a:lnTo>
                  <a:pt x="2306612" y="880399"/>
                </a:lnTo>
                <a:lnTo>
                  <a:pt x="2306237" y="880417"/>
                </a:lnTo>
                <a:lnTo>
                  <a:pt x="2306237" y="880984"/>
                </a:lnTo>
                <a:lnTo>
                  <a:pt x="2306612" y="880399"/>
                </a:lnTo>
                <a:lnTo>
                  <a:pt x="2333303" y="879087"/>
                </a:lnTo>
                <a:cubicBezTo>
                  <a:pt x="2342822" y="879034"/>
                  <a:pt x="2350692" y="877581"/>
                  <a:pt x="2350479" y="869356"/>
                </a:cubicBezTo>
                <a:cubicBezTo>
                  <a:pt x="2336299" y="869356"/>
                  <a:pt x="2343247" y="845108"/>
                  <a:pt x="2326089" y="848937"/>
                </a:cubicBezTo>
                <a:close/>
                <a:moveTo>
                  <a:pt x="2266391" y="846385"/>
                </a:moveTo>
                <a:cubicBezTo>
                  <a:pt x="2259160" y="859998"/>
                  <a:pt x="2234770" y="857587"/>
                  <a:pt x="2222150" y="864961"/>
                </a:cubicBezTo>
                <a:cubicBezTo>
                  <a:pt x="2185565" y="861558"/>
                  <a:pt x="2102470" y="866237"/>
                  <a:pt x="2169684" y="869073"/>
                </a:cubicBezTo>
                <a:cubicBezTo>
                  <a:pt x="2187976" y="869782"/>
                  <a:pt x="2230374" y="881977"/>
                  <a:pt x="2266959" y="861274"/>
                </a:cubicBezTo>
                <a:cubicBezTo>
                  <a:pt x="2265399" y="870491"/>
                  <a:pt x="2290639" y="885096"/>
                  <a:pt x="2290072" y="866804"/>
                </a:cubicBezTo>
                <a:cubicBezTo>
                  <a:pt x="2281206" y="864596"/>
                  <a:pt x="2273053" y="860155"/>
                  <a:pt x="2266391" y="853900"/>
                </a:cubicBezTo>
                <a:cubicBezTo>
                  <a:pt x="2270504" y="853900"/>
                  <a:pt x="2274332" y="847094"/>
                  <a:pt x="2266391" y="846385"/>
                </a:cubicBezTo>
                <a:close/>
                <a:moveTo>
                  <a:pt x="850732" y="841412"/>
                </a:moveTo>
                <a:cubicBezTo>
                  <a:pt x="852431" y="839498"/>
                  <a:pt x="854062" y="839400"/>
                  <a:pt x="855480" y="841705"/>
                </a:cubicBezTo>
                <a:cubicBezTo>
                  <a:pt x="853353" y="843548"/>
                  <a:pt x="841300" y="885237"/>
                  <a:pt x="847397" y="855885"/>
                </a:cubicBezTo>
                <a:cubicBezTo>
                  <a:pt x="844436" y="865381"/>
                  <a:pt x="842254" y="875102"/>
                  <a:pt x="840874" y="884954"/>
                </a:cubicBezTo>
                <a:cubicBezTo>
                  <a:pt x="839882" y="883536"/>
                  <a:pt x="838747" y="886230"/>
                  <a:pt x="837471" y="891902"/>
                </a:cubicBezTo>
                <a:cubicBezTo>
                  <a:pt x="839917" y="869249"/>
                  <a:pt x="845634" y="847155"/>
                  <a:pt x="850732" y="841412"/>
                </a:cubicBezTo>
                <a:close/>
                <a:moveTo>
                  <a:pt x="2467606" y="829511"/>
                </a:moveTo>
                <a:cubicBezTo>
                  <a:pt x="2455269" y="832063"/>
                  <a:pt x="2399542" y="831638"/>
                  <a:pt x="2423364" y="841280"/>
                </a:cubicBezTo>
                <a:lnTo>
                  <a:pt x="2423364" y="840713"/>
                </a:lnTo>
                <a:cubicBezTo>
                  <a:pt x="2442791" y="837026"/>
                  <a:pt x="2460658" y="835041"/>
                  <a:pt x="2455127" y="860565"/>
                </a:cubicBezTo>
                <a:cubicBezTo>
                  <a:pt x="2466188" y="858438"/>
                  <a:pt x="2483487" y="860565"/>
                  <a:pt x="2484480" y="850639"/>
                </a:cubicBezTo>
                <a:cubicBezTo>
                  <a:pt x="2475547" y="850639"/>
                  <a:pt x="2463352" y="853759"/>
                  <a:pt x="2461367" y="845108"/>
                </a:cubicBezTo>
                <a:cubicBezTo>
                  <a:pt x="2467039" y="842981"/>
                  <a:pt x="2469591" y="838160"/>
                  <a:pt x="2467606" y="829511"/>
                </a:cubicBezTo>
                <a:close/>
                <a:moveTo>
                  <a:pt x="2384795" y="829511"/>
                </a:moveTo>
                <a:cubicBezTo>
                  <a:pt x="2366502" y="828093"/>
                  <a:pt x="2369622" y="844541"/>
                  <a:pt x="2348068" y="840146"/>
                </a:cubicBezTo>
                <a:cubicBezTo>
                  <a:pt x="2348068" y="861983"/>
                  <a:pt x="2380257" y="860139"/>
                  <a:pt x="2386638" y="851915"/>
                </a:cubicBezTo>
                <a:cubicBezTo>
                  <a:pt x="2385929" y="844400"/>
                  <a:pt x="2385362" y="837735"/>
                  <a:pt x="2384795" y="829511"/>
                </a:cubicBezTo>
                <a:close/>
                <a:moveTo>
                  <a:pt x="3054517" y="823697"/>
                </a:moveTo>
                <a:cubicBezTo>
                  <a:pt x="3044023" y="828802"/>
                  <a:pt x="3015238" y="818592"/>
                  <a:pt x="3017790" y="834474"/>
                </a:cubicBezTo>
                <a:cubicBezTo>
                  <a:pt x="3030836" y="834048"/>
                  <a:pt x="3037217" y="881693"/>
                  <a:pt x="3049837" y="854184"/>
                </a:cubicBezTo>
                <a:lnTo>
                  <a:pt x="3049837" y="854042"/>
                </a:lnTo>
                <a:cubicBezTo>
                  <a:pt x="3045158" y="854042"/>
                  <a:pt x="3040904" y="854042"/>
                  <a:pt x="3041613" y="847378"/>
                </a:cubicBezTo>
                <a:cubicBezTo>
                  <a:pt x="3050972" y="848937"/>
                  <a:pt x="3087698" y="841989"/>
                  <a:pt x="3063450" y="837877"/>
                </a:cubicBezTo>
                <a:cubicBezTo>
                  <a:pt x="3057494" y="836742"/>
                  <a:pt x="3049270" y="839011"/>
                  <a:pt x="3047852" y="831780"/>
                </a:cubicBezTo>
                <a:cubicBezTo>
                  <a:pt x="3052248" y="831070"/>
                  <a:pt x="3056502" y="829936"/>
                  <a:pt x="3054517" y="823697"/>
                </a:cubicBezTo>
                <a:close/>
                <a:moveTo>
                  <a:pt x="3081499" y="819997"/>
                </a:moveTo>
                <a:cubicBezTo>
                  <a:pt x="3076912" y="821091"/>
                  <a:pt x="3073022" y="823909"/>
                  <a:pt x="3070256" y="829653"/>
                </a:cubicBezTo>
                <a:cubicBezTo>
                  <a:pt x="3096348" y="830362"/>
                  <a:pt x="3110953" y="839153"/>
                  <a:pt x="3129954" y="824406"/>
                </a:cubicBezTo>
                <a:lnTo>
                  <a:pt x="3129954" y="824264"/>
                </a:lnTo>
                <a:cubicBezTo>
                  <a:pt x="3115278" y="828943"/>
                  <a:pt x="3095258" y="816713"/>
                  <a:pt x="3081499" y="819997"/>
                </a:cubicBezTo>
                <a:close/>
                <a:moveTo>
                  <a:pt x="2564265" y="814703"/>
                </a:moveTo>
                <a:cubicBezTo>
                  <a:pt x="2542450" y="812982"/>
                  <a:pt x="2508870" y="822846"/>
                  <a:pt x="2528013" y="832630"/>
                </a:cubicBezTo>
                <a:cubicBezTo>
                  <a:pt x="2523759" y="817599"/>
                  <a:pt x="2576225" y="845108"/>
                  <a:pt x="2579770" y="820719"/>
                </a:cubicBezTo>
                <a:cubicBezTo>
                  <a:pt x="2577501" y="817139"/>
                  <a:pt x="2571537" y="815277"/>
                  <a:pt x="2564265" y="814703"/>
                </a:cubicBezTo>
                <a:close/>
                <a:moveTo>
                  <a:pt x="3119887" y="795337"/>
                </a:moveTo>
                <a:lnTo>
                  <a:pt x="3119603" y="795479"/>
                </a:lnTo>
                <a:lnTo>
                  <a:pt x="3119584" y="795416"/>
                </a:lnTo>
                <a:close/>
                <a:moveTo>
                  <a:pt x="3036933" y="795337"/>
                </a:moveTo>
                <a:cubicBezTo>
                  <a:pt x="2936397" y="795337"/>
                  <a:pt x="2967451" y="823697"/>
                  <a:pt x="3036933" y="795337"/>
                </a:cubicBezTo>
                <a:close/>
                <a:moveTo>
                  <a:pt x="6250124" y="792501"/>
                </a:moveTo>
                <a:cubicBezTo>
                  <a:pt x="6239064" y="795195"/>
                  <a:pt x="6221764" y="793352"/>
                  <a:pt x="6221764" y="803703"/>
                </a:cubicBezTo>
                <a:cubicBezTo>
                  <a:pt x="6236228" y="801151"/>
                  <a:pt x="6239445" y="813913"/>
                  <a:pt x="6249004" y="818838"/>
                </a:cubicBezTo>
                <a:lnTo>
                  <a:pt x="6261111" y="820268"/>
                </a:lnTo>
                <a:lnTo>
                  <a:pt x="6261327" y="820861"/>
                </a:lnTo>
                <a:lnTo>
                  <a:pt x="6261327" y="820293"/>
                </a:lnTo>
                <a:lnTo>
                  <a:pt x="6261111" y="820268"/>
                </a:lnTo>
                <a:lnTo>
                  <a:pt x="6255992" y="806255"/>
                </a:lnTo>
                <a:cubicBezTo>
                  <a:pt x="6253280" y="802569"/>
                  <a:pt x="6250479" y="799024"/>
                  <a:pt x="6250124" y="792501"/>
                </a:cubicBezTo>
                <a:close/>
                <a:moveTo>
                  <a:pt x="2395288" y="790551"/>
                </a:moveTo>
                <a:cubicBezTo>
                  <a:pt x="2367673" y="792501"/>
                  <a:pt x="2338426" y="799945"/>
                  <a:pt x="2315029" y="805830"/>
                </a:cubicBezTo>
                <a:cubicBezTo>
                  <a:pt x="2358845" y="807107"/>
                  <a:pt x="2354591" y="796755"/>
                  <a:pt x="2361681" y="823980"/>
                </a:cubicBezTo>
                <a:cubicBezTo>
                  <a:pt x="2394711" y="810828"/>
                  <a:pt x="2430321" y="805443"/>
                  <a:pt x="2465762" y="808241"/>
                </a:cubicBezTo>
                <a:cubicBezTo>
                  <a:pt x="2448888" y="792146"/>
                  <a:pt x="2422904" y="788601"/>
                  <a:pt x="2395288" y="790551"/>
                </a:cubicBezTo>
                <a:close/>
                <a:moveTo>
                  <a:pt x="2502117" y="787573"/>
                </a:moveTo>
                <a:cubicBezTo>
                  <a:pt x="2488096" y="788601"/>
                  <a:pt x="2473065" y="794202"/>
                  <a:pt x="2472569" y="799733"/>
                </a:cubicBezTo>
                <a:cubicBezTo>
                  <a:pt x="2490288" y="799844"/>
                  <a:pt x="2507991" y="800886"/>
                  <a:pt x="2525602" y="802852"/>
                </a:cubicBezTo>
                <a:cubicBezTo>
                  <a:pt x="2529147" y="790090"/>
                  <a:pt x="2516137" y="786545"/>
                  <a:pt x="2502117" y="787573"/>
                </a:cubicBezTo>
                <a:close/>
                <a:moveTo>
                  <a:pt x="2764443" y="774529"/>
                </a:moveTo>
                <a:cubicBezTo>
                  <a:pt x="2756903" y="774752"/>
                  <a:pt x="2746934" y="775892"/>
                  <a:pt x="2734048" y="778321"/>
                </a:cubicBezTo>
                <a:cubicBezTo>
                  <a:pt x="2751047" y="816412"/>
                  <a:pt x="2817226" y="772970"/>
                  <a:pt x="2764443" y="774529"/>
                </a:cubicBezTo>
                <a:close/>
                <a:moveTo>
                  <a:pt x="3186391" y="774351"/>
                </a:moveTo>
                <a:cubicBezTo>
                  <a:pt x="3164128" y="781015"/>
                  <a:pt x="3121163" y="770663"/>
                  <a:pt x="3112371" y="788530"/>
                </a:cubicBezTo>
                <a:cubicBezTo>
                  <a:pt x="3114286" y="788530"/>
                  <a:pt x="3116342" y="788637"/>
                  <a:pt x="3117795" y="789559"/>
                </a:cubicBezTo>
                <a:lnTo>
                  <a:pt x="3119584" y="795416"/>
                </a:lnTo>
                <a:lnTo>
                  <a:pt x="3110670" y="797765"/>
                </a:lnTo>
                <a:cubicBezTo>
                  <a:pt x="3107833" y="798775"/>
                  <a:pt x="3105706" y="800442"/>
                  <a:pt x="3105706" y="804128"/>
                </a:cubicBezTo>
                <a:cubicBezTo>
                  <a:pt x="3134067" y="802569"/>
                  <a:pt x="3153068" y="800016"/>
                  <a:pt x="3126693" y="787113"/>
                </a:cubicBezTo>
                <a:cubicBezTo>
                  <a:pt x="3149523" y="776478"/>
                  <a:pt x="3145978" y="797038"/>
                  <a:pt x="3158031" y="799307"/>
                </a:cubicBezTo>
                <a:cubicBezTo>
                  <a:pt x="3146970" y="778037"/>
                  <a:pt x="3211064" y="785127"/>
                  <a:pt x="3186391" y="774351"/>
                </a:cubicBezTo>
                <a:close/>
                <a:moveTo>
                  <a:pt x="2682043" y="766347"/>
                </a:moveTo>
                <a:lnTo>
                  <a:pt x="2688539" y="766945"/>
                </a:lnTo>
                <a:lnTo>
                  <a:pt x="2688531" y="766977"/>
                </a:lnTo>
                <a:lnTo>
                  <a:pt x="2688559" y="766946"/>
                </a:lnTo>
                <a:lnTo>
                  <a:pt x="2708950" y="768820"/>
                </a:lnTo>
                <a:cubicBezTo>
                  <a:pt x="2721712" y="772720"/>
                  <a:pt x="2717741" y="779172"/>
                  <a:pt x="2658752" y="776478"/>
                </a:cubicBezTo>
                <a:cubicBezTo>
                  <a:pt x="2662723" y="770026"/>
                  <a:pt x="2672082" y="767136"/>
                  <a:pt x="2682043" y="766347"/>
                </a:cubicBezTo>
                <a:close/>
                <a:moveTo>
                  <a:pt x="3409584" y="754498"/>
                </a:moveTo>
                <a:cubicBezTo>
                  <a:pt x="3377815" y="764550"/>
                  <a:pt x="3350507" y="785295"/>
                  <a:pt x="3332303" y="813204"/>
                </a:cubicBezTo>
                <a:lnTo>
                  <a:pt x="3332587" y="814196"/>
                </a:lnTo>
                <a:cubicBezTo>
                  <a:pt x="3360947" y="797038"/>
                  <a:pt x="3404763" y="821853"/>
                  <a:pt x="3413271" y="791650"/>
                </a:cubicBezTo>
                <a:cubicBezTo>
                  <a:pt x="3402069" y="788673"/>
                  <a:pt x="3375552" y="803987"/>
                  <a:pt x="3375268" y="787822"/>
                </a:cubicBezTo>
                <a:cubicBezTo>
                  <a:pt x="3398382" y="790232"/>
                  <a:pt x="3441914" y="774776"/>
                  <a:pt x="3417808" y="761163"/>
                </a:cubicBezTo>
                <a:cubicBezTo>
                  <a:pt x="3418659" y="770947"/>
                  <a:pt x="3397956" y="772649"/>
                  <a:pt x="3395404" y="763290"/>
                </a:cubicBezTo>
                <a:cubicBezTo>
                  <a:pt x="3401076" y="761163"/>
                  <a:pt x="3409584" y="761730"/>
                  <a:pt x="3409584" y="754498"/>
                </a:cubicBezTo>
                <a:close/>
                <a:moveTo>
                  <a:pt x="2759431" y="723161"/>
                </a:moveTo>
                <a:cubicBezTo>
                  <a:pt x="2737239" y="721884"/>
                  <a:pt x="2724761" y="728691"/>
                  <a:pt x="2715207" y="737890"/>
                </a:cubicBezTo>
                <a:lnTo>
                  <a:pt x="2688559" y="766946"/>
                </a:lnTo>
                <a:lnTo>
                  <a:pt x="2688539" y="766945"/>
                </a:lnTo>
                <a:lnTo>
                  <a:pt x="2694061" y="744005"/>
                </a:lnTo>
                <a:cubicBezTo>
                  <a:pt x="2669387" y="753080"/>
                  <a:pt x="2640177" y="758185"/>
                  <a:pt x="2613235" y="765984"/>
                </a:cubicBezTo>
                <a:cubicBezTo>
                  <a:pt x="2604443" y="798315"/>
                  <a:pt x="2652088" y="763857"/>
                  <a:pt x="2652513" y="784986"/>
                </a:cubicBezTo>
                <a:cubicBezTo>
                  <a:pt x="2599764" y="793919"/>
                  <a:pt x="2559918" y="768820"/>
                  <a:pt x="2533543" y="802710"/>
                </a:cubicBezTo>
                <a:cubicBezTo>
                  <a:pt x="2555097" y="799874"/>
                  <a:pt x="2582889" y="802710"/>
                  <a:pt x="2592815" y="790232"/>
                </a:cubicBezTo>
                <a:cubicBezTo>
                  <a:pt x="2584591" y="808524"/>
                  <a:pt x="2594942" y="804412"/>
                  <a:pt x="2588420" y="828093"/>
                </a:cubicBezTo>
                <a:cubicBezTo>
                  <a:pt x="2628549" y="755491"/>
                  <a:pt x="2691934" y="835750"/>
                  <a:pt x="2732772" y="762581"/>
                </a:cubicBezTo>
                <a:lnTo>
                  <a:pt x="2732772" y="764141"/>
                </a:lnTo>
                <a:lnTo>
                  <a:pt x="2860392" y="753080"/>
                </a:lnTo>
                <a:cubicBezTo>
                  <a:pt x="2861265" y="761147"/>
                  <a:pt x="2859310" y="769267"/>
                  <a:pt x="2854862" y="776052"/>
                </a:cubicBezTo>
                <a:cubicBezTo>
                  <a:pt x="2891163" y="781440"/>
                  <a:pt x="2914418" y="753364"/>
                  <a:pt x="2937106" y="768820"/>
                </a:cubicBezTo>
                <a:cubicBezTo>
                  <a:pt x="2937106" y="760028"/>
                  <a:pt x="2933845" y="747833"/>
                  <a:pt x="2942636" y="745849"/>
                </a:cubicBezTo>
                <a:cubicBezTo>
                  <a:pt x="2990990" y="757760"/>
                  <a:pt x="3024455" y="759036"/>
                  <a:pt x="3038919" y="729542"/>
                </a:cubicBezTo>
                <a:cubicBezTo>
                  <a:pt x="2909455" y="740177"/>
                  <a:pt x="2881379" y="737057"/>
                  <a:pt x="2769498" y="745990"/>
                </a:cubicBezTo>
                <a:cubicBezTo>
                  <a:pt x="2769058" y="737403"/>
                  <a:pt x="2765476" y="729277"/>
                  <a:pt x="2759431" y="723161"/>
                </a:cubicBezTo>
                <a:close/>
                <a:moveTo>
                  <a:pt x="2792328" y="715610"/>
                </a:moveTo>
                <a:cubicBezTo>
                  <a:pt x="2778006" y="714794"/>
                  <a:pt x="2769215" y="719190"/>
                  <a:pt x="2783111" y="737199"/>
                </a:cubicBezTo>
                <a:cubicBezTo>
                  <a:pt x="2786195" y="722735"/>
                  <a:pt x="2806429" y="733237"/>
                  <a:pt x="2821796" y="731017"/>
                </a:cubicBezTo>
                <a:lnTo>
                  <a:pt x="2832372" y="724591"/>
                </a:lnTo>
                <a:lnTo>
                  <a:pt x="2834726" y="725288"/>
                </a:lnTo>
                <a:lnTo>
                  <a:pt x="2834726" y="723161"/>
                </a:lnTo>
                <a:lnTo>
                  <a:pt x="2832372" y="724591"/>
                </a:lnTo>
                <a:lnTo>
                  <a:pt x="2815814" y="719691"/>
                </a:lnTo>
                <a:cubicBezTo>
                  <a:pt x="2808033" y="717728"/>
                  <a:pt x="2799489" y="716017"/>
                  <a:pt x="2792328" y="715610"/>
                </a:cubicBezTo>
                <a:close/>
                <a:moveTo>
                  <a:pt x="3270478" y="714227"/>
                </a:moveTo>
                <a:lnTo>
                  <a:pt x="3270819" y="714781"/>
                </a:lnTo>
                <a:lnTo>
                  <a:pt x="3270497" y="715008"/>
                </a:lnTo>
                <a:lnTo>
                  <a:pt x="3270478" y="714936"/>
                </a:lnTo>
                <a:close/>
                <a:moveTo>
                  <a:pt x="6283592" y="688845"/>
                </a:moveTo>
                <a:lnTo>
                  <a:pt x="6283742" y="689044"/>
                </a:lnTo>
                <a:lnTo>
                  <a:pt x="6282838" y="689240"/>
                </a:lnTo>
                <a:close/>
                <a:moveTo>
                  <a:pt x="2380541" y="687710"/>
                </a:moveTo>
                <a:cubicBezTo>
                  <a:pt x="2356860" y="688561"/>
                  <a:pt x="2335448" y="691255"/>
                  <a:pt x="2329493" y="706995"/>
                </a:cubicBezTo>
                <a:cubicBezTo>
                  <a:pt x="2350479" y="703876"/>
                  <a:pt x="2381250" y="709122"/>
                  <a:pt x="2380541" y="687710"/>
                </a:cubicBezTo>
                <a:close/>
                <a:moveTo>
                  <a:pt x="6328259" y="683173"/>
                </a:moveTo>
                <a:cubicBezTo>
                  <a:pt x="6327806" y="694309"/>
                  <a:pt x="6319380" y="703492"/>
                  <a:pt x="6308323" y="704896"/>
                </a:cubicBezTo>
                <a:cubicBezTo>
                  <a:pt x="6302795" y="705598"/>
                  <a:pt x="6297417" y="704253"/>
                  <a:pt x="6293019" y="701398"/>
                </a:cubicBezTo>
                <a:lnTo>
                  <a:pt x="6283742" y="689044"/>
                </a:lnTo>
                <a:lnTo>
                  <a:pt x="6296454" y="686290"/>
                </a:lnTo>
                <a:cubicBezTo>
                  <a:pt x="6308575" y="683643"/>
                  <a:pt x="6319928" y="681790"/>
                  <a:pt x="6328259" y="683173"/>
                </a:cubicBezTo>
                <a:close/>
                <a:moveTo>
                  <a:pt x="3062883" y="666440"/>
                </a:moveTo>
                <a:cubicBezTo>
                  <a:pt x="3044449" y="708981"/>
                  <a:pt x="2964899" y="671120"/>
                  <a:pt x="2923068" y="701749"/>
                </a:cubicBezTo>
                <a:cubicBezTo>
                  <a:pt x="2969578" y="700615"/>
                  <a:pt x="2923068" y="705577"/>
                  <a:pt x="2916971" y="717205"/>
                </a:cubicBezTo>
                <a:cubicBezTo>
                  <a:pt x="2942069" y="721601"/>
                  <a:pt x="2990848" y="732378"/>
                  <a:pt x="2999073" y="709831"/>
                </a:cubicBezTo>
                <a:cubicBezTo>
                  <a:pt x="2990139" y="709831"/>
                  <a:pt x="2977945" y="712951"/>
                  <a:pt x="2975959" y="704443"/>
                </a:cubicBezTo>
                <a:cubicBezTo>
                  <a:pt x="3018499" y="709831"/>
                  <a:pt x="3063308" y="680904"/>
                  <a:pt x="3087840" y="694092"/>
                </a:cubicBezTo>
                <a:cubicBezTo>
                  <a:pt x="3081742" y="702742"/>
                  <a:pt x="3060614" y="699055"/>
                  <a:pt x="3067562" y="718481"/>
                </a:cubicBezTo>
                <a:cubicBezTo>
                  <a:pt x="3091101" y="715220"/>
                  <a:pt x="3112655" y="714227"/>
                  <a:pt x="3121163" y="728691"/>
                </a:cubicBezTo>
                <a:cubicBezTo>
                  <a:pt x="3108259" y="734221"/>
                  <a:pt x="3088123" y="709690"/>
                  <a:pt x="3083869" y="732094"/>
                </a:cubicBezTo>
                <a:cubicBezTo>
                  <a:pt x="3094504" y="732945"/>
                  <a:pt x="3093795" y="747550"/>
                  <a:pt x="3100743" y="752939"/>
                </a:cubicBezTo>
                <a:cubicBezTo>
                  <a:pt x="3095213" y="755207"/>
                  <a:pt x="3086563" y="754498"/>
                  <a:pt x="3086563" y="761588"/>
                </a:cubicBezTo>
                <a:cubicBezTo>
                  <a:pt x="3144276" y="773216"/>
                  <a:pt x="3176748" y="744998"/>
                  <a:pt x="3228364" y="748684"/>
                </a:cubicBezTo>
                <a:cubicBezTo>
                  <a:pt x="3219997" y="748684"/>
                  <a:pt x="3216027" y="741594"/>
                  <a:pt x="3212198" y="734505"/>
                </a:cubicBezTo>
                <a:cubicBezTo>
                  <a:pt x="3241197" y="739113"/>
                  <a:pt x="3252895" y="729400"/>
                  <a:pt x="3264292" y="719403"/>
                </a:cubicBezTo>
                <a:lnTo>
                  <a:pt x="3270497" y="715008"/>
                </a:lnTo>
                <a:lnTo>
                  <a:pt x="3275120" y="732606"/>
                </a:lnTo>
                <a:cubicBezTo>
                  <a:pt x="3268015" y="743686"/>
                  <a:pt x="3236163" y="738794"/>
                  <a:pt x="3274023" y="752088"/>
                </a:cubicBezTo>
                <a:cubicBezTo>
                  <a:pt x="3265650" y="755809"/>
                  <a:pt x="3258375" y="761620"/>
                  <a:pt x="3252895" y="768962"/>
                </a:cubicBezTo>
                <a:cubicBezTo>
                  <a:pt x="3290897" y="768962"/>
                  <a:pt x="3238715" y="780873"/>
                  <a:pt x="3240133" y="792643"/>
                </a:cubicBezTo>
                <a:cubicBezTo>
                  <a:pt x="3288061" y="782149"/>
                  <a:pt x="3285509" y="794486"/>
                  <a:pt x="3301958" y="809375"/>
                </a:cubicBezTo>
                <a:cubicBezTo>
                  <a:pt x="3297846" y="785127"/>
                  <a:pt x="3377396" y="794202"/>
                  <a:pt x="3343364" y="767969"/>
                </a:cubicBezTo>
                <a:cubicBezTo>
                  <a:pt x="3334714" y="785695"/>
                  <a:pt x="3287778" y="780306"/>
                  <a:pt x="3282815" y="766268"/>
                </a:cubicBezTo>
                <a:cubicBezTo>
                  <a:pt x="3288487" y="764141"/>
                  <a:pt x="3296995" y="764708"/>
                  <a:pt x="3296995" y="757477"/>
                </a:cubicBezTo>
                <a:cubicBezTo>
                  <a:pt x="3291039" y="756342"/>
                  <a:pt x="3282815" y="758611"/>
                  <a:pt x="3281255" y="751379"/>
                </a:cubicBezTo>
                <a:lnTo>
                  <a:pt x="3318690" y="747833"/>
                </a:lnTo>
                <a:cubicBezTo>
                  <a:pt x="3320933" y="738537"/>
                  <a:pt x="3325635" y="730015"/>
                  <a:pt x="3332303" y="723161"/>
                </a:cubicBezTo>
                <a:cubicBezTo>
                  <a:pt x="3355506" y="706038"/>
                  <a:pt x="3299454" y="743525"/>
                  <a:pt x="3277479" y="725615"/>
                </a:cubicBezTo>
                <a:lnTo>
                  <a:pt x="3270819" y="714781"/>
                </a:lnTo>
                <a:lnTo>
                  <a:pt x="3283287" y="705949"/>
                </a:lnTo>
                <a:cubicBezTo>
                  <a:pt x="3290960" y="702564"/>
                  <a:pt x="3300682" y="700863"/>
                  <a:pt x="3314578" y="702600"/>
                </a:cubicBezTo>
                <a:cubicBezTo>
                  <a:pt x="3311600" y="688420"/>
                  <a:pt x="3321526" y="685442"/>
                  <a:pt x="3319258" y="672113"/>
                </a:cubicBezTo>
                <a:cubicBezTo>
                  <a:pt x="3305078" y="673105"/>
                  <a:pt x="3304085" y="679486"/>
                  <a:pt x="3313160" y="687710"/>
                </a:cubicBezTo>
                <a:cubicBezTo>
                  <a:pt x="3294868" y="690263"/>
                  <a:pt x="3246230" y="709548"/>
                  <a:pt x="3275158" y="683882"/>
                </a:cubicBezTo>
                <a:cubicBezTo>
                  <a:pt x="3245805" y="683882"/>
                  <a:pt x="3230632" y="708414"/>
                  <a:pt x="3255589" y="715645"/>
                </a:cubicBezTo>
                <a:cubicBezTo>
                  <a:pt x="3248074" y="716354"/>
                  <a:pt x="3247223" y="722451"/>
                  <a:pt x="3241409" y="724437"/>
                </a:cubicBezTo>
                <a:cubicBezTo>
                  <a:pt x="3227229" y="704018"/>
                  <a:pt x="3184689" y="746699"/>
                  <a:pt x="3202840" y="712951"/>
                </a:cubicBezTo>
                <a:cubicBezTo>
                  <a:pt x="3186958" y="718623"/>
                  <a:pt x="3143284" y="736206"/>
                  <a:pt x="3128111" y="719757"/>
                </a:cubicBezTo>
                <a:cubicBezTo>
                  <a:pt x="3137186" y="718056"/>
                  <a:pt x="3145552" y="715929"/>
                  <a:pt x="3142291" y="703592"/>
                </a:cubicBezTo>
                <a:cubicBezTo>
                  <a:pt x="3123006" y="692532"/>
                  <a:pt x="3111237" y="728407"/>
                  <a:pt x="3096064" y="692815"/>
                </a:cubicBezTo>
                <a:cubicBezTo>
                  <a:pt x="3110244" y="689696"/>
                  <a:pt x="3156471" y="679770"/>
                  <a:pt x="3139455" y="673814"/>
                </a:cubicBezTo>
                <a:cubicBezTo>
                  <a:pt x="3106274" y="683031"/>
                  <a:pt x="3072667" y="687853"/>
                  <a:pt x="3062883" y="666440"/>
                </a:cubicBezTo>
                <a:close/>
                <a:moveTo>
                  <a:pt x="6276880" y="644779"/>
                </a:moveTo>
                <a:lnTo>
                  <a:pt x="6277634" y="645312"/>
                </a:lnTo>
                <a:lnTo>
                  <a:pt x="6277066" y="645312"/>
                </a:lnTo>
                <a:close/>
                <a:moveTo>
                  <a:pt x="3233752" y="643611"/>
                </a:moveTo>
                <a:cubicBezTo>
                  <a:pt x="3263672" y="681613"/>
                  <a:pt x="3207661" y="678635"/>
                  <a:pt x="3185682" y="692957"/>
                </a:cubicBezTo>
                <a:cubicBezTo>
                  <a:pt x="3205422" y="698080"/>
                  <a:pt x="3226054" y="698757"/>
                  <a:pt x="3246089" y="694942"/>
                </a:cubicBezTo>
                <a:cubicBezTo>
                  <a:pt x="3252328" y="668993"/>
                  <a:pt x="3260269" y="682038"/>
                  <a:pt x="3249350" y="649708"/>
                </a:cubicBezTo>
                <a:cubicBezTo>
                  <a:pt x="3261403" y="648999"/>
                  <a:pt x="3276576" y="643611"/>
                  <a:pt x="3279979" y="653395"/>
                </a:cubicBezTo>
                <a:lnTo>
                  <a:pt x="3279979" y="654387"/>
                </a:lnTo>
                <a:cubicBezTo>
                  <a:pt x="3265799" y="654387"/>
                  <a:pt x="3263105" y="663463"/>
                  <a:pt x="3267075" y="678068"/>
                </a:cubicBezTo>
                <a:cubicBezTo>
                  <a:pt x="3282382" y="674573"/>
                  <a:pt x="3293468" y="661282"/>
                  <a:pt x="3294159" y="645596"/>
                </a:cubicBezTo>
                <a:cubicBezTo>
                  <a:pt x="3274388" y="640688"/>
                  <a:pt x="3253803" y="640011"/>
                  <a:pt x="3233752" y="643611"/>
                </a:cubicBezTo>
                <a:close/>
                <a:moveTo>
                  <a:pt x="1188285" y="636837"/>
                </a:moveTo>
                <a:cubicBezTo>
                  <a:pt x="1187505" y="637388"/>
                  <a:pt x="1186477" y="639710"/>
                  <a:pt x="1185024" y="645028"/>
                </a:cubicBezTo>
                <a:cubicBezTo>
                  <a:pt x="1188143" y="648714"/>
                  <a:pt x="1188143" y="658924"/>
                  <a:pt x="1193390" y="646730"/>
                </a:cubicBezTo>
                <a:lnTo>
                  <a:pt x="1193390" y="646588"/>
                </a:lnTo>
                <a:cubicBezTo>
                  <a:pt x="1190731" y="649459"/>
                  <a:pt x="1190625" y="635181"/>
                  <a:pt x="1188285" y="636837"/>
                </a:cubicBezTo>
                <a:close/>
                <a:moveTo>
                  <a:pt x="1180787" y="635917"/>
                </a:moveTo>
                <a:cubicBezTo>
                  <a:pt x="1179777" y="635031"/>
                  <a:pt x="1178714" y="635669"/>
                  <a:pt x="1177366" y="643610"/>
                </a:cubicBezTo>
                <a:cubicBezTo>
                  <a:pt x="1179352" y="644603"/>
                  <a:pt x="1170844" y="691964"/>
                  <a:pt x="1177792" y="666440"/>
                </a:cubicBezTo>
                <a:cubicBezTo>
                  <a:pt x="1177792" y="666440"/>
                  <a:pt x="1176657" y="665163"/>
                  <a:pt x="1177792" y="658924"/>
                </a:cubicBezTo>
                <a:cubicBezTo>
                  <a:pt x="1178643" y="661618"/>
                  <a:pt x="1184456" y="658924"/>
                  <a:pt x="1182329" y="652118"/>
                </a:cubicBezTo>
                <a:cubicBezTo>
                  <a:pt x="1182329" y="650416"/>
                  <a:pt x="1180202" y="652118"/>
                  <a:pt x="1181620" y="644461"/>
                </a:cubicBezTo>
                <a:cubicBezTo>
                  <a:pt x="1181620" y="644461"/>
                  <a:pt x="1183038" y="643610"/>
                  <a:pt x="1183889" y="637371"/>
                </a:cubicBezTo>
                <a:cubicBezTo>
                  <a:pt x="1182755" y="639214"/>
                  <a:pt x="1181798" y="636803"/>
                  <a:pt x="1180787" y="635917"/>
                </a:cubicBezTo>
                <a:close/>
                <a:moveTo>
                  <a:pt x="1653617" y="627890"/>
                </a:moveTo>
                <a:lnTo>
                  <a:pt x="1654772" y="629270"/>
                </a:lnTo>
                <a:cubicBezTo>
                  <a:pt x="1655942" y="629678"/>
                  <a:pt x="1657218" y="629784"/>
                  <a:pt x="1656367" y="636236"/>
                </a:cubicBezTo>
                <a:cubicBezTo>
                  <a:pt x="1654665" y="649140"/>
                  <a:pt x="1652113" y="630139"/>
                  <a:pt x="1652538" y="650416"/>
                </a:cubicBezTo>
                <a:cubicBezTo>
                  <a:pt x="1642187" y="671686"/>
                  <a:pt x="1640060" y="648431"/>
                  <a:pt x="1630843" y="661476"/>
                </a:cubicBezTo>
                <a:lnTo>
                  <a:pt x="1630669" y="664395"/>
                </a:lnTo>
                <a:lnTo>
                  <a:pt x="1656665" y="666925"/>
                </a:lnTo>
                <a:lnTo>
                  <a:pt x="1656500" y="665695"/>
                </a:lnTo>
                <a:cubicBezTo>
                  <a:pt x="1656031" y="662017"/>
                  <a:pt x="1655552" y="658747"/>
                  <a:pt x="1654949" y="656939"/>
                </a:cubicBezTo>
                <a:cubicBezTo>
                  <a:pt x="1657927" y="649849"/>
                  <a:pt x="1659983" y="652543"/>
                  <a:pt x="1661348" y="658711"/>
                </a:cubicBezTo>
                <a:lnTo>
                  <a:pt x="1662219" y="667465"/>
                </a:lnTo>
                <a:lnTo>
                  <a:pt x="1703055" y="671439"/>
                </a:lnTo>
                <a:cubicBezTo>
                  <a:pt x="1773033" y="675410"/>
                  <a:pt x="1841204" y="672892"/>
                  <a:pt x="1897002" y="659067"/>
                </a:cubicBezTo>
                <a:cubicBezTo>
                  <a:pt x="1876299" y="664030"/>
                  <a:pt x="1909906" y="637655"/>
                  <a:pt x="1919407" y="657223"/>
                </a:cubicBezTo>
                <a:cubicBezTo>
                  <a:pt x="1912742" y="634536"/>
                  <a:pt x="1894450" y="645029"/>
                  <a:pt x="1895300" y="629572"/>
                </a:cubicBezTo>
                <a:lnTo>
                  <a:pt x="1895300" y="629998"/>
                </a:lnTo>
                <a:cubicBezTo>
                  <a:pt x="1816655" y="656399"/>
                  <a:pt x="1736394" y="638338"/>
                  <a:pt x="1661231" y="628434"/>
                </a:cubicBezTo>
                <a:close/>
                <a:moveTo>
                  <a:pt x="2472569" y="619930"/>
                </a:moveTo>
                <a:cubicBezTo>
                  <a:pt x="2453142" y="641342"/>
                  <a:pt x="2424782" y="635386"/>
                  <a:pt x="2406065" y="633118"/>
                </a:cubicBezTo>
                <a:lnTo>
                  <a:pt x="2406065" y="632834"/>
                </a:lnTo>
                <a:cubicBezTo>
                  <a:pt x="2412446" y="615393"/>
                  <a:pt x="2452575" y="626169"/>
                  <a:pt x="2472569" y="619930"/>
                </a:cubicBezTo>
                <a:close/>
                <a:moveTo>
                  <a:pt x="2173269" y="615415"/>
                </a:moveTo>
                <a:cubicBezTo>
                  <a:pt x="2186549" y="618246"/>
                  <a:pt x="2192691" y="629572"/>
                  <a:pt x="2210239" y="627020"/>
                </a:cubicBezTo>
                <a:cubicBezTo>
                  <a:pt x="2195066" y="639498"/>
                  <a:pt x="2169542" y="643044"/>
                  <a:pt x="2144443" y="647156"/>
                </a:cubicBezTo>
                <a:cubicBezTo>
                  <a:pt x="2137212" y="627304"/>
                  <a:pt x="2158623" y="630990"/>
                  <a:pt x="2156922" y="616243"/>
                </a:cubicBezTo>
                <a:cubicBezTo>
                  <a:pt x="2163622" y="614471"/>
                  <a:pt x="2168842" y="614471"/>
                  <a:pt x="2173269" y="615415"/>
                </a:cubicBezTo>
                <a:close/>
                <a:moveTo>
                  <a:pt x="6247271" y="612964"/>
                </a:moveTo>
                <a:cubicBezTo>
                  <a:pt x="6255521" y="613771"/>
                  <a:pt x="6263360" y="616682"/>
                  <a:pt x="6268941" y="621980"/>
                </a:cubicBezTo>
                <a:lnTo>
                  <a:pt x="6276880" y="644779"/>
                </a:lnTo>
                <a:lnTo>
                  <a:pt x="6249894" y="625673"/>
                </a:lnTo>
                <a:cubicBezTo>
                  <a:pt x="6240907" y="623475"/>
                  <a:pt x="6229492" y="625460"/>
                  <a:pt x="6207584" y="631132"/>
                </a:cubicBezTo>
                <a:cubicBezTo>
                  <a:pt x="6212618" y="618158"/>
                  <a:pt x="6230768" y="611351"/>
                  <a:pt x="6247271" y="612964"/>
                </a:cubicBezTo>
                <a:close/>
                <a:moveTo>
                  <a:pt x="1241602" y="610003"/>
                </a:moveTo>
                <a:lnTo>
                  <a:pt x="1238916" y="616319"/>
                </a:lnTo>
                <a:lnTo>
                  <a:pt x="1238199" y="616951"/>
                </a:lnTo>
                <a:lnTo>
                  <a:pt x="1238239" y="617912"/>
                </a:lnTo>
                <a:lnTo>
                  <a:pt x="1221187" y="658006"/>
                </a:lnTo>
                <a:lnTo>
                  <a:pt x="1220615" y="658499"/>
                </a:lnTo>
                <a:lnTo>
                  <a:pt x="1220615" y="659349"/>
                </a:lnTo>
                <a:lnTo>
                  <a:pt x="1221187" y="658006"/>
                </a:lnTo>
                <a:lnTo>
                  <a:pt x="1224745" y="654936"/>
                </a:lnTo>
                <a:cubicBezTo>
                  <a:pt x="1228095" y="656239"/>
                  <a:pt x="1229691" y="667432"/>
                  <a:pt x="1234795" y="646162"/>
                </a:cubicBezTo>
                <a:cubicBezTo>
                  <a:pt x="1233945" y="641766"/>
                  <a:pt x="1227705" y="653536"/>
                  <a:pt x="1230825" y="637796"/>
                </a:cubicBezTo>
                <a:cubicBezTo>
                  <a:pt x="1233236" y="643043"/>
                  <a:pt x="1241602" y="633117"/>
                  <a:pt x="1241318" y="616951"/>
                </a:cubicBezTo>
                <a:cubicBezTo>
                  <a:pt x="1240397" y="621702"/>
                  <a:pt x="1239227" y="623899"/>
                  <a:pt x="1238482" y="623811"/>
                </a:cubicBezTo>
                <a:lnTo>
                  <a:pt x="1238239" y="617912"/>
                </a:lnTo>
                <a:lnTo>
                  <a:pt x="1238916" y="616319"/>
                </a:lnTo>
                <a:lnTo>
                  <a:pt x="1239847" y="615498"/>
                </a:lnTo>
                <a:cubicBezTo>
                  <a:pt x="1240397" y="614824"/>
                  <a:pt x="1240964" y="613477"/>
                  <a:pt x="1241602" y="610003"/>
                </a:cubicBezTo>
                <a:close/>
                <a:moveTo>
                  <a:pt x="1794782" y="609011"/>
                </a:moveTo>
                <a:cubicBezTo>
                  <a:pt x="1762434" y="609260"/>
                  <a:pt x="1732301" y="613762"/>
                  <a:pt x="1729962" y="619646"/>
                </a:cubicBezTo>
                <a:cubicBezTo>
                  <a:pt x="1792212" y="619646"/>
                  <a:pt x="1821990" y="624468"/>
                  <a:pt x="1872896" y="623900"/>
                </a:cubicBezTo>
                <a:cubicBezTo>
                  <a:pt x="1861694" y="612769"/>
                  <a:pt x="1827130" y="608763"/>
                  <a:pt x="1794782" y="609011"/>
                </a:cubicBezTo>
                <a:close/>
                <a:moveTo>
                  <a:pt x="1180176" y="606549"/>
                </a:moveTo>
                <a:cubicBezTo>
                  <a:pt x="1175098" y="609613"/>
                  <a:pt x="1176799" y="623226"/>
                  <a:pt x="1187434" y="608443"/>
                </a:cubicBezTo>
                <a:cubicBezTo>
                  <a:pt x="1184315" y="605678"/>
                  <a:pt x="1181869" y="605528"/>
                  <a:pt x="1180176" y="606549"/>
                </a:cubicBezTo>
                <a:close/>
                <a:moveTo>
                  <a:pt x="2208537" y="604757"/>
                </a:moveTo>
                <a:lnTo>
                  <a:pt x="2208537" y="604766"/>
                </a:lnTo>
                <a:lnTo>
                  <a:pt x="2162860" y="607434"/>
                </a:lnTo>
                <a:cubicBezTo>
                  <a:pt x="2146996" y="607878"/>
                  <a:pt x="2132816" y="609791"/>
                  <a:pt x="2127144" y="618937"/>
                </a:cubicBezTo>
                <a:cubicBezTo>
                  <a:pt x="2136361" y="618937"/>
                  <a:pt x="2145011" y="619788"/>
                  <a:pt x="2143309" y="633118"/>
                </a:cubicBezTo>
                <a:cubicBezTo>
                  <a:pt x="2077088" y="623334"/>
                  <a:pt x="2002927" y="618937"/>
                  <a:pt x="2107150" y="650985"/>
                </a:cubicBezTo>
                <a:cubicBezTo>
                  <a:pt x="2097791" y="649425"/>
                  <a:pt x="2061207" y="655805"/>
                  <a:pt x="2085454" y="660201"/>
                </a:cubicBezTo>
                <a:cubicBezTo>
                  <a:pt x="2176207" y="647723"/>
                  <a:pt x="2214493" y="663888"/>
                  <a:pt x="2269795" y="622908"/>
                </a:cubicBezTo>
                <a:cubicBezTo>
                  <a:pt x="2247780" y="613017"/>
                  <a:pt x="2216753" y="623626"/>
                  <a:pt x="2208298" y="617644"/>
                </a:cubicBezTo>
                <a:lnTo>
                  <a:pt x="2208537" y="604766"/>
                </a:lnTo>
                <a:lnTo>
                  <a:pt x="2208679" y="604757"/>
                </a:lnTo>
                <a:close/>
                <a:moveTo>
                  <a:pt x="1204184" y="602966"/>
                </a:moveTo>
                <a:cubicBezTo>
                  <a:pt x="1202288" y="601743"/>
                  <a:pt x="1200338" y="602062"/>
                  <a:pt x="1198069" y="610287"/>
                </a:cubicBezTo>
                <a:cubicBezTo>
                  <a:pt x="1198778" y="609720"/>
                  <a:pt x="1199204" y="610996"/>
                  <a:pt x="1197786" y="617235"/>
                </a:cubicBezTo>
                <a:lnTo>
                  <a:pt x="1197644" y="617944"/>
                </a:lnTo>
                <a:cubicBezTo>
                  <a:pt x="1196651" y="619362"/>
                  <a:pt x="1195659" y="617944"/>
                  <a:pt x="1194241" y="624892"/>
                </a:cubicBezTo>
                <a:cubicBezTo>
                  <a:pt x="1198069" y="626736"/>
                  <a:pt x="1200905" y="626310"/>
                  <a:pt x="1200196" y="610712"/>
                </a:cubicBezTo>
                <a:cubicBezTo>
                  <a:pt x="1205017" y="602913"/>
                  <a:pt x="1200196" y="622624"/>
                  <a:pt x="1201614" y="626168"/>
                </a:cubicBezTo>
                <a:cubicBezTo>
                  <a:pt x="1204450" y="604048"/>
                  <a:pt x="1210973" y="618086"/>
                  <a:pt x="1209980" y="604898"/>
                </a:cubicBezTo>
                <a:cubicBezTo>
                  <a:pt x="1207924" y="606954"/>
                  <a:pt x="1206081" y="604189"/>
                  <a:pt x="1204184" y="602966"/>
                </a:cubicBezTo>
                <a:close/>
                <a:moveTo>
                  <a:pt x="3353768" y="599157"/>
                </a:moveTo>
                <a:cubicBezTo>
                  <a:pt x="3337975" y="599476"/>
                  <a:pt x="3310253" y="605467"/>
                  <a:pt x="3299689" y="621632"/>
                </a:cubicBezTo>
                <a:cubicBezTo>
                  <a:pt x="3324362" y="620497"/>
                  <a:pt x="3320108" y="613407"/>
                  <a:pt x="3336132" y="610713"/>
                </a:cubicBezTo>
                <a:lnTo>
                  <a:pt x="3336274" y="610713"/>
                </a:lnTo>
                <a:cubicBezTo>
                  <a:pt x="3373425" y="604190"/>
                  <a:pt x="3369561" y="598837"/>
                  <a:pt x="3353768" y="599157"/>
                </a:cubicBezTo>
                <a:close/>
                <a:moveTo>
                  <a:pt x="917259" y="598207"/>
                </a:moveTo>
                <a:cubicBezTo>
                  <a:pt x="920841" y="593501"/>
                  <a:pt x="922410" y="606423"/>
                  <a:pt x="924537" y="611847"/>
                </a:cubicBezTo>
                <a:cubicBezTo>
                  <a:pt x="917305" y="633826"/>
                  <a:pt x="918581" y="602913"/>
                  <a:pt x="912909" y="609720"/>
                </a:cubicBezTo>
                <a:cubicBezTo>
                  <a:pt x="914646" y="603303"/>
                  <a:pt x="916064" y="599776"/>
                  <a:pt x="917259" y="598207"/>
                </a:cubicBezTo>
                <a:close/>
                <a:moveTo>
                  <a:pt x="1645130" y="596551"/>
                </a:moveTo>
                <a:lnTo>
                  <a:pt x="1644853" y="596570"/>
                </a:lnTo>
                <a:lnTo>
                  <a:pt x="1642810" y="605169"/>
                </a:lnTo>
                <a:lnTo>
                  <a:pt x="1642340" y="605519"/>
                </a:lnTo>
                <a:lnTo>
                  <a:pt x="1642772" y="605697"/>
                </a:lnTo>
                <a:lnTo>
                  <a:pt x="1644885" y="605795"/>
                </a:lnTo>
                <a:close/>
                <a:moveTo>
                  <a:pt x="1666877" y="596536"/>
                </a:moveTo>
                <a:lnTo>
                  <a:pt x="1664907" y="606719"/>
                </a:lnTo>
                <a:lnTo>
                  <a:pt x="1678898" y="607365"/>
                </a:lnTo>
                <a:cubicBezTo>
                  <a:pt x="1691906" y="606565"/>
                  <a:pt x="1704544" y="604084"/>
                  <a:pt x="1712804" y="598944"/>
                </a:cubicBezTo>
                <a:cubicBezTo>
                  <a:pt x="1704934" y="602489"/>
                  <a:pt x="1696319" y="601390"/>
                  <a:pt x="1687386" y="599529"/>
                </a:cubicBezTo>
                <a:close/>
                <a:moveTo>
                  <a:pt x="1660054" y="595540"/>
                </a:moveTo>
                <a:lnTo>
                  <a:pt x="1654791" y="595897"/>
                </a:lnTo>
                <a:lnTo>
                  <a:pt x="1654665" y="597099"/>
                </a:lnTo>
                <a:lnTo>
                  <a:pt x="1654728" y="595901"/>
                </a:lnTo>
                <a:lnTo>
                  <a:pt x="1650632" y="596179"/>
                </a:lnTo>
                <a:lnTo>
                  <a:pt x="1650181" y="597454"/>
                </a:lnTo>
                <a:lnTo>
                  <a:pt x="1646923" y="605888"/>
                </a:lnTo>
                <a:lnTo>
                  <a:pt x="1660543" y="606518"/>
                </a:lnTo>
                <a:lnTo>
                  <a:pt x="1660763" y="606316"/>
                </a:lnTo>
                <a:lnTo>
                  <a:pt x="1660690" y="606524"/>
                </a:lnTo>
                <a:lnTo>
                  <a:pt x="1664893" y="606718"/>
                </a:lnTo>
                <a:lnTo>
                  <a:pt x="1665965" y="596931"/>
                </a:lnTo>
                <a:lnTo>
                  <a:pt x="1666076" y="596419"/>
                </a:lnTo>
                <a:close/>
                <a:moveTo>
                  <a:pt x="3259418" y="594973"/>
                </a:moveTo>
                <a:cubicBezTo>
                  <a:pt x="3188518" y="605892"/>
                  <a:pt x="3026582" y="664030"/>
                  <a:pt x="3042464" y="607310"/>
                </a:cubicBezTo>
                <a:cubicBezTo>
                  <a:pt x="3001200" y="586040"/>
                  <a:pt x="2960503" y="624184"/>
                  <a:pt x="2894708" y="635670"/>
                </a:cubicBezTo>
                <a:cubicBezTo>
                  <a:pt x="2816151" y="649850"/>
                  <a:pt x="2679314" y="621490"/>
                  <a:pt x="2670947" y="655239"/>
                </a:cubicBezTo>
                <a:cubicBezTo>
                  <a:pt x="2657334" y="650275"/>
                  <a:pt x="2640035" y="633259"/>
                  <a:pt x="2655916" y="657082"/>
                </a:cubicBezTo>
                <a:lnTo>
                  <a:pt x="2655916" y="657223"/>
                </a:lnTo>
                <a:cubicBezTo>
                  <a:pt x="2572822" y="665306"/>
                  <a:pt x="2460658" y="669560"/>
                  <a:pt x="2396706" y="701465"/>
                </a:cubicBezTo>
                <a:cubicBezTo>
                  <a:pt x="2439246" y="715645"/>
                  <a:pt x="2536379" y="660627"/>
                  <a:pt x="2530991" y="690263"/>
                </a:cubicBezTo>
                <a:cubicBezTo>
                  <a:pt x="2651095" y="651835"/>
                  <a:pt x="2768364" y="677217"/>
                  <a:pt x="2830898" y="679203"/>
                </a:cubicBezTo>
                <a:cubicBezTo>
                  <a:pt x="2793037" y="657082"/>
                  <a:pt x="2851459" y="686576"/>
                  <a:pt x="2859967" y="669277"/>
                </a:cubicBezTo>
                <a:cubicBezTo>
                  <a:pt x="2848339" y="675658"/>
                  <a:pt x="2826218" y="657223"/>
                  <a:pt x="2843802" y="655096"/>
                </a:cubicBezTo>
                <a:cubicBezTo>
                  <a:pt x="3004461" y="710115"/>
                  <a:pt x="3063592" y="612556"/>
                  <a:pt x="3174054" y="647723"/>
                </a:cubicBezTo>
                <a:cubicBezTo>
                  <a:pt x="3203832" y="604332"/>
                  <a:pt x="3247507" y="647723"/>
                  <a:pt x="3276434" y="615960"/>
                </a:cubicBezTo>
                <a:cubicBezTo>
                  <a:pt x="3259560" y="619504"/>
                  <a:pt x="3248074" y="615960"/>
                  <a:pt x="3245238" y="603907"/>
                </a:cubicBezTo>
                <a:cubicBezTo>
                  <a:pt x="3250910" y="601638"/>
                  <a:pt x="3259418" y="602205"/>
                  <a:pt x="3259418" y="594973"/>
                </a:cubicBezTo>
                <a:close/>
                <a:moveTo>
                  <a:pt x="909648" y="593980"/>
                </a:moveTo>
                <a:cubicBezTo>
                  <a:pt x="909790" y="615250"/>
                  <a:pt x="908797" y="599794"/>
                  <a:pt x="913477" y="594547"/>
                </a:cubicBezTo>
                <a:cubicBezTo>
                  <a:pt x="912200" y="600786"/>
                  <a:pt x="912626" y="601637"/>
                  <a:pt x="913477" y="602062"/>
                </a:cubicBezTo>
                <a:cubicBezTo>
                  <a:pt x="907379" y="624467"/>
                  <a:pt x="909506" y="605466"/>
                  <a:pt x="904685" y="608160"/>
                </a:cubicBezTo>
                <a:cubicBezTo>
                  <a:pt x="906528" y="600219"/>
                  <a:pt x="907805" y="603622"/>
                  <a:pt x="909648" y="593980"/>
                </a:cubicBezTo>
                <a:close/>
                <a:moveTo>
                  <a:pt x="2599664" y="590586"/>
                </a:moveTo>
                <a:cubicBezTo>
                  <a:pt x="2610372" y="590666"/>
                  <a:pt x="2643155" y="600716"/>
                  <a:pt x="2650812" y="597526"/>
                </a:cubicBezTo>
                <a:cubicBezTo>
                  <a:pt x="2657902" y="617236"/>
                  <a:pt x="2615220" y="595257"/>
                  <a:pt x="2622452" y="614967"/>
                </a:cubicBezTo>
                <a:cubicBezTo>
                  <a:pt x="2605294" y="618654"/>
                  <a:pt x="2612242" y="594264"/>
                  <a:pt x="2598062" y="594690"/>
                </a:cubicBezTo>
                <a:cubicBezTo>
                  <a:pt x="2594978" y="591641"/>
                  <a:pt x="2596095" y="590560"/>
                  <a:pt x="2599664" y="590586"/>
                </a:cubicBezTo>
                <a:close/>
                <a:moveTo>
                  <a:pt x="2732063" y="586476"/>
                </a:moveTo>
                <a:cubicBezTo>
                  <a:pt x="2771679" y="585286"/>
                  <a:pt x="2819270" y="598235"/>
                  <a:pt x="2860959" y="593555"/>
                </a:cubicBezTo>
                <a:cubicBezTo>
                  <a:pt x="2834585" y="610855"/>
                  <a:pt x="2715331" y="622199"/>
                  <a:pt x="2695621" y="593555"/>
                </a:cubicBezTo>
                <a:cubicBezTo>
                  <a:pt x="2706539" y="588840"/>
                  <a:pt x="2718858" y="586873"/>
                  <a:pt x="2732063" y="586476"/>
                </a:cubicBezTo>
                <a:close/>
                <a:moveTo>
                  <a:pt x="2446726" y="585490"/>
                </a:moveTo>
                <a:cubicBezTo>
                  <a:pt x="2465373" y="582956"/>
                  <a:pt x="2483488" y="587741"/>
                  <a:pt x="2486749" y="611422"/>
                </a:cubicBezTo>
                <a:cubicBezTo>
                  <a:pt x="2459437" y="605348"/>
                  <a:pt x="2431479" y="602681"/>
                  <a:pt x="2403512" y="603481"/>
                </a:cubicBezTo>
                <a:cubicBezTo>
                  <a:pt x="2408901" y="597880"/>
                  <a:pt x="2428079" y="588025"/>
                  <a:pt x="2446726" y="585490"/>
                </a:cubicBezTo>
                <a:close/>
                <a:moveTo>
                  <a:pt x="1088458" y="582494"/>
                </a:moveTo>
                <a:cubicBezTo>
                  <a:pt x="1085480" y="596532"/>
                  <a:pt x="1083069" y="595540"/>
                  <a:pt x="1079950" y="610429"/>
                </a:cubicBezTo>
                <a:lnTo>
                  <a:pt x="1079808" y="611138"/>
                </a:lnTo>
                <a:cubicBezTo>
                  <a:pt x="1082502" y="607309"/>
                  <a:pt x="1084346" y="621205"/>
                  <a:pt x="1087607" y="605040"/>
                </a:cubicBezTo>
                <a:cubicBezTo>
                  <a:pt x="1085764" y="603764"/>
                  <a:pt x="1091294" y="580651"/>
                  <a:pt x="1088458" y="582494"/>
                </a:cubicBezTo>
                <a:close/>
                <a:moveTo>
                  <a:pt x="1105031" y="577035"/>
                </a:moveTo>
                <a:cubicBezTo>
                  <a:pt x="1103241" y="576893"/>
                  <a:pt x="1101787" y="578311"/>
                  <a:pt x="1102354" y="584337"/>
                </a:cubicBezTo>
                <a:lnTo>
                  <a:pt x="1102212" y="585046"/>
                </a:lnTo>
                <a:cubicBezTo>
                  <a:pt x="1105332" y="583487"/>
                  <a:pt x="1108026" y="583487"/>
                  <a:pt x="1102212" y="607734"/>
                </a:cubicBezTo>
                <a:cubicBezTo>
                  <a:pt x="1104056" y="606884"/>
                  <a:pt x="1105616" y="611138"/>
                  <a:pt x="1107743" y="601212"/>
                </a:cubicBezTo>
                <a:cubicBezTo>
                  <a:pt x="1106750" y="599794"/>
                  <a:pt x="1104481" y="601212"/>
                  <a:pt x="1106041" y="593271"/>
                </a:cubicBezTo>
                <a:cubicBezTo>
                  <a:pt x="1108068" y="588788"/>
                  <a:pt x="1109315" y="583992"/>
                  <a:pt x="1109728" y="579091"/>
                </a:cubicBezTo>
                <a:cubicBezTo>
                  <a:pt x="1108948" y="578878"/>
                  <a:pt x="1106821" y="577177"/>
                  <a:pt x="1105031" y="577035"/>
                </a:cubicBezTo>
                <a:close/>
                <a:moveTo>
                  <a:pt x="2543894" y="576823"/>
                </a:moveTo>
                <a:cubicBezTo>
                  <a:pt x="2543894" y="584054"/>
                  <a:pt x="2535386" y="583346"/>
                  <a:pt x="2529714" y="585473"/>
                </a:cubicBezTo>
                <a:cubicBezTo>
                  <a:pt x="2530707" y="592704"/>
                  <a:pt x="2539357" y="590436"/>
                  <a:pt x="2545312" y="591712"/>
                </a:cubicBezTo>
                <a:cubicBezTo>
                  <a:pt x="2563321" y="606601"/>
                  <a:pt x="2508303" y="593272"/>
                  <a:pt x="2499795" y="587883"/>
                </a:cubicBezTo>
                <a:cubicBezTo>
                  <a:pt x="2485614" y="577815"/>
                  <a:pt x="2525035" y="587883"/>
                  <a:pt x="2543894" y="576823"/>
                </a:cubicBezTo>
                <a:close/>
                <a:moveTo>
                  <a:pt x="1082360" y="573561"/>
                </a:moveTo>
                <a:cubicBezTo>
                  <a:pt x="1077681" y="584763"/>
                  <a:pt x="1075554" y="579942"/>
                  <a:pt x="1072434" y="586322"/>
                </a:cubicBezTo>
                <a:lnTo>
                  <a:pt x="1072293" y="587031"/>
                </a:lnTo>
                <a:cubicBezTo>
                  <a:pt x="1068322" y="579942"/>
                  <a:pt x="1056978" y="575971"/>
                  <a:pt x="1064919" y="585614"/>
                </a:cubicBezTo>
                <a:cubicBezTo>
                  <a:pt x="1067046" y="588308"/>
                  <a:pt x="1070024" y="604473"/>
                  <a:pt x="1079099" y="588166"/>
                </a:cubicBezTo>
                <a:cubicBezTo>
                  <a:pt x="1077114" y="596957"/>
                  <a:pt x="1077397" y="613974"/>
                  <a:pt x="1080942" y="596107"/>
                </a:cubicBezTo>
                <a:cubicBezTo>
                  <a:pt x="1080304" y="591069"/>
                  <a:pt x="1080304" y="585972"/>
                  <a:pt x="1080942" y="580934"/>
                </a:cubicBezTo>
                <a:cubicBezTo>
                  <a:pt x="1082377" y="578763"/>
                  <a:pt x="1082887" y="576110"/>
                  <a:pt x="1082360" y="573561"/>
                </a:cubicBezTo>
                <a:close/>
                <a:moveTo>
                  <a:pt x="1121905" y="572621"/>
                </a:moveTo>
                <a:lnTo>
                  <a:pt x="1117687" y="585274"/>
                </a:lnTo>
                <a:lnTo>
                  <a:pt x="1116960" y="587031"/>
                </a:lnTo>
                <a:lnTo>
                  <a:pt x="1117101" y="587031"/>
                </a:lnTo>
                <a:lnTo>
                  <a:pt x="1117687" y="585274"/>
                </a:lnTo>
                <a:lnTo>
                  <a:pt x="1118633" y="582990"/>
                </a:lnTo>
                <a:cubicBezTo>
                  <a:pt x="1120248" y="584665"/>
                  <a:pt x="1121923" y="598624"/>
                  <a:pt x="1125751" y="581076"/>
                </a:cubicBezTo>
                <a:cubicBezTo>
                  <a:pt x="1126673" y="573561"/>
                  <a:pt x="1124369" y="571185"/>
                  <a:pt x="1121905" y="572621"/>
                </a:cubicBezTo>
                <a:close/>
                <a:moveTo>
                  <a:pt x="1099660" y="568598"/>
                </a:moveTo>
                <a:cubicBezTo>
                  <a:pt x="1097817" y="565194"/>
                  <a:pt x="1094981" y="581360"/>
                  <a:pt x="1093137" y="574979"/>
                </a:cubicBezTo>
                <a:lnTo>
                  <a:pt x="1092995" y="574979"/>
                </a:lnTo>
                <a:cubicBezTo>
                  <a:pt x="1088883" y="596390"/>
                  <a:pt x="1092995" y="597950"/>
                  <a:pt x="1095548" y="590576"/>
                </a:cubicBezTo>
                <a:close/>
                <a:moveTo>
                  <a:pt x="1673812" y="556615"/>
                </a:moveTo>
                <a:lnTo>
                  <a:pt x="1672532" y="556687"/>
                </a:lnTo>
                <a:lnTo>
                  <a:pt x="1673761" y="557124"/>
                </a:lnTo>
                <a:close/>
                <a:moveTo>
                  <a:pt x="1153969" y="555410"/>
                </a:moveTo>
                <a:cubicBezTo>
                  <a:pt x="1147872" y="600219"/>
                  <a:pt x="1170560" y="548037"/>
                  <a:pt x="1153969" y="555410"/>
                </a:cubicBezTo>
                <a:close/>
                <a:moveTo>
                  <a:pt x="1232385" y="554559"/>
                </a:moveTo>
                <a:lnTo>
                  <a:pt x="1232385" y="554885"/>
                </a:lnTo>
                <a:lnTo>
                  <a:pt x="1232303" y="555065"/>
                </a:lnTo>
                <a:close/>
                <a:moveTo>
                  <a:pt x="1648260" y="554322"/>
                </a:moveTo>
                <a:lnTo>
                  <a:pt x="1652202" y="557537"/>
                </a:lnTo>
                <a:cubicBezTo>
                  <a:pt x="1654249" y="559061"/>
                  <a:pt x="1655911" y="561242"/>
                  <a:pt x="1656538" y="566896"/>
                </a:cubicBezTo>
                <a:lnTo>
                  <a:pt x="1656543" y="567578"/>
                </a:lnTo>
                <a:lnTo>
                  <a:pt x="1664875" y="557255"/>
                </a:lnTo>
                <a:close/>
                <a:moveTo>
                  <a:pt x="1634200" y="550972"/>
                </a:moveTo>
                <a:lnTo>
                  <a:pt x="1632549" y="555492"/>
                </a:lnTo>
                <a:lnTo>
                  <a:pt x="1630881" y="563681"/>
                </a:lnTo>
                <a:lnTo>
                  <a:pt x="1633993" y="564597"/>
                </a:lnTo>
                <a:lnTo>
                  <a:pt x="1634317" y="564273"/>
                </a:lnTo>
                <a:cubicBezTo>
                  <a:pt x="1635062" y="563457"/>
                  <a:pt x="1635824" y="562146"/>
                  <a:pt x="1636630" y="559646"/>
                </a:cubicBezTo>
                <a:lnTo>
                  <a:pt x="1638272" y="552168"/>
                </a:lnTo>
                <a:close/>
                <a:moveTo>
                  <a:pt x="1122614" y="540379"/>
                </a:moveTo>
                <a:cubicBezTo>
                  <a:pt x="1120647" y="539919"/>
                  <a:pt x="1117669" y="543783"/>
                  <a:pt x="1116534" y="549029"/>
                </a:cubicBezTo>
                <a:cubicBezTo>
                  <a:pt x="1119142" y="551460"/>
                  <a:pt x="1121218" y="554405"/>
                  <a:pt x="1122632" y="557679"/>
                </a:cubicBezTo>
                <a:cubicBezTo>
                  <a:pt x="1125539" y="545626"/>
                  <a:pt x="1124581" y="540840"/>
                  <a:pt x="1122614" y="540379"/>
                </a:cubicBezTo>
                <a:close/>
                <a:moveTo>
                  <a:pt x="2540775" y="539671"/>
                </a:moveTo>
                <a:cubicBezTo>
                  <a:pt x="2542618" y="545769"/>
                  <a:pt x="2538506" y="546903"/>
                  <a:pt x="2533968" y="547754"/>
                </a:cubicBezTo>
                <a:cubicBezTo>
                  <a:pt x="2534819" y="554844"/>
                  <a:pt x="2543611" y="552575"/>
                  <a:pt x="2549566" y="553851"/>
                </a:cubicBezTo>
                <a:cubicBezTo>
                  <a:pt x="2563746" y="570300"/>
                  <a:pt x="2515109" y="552008"/>
                  <a:pt x="2505467" y="565053"/>
                </a:cubicBezTo>
                <a:cubicBezTo>
                  <a:pt x="2509872" y="558249"/>
                  <a:pt x="2511823" y="550145"/>
                  <a:pt x="2510997" y="542082"/>
                </a:cubicBezTo>
                <a:cubicBezTo>
                  <a:pt x="2526737" y="553284"/>
                  <a:pt x="2520356" y="540664"/>
                  <a:pt x="2540775" y="539671"/>
                </a:cubicBezTo>
                <a:close/>
                <a:moveTo>
                  <a:pt x="1148603" y="538631"/>
                </a:moveTo>
                <a:cubicBezTo>
                  <a:pt x="1152924" y="539661"/>
                  <a:pt x="1154253" y="559735"/>
                  <a:pt x="1143618" y="545910"/>
                </a:cubicBezTo>
                <a:cubicBezTo>
                  <a:pt x="1145391" y="540060"/>
                  <a:pt x="1147163" y="538288"/>
                  <a:pt x="1148603" y="538631"/>
                </a:cubicBezTo>
                <a:close/>
                <a:moveTo>
                  <a:pt x="1029292" y="534636"/>
                </a:moveTo>
                <a:cubicBezTo>
                  <a:pt x="1027555" y="535310"/>
                  <a:pt x="1025428" y="539032"/>
                  <a:pt x="1022946" y="546618"/>
                </a:cubicBezTo>
                <a:lnTo>
                  <a:pt x="1023372" y="546618"/>
                </a:lnTo>
                <a:cubicBezTo>
                  <a:pt x="1028051" y="544775"/>
                  <a:pt x="1026633" y="565053"/>
                  <a:pt x="1033298" y="540946"/>
                </a:cubicBezTo>
                <a:cubicBezTo>
                  <a:pt x="1032376" y="536338"/>
                  <a:pt x="1031029" y="533963"/>
                  <a:pt x="1029292" y="534636"/>
                </a:cubicBezTo>
                <a:close/>
                <a:moveTo>
                  <a:pt x="1657147" y="532492"/>
                </a:moveTo>
                <a:cubicBezTo>
                  <a:pt x="1652184" y="530489"/>
                  <a:pt x="1646654" y="532368"/>
                  <a:pt x="1640485" y="533714"/>
                </a:cubicBezTo>
                <a:lnTo>
                  <a:pt x="1642432" y="540781"/>
                </a:lnTo>
                <a:lnTo>
                  <a:pt x="1666029" y="543601"/>
                </a:lnTo>
                <a:lnTo>
                  <a:pt x="1664175" y="538959"/>
                </a:lnTo>
                <a:cubicBezTo>
                  <a:pt x="1661968" y="535465"/>
                  <a:pt x="1659629" y="533493"/>
                  <a:pt x="1657147" y="532492"/>
                </a:cubicBezTo>
                <a:close/>
                <a:moveTo>
                  <a:pt x="1424273" y="531393"/>
                </a:moveTo>
                <a:lnTo>
                  <a:pt x="1421316" y="532191"/>
                </a:lnTo>
                <a:lnTo>
                  <a:pt x="1412605" y="535604"/>
                </a:lnTo>
                <a:lnTo>
                  <a:pt x="1412123" y="539633"/>
                </a:lnTo>
                <a:cubicBezTo>
                  <a:pt x="1412137" y="543120"/>
                  <a:pt x="1413453" y="541707"/>
                  <a:pt x="1414140" y="544378"/>
                </a:cubicBezTo>
                <a:lnTo>
                  <a:pt x="1414168" y="545125"/>
                </a:lnTo>
                <a:lnTo>
                  <a:pt x="1418240" y="544248"/>
                </a:lnTo>
                <a:lnTo>
                  <a:pt x="1420554" y="539156"/>
                </a:lnTo>
                <a:close/>
                <a:moveTo>
                  <a:pt x="1108806" y="531251"/>
                </a:moveTo>
                <a:cubicBezTo>
                  <a:pt x="1104978" y="530205"/>
                  <a:pt x="1099873" y="534353"/>
                  <a:pt x="1095831" y="537543"/>
                </a:cubicBezTo>
                <a:cubicBezTo>
                  <a:pt x="1100936" y="543924"/>
                  <a:pt x="1102354" y="533147"/>
                  <a:pt x="1097958" y="560657"/>
                </a:cubicBezTo>
                <a:cubicBezTo>
                  <a:pt x="1105757" y="550164"/>
                  <a:pt x="1111146" y="550305"/>
                  <a:pt x="1114124" y="556119"/>
                </a:cubicBezTo>
                <a:cubicBezTo>
                  <a:pt x="1115187" y="538536"/>
                  <a:pt x="1112635" y="532297"/>
                  <a:pt x="1108806" y="531251"/>
                </a:cubicBezTo>
                <a:close/>
                <a:moveTo>
                  <a:pt x="6292665" y="530596"/>
                </a:moveTo>
                <a:cubicBezTo>
                  <a:pt x="6299658" y="534753"/>
                  <a:pt x="6307876" y="536356"/>
                  <a:pt x="6315920" y="535134"/>
                </a:cubicBezTo>
                <a:cubicBezTo>
                  <a:pt x="6311762" y="542075"/>
                  <a:pt x="6310158" y="550249"/>
                  <a:pt x="6311382" y="558247"/>
                </a:cubicBezTo>
                <a:cubicBezTo>
                  <a:pt x="6314928" y="568031"/>
                  <a:pt x="6330809" y="562076"/>
                  <a:pt x="6342153" y="561934"/>
                </a:cubicBezTo>
                <a:cubicBezTo>
                  <a:pt x="6331802" y="547754"/>
                  <a:pt x="6332085" y="547754"/>
                  <a:pt x="6348676" y="553568"/>
                </a:cubicBezTo>
                <a:cubicBezTo>
                  <a:pt x="6354064" y="567180"/>
                  <a:pt x="6317480" y="581360"/>
                  <a:pt x="6312233" y="565621"/>
                </a:cubicBezTo>
                <a:cubicBezTo>
                  <a:pt x="6300889" y="574838"/>
                  <a:pt x="6308121" y="598093"/>
                  <a:pt x="6303016" y="611989"/>
                </a:cubicBezTo>
                <a:cubicBezTo>
                  <a:pt x="6278484" y="579659"/>
                  <a:pt x="6309114" y="559098"/>
                  <a:pt x="6292665" y="530596"/>
                </a:cubicBezTo>
                <a:close/>
                <a:moveTo>
                  <a:pt x="1432371" y="528891"/>
                </a:moveTo>
                <a:lnTo>
                  <a:pt x="1432082" y="529284"/>
                </a:lnTo>
                <a:lnTo>
                  <a:pt x="1429912" y="529870"/>
                </a:lnTo>
                <a:lnTo>
                  <a:pt x="1431614" y="530329"/>
                </a:lnTo>
                <a:close/>
                <a:moveTo>
                  <a:pt x="2115649" y="526987"/>
                </a:moveTo>
                <a:cubicBezTo>
                  <a:pt x="2135882" y="529985"/>
                  <a:pt x="2181560" y="547400"/>
                  <a:pt x="2203149" y="530596"/>
                </a:cubicBezTo>
                <a:cubicBezTo>
                  <a:pt x="2190387" y="561367"/>
                  <a:pt x="2115516" y="539246"/>
                  <a:pt x="2101194" y="568598"/>
                </a:cubicBezTo>
                <a:cubicBezTo>
                  <a:pt x="2073543" y="562501"/>
                  <a:pt x="2133241" y="537686"/>
                  <a:pt x="2105023" y="530596"/>
                </a:cubicBezTo>
                <a:lnTo>
                  <a:pt x="2105732" y="530596"/>
                </a:lnTo>
                <a:cubicBezTo>
                  <a:pt x="2104988" y="526590"/>
                  <a:pt x="2108905" y="525987"/>
                  <a:pt x="2115649" y="526987"/>
                </a:cubicBezTo>
                <a:close/>
                <a:moveTo>
                  <a:pt x="958197" y="526888"/>
                </a:moveTo>
                <a:cubicBezTo>
                  <a:pt x="957399" y="526917"/>
                  <a:pt x="956336" y="528752"/>
                  <a:pt x="954740" y="533856"/>
                </a:cubicBezTo>
                <a:cubicBezTo>
                  <a:pt x="952826" y="546051"/>
                  <a:pt x="955201" y="548427"/>
                  <a:pt x="958143" y="546813"/>
                </a:cubicBezTo>
                <a:lnTo>
                  <a:pt x="964876" y="535961"/>
                </a:lnTo>
                <a:lnTo>
                  <a:pt x="965375" y="535842"/>
                </a:lnTo>
                <a:lnTo>
                  <a:pt x="964950" y="535842"/>
                </a:lnTo>
                <a:lnTo>
                  <a:pt x="964876" y="535961"/>
                </a:lnTo>
                <a:lnTo>
                  <a:pt x="961919" y="536668"/>
                </a:lnTo>
                <a:cubicBezTo>
                  <a:pt x="960324" y="533996"/>
                  <a:pt x="959792" y="526831"/>
                  <a:pt x="958197" y="526888"/>
                </a:cubicBezTo>
                <a:close/>
                <a:moveTo>
                  <a:pt x="6150085" y="521840"/>
                </a:moveTo>
                <a:cubicBezTo>
                  <a:pt x="6146079" y="520812"/>
                  <a:pt x="6142711" y="521521"/>
                  <a:pt x="6140797" y="528469"/>
                </a:cubicBezTo>
                <a:cubicBezTo>
                  <a:pt x="6151999" y="536126"/>
                  <a:pt x="6124632" y="531589"/>
                  <a:pt x="6112437" y="547045"/>
                </a:cubicBezTo>
                <a:cubicBezTo>
                  <a:pt x="6116124" y="539529"/>
                  <a:pt x="6126617" y="517550"/>
                  <a:pt x="6102227" y="525775"/>
                </a:cubicBezTo>
                <a:cubicBezTo>
                  <a:pt x="6120945" y="554986"/>
                  <a:pt x="6031752" y="535984"/>
                  <a:pt x="6060822" y="553000"/>
                </a:cubicBezTo>
                <a:cubicBezTo>
                  <a:pt x="6118676" y="554844"/>
                  <a:pt x="6121228" y="572711"/>
                  <a:pt x="6165044" y="539813"/>
                </a:cubicBezTo>
                <a:lnTo>
                  <a:pt x="6163201" y="525633"/>
                </a:lnTo>
                <a:cubicBezTo>
                  <a:pt x="6158735" y="525633"/>
                  <a:pt x="6154091" y="522868"/>
                  <a:pt x="6150085" y="521840"/>
                </a:cubicBezTo>
                <a:close/>
                <a:moveTo>
                  <a:pt x="3507852" y="519394"/>
                </a:moveTo>
                <a:cubicBezTo>
                  <a:pt x="3513807" y="544776"/>
                  <a:pt x="3467864" y="527476"/>
                  <a:pt x="3465312" y="545910"/>
                </a:cubicBezTo>
                <a:cubicBezTo>
                  <a:pt x="3440496" y="531730"/>
                  <a:pt x="3492821" y="523506"/>
                  <a:pt x="3507852" y="519394"/>
                </a:cubicBezTo>
                <a:close/>
                <a:moveTo>
                  <a:pt x="2440947" y="517976"/>
                </a:moveTo>
                <a:lnTo>
                  <a:pt x="2441515" y="517976"/>
                </a:lnTo>
                <a:lnTo>
                  <a:pt x="2440786" y="518026"/>
                </a:lnTo>
                <a:close/>
                <a:moveTo>
                  <a:pt x="3227495" y="517692"/>
                </a:moveTo>
                <a:cubicBezTo>
                  <a:pt x="3236766" y="518047"/>
                  <a:pt x="3246940" y="520245"/>
                  <a:pt x="3259985" y="520528"/>
                </a:cubicBezTo>
                <a:cubicBezTo>
                  <a:pt x="3223401" y="559381"/>
                  <a:pt x="3206952" y="553851"/>
                  <a:pt x="3142716" y="553709"/>
                </a:cubicBezTo>
                <a:cubicBezTo>
                  <a:pt x="3137044" y="537828"/>
                  <a:pt x="3207661" y="544918"/>
                  <a:pt x="3216027" y="532014"/>
                </a:cubicBezTo>
                <a:cubicBezTo>
                  <a:pt x="3215034" y="524782"/>
                  <a:pt x="3206243" y="527051"/>
                  <a:pt x="3200429" y="525917"/>
                </a:cubicBezTo>
                <a:cubicBezTo>
                  <a:pt x="3209859" y="518827"/>
                  <a:pt x="3218225" y="517338"/>
                  <a:pt x="3227495" y="517692"/>
                </a:cubicBezTo>
                <a:close/>
                <a:moveTo>
                  <a:pt x="1594684" y="517692"/>
                </a:moveTo>
                <a:lnTo>
                  <a:pt x="1600841" y="520821"/>
                </a:lnTo>
                <a:lnTo>
                  <a:pt x="1601977" y="518167"/>
                </a:lnTo>
                <a:close/>
                <a:moveTo>
                  <a:pt x="2340695" y="516540"/>
                </a:moveTo>
                <a:cubicBezTo>
                  <a:pt x="2356470" y="517967"/>
                  <a:pt x="2372884" y="520470"/>
                  <a:pt x="2389749" y="521545"/>
                </a:cubicBezTo>
                <a:lnTo>
                  <a:pt x="2440786" y="518026"/>
                </a:lnTo>
                <a:lnTo>
                  <a:pt x="2395990" y="531994"/>
                </a:lnTo>
                <a:cubicBezTo>
                  <a:pt x="2353563" y="539884"/>
                  <a:pt x="2315703" y="532758"/>
                  <a:pt x="2255189" y="540947"/>
                </a:cubicBezTo>
                <a:cubicBezTo>
                  <a:pt x="2280146" y="515140"/>
                  <a:pt x="2309144" y="513686"/>
                  <a:pt x="2340695" y="516540"/>
                </a:cubicBezTo>
                <a:close/>
                <a:moveTo>
                  <a:pt x="3574923" y="513013"/>
                </a:moveTo>
                <a:cubicBezTo>
                  <a:pt x="3562019" y="527192"/>
                  <a:pt x="3537630" y="532440"/>
                  <a:pt x="3517494" y="541373"/>
                </a:cubicBezTo>
                <a:cubicBezTo>
                  <a:pt x="3521039" y="533574"/>
                  <a:pt x="3537062" y="527760"/>
                  <a:pt x="3523450" y="525349"/>
                </a:cubicBezTo>
                <a:cubicBezTo>
                  <a:pt x="3525151" y="508475"/>
                  <a:pt x="3559892" y="518969"/>
                  <a:pt x="3574923" y="513013"/>
                </a:cubicBezTo>
                <a:close/>
                <a:moveTo>
                  <a:pt x="988777" y="506447"/>
                </a:moveTo>
                <a:cubicBezTo>
                  <a:pt x="987106" y="507570"/>
                  <a:pt x="985156" y="510495"/>
                  <a:pt x="982675" y="516415"/>
                </a:cubicBezTo>
                <a:cubicBezTo>
                  <a:pt x="987213" y="528893"/>
                  <a:pt x="992601" y="534140"/>
                  <a:pt x="1001676" y="519960"/>
                </a:cubicBezTo>
                <a:cubicBezTo>
                  <a:pt x="1000684" y="537685"/>
                  <a:pt x="1003945" y="519960"/>
                  <a:pt x="1003094" y="512728"/>
                </a:cubicBezTo>
                <a:cubicBezTo>
                  <a:pt x="996288" y="515919"/>
                  <a:pt x="993788" y="503077"/>
                  <a:pt x="988777" y="506447"/>
                </a:cubicBezTo>
                <a:close/>
                <a:moveTo>
                  <a:pt x="1167724" y="505496"/>
                </a:moveTo>
                <a:cubicBezTo>
                  <a:pt x="1162761" y="497981"/>
                  <a:pt x="1156238" y="526483"/>
                  <a:pt x="1150424" y="540238"/>
                </a:cubicBezTo>
                <a:cubicBezTo>
                  <a:pt x="1151695" y="532865"/>
                  <a:pt x="1153400" y="525573"/>
                  <a:pt x="1155529" y="518400"/>
                </a:cubicBezTo>
                <a:cubicBezTo>
                  <a:pt x="1151272" y="523064"/>
                  <a:pt x="1146517" y="527249"/>
                  <a:pt x="1141349" y="530879"/>
                </a:cubicBezTo>
                <a:cubicBezTo>
                  <a:pt x="1133976" y="561507"/>
                  <a:pt x="1146596" y="533006"/>
                  <a:pt x="1142484" y="553851"/>
                </a:cubicBezTo>
                <a:cubicBezTo>
                  <a:pt x="1134259" y="556686"/>
                  <a:pt x="1134117" y="527759"/>
                  <a:pt x="1124191" y="558105"/>
                </a:cubicBezTo>
                <a:cubicBezTo>
                  <a:pt x="1127453" y="558105"/>
                  <a:pt x="1130431" y="563351"/>
                  <a:pt x="1133976" y="552291"/>
                </a:cubicBezTo>
                <a:cubicBezTo>
                  <a:pt x="1129438" y="569307"/>
                  <a:pt x="1131707" y="566471"/>
                  <a:pt x="1126177" y="588733"/>
                </a:cubicBezTo>
                <a:cubicBezTo>
                  <a:pt x="1144752" y="522654"/>
                  <a:pt x="1136953" y="608160"/>
                  <a:pt x="1156238" y="541230"/>
                </a:cubicBezTo>
                <a:lnTo>
                  <a:pt x="1156664" y="541230"/>
                </a:lnTo>
                <a:lnTo>
                  <a:pt x="1174672" y="544633"/>
                </a:lnTo>
                <a:cubicBezTo>
                  <a:pt x="1172829" y="554701"/>
                  <a:pt x="1171127" y="560515"/>
                  <a:pt x="1169567" y="566329"/>
                </a:cubicBezTo>
                <a:cubicBezTo>
                  <a:pt x="1172971" y="575829"/>
                  <a:pt x="1181337" y="551014"/>
                  <a:pt x="1181053" y="568598"/>
                </a:cubicBezTo>
                <a:cubicBezTo>
                  <a:pt x="1182012" y="561151"/>
                  <a:pt x="1183772" y="553830"/>
                  <a:pt x="1186300" y="546760"/>
                </a:cubicBezTo>
                <a:cubicBezTo>
                  <a:pt x="1189987" y="563918"/>
                  <a:pt x="1193815" y="569023"/>
                  <a:pt x="1201331" y="541939"/>
                </a:cubicBezTo>
                <a:cubicBezTo>
                  <a:pt x="1183322" y="537260"/>
                  <a:pt x="1180344" y="531446"/>
                  <a:pt x="1164746" y="527759"/>
                </a:cubicBezTo>
                <a:cubicBezTo>
                  <a:pt x="1166590" y="517549"/>
                  <a:pt x="1167157" y="511452"/>
                  <a:pt x="1167724" y="505496"/>
                </a:cubicBezTo>
                <a:close/>
                <a:moveTo>
                  <a:pt x="1403679" y="502856"/>
                </a:moveTo>
                <a:cubicBezTo>
                  <a:pt x="1402137" y="503236"/>
                  <a:pt x="1400347" y="504340"/>
                  <a:pt x="1398774" y="504807"/>
                </a:cubicBezTo>
                <a:lnTo>
                  <a:pt x="1395939" y="503341"/>
                </a:lnTo>
                <a:lnTo>
                  <a:pt x="1394977" y="503693"/>
                </a:lnTo>
                <a:lnTo>
                  <a:pt x="1391485" y="517124"/>
                </a:lnTo>
                <a:cubicBezTo>
                  <a:pt x="1391485" y="504645"/>
                  <a:pt x="1389925" y="517124"/>
                  <a:pt x="1387231" y="517124"/>
                </a:cubicBezTo>
                <a:cubicBezTo>
                  <a:pt x="1376596" y="517124"/>
                  <a:pt x="1392477" y="538252"/>
                  <a:pt x="1396448" y="526341"/>
                </a:cubicBezTo>
                <a:lnTo>
                  <a:pt x="1397704" y="533879"/>
                </a:lnTo>
                <a:lnTo>
                  <a:pt x="1400064" y="533042"/>
                </a:lnTo>
                <a:lnTo>
                  <a:pt x="1415204" y="525591"/>
                </a:lnTo>
                <a:lnTo>
                  <a:pt x="1414766" y="518925"/>
                </a:lnTo>
                <a:cubicBezTo>
                  <a:pt x="1413437" y="512418"/>
                  <a:pt x="1410273" y="516379"/>
                  <a:pt x="1406232" y="520102"/>
                </a:cubicBezTo>
                <a:cubicBezTo>
                  <a:pt x="1408855" y="504220"/>
                  <a:pt x="1406764" y="502093"/>
                  <a:pt x="1403679" y="502856"/>
                </a:cubicBezTo>
                <a:close/>
                <a:moveTo>
                  <a:pt x="949359" y="502574"/>
                </a:moveTo>
                <a:cubicBezTo>
                  <a:pt x="948606" y="501617"/>
                  <a:pt x="947696" y="501603"/>
                  <a:pt x="946609" y="502926"/>
                </a:cubicBezTo>
                <a:cubicBezTo>
                  <a:pt x="945160" y="504690"/>
                  <a:pt x="943396" y="508829"/>
                  <a:pt x="941269" y="516273"/>
                </a:cubicBezTo>
                <a:cubicBezTo>
                  <a:pt x="943255" y="526766"/>
                  <a:pt x="944814" y="524781"/>
                  <a:pt x="947934" y="509892"/>
                </a:cubicBezTo>
                <a:cubicBezTo>
                  <a:pt x="945665" y="524639"/>
                  <a:pt x="947367" y="544350"/>
                  <a:pt x="952472" y="526057"/>
                </a:cubicBezTo>
                <a:cubicBezTo>
                  <a:pt x="952472" y="516805"/>
                  <a:pt x="951619" y="505444"/>
                  <a:pt x="949359" y="502574"/>
                </a:cubicBezTo>
                <a:close/>
                <a:moveTo>
                  <a:pt x="1425091" y="500959"/>
                </a:moveTo>
                <a:lnTo>
                  <a:pt x="1417020" y="524697"/>
                </a:lnTo>
                <a:lnTo>
                  <a:pt x="1420314" y="523076"/>
                </a:lnTo>
                <a:lnTo>
                  <a:pt x="1428551" y="522464"/>
                </a:lnTo>
                <a:lnTo>
                  <a:pt x="1430905" y="517549"/>
                </a:lnTo>
                <a:lnTo>
                  <a:pt x="1430390" y="522327"/>
                </a:lnTo>
                <a:lnTo>
                  <a:pt x="1435855" y="521921"/>
                </a:lnTo>
                <a:lnTo>
                  <a:pt x="1439555" y="511736"/>
                </a:lnTo>
                <a:cubicBezTo>
                  <a:pt x="1434875" y="540096"/>
                  <a:pt x="1448346" y="528043"/>
                  <a:pt x="1452033" y="521520"/>
                </a:cubicBezTo>
                <a:cubicBezTo>
                  <a:pt x="1451112" y="526270"/>
                  <a:pt x="1450296" y="528787"/>
                  <a:pt x="1449463" y="531588"/>
                </a:cubicBezTo>
                <a:lnTo>
                  <a:pt x="1448045" y="537823"/>
                </a:lnTo>
                <a:lnTo>
                  <a:pt x="1449380" y="537536"/>
                </a:lnTo>
                <a:lnTo>
                  <a:pt x="1450573" y="534858"/>
                </a:lnTo>
                <a:cubicBezTo>
                  <a:pt x="1451409" y="533387"/>
                  <a:pt x="1451865" y="533218"/>
                  <a:pt x="1452086" y="534176"/>
                </a:cubicBezTo>
                <a:lnTo>
                  <a:pt x="1452049" y="536152"/>
                </a:lnTo>
                <a:lnTo>
                  <a:pt x="1480231" y="518623"/>
                </a:lnTo>
                <a:lnTo>
                  <a:pt x="1476671" y="513916"/>
                </a:lnTo>
                <a:cubicBezTo>
                  <a:pt x="1471850" y="508829"/>
                  <a:pt x="1466497" y="508616"/>
                  <a:pt x="1459123" y="529319"/>
                </a:cubicBezTo>
                <a:cubicBezTo>
                  <a:pt x="1452600" y="500959"/>
                  <a:pt x="1440122" y="500959"/>
                  <a:pt x="1425091" y="500959"/>
                </a:cubicBezTo>
                <a:close/>
                <a:moveTo>
                  <a:pt x="1173556" y="500427"/>
                </a:moveTo>
                <a:cubicBezTo>
                  <a:pt x="1171943" y="498016"/>
                  <a:pt x="1169993" y="501313"/>
                  <a:pt x="1168149" y="520527"/>
                </a:cubicBezTo>
                <a:cubicBezTo>
                  <a:pt x="1171694" y="503653"/>
                  <a:pt x="1171127" y="532013"/>
                  <a:pt x="1176941" y="514571"/>
                </a:cubicBezTo>
                <a:cubicBezTo>
                  <a:pt x="1176445" y="510956"/>
                  <a:pt x="1175169" y="502838"/>
                  <a:pt x="1173556" y="500427"/>
                </a:cubicBezTo>
                <a:close/>
                <a:moveTo>
                  <a:pt x="1245430" y="496279"/>
                </a:moveTo>
                <a:lnTo>
                  <a:pt x="1245430" y="497130"/>
                </a:lnTo>
                <a:lnTo>
                  <a:pt x="1245387" y="496350"/>
                </a:lnTo>
                <a:close/>
                <a:moveTo>
                  <a:pt x="4487374" y="496218"/>
                </a:moveTo>
                <a:cubicBezTo>
                  <a:pt x="4482346" y="496156"/>
                  <a:pt x="4471986" y="496848"/>
                  <a:pt x="4454084" y="498407"/>
                </a:cubicBezTo>
                <a:cubicBezTo>
                  <a:pt x="4445860" y="513863"/>
                  <a:pt x="4413104" y="487631"/>
                  <a:pt x="4411544" y="517976"/>
                </a:cubicBezTo>
                <a:cubicBezTo>
                  <a:pt x="4433098" y="510460"/>
                  <a:pt x="4424164" y="511169"/>
                  <a:pt x="4448128" y="514006"/>
                </a:cubicBezTo>
                <a:lnTo>
                  <a:pt x="4448270" y="514006"/>
                </a:lnTo>
                <a:cubicBezTo>
                  <a:pt x="4469540" y="503370"/>
                  <a:pt x="4502455" y="496405"/>
                  <a:pt x="4487374" y="496218"/>
                </a:cubicBezTo>
                <a:close/>
                <a:moveTo>
                  <a:pt x="1893032" y="495146"/>
                </a:moveTo>
                <a:cubicBezTo>
                  <a:pt x="1946490" y="490183"/>
                  <a:pt x="2022353" y="524640"/>
                  <a:pt x="2050572" y="497556"/>
                </a:cubicBezTo>
                <a:cubicBezTo>
                  <a:pt x="2053975" y="553993"/>
                  <a:pt x="1928482" y="478839"/>
                  <a:pt x="1924370" y="522513"/>
                </a:cubicBezTo>
                <a:lnTo>
                  <a:pt x="1925079" y="522513"/>
                </a:lnTo>
                <a:cubicBezTo>
                  <a:pt x="1900547" y="529603"/>
                  <a:pt x="1896718" y="512304"/>
                  <a:pt x="1893032" y="495146"/>
                </a:cubicBezTo>
                <a:close/>
                <a:moveTo>
                  <a:pt x="1421320" y="494050"/>
                </a:moveTo>
                <a:lnTo>
                  <a:pt x="1416990" y="495635"/>
                </a:lnTo>
                <a:lnTo>
                  <a:pt x="1416860" y="495863"/>
                </a:lnTo>
                <a:lnTo>
                  <a:pt x="1416783" y="495711"/>
                </a:lnTo>
                <a:lnTo>
                  <a:pt x="1412294" y="497354"/>
                </a:lnTo>
                <a:lnTo>
                  <a:pt x="1410060" y="505355"/>
                </a:lnTo>
                <a:cubicBezTo>
                  <a:pt x="1414314" y="500533"/>
                  <a:pt x="1413038" y="500250"/>
                  <a:pt x="1415307" y="506064"/>
                </a:cubicBezTo>
                <a:cubicBezTo>
                  <a:pt x="1418498" y="500888"/>
                  <a:pt x="1422043" y="498087"/>
                  <a:pt x="1423496" y="496209"/>
                </a:cubicBezTo>
                <a:close/>
                <a:moveTo>
                  <a:pt x="4031945" y="489899"/>
                </a:moveTo>
                <a:cubicBezTo>
                  <a:pt x="4031378" y="501243"/>
                  <a:pt x="4036908" y="517125"/>
                  <a:pt x="4027124" y="520528"/>
                </a:cubicBezTo>
                <a:lnTo>
                  <a:pt x="4027124" y="520386"/>
                </a:lnTo>
                <a:cubicBezTo>
                  <a:pt x="4021310" y="519252"/>
                  <a:pt x="4012944" y="521662"/>
                  <a:pt x="4011526" y="514431"/>
                </a:cubicBezTo>
                <a:cubicBezTo>
                  <a:pt x="4017198" y="512162"/>
                  <a:pt x="4025706" y="512729"/>
                  <a:pt x="4025706" y="505498"/>
                </a:cubicBezTo>
                <a:cubicBezTo>
                  <a:pt x="3963173" y="485040"/>
                  <a:pt x="3894694" y="494674"/>
                  <a:pt x="3840231" y="531589"/>
                </a:cubicBezTo>
                <a:cubicBezTo>
                  <a:pt x="3858949" y="541089"/>
                  <a:pt x="3994084" y="533290"/>
                  <a:pt x="3951261" y="513154"/>
                </a:cubicBezTo>
                <a:cubicBezTo>
                  <a:pt x="4000465" y="514573"/>
                  <a:pt x="4046125" y="548037"/>
                  <a:pt x="4078881" y="507483"/>
                </a:cubicBezTo>
                <a:cubicBezTo>
                  <a:pt x="4060872" y="499116"/>
                  <a:pt x="4052790" y="529603"/>
                  <a:pt x="4048961" y="510602"/>
                </a:cubicBezTo>
                <a:cubicBezTo>
                  <a:pt x="4041587" y="494579"/>
                  <a:pt x="4106957" y="504505"/>
                  <a:pt x="4077321" y="492735"/>
                </a:cubicBezTo>
                <a:cubicBezTo>
                  <a:pt x="4059029" y="495572"/>
                  <a:pt x="4041587" y="497415"/>
                  <a:pt x="4031945" y="489899"/>
                </a:cubicBezTo>
                <a:close/>
                <a:moveTo>
                  <a:pt x="3624978" y="485645"/>
                </a:moveTo>
                <a:cubicBezTo>
                  <a:pt x="3624978" y="509042"/>
                  <a:pt x="3589103" y="501811"/>
                  <a:pt x="3566840" y="506206"/>
                </a:cubicBezTo>
                <a:cubicBezTo>
                  <a:pt x="3559183" y="477421"/>
                  <a:pt x="3606828" y="493728"/>
                  <a:pt x="3624978" y="485645"/>
                </a:cubicBezTo>
                <a:close/>
                <a:moveTo>
                  <a:pt x="1216078" y="483659"/>
                </a:moveTo>
                <a:cubicBezTo>
                  <a:pt x="1205443" y="523647"/>
                  <a:pt x="1203174" y="476711"/>
                  <a:pt x="1191972" y="501951"/>
                </a:cubicBezTo>
                <a:cubicBezTo>
                  <a:pt x="1197927" y="506064"/>
                  <a:pt x="1191121" y="505638"/>
                  <a:pt x="1188143" y="516131"/>
                </a:cubicBezTo>
                <a:cubicBezTo>
                  <a:pt x="1190412" y="523080"/>
                  <a:pt x="1194382" y="539387"/>
                  <a:pt x="1199771" y="518259"/>
                </a:cubicBezTo>
                <a:cubicBezTo>
                  <a:pt x="1198778" y="516982"/>
                  <a:pt x="1196509" y="518259"/>
                  <a:pt x="1197927" y="510317"/>
                </a:cubicBezTo>
                <a:cubicBezTo>
                  <a:pt x="1202181" y="520669"/>
                  <a:pt x="1213384" y="497414"/>
                  <a:pt x="1213809" y="513296"/>
                </a:cubicBezTo>
                <a:cubicBezTo>
                  <a:pt x="1211398" y="520952"/>
                  <a:pt x="1209555" y="514855"/>
                  <a:pt x="1206577" y="534707"/>
                </a:cubicBezTo>
                <a:cubicBezTo>
                  <a:pt x="1210122" y="534707"/>
                  <a:pt x="1212958" y="535700"/>
                  <a:pt x="1211257" y="550731"/>
                </a:cubicBezTo>
                <a:cubicBezTo>
                  <a:pt x="1208562" y="554843"/>
                  <a:pt x="1211257" y="528468"/>
                  <a:pt x="1205868" y="549738"/>
                </a:cubicBezTo>
                <a:cubicBezTo>
                  <a:pt x="1205747" y="557245"/>
                  <a:pt x="1205083" y="564732"/>
                  <a:pt x="1203883" y="572143"/>
                </a:cubicBezTo>
                <a:cubicBezTo>
                  <a:pt x="1202749" y="573702"/>
                  <a:pt x="1201756" y="572143"/>
                  <a:pt x="1200480" y="578949"/>
                </a:cubicBezTo>
                <a:cubicBezTo>
                  <a:pt x="1205301" y="597099"/>
                  <a:pt x="1214660" y="573277"/>
                  <a:pt x="1220474" y="582778"/>
                </a:cubicBezTo>
                <a:cubicBezTo>
                  <a:pt x="1220005" y="577759"/>
                  <a:pt x="1220243" y="572699"/>
                  <a:pt x="1221183" y="567747"/>
                </a:cubicBezTo>
                <a:cubicBezTo>
                  <a:pt x="1223877" y="575546"/>
                  <a:pt x="1227209" y="567357"/>
                  <a:pt x="1230559" y="558902"/>
                </a:cubicBezTo>
                <a:lnTo>
                  <a:pt x="1232303" y="555065"/>
                </a:lnTo>
                <a:lnTo>
                  <a:pt x="1229485" y="572439"/>
                </a:lnTo>
                <a:cubicBezTo>
                  <a:pt x="1226420" y="582583"/>
                  <a:pt x="1223416" y="574340"/>
                  <a:pt x="1225437" y="591144"/>
                </a:cubicBezTo>
                <a:cubicBezTo>
                  <a:pt x="1222980" y="595641"/>
                  <a:pt x="1221031" y="600396"/>
                  <a:pt x="1219623" y="605324"/>
                </a:cubicBezTo>
                <a:cubicBezTo>
                  <a:pt x="1224302" y="609578"/>
                  <a:pt x="1215511" y="615250"/>
                  <a:pt x="1213384" y="626878"/>
                </a:cubicBezTo>
                <a:cubicBezTo>
                  <a:pt x="1221324" y="622198"/>
                  <a:pt x="1218630" y="633967"/>
                  <a:pt x="1217779" y="650416"/>
                </a:cubicBezTo>
                <a:cubicBezTo>
                  <a:pt x="1222033" y="626168"/>
                  <a:pt x="1229974" y="644603"/>
                  <a:pt x="1230967" y="614966"/>
                </a:cubicBezTo>
                <a:cubicBezTo>
                  <a:pt x="1226429" y="631131"/>
                  <a:pt x="1221608" y="620355"/>
                  <a:pt x="1223877" y="606033"/>
                </a:cubicBezTo>
                <a:cubicBezTo>
                  <a:pt x="1224869" y="604615"/>
                  <a:pt x="1226004" y="606033"/>
                  <a:pt x="1227280" y="599085"/>
                </a:cubicBezTo>
                <a:cubicBezTo>
                  <a:pt x="1227280" y="597383"/>
                  <a:pt x="1225295" y="599085"/>
                  <a:pt x="1227280" y="591427"/>
                </a:cubicBezTo>
                <a:lnTo>
                  <a:pt x="1232527" y="592420"/>
                </a:lnTo>
                <a:cubicBezTo>
                  <a:pt x="1234214" y="585081"/>
                  <a:pt x="1236296" y="577839"/>
                  <a:pt x="1238766" y="570725"/>
                </a:cubicBezTo>
                <a:cubicBezTo>
                  <a:pt x="1245289" y="555552"/>
                  <a:pt x="1225720" y="596816"/>
                  <a:pt x="1232385" y="555410"/>
                </a:cubicBezTo>
                <a:lnTo>
                  <a:pt x="1232385" y="554885"/>
                </a:lnTo>
                <a:lnTo>
                  <a:pt x="1235520" y="547986"/>
                </a:lnTo>
                <a:cubicBezTo>
                  <a:pt x="1237126" y="545591"/>
                  <a:pt x="1238660" y="545094"/>
                  <a:pt x="1240042" y="548462"/>
                </a:cubicBezTo>
                <a:cubicBezTo>
                  <a:pt x="1242453" y="534282"/>
                  <a:pt x="1244296" y="532580"/>
                  <a:pt x="1246565" y="520102"/>
                </a:cubicBezTo>
                <a:cubicBezTo>
                  <a:pt x="1244721" y="520102"/>
                  <a:pt x="1243303" y="525349"/>
                  <a:pt x="1242736" y="534282"/>
                </a:cubicBezTo>
                <a:cubicBezTo>
                  <a:pt x="1240042" y="534282"/>
                  <a:pt x="1230258" y="547611"/>
                  <a:pt x="1238908" y="525916"/>
                </a:cubicBezTo>
                <a:cubicBezTo>
                  <a:pt x="1235221" y="522512"/>
                  <a:pt x="1228556" y="544775"/>
                  <a:pt x="1230258" y="554276"/>
                </a:cubicBezTo>
                <a:cubicBezTo>
                  <a:pt x="1229123" y="554276"/>
                  <a:pt x="1227847" y="560089"/>
                  <a:pt x="1226713" y="561224"/>
                </a:cubicBezTo>
                <a:cubicBezTo>
                  <a:pt x="1228982" y="539670"/>
                  <a:pt x="1215369" y="576538"/>
                  <a:pt x="1224160" y="545626"/>
                </a:cubicBezTo>
                <a:cubicBezTo>
                  <a:pt x="1221183" y="549313"/>
                  <a:pt x="1212249" y="561366"/>
                  <a:pt x="1213667" y="543641"/>
                </a:cubicBezTo>
                <a:cubicBezTo>
                  <a:pt x="1215085" y="543641"/>
                  <a:pt x="1216503" y="541797"/>
                  <a:pt x="1218488" y="529460"/>
                </a:cubicBezTo>
                <a:cubicBezTo>
                  <a:pt x="1218488" y="516415"/>
                  <a:pt x="1209839" y="550164"/>
                  <a:pt x="1214943" y="513579"/>
                </a:cubicBezTo>
                <a:cubicBezTo>
                  <a:pt x="1217212" y="512161"/>
                  <a:pt x="1224869" y="507907"/>
                  <a:pt x="1223877" y="500108"/>
                </a:cubicBezTo>
                <a:cubicBezTo>
                  <a:pt x="1218063" y="505922"/>
                  <a:pt x="1212958" y="506772"/>
                  <a:pt x="1216078" y="484085"/>
                </a:cubicBezTo>
                <a:close/>
                <a:moveTo>
                  <a:pt x="2665364" y="482989"/>
                </a:moveTo>
                <a:lnTo>
                  <a:pt x="2664283" y="484085"/>
                </a:lnTo>
                <a:lnTo>
                  <a:pt x="2663574" y="484085"/>
                </a:lnTo>
                <a:close/>
                <a:moveTo>
                  <a:pt x="1241744" y="480540"/>
                </a:moveTo>
                <a:cubicBezTo>
                  <a:pt x="1238057" y="521095"/>
                  <a:pt x="1231676" y="511736"/>
                  <a:pt x="1226146" y="523080"/>
                </a:cubicBezTo>
                <a:cubicBezTo>
                  <a:pt x="1227847" y="528043"/>
                  <a:pt x="1228982" y="534565"/>
                  <a:pt x="1233236" y="532013"/>
                </a:cubicBezTo>
                <a:cubicBezTo>
                  <a:pt x="1237532" y="517635"/>
                  <a:pt x="1240662" y="502935"/>
                  <a:pt x="1242594" y="488055"/>
                </a:cubicBezTo>
                <a:cubicBezTo>
                  <a:pt x="1243233" y="489260"/>
                  <a:pt x="1244296" y="489012"/>
                  <a:pt x="1245023" y="489721"/>
                </a:cubicBezTo>
                <a:lnTo>
                  <a:pt x="1245387" y="496350"/>
                </a:lnTo>
                <a:lnTo>
                  <a:pt x="1242524" y="501047"/>
                </a:lnTo>
                <a:cubicBezTo>
                  <a:pt x="1241496" y="504752"/>
                  <a:pt x="1240397" y="510460"/>
                  <a:pt x="1239191" y="517833"/>
                </a:cubicBezTo>
                <a:cubicBezTo>
                  <a:pt x="1244389" y="509174"/>
                  <a:pt x="1247676" y="499505"/>
                  <a:pt x="1248834" y="489473"/>
                </a:cubicBezTo>
                <a:cubicBezTo>
                  <a:pt x="1247132" y="484510"/>
                  <a:pt x="1245998" y="477987"/>
                  <a:pt x="1241744" y="480540"/>
                </a:cubicBezTo>
                <a:close/>
                <a:moveTo>
                  <a:pt x="4241295" y="475046"/>
                </a:moveTo>
                <a:cubicBezTo>
                  <a:pt x="4224793" y="475755"/>
                  <a:pt x="4212315" y="481321"/>
                  <a:pt x="4213166" y="501243"/>
                </a:cubicBezTo>
                <a:cubicBezTo>
                  <a:pt x="4244929" y="476570"/>
                  <a:pt x="4274140" y="490750"/>
                  <a:pt x="4293566" y="477988"/>
                </a:cubicBezTo>
                <a:cubicBezTo>
                  <a:pt x="4278323" y="478485"/>
                  <a:pt x="4257797" y="474337"/>
                  <a:pt x="4241295" y="475046"/>
                </a:cubicBezTo>
                <a:close/>
                <a:moveTo>
                  <a:pt x="2706929" y="466325"/>
                </a:moveTo>
                <a:cubicBezTo>
                  <a:pt x="2723626" y="467920"/>
                  <a:pt x="2731071" y="475011"/>
                  <a:pt x="2694061" y="481533"/>
                </a:cubicBezTo>
                <a:cubicBezTo>
                  <a:pt x="2679384" y="483979"/>
                  <a:pt x="2679783" y="476216"/>
                  <a:pt x="2673243" y="478163"/>
                </a:cubicBezTo>
                <a:lnTo>
                  <a:pt x="2665364" y="482989"/>
                </a:lnTo>
                <a:lnTo>
                  <a:pt x="2679345" y="468811"/>
                </a:lnTo>
                <a:cubicBezTo>
                  <a:pt x="2687919" y="466104"/>
                  <a:pt x="2698581" y="465527"/>
                  <a:pt x="2706929" y="466325"/>
                </a:cubicBezTo>
                <a:close/>
                <a:moveTo>
                  <a:pt x="938150" y="462531"/>
                </a:moveTo>
                <a:cubicBezTo>
                  <a:pt x="937157" y="468912"/>
                  <a:pt x="936448" y="469479"/>
                  <a:pt x="935739" y="469763"/>
                </a:cubicBezTo>
                <a:cubicBezTo>
                  <a:pt x="934463" y="476853"/>
                  <a:pt x="935739" y="475719"/>
                  <a:pt x="936448" y="477420"/>
                </a:cubicBezTo>
                <a:cubicBezTo>
                  <a:pt x="930209" y="503511"/>
                  <a:pt x="932620" y="479121"/>
                  <a:pt x="927373" y="490891"/>
                </a:cubicBezTo>
                <a:cubicBezTo>
                  <a:pt x="931060" y="478696"/>
                  <a:pt x="934888" y="462531"/>
                  <a:pt x="938150" y="462531"/>
                </a:cubicBezTo>
                <a:close/>
                <a:moveTo>
                  <a:pt x="3787907" y="462106"/>
                </a:moveTo>
                <a:cubicBezTo>
                  <a:pt x="3802938" y="479548"/>
                  <a:pt x="3800811" y="466077"/>
                  <a:pt x="3819245" y="474018"/>
                </a:cubicBezTo>
                <a:cubicBezTo>
                  <a:pt x="3821557" y="483993"/>
                  <a:pt x="3816176" y="494150"/>
                  <a:pt x="3806624" y="497840"/>
                </a:cubicBezTo>
                <a:cubicBezTo>
                  <a:pt x="3794713" y="494862"/>
                  <a:pt x="3805206" y="489899"/>
                  <a:pt x="3813289" y="489474"/>
                </a:cubicBezTo>
                <a:cubicBezTo>
                  <a:pt x="3788758" y="465510"/>
                  <a:pt x="3769473" y="503654"/>
                  <a:pt x="3746927" y="503654"/>
                </a:cubicBezTo>
                <a:cubicBezTo>
                  <a:pt x="3746076" y="477988"/>
                  <a:pt x="3775287" y="476854"/>
                  <a:pt x="3787907" y="462106"/>
                </a:cubicBezTo>
                <a:close/>
                <a:moveTo>
                  <a:pt x="4992641" y="461681"/>
                </a:moveTo>
                <a:cubicBezTo>
                  <a:pt x="4924577" y="473734"/>
                  <a:pt x="4820496" y="444665"/>
                  <a:pt x="4777530" y="493161"/>
                </a:cubicBezTo>
                <a:cubicBezTo>
                  <a:pt x="4694294" y="475578"/>
                  <a:pt x="4609355" y="486638"/>
                  <a:pt x="4506976" y="500251"/>
                </a:cubicBezTo>
                <a:cubicBezTo>
                  <a:pt x="4512932" y="522939"/>
                  <a:pt x="4490527" y="523081"/>
                  <a:pt x="4480317" y="533007"/>
                </a:cubicBezTo>
                <a:cubicBezTo>
                  <a:pt x="4451957" y="516700"/>
                  <a:pt x="4434941" y="524498"/>
                  <a:pt x="4405021" y="533007"/>
                </a:cubicBezTo>
                <a:cubicBezTo>
                  <a:pt x="4396513" y="501669"/>
                  <a:pt x="4336674" y="533007"/>
                  <a:pt x="4306612" y="528611"/>
                </a:cubicBezTo>
                <a:cubicBezTo>
                  <a:pt x="4305619" y="534425"/>
                  <a:pt x="4308030" y="542791"/>
                  <a:pt x="4300798" y="544067"/>
                </a:cubicBezTo>
                <a:cubicBezTo>
                  <a:pt x="4284633" y="533290"/>
                  <a:pt x="4291439" y="545769"/>
                  <a:pt x="4270878" y="547186"/>
                </a:cubicBezTo>
                <a:cubicBezTo>
                  <a:pt x="4198560" y="556404"/>
                  <a:pt x="4335823" y="560516"/>
                  <a:pt x="4346317" y="547186"/>
                </a:cubicBezTo>
                <a:cubicBezTo>
                  <a:pt x="4388857" y="568315"/>
                  <a:pt x="4394671" y="536977"/>
                  <a:pt x="4465428" y="534283"/>
                </a:cubicBezTo>
                <a:cubicBezTo>
                  <a:pt x="4470249" y="555694"/>
                  <a:pt x="4485990" y="536693"/>
                  <a:pt x="4505132" y="552575"/>
                </a:cubicBezTo>
                <a:cubicBezTo>
                  <a:pt x="4506834" y="542224"/>
                  <a:pt x="4542851" y="532581"/>
                  <a:pt x="4568091" y="508334"/>
                </a:cubicBezTo>
                <a:cubicBezTo>
                  <a:pt x="4571636" y="534141"/>
                  <a:pt x="4607512" y="513438"/>
                  <a:pt x="4619565" y="495429"/>
                </a:cubicBezTo>
                <a:cubicBezTo>
                  <a:pt x="4626513" y="523789"/>
                  <a:pt x="4701667" y="500960"/>
                  <a:pt x="4717123" y="492168"/>
                </a:cubicBezTo>
                <a:cubicBezTo>
                  <a:pt x="4717832" y="501669"/>
                  <a:pt x="4708757" y="503512"/>
                  <a:pt x="4712160" y="515282"/>
                </a:cubicBezTo>
                <a:cubicBezTo>
                  <a:pt x="4735842" y="494437"/>
                  <a:pt x="4735274" y="501102"/>
                  <a:pt x="4757678" y="517692"/>
                </a:cubicBezTo>
                <a:cubicBezTo>
                  <a:pt x="4785764" y="498560"/>
                  <a:pt x="4820546" y="491984"/>
                  <a:pt x="4853677" y="499542"/>
                </a:cubicBezTo>
                <a:cubicBezTo>
                  <a:pt x="4853677" y="490608"/>
                  <a:pt x="4849990" y="478555"/>
                  <a:pt x="4858498" y="476428"/>
                </a:cubicBezTo>
                <a:cubicBezTo>
                  <a:pt x="4874522" y="493161"/>
                  <a:pt x="4883880" y="459129"/>
                  <a:pt x="4875798" y="497273"/>
                </a:cubicBezTo>
                <a:lnTo>
                  <a:pt x="4875940" y="497273"/>
                </a:lnTo>
                <a:cubicBezTo>
                  <a:pt x="4914934" y="475294"/>
                  <a:pt x="4956766" y="485362"/>
                  <a:pt x="4992641" y="461681"/>
                </a:cubicBezTo>
                <a:close/>
                <a:moveTo>
                  <a:pt x="1265052" y="452960"/>
                </a:moveTo>
                <a:cubicBezTo>
                  <a:pt x="1263049" y="451400"/>
                  <a:pt x="1258476" y="453952"/>
                  <a:pt x="1254080" y="468487"/>
                </a:cubicBezTo>
                <a:cubicBezTo>
                  <a:pt x="1257342" y="470188"/>
                  <a:pt x="1258192" y="462815"/>
                  <a:pt x="1260603" y="462106"/>
                </a:cubicBezTo>
                <a:cubicBezTo>
                  <a:pt x="1266488" y="460191"/>
                  <a:pt x="1267055" y="454519"/>
                  <a:pt x="1265052" y="452960"/>
                </a:cubicBezTo>
                <a:close/>
                <a:moveTo>
                  <a:pt x="1602767" y="442360"/>
                </a:moveTo>
                <a:cubicBezTo>
                  <a:pt x="1601384" y="440339"/>
                  <a:pt x="1599293" y="443034"/>
                  <a:pt x="1596244" y="456292"/>
                </a:cubicBezTo>
                <a:lnTo>
                  <a:pt x="1596953" y="455866"/>
                </a:lnTo>
                <a:lnTo>
                  <a:pt x="1596942" y="457200"/>
                </a:lnTo>
                <a:lnTo>
                  <a:pt x="1604834" y="457250"/>
                </a:lnTo>
                <a:lnTo>
                  <a:pt x="1605035" y="456717"/>
                </a:lnTo>
                <a:cubicBezTo>
                  <a:pt x="1604823" y="451116"/>
                  <a:pt x="1604149" y="444381"/>
                  <a:pt x="1602767" y="442360"/>
                </a:cubicBezTo>
                <a:close/>
                <a:moveTo>
                  <a:pt x="1398007" y="441261"/>
                </a:moveTo>
                <a:cubicBezTo>
                  <a:pt x="1395880" y="439843"/>
                  <a:pt x="1393328" y="443672"/>
                  <a:pt x="1389641" y="463240"/>
                </a:cubicBezTo>
                <a:cubicBezTo>
                  <a:pt x="1398433" y="443246"/>
                  <a:pt x="1399142" y="460688"/>
                  <a:pt x="1403821" y="450761"/>
                </a:cubicBezTo>
                <a:cubicBezTo>
                  <a:pt x="1401836" y="449344"/>
                  <a:pt x="1400134" y="442679"/>
                  <a:pt x="1398007" y="441261"/>
                </a:cubicBezTo>
                <a:close/>
                <a:moveTo>
                  <a:pt x="1581355" y="429899"/>
                </a:moveTo>
                <a:cubicBezTo>
                  <a:pt x="1582383" y="430768"/>
                  <a:pt x="1583340" y="433178"/>
                  <a:pt x="1584474" y="431335"/>
                </a:cubicBezTo>
                <a:cubicBezTo>
                  <a:pt x="1582489" y="439701"/>
                  <a:pt x="1579086" y="449627"/>
                  <a:pt x="1580929" y="438283"/>
                </a:cubicBezTo>
                <a:cubicBezTo>
                  <a:pt x="1578661" y="441119"/>
                  <a:pt x="1575825" y="461113"/>
                  <a:pt x="1573981" y="452463"/>
                </a:cubicBezTo>
                <a:cubicBezTo>
                  <a:pt x="1575825" y="445373"/>
                  <a:pt x="1579086" y="441545"/>
                  <a:pt x="1577810" y="437716"/>
                </a:cubicBezTo>
                <a:cubicBezTo>
                  <a:pt x="1579228" y="429704"/>
                  <a:pt x="1580327" y="429031"/>
                  <a:pt x="1581355" y="429899"/>
                </a:cubicBezTo>
                <a:close/>
                <a:moveTo>
                  <a:pt x="1126744" y="429492"/>
                </a:moveTo>
                <a:cubicBezTo>
                  <a:pt x="1123766" y="427790"/>
                  <a:pt x="1120221" y="428074"/>
                  <a:pt x="1116676" y="442821"/>
                </a:cubicBezTo>
                <a:cubicBezTo>
                  <a:pt x="1119937" y="441970"/>
                  <a:pt x="1122773" y="450478"/>
                  <a:pt x="1126744" y="429492"/>
                </a:cubicBezTo>
                <a:close/>
                <a:moveTo>
                  <a:pt x="1450473" y="429066"/>
                </a:moveTo>
                <a:lnTo>
                  <a:pt x="1450473" y="429350"/>
                </a:lnTo>
                <a:cubicBezTo>
                  <a:pt x="1446219" y="446224"/>
                  <a:pt x="1442674" y="443530"/>
                  <a:pt x="1439271" y="442537"/>
                </a:cubicBezTo>
                <a:cubicBezTo>
                  <a:pt x="1443242" y="429917"/>
                  <a:pt x="1446361" y="427223"/>
                  <a:pt x="1450473" y="429066"/>
                </a:cubicBezTo>
                <a:close/>
                <a:moveTo>
                  <a:pt x="2343956" y="428784"/>
                </a:moveTo>
                <a:lnTo>
                  <a:pt x="2344523" y="428784"/>
                </a:lnTo>
                <a:cubicBezTo>
                  <a:pt x="2259443" y="469338"/>
                  <a:pt x="2094671" y="457143"/>
                  <a:pt x="2003352" y="471324"/>
                </a:cubicBezTo>
                <a:cubicBezTo>
                  <a:pt x="2118494" y="444239"/>
                  <a:pt x="2252353" y="446650"/>
                  <a:pt x="2343956" y="428784"/>
                </a:cubicBezTo>
                <a:close/>
                <a:moveTo>
                  <a:pt x="1976977" y="428500"/>
                </a:moveTo>
                <a:lnTo>
                  <a:pt x="1978314" y="428535"/>
                </a:lnTo>
                <a:lnTo>
                  <a:pt x="1976268" y="429067"/>
                </a:lnTo>
                <a:close/>
                <a:moveTo>
                  <a:pt x="1672182" y="428449"/>
                </a:moveTo>
                <a:lnTo>
                  <a:pt x="1672000" y="431938"/>
                </a:lnTo>
                <a:cubicBezTo>
                  <a:pt x="1671929" y="434348"/>
                  <a:pt x="1671814" y="436892"/>
                  <a:pt x="1671326" y="440534"/>
                </a:cubicBezTo>
                <a:lnTo>
                  <a:pt x="1668561" y="454986"/>
                </a:lnTo>
                <a:close/>
                <a:moveTo>
                  <a:pt x="1356017" y="423288"/>
                </a:moveTo>
                <a:cubicBezTo>
                  <a:pt x="1351462" y="422969"/>
                  <a:pt x="1345400" y="429846"/>
                  <a:pt x="1337317" y="446082"/>
                </a:cubicBezTo>
                <a:cubicBezTo>
                  <a:pt x="1337317" y="457568"/>
                  <a:pt x="1355751" y="466785"/>
                  <a:pt x="1354475" y="441686"/>
                </a:cubicBezTo>
                <a:cubicBezTo>
                  <a:pt x="1360147" y="449202"/>
                  <a:pt x="1359154" y="487913"/>
                  <a:pt x="1371065" y="452321"/>
                </a:cubicBezTo>
                <a:cubicBezTo>
                  <a:pt x="1371065" y="441828"/>
                  <a:pt x="1363550" y="470614"/>
                  <a:pt x="1366811" y="452321"/>
                </a:cubicBezTo>
                <a:cubicBezTo>
                  <a:pt x="1369080" y="435731"/>
                  <a:pt x="1375036" y="453739"/>
                  <a:pt x="1373760" y="438141"/>
                </a:cubicBezTo>
                <a:cubicBezTo>
                  <a:pt x="1370924" y="438141"/>
                  <a:pt x="1368513" y="438141"/>
                  <a:pt x="1368797" y="429633"/>
                </a:cubicBezTo>
                <a:cubicBezTo>
                  <a:pt x="1367621" y="439367"/>
                  <a:pt x="1365677" y="448992"/>
                  <a:pt x="1362983" y="458419"/>
                </a:cubicBezTo>
                <a:cubicBezTo>
                  <a:pt x="1362983" y="456575"/>
                  <a:pt x="1360998" y="458419"/>
                  <a:pt x="1362274" y="450620"/>
                </a:cubicBezTo>
                <a:cubicBezTo>
                  <a:pt x="1363408" y="449060"/>
                  <a:pt x="1364401" y="450620"/>
                  <a:pt x="1365677" y="443671"/>
                </a:cubicBezTo>
                <a:cubicBezTo>
                  <a:pt x="1363621" y="431122"/>
                  <a:pt x="1360572" y="423607"/>
                  <a:pt x="1356017" y="423288"/>
                </a:cubicBezTo>
                <a:close/>
                <a:moveTo>
                  <a:pt x="2049402" y="417351"/>
                </a:moveTo>
                <a:cubicBezTo>
                  <a:pt x="2070814" y="418077"/>
                  <a:pt x="2091481" y="420843"/>
                  <a:pt x="2118069" y="417865"/>
                </a:cubicBezTo>
                <a:cubicBezTo>
                  <a:pt x="2100273" y="429067"/>
                  <a:pt x="2075422" y="430946"/>
                  <a:pt x="2049810" y="430414"/>
                </a:cubicBezTo>
                <a:lnTo>
                  <a:pt x="1978314" y="428535"/>
                </a:lnTo>
                <a:lnTo>
                  <a:pt x="2015893" y="418762"/>
                </a:lnTo>
                <a:cubicBezTo>
                  <a:pt x="2027804" y="417134"/>
                  <a:pt x="2038696" y="416987"/>
                  <a:pt x="2049402" y="417351"/>
                </a:cubicBezTo>
                <a:close/>
                <a:moveTo>
                  <a:pt x="4580144" y="417298"/>
                </a:moveTo>
                <a:cubicBezTo>
                  <a:pt x="4574330" y="435164"/>
                  <a:pt x="4547530" y="436157"/>
                  <a:pt x="4522290" y="438426"/>
                </a:cubicBezTo>
                <a:cubicBezTo>
                  <a:pt x="4533350" y="424388"/>
                  <a:pt x="4554620" y="418716"/>
                  <a:pt x="4580144" y="417298"/>
                </a:cubicBezTo>
                <a:close/>
                <a:moveTo>
                  <a:pt x="1925398" y="415948"/>
                </a:moveTo>
                <a:cubicBezTo>
                  <a:pt x="1937442" y="417546"/>
                  <a:pt x="1947944" y="421907"/>
                  <a:pt x="1954715" y="430911"/>
                </a:cubicBezTo>
                <a:cubicBezTo>
                  <a:pt x="1937415" y="408789"/>
                  <a:pt x="1851484" y="447643"/>
                  <a:pt x="1834468" y="425380"/>
                </a:cubicBezTo>
                <a:cubicBezTo>
                  <a:pt x="1839254" y="431230"/>
                  <a:pt x="1889265" y="411156"/>
                  <a:pt x="1925398" y="415948"/>
                </a:cubicBezTo>
                <a:close/>
                <a:moveTo>
                  <a:pt x="1221657" y="415334"/>
                </a:moveTo>
                <a:cubicBezTo>
                  <a:pt x="1217071" y="413885"/>
                  <a:pt x="1207818" y="432895"/>
                  <a:pt x="1200480" y="435873"/>
                </a:cubicBezTo>
                <a:cubicBezTo>
                  <a:pt x="1190696" y="439844"/>
                  <a:pt x="1176941" y="397019"/>
                  <a:pt x="1169426" y="429917"/>
                </a:cubicBezTo>
                <a:cubicBezTo>
                  <a:pt x="1168717" y="422969"/>
                  <a:pt x="1169851" y="404535"/>
                  <a:pt x="1167299" y="429492"/>
                </a:cubicBezTo>
                <a:cubicBezTo>
                  <a:pt x="1155387" y="428074"/>
                  <a:pt x="1140357" y="420416"/>
                  <a:pt x="1126177" y="444664"/>
                </a:cubicBezTo>
                <a:cubicBezTo>
                  <a:pt x="1128871" y="462531"/>
                  <a:pt x="1151701" y="419707"/>
                  <a:pt x="1145178" y="448209"/>
                </a:cubicBezTo>
                <a:cubicBezTo>
                  <a:pt x="1167724" y="423536"/>
                  <a:pt x="1177366" y="462389"/>
                  <a:pt x="1184740" y="470614"/>
                </a:cubicBezTo>
                <a:cubicBezTo>
                  <a:pt x="1184740" y="444664"/>
                  <a:pt x="1185874" y="480114"/>
                  <a:pt x="1190270" y="464091"/>
                </a:cubicBezTo>
                <a:cubicBezTo>
                  <a:pt x="1187576" y="469054"/>
                  <a:pt x="1188427" y="448634"/>
                  <a:pt x="1190270" y="449060"/>
                </a:cubicBezTo>
                <a:cubicBezTo>
                  <a:pt x="1199487" y="519960"/>
                  <a:pt x="1225720" y="433037"/>
                  <a:pt x="1232810" y="479689"/>
                </a:cubicBezTo>
                <a:cubicBezTo>
                  <a:pt x="1245005" y="440694"/>
                  <a:pt x="1241885" y="487629"/>
                  <a:pt x="1251670" y="460546"/>
                </a:cubicBezTo>
                <a:cubicBezTo>
                  <a:pt x="1248834" y="462106"/>
                  <a:pt x="1247983" y="457852"/>
                  <a:pt x="1250110" y="445090"/>
                </a:cubicBezTo>
                <a:cubicBezTo>
                  <a:pt x="1251244" y="443530"/>
                  <a:pt x="1252237" y="445090"/>
                  <a:pt x="1253655" y="438141"/>
                </a:cubicBezTo>
                <a:cubicBezTo>
                  <a:pt x="1242736" y="440552"/>
                  <a:pt x="1211115" y="478554"/>
                  <a:pt x="1224444" y="424954"/>
                </a:cubicBezTo>
                <a:cubicBezTo>
                  <a:pt x="1224196" y="418573"/>
                  <a:pt x="1223186" y="415817"/>
                  <a:pt x="1221657" y="415334"/>
                </a:cubicBezTo>
                <a:close/>
                <a:moveTo>
                  <a:pt x="1674516" y="411341"/>
                </a:moveTo>
                <a:lnTo>
                  <a:pt x="1672182" y="428449"/>
                </a:lnTo>
                <a:lnTo>
                  <a:pt x="1672407" y="424139"/>
                </a:lnTo>
                <a:cubicBezTo>
                  <a:pt x="1672717" y="421028"/>
                  <a:pt x="1673311" y="417084"/>
                  <a:pt x="1674516" y="411341"/>
                </a:cubicBezTo>
                <a:close/>
                <a:moveTo>
                  <a:pt x="2238031" y="407655"/>
                </a:moveTo>
                <a:cubicBezTo>
                  <a:pt x="2223284" y="425380"/>
                  <a:pt x="2161318" y="431620"/>
                  <a:pt x="2127002" y="424104"/>
                </a:cubicBezTo>
                <a:cubicBezTo>
                  <a:pt x="2150257" y="414036"/>
                  <a:pt x="2190245" y="413185"/>
                  <a:pt x="2238031" y="407655"/>
                </a:cubicBezTo>
                <a:close/>
                <a:moveTo>
                  <a:pt x="1342928" y="400531"/>
                </a:moveTo>
                <a:lnTo>
                  <a:pt x="1342989" y="401557"/>
                </a:lnTo>
                <a:cubicBezTo>
                  <a:pt x="1341855" y="400990"/>
                  <a:pt x="1339586" y="404535"/>
                  <a:pt x="1340578" y="408647"/>
                </a:cubicBezTo>
                <a:close/>
                <a:moveTo>
                  <a:pt x="1463820" y="396982"/>
                </a:moveTo>
                <a:cubicBezTo>
                  <a:pt x="1468526" y="399102"/>
                  <a:pt x="1477061" y="415560"/>
                  <a:pt x="1470042" y="417580"/>
                </a:cubicBezTo>
                <a:cubicBezTo>
                  <a:pt x="1468624" y="407371"/>
                  <a:pt x="1462526" y="411199"/>
                  <a:pt x="1460541" y="400706"/>
                </a:cubicBezTo>
                <a:lnTo>
                  <a:pt x="1461108" y="400706"/>
                </a:lnTo>
                <a:cubicBezTo>
                  <a:pt x="1461108" y="397161"/>
                  <a:pt x="1462252" y="396275"/>
                  <a:pt x="1463820" y="396982"/>
                </a:cubicBezTo>
                <a:close/>
                <a:moveTo>
                  <a:pt x="6304160" y="396579"/>
                </a:moveTo>
                <a:cubicBezTo>
                  <a:pt x="6328009" y="394619"/>
                  <a:pt x="6360232" y="406557"/>
                  <a:pt x="6376185" y="414745"/>
                </a:cubicBezTo>
                <a:cubicBezTo>
                  <a:pt x="6356050" y="431620"/>
                  <a:pt x="6310106" y="407088"/>
                  <a:pt x="6284015" y="403827"/>
                </a:cubicBezTo>
                <a:cubicBezTo>
                  <a:pt x="6289191" y="399431"/>
                  <a:pt x="6296210" y="397233"/>
                  <a:pt x="6304160" y="396579"/>
                </a:cubicBezTo>
                <a:close/>
                <a:moveTo>
                  <a:pt x="1471034" y="395034"/>
                </a:moveTo>
                <a:lnTo>
                  <a:pt x="1471082" y="395081"/>
                </a:lnTo>
                <a:lnTo>
                  <a:pt x="1470467" y="395601"/>
                </a:lnTo>
                <a:close/>
                <a:moveTo>
                  <a:pt x="1304295" y="393528"/>
                </a:moveTo>
                <a:cubicBezTo>
                  <a:pt x="1305660" y="394573"/>
                  <a:pt x="1306972" y="397161"/>
                  <a:pt x="1308532" y="395176"/>
                </a:cubicBezTo>
                <a:cubicBezTo>
                  <a:pt x="1305712" y="402748"/>
                  <a:pt x="1301424" y="409687"/>
                  <a:pt x="1295911" y="415595"/>
                </a:cubicBezTo>
                <a:cubicBezTo>
                  <a:pt x="1298464" y="408931"/>
                  <a:pt x="1301583" y="405102"/>
                  <a:pt x="1300449" y="401132"/>
                </a:cubicBezTo>
                <a:lnTo>
                  <a:pt x="1299740" y="401132"/>
                </a:lnTo>
                <a:cubicBezTo>
                  <a:pt x="1301512" y="392978"/>
                  <a:pt x="1302930" y="392482"/>
                  <a:pt x="1304295" y="393528"/>
                </a:cubicBezTo>
                <a:close/>
                <a:moveTo>
                  <a:pt x="1299740" y="393474"/>
                </a:moveTo>
                <a:cubicBezTo>
                  <a:pt x="1295486" y="418998"/>
                  <a:pt x="1293217" y="396594"/>
                  <a:pt x="1289247" y="414319"/>
                </a:cubicBezTo>
                <a:cubicBezTo>
                  <a:pt x="1288963" y="397019"/>
                  <a:pt x="1297046" y="395743"/>
                  <a:pt x="1299740" y="393474"/>
                </a:cubicBezTo>
                <a:close/>
                <a:moveTo>
                  <a:pt x="1504732" y="392364"/>
                </a:moveTo>
                <a:cubicBezTo>
                  <a:pt x="1506201" y="392437"/>
                  <a:pt x="1503861" y="412830"/>
                  <a:pt x="1506626" y="409214"/>
                </a:cubicBezTo>
                <a:cubicBezTo>
                  <a:pt x="1503790" y="425238"/>
                  <a:pt x="1502230" y="411908"/>
                  <a:pt x="1499962" y="415595"/>
                </a:cubicBezTo>
                <a:cubicBezTo>
                  <a:pt x="1501284" y="410747"/>
                  <a:pt x="1501857" y="405727"/>
                  <a:pt x="1501663" y="400706"/>
                </a:cubicBezTo>
                <a:cubicBezTo>
                  <a:pt x="1503329" y="394573"/>
                  <a:pt x="1504242" y="392340"/>
                  <a:pt x="1504732" y="392364"/>
                </a:cubicBezTo>
                <a:close/>
                <a:moveTo>
                  <a:pt x="1475417" y="391409"/>
                </a:moveTo>
                <a:cubicBezTo>
                  <a:pt x="1479711" y="393403"/>
                  <a:pt x="1482130" y="410632"/>
                  <a:pt x="1483513" y="413184"/>
                </a:cubicBezTo>
                <a:cubicBezTo>
                  <a:pt x="1479578" y="419140"/>
                  <a:pt x="1477079" y="404756"/>
                  <a:pt x="1474161" y="398090"/>
                </a:cubicBezTo>
                <a:lnTo>
                  <a:pt x="1471082" y="395081"/>
                </a:lnTo>
                <a:close/>
                <a:moveTo>
                  <a:pt x="2438962" y="390923"/>
                </a:moveTo>
                <a:cubicBezTo>
                  <a:pt x="2394721" y="428784"/>
                  <a:pt x="2319850" y="400849"/>
                  <a:pt x="2261712" y="420701"/>
                </a:cubicBezTo>
                <a:cubicBezTo>
                  <a:pt x="2308932" y="395035"/>
                  <a:pt x="2357285" y="405954"/>
                  <a:pt x="2438962" y="390923"/>
                </a:cubicBezTo>
                <a:close/>
                <a:moveTo>
                  <a:pt x="1614357" y="385130"/>
                </a:moveTo>
                <a:cubicBezTo>
                  <a:pt x="1618126" y="380065"/>
                  <a:pt x="1618684" y="394502"/>
                  <a:pt x="1622193" y="392907"/>
                </a:cubicBezTo>
                <a:cubicBezTo>
                  <a:pt x="1617088" y="417297"/>
                  <a:pt x="1609573" y="407087"/>
                  <a:pt x="1609289" y="398012"/>
                </a:cubicBezTo>
                <a:cubicBezTo>
                  <a:pt x="1611487" y="390674"/>
                  <a:pt x="1613100" y="386819"/>
                  <a:pt x="1614357" y="385130"/>
                </a:cubicBezTo>
                <a:close/>
                <a:moveTo>
                  <a:pt x="1140640" y="379011"/>
                </a:moveTo>
                <a:lnTo>
                  <a:pt x="1140711" y="379120"/>
                </a:lnTo>
                <a:lnTo>
                  <a:pt x="1140640" y="379294"/>
                </a:lnTo>
                <a:close/>
                <a:moveTo>
                  <a:pt x="4659146" y="377976"/>
                </a:moveTo>
                <a:cubicBezTo>
                  <a:pt x="4694633" y="378981"/>
                  <a:pt x="4732181" y="383682"/>
                  <a:pt x="4698122" y="389505"/>
                </a:cubicBezTo>
                <a:cubicBezTo>
                  <a:pt x="4674583" y="382840"/>
                  <a:pt x="4638282" y="390923"/>
                  <a:pt x="4614744" y="383550"/>
                </a:cubicBezTo>
                <a:cubicBezTo>
                  <a:pt x="4609285" y="380749"/>
                  <a:pt x="4615550" y="379074"/>
                  <a:pt x="4627074" y="378298"/>
                </a:cubicBezTo>
                <a:cubicBezTo>
                  <a:pt x="4635717" y="377717"/>
                  <a:pt x="4647317" y="377641"/>
                  <a:pt x="4659146" y="377976"/>
                </a:cubicBezTo>
                <a:close/>
                <a:moveTo>
                  <a:pt x="1653956" y="375608"/>
                </a:moveTo>
                <a:cubicBezTo>
                  <a:pt x="1657076" y="378727"/>
                  <a:pt x="1653956" y="397728"/>
                  <a:pt x="1660763" y="392056"/>
                </a:cubicBezTo>
                <a:cubicBezTo>
                  <a:pt x="1652397" y="406945"/>
                  <a:pt x="1647008" y="400281"/>
                  <a:pt x="1636090" y="418148"/>
                </a:cubicBezTo>
                <a:lnTo>
                  <a:pt x="1635239" y="418148"/>
                </a:lnTo>
                <a:cubicBezTo>
                  <a:pt x="1643463" y="374331"/>
                  <a:pt x="1649419" y="403117"/>
                  <a:pt x="1653956" y="375608"/>
                </a:cubicBezTo>
                <a:close/>
                <a:moveTo>
                  <a:pt x="5035323" y="374332"/>
                </a:moveTo>
                <a:cubicBezTo>
                  <a:pt x="5054891" y="397020"/>
                  <a:pt x="4983991" y="390355"/>
                  <a:pt x="4968393" y="381848"/>
                </a:cubicBezTo>
                <a:cubicBezTo>
                  <a:pt x="4949959" y="363414"/>
                  <a:pt x="5029792" y="396028"/>
                  <a:pt x="5035323" y="374332"/>
                </a:cubicBezTo>
                <a:close/>
                <a:moveTo>
                  <a:pt x="1315444" y="372310"/>
                </a:moveTo>
                <a:cubicBezTo>
                  <a:pt x="1317181" y="373374"/>
                  <a:pt x="1318812" y="377380"/>
                  <a:pt x="1320726" y="374615"/>
                </a:cubicBezTo>
                <a:cubicBezTo>
                  <a:pt x="1316189" y="397303"/>
                  <a:pt x="1313069" y="385959"/>
                  <a:pt x="1309524" y="387660"/>
                </a:cubicBezTo>
                <a:cubicBezTo>
                  <a:pt x="1311864" y="373126"/>
                  <a:pt x="1313707" y="371247"/>
                  <a:pt x="1315444" y="372310"/>
                </a:cubicBezTo>
                <a:close/>
                <a:moveTo>
                  <a:pt x="1146241" y="371797"/>
                </a:moveTo>
                <a:cubicBezTo>
                  <a:pt x="1147943" y="372949"/>
                  <a:pt x="1149574" y="375678"/>
                  <a:pt x="1151417" y="373764"/>
                </a:cubicBezTo>
                <a:cubicBezTo>
                  <a:pt x="1148227" y="382910"/>
                  <a:pt x="1145993" y="385179"/>
                  <a:pt x="1144327" y="384683"/>
                </a:cubicBezTo>
                <a:lnTo>
                  <a:pt x="1140711" y="379120"/>
                </a:lnTo>
                <a:lnTo>
                  <a:pt x="1143600" y="372029"/>
                </a:lnTo>
                <a:cubicBezTo>
                  <a:pt x="1144522" y="371039"/>
                  <a:pt x="1145391" y="371221"/>
                  <a:pt x="1146241" y="371797"/>
                </a:cubicBezTo>
                <a:close/>
                <a:moveTo>
                  <a:pt x="1345258" y="371637"/>
                </a:moveTo>
                <a:cubicBezTo>
                  <a:pt x="1343698" y="390355"/>
                  <a:pt x="1346109" y="377026"/>
                  <a:pt x="1346818" y="387093"/>
                </a:cubicBezTo>
                <a:lnTo>
                  <a:pt x="1342928" y="400531"/>
                </a:lnTo>
                <a:lnTo>
                  <a:pt x="1342400" y="391653"/>
                </a:lnTo>
                <a:cubicBezTo>
                  <a:pt x="1340233" y="390097"/>
                  <a:pt x="1334197" y="409001"/>
                  <a:pt x="1332070" y="407087"/>
                </a:cubicBezTo>
                <a:cubicBezTo>
                  <a:pt x="1334543" y="394641"/>
                  <a:pt x="1338995" y="382673"/>
                  <a:pt x="1345258" y="371637"/>
                </a:cubicBezTo>
                <a:close/>
                <a:moveTo>
                  <a:pt x="1190501" y="368828"/>
                </a:moveTo>
                <a:cubicBezTo>
                  <a:pt x="1195659" y="372045"/>
                  <a:pt x="1199062" y="390496"/>
                  <a:pt x="1205017" y="390922"/>
                </a:cubicBezTo>
                <a:cubicBezTo>
                  <a:pt x="1198495" y="404393"/>
                  <a:pt x="1181479" y="402124"/>
                  <a:pt x="1184598" y="371921"/>
                </a:cubicBezTo>
                <a:cubicBezTo>
                  <a:pt x="1186867" y="368375"/>
                  <a:pt x="1188781" y="367755"/>
                  <a:pt x="1190501" y="368828"/>
                </a:cubicBezTo>
                <a:close/>
                <a:moveTo>
                  <a:pt x="4701461" y="361575"/>
                </a:moveTo>
                <a:cubicBezTo>
                  <a:pt x="4733599" y="359328"/>
                  <a:pt x="4773773" y="371638"/>
                  <a:pt x="4786747" y="372064"/>
                </a:cubicBezTo>
                <a:cubicBezTo>
                  <a:pt x="4758812" y="384542"/>
                  <a:pt x="4701242" y="363697"/>
                  <a:pt x="4673307" y="369653"/>
                </a:cubicBezTo>
                <a:cubicBezTo>
                  <a:pt x="4680929" y="364690"/>
                  <a:pt x="4690748" y="362324"/>
                  <a:pt x="4701461" y="361575"/>
                </a:cubicBezTo>
                <a:close/>
                <a:moveTo>
                  <a:pt x="1173132" y="358303"/>
                </a:moveTo>
                <a:cubicBezTo>
                  <a:pt x="1174469" y="359673"/>
                  <a:pt x="1176622" y="373126"/>
                  <a:pt x="1178217" y="370786"/>
                </a:cubicBezTo>
                <a:cubicBezTo>
                  <a:pt x="1175239" y="390922"/>
                  <a:pt x="1174247" y="364689"/>
                  <a:pt x="1171269" y="384966"/>
                </a:cubicBezTo>
                <a:cubicBezTo>
                  <a:pt x="1168433" y="386384"/>
                  <a:pt x="1173963" y="363271"/>
                  <a:pt x="1172120" y="361995"/>
                </a:cubicBezTo>
                <a:cubicBezTo>
                  <a:pt x="1172333" y="358733"/>
                  <a:pt x="1172687" y="357847"/>
                  <a:pt x="1173132" y="358303"/>
                </a:cubicBezTo>
                <a:close/>
                <a:moveTo>
                  <a:pt x="1264133" y="357953"/>
                </a:moveTo>
                <a:cubicBezTo>
                  <a:pt x="1266532" y="355826"/>
                  <a:pt x="1267197" y="362314"/>
                  <a:pt x="1269537" y="364973"/>
                </a:cubicBezTo>
                <a:cubicBezTo>
                  <a:pt x="1256774" y="398721"/>
                  <a:pt x="1255782" y="391347"/>
                  <a:pt x="1247841" y="383832"/>
                </a:cubicBezTo>
                <a:cubicBezTo>
                  <a:pt x="1250110" y="367667"/>
                  <a:pt x="1257483" y="382698"/>
                  <a:pt x="1261028" y="371070"/>
                </a:cubicBezTo>
                <a:cubicBezTo>
                  <a:pt x="1262305" y="363980"/>
                  <a:pt x="1261028" y="365256"/>
                  <a:pt x="1261028" y="363413"/>
                </a:cubicBezTo>
                <a:cubicBezTo>
                  <a:pt x="1262340" y="360329"/>
                  <a:pt x="1263333" y="358662"/>
                  <a:pt x="1264133" y="357953"/>
                </a:cubicBezTo>
                <a:close/>
                <a:moveTo>
                  <a:pt x="1439387" y="343756"/>
                </a:moveTo>
                <a:cubicBezTo>
                  <a:pt x="1444997" y="341203"/>
                  <a:pt x="1452919" y="349339"/>
                  <a:pt x="1458131" y="347106"/>
                </a:cubicBezTo>
                <a:lnTo>
                  <a:pt x="1457280" y="347248"/>
                </a:lnTo>
                <a:cubicBezTo>
                  <a:pt x="1447212" y="375608"/>
                  <a:pt x="1444943" y="342001"/>
                  <a:pt x="1434734" y="350651"/>
                </a:cubicBezTo>
                <a:cubicBezTo>
                  <a:pt x="1435904" y="346645"/>
                  <a:pt x="1437517" y="344606"/>
                  <a:pt x="1439387" y="343756"/>
                </a:cubicBezTo>
                <a:close/>
                <a:moveTo>
                  <a:pt x="4519879" y="341151"/>
                </a:moveTo>
                <a:lnTo>
                  <a:pt x="4519738" y="341860"/>
                </a:lnTo>
                <a:cubicBezTo>
                  <a:pt x="4490243" y="374899"/>
                  <a:pt x="4428844" y="348808"/>
                  <a:pt x="4371840" y="365257"/>
                </a:cubicBezTo>
                <a:cubicBezTo>
                  <a:pt x="4376519" y="347674"/>
                  <a:pt x="4477198" y="350084"/>
                  <a:pt x="4519879" y="341151"/>
                </a:cubicBezTo>
                <a:close/>
                <a:moveTo>
                  <a:pt x="1168858" y="338739"/>
                </a:moveTo>
                <a:cubicBezTo>
                  <a:pt x="1167582" y="345829"/>
                  <a:pt x="1166590" y="344270"/>
                  <a:pt x="1165455" y="345688"/>
                </a:cubicBezTo>
                <a:cubicBezTo>
                  <a:pt x="1164179" y="352778"/>
                  <a:pt x="1165455" y="351502"/>
                  <a:pt x="1165455" y="353345"/>
                </a:cubicBezTo>
                <a:cubicBezTo>
                  <a:pt x="1165455" y="369935"/>
                  <a:pt x="1161201" y="350934"/>
                  <a:pt x="1161201" y="344837"/>
                </a:cubicBezTo>
                <a:cubicBezTo>
                  <a:pt x="1161201" y="333351"/>
                  <a:pt x="1164321" y="347956"/>
                  <a:pt x="1168858" y="338739"/>
                </a:cubicBezTo>
                <a:close/>
                <a:moveTo>
                  <a:pt x="1154750" y="336914"/>
                </a:moveTo>
                <a:cubicBezTo>
                  <a:pt x="1157515" y="336400"/>
                  <a:pt x="1158862" y="342922"/>
                  <a:pt x="1154962" y="366391"/>
                </a:cubicBezTo>
                <a:cubicBezTo>
                  <a:pt x="1154087" y="359922"/>
                  <a:pt x="1150916" y="353985"/>
                  <a:pt x="1146029" y="349658"/>
                </a:cubicBezTo>
                <a:cubicBezTo>
                  <a:pt x="1147801" y="344979"/>
                  <a:pt x="1151984" y="337428"/>
                  <a:pt x="1154750" y="336914"/>
                </a:cubicBezTo>
                <a:close/>
                <a:moveTo>
                  <a:pt x="5739502" y="336614"/>
                </a:moveTo>
                <a:cubicBezTo>
                  <a:pt x="5702918" y="347674"/>
                  <a:pt x="5689447" y="340300"/>
                  <a:pt x="5642794" y="348241"/>
                </a:cubicBezTo>
                <a:cubicBezTo>
                  <a:pt x="5648042" y="356607"/>
                  <a:pt x="5738226" y="361570"/>
                  <a:pt x="5739502" y="336614"/>
                </a:cubicBezTo>
                <a:close/>
                <a:moveTo>
                  <a:pt x="1112564" y="336329"/>
                </a:moveTo>
                <a:cubicBezTo>
                  <a:pt x="1117385" y="332217"/>
                  <a:pt x="1113698" y="353062"/>
                  <a:pt x="1117243" y="352352"/>
                </a:cubicBezTo>
                <a:cubicBezTo>
                  <a:pt x="1112847" y="362420"/>
                  <a:pt x="1109019" y="363271"/>
                  <a:pt x="1105048" y="364689"/>
                </a:cubicBezTo>
                <a:cubicBezTo>
                  <a:pt x="1107022" y="355102"/>
                  <a:pt x="1109531" y="345634"/>
                  <a:pt x="1112564" y="336329"/>
                </a:cubicBezTo>
                <a:close/>
                <a:moveTo>
                  <a:pt x="4898350" y="335796"/>
                </a:moveTo>
                <a:cubicBezTo>
                  <a:pt x="4908527" y="334433"/>
                  <a:pt x="4920996" y="353629"/>
                  <a:pt x="4934503" y="348099"/>
                </a:cubicBezTo>
                <a:cubicBezTo>
                  <a:pt x="4937481" y="364123"/>
                  <a:pt x="4908412" y="354480"/>
                  <a:pt x="4898060" y="359727"/>
                </a:cubicBezTo>
                <a:cubicBezTo>
                  <a:pt x="4898344" y="350793"/>
                  <a:pt x="4894941" y="346681"/>
                  <a:pt x="4888985" y="345689"/>
                </a:cubicBezTo>
                <a:cubicBezTo>
                  <a:pt x="4891821" y="338989"/>
                  <a:pt x="4894958" y="336250"/>
                  <a:pt x="4898350" y="335796"/>
                </a:cubicBezTo>
                <a:close/>
                <a:moveTo>
                  <a:pt x="6025655" y="331367"/>
                </a:moveTo>
                <a:cubicBezTo>
                  <a:pt x="6004102" y="332501"/>
                  <a:pt x="5984958" y="335479"/>
                  <a:pt x="5991198" y="358167"/>
                </a:cubicBezTo>
                <a:lnTo>
                  <a:pt x="5991340" y="358167"/>
                </a:lnTo>
                <a:cubicBezTo>
                  <a:pt x="6003392" y="349801"/>
                  <a:pt x="6031186" y="353488"/>
                  <a:pt x="6025655" y="331367"/>
                </a:cubicBezTo>
                <a:close/>
                <a:moveTo>
                  <a:pt x="1115754" y="327325"/>
                </a:moveTo>
                <a:cubicBezTo>
                  <a:pt x="1113663" y="326084"/>
                  <a:pt x="1111500" y="326403"/>
                  <a:pt x="1109019" y="334627"/>
                </a:cubicBezTo>
                <a:cubicBezTo>
                  <a:pt x="1110153" y="335620"/>
                  <a:pt x="1111146" y="337322"/>
                  <a:pt x="1109019" y="349658"/>
                </a:cubicBezTo>
                <a:cubicBezTo>
                  <a:pt x="1102496" y="333209"/>
                  <a:pt x="1093988" y="321298"/>
                  <a:pt x="1100936" y="363838"/>
                </a:cubicBezTo>
                <a:cubicBezTo>
                  <a:pt x="1100085" y="361286"/>
                  <a:pt x="1094272" y="363838"/>
                  <a:pt x="1096540" y="370645"/>
                </a:cubicBezTo>
                <a:cubicBezTo>
                  <a:pt x="1110720" y="367950"/>
                  <a:pt x="1112138" y="387519"/>
                  <a:pt x="1127027" y="353487"/>
                </a:cubicBezTo>
                <a:cubicBezTo>
                  <a:pt x="1124475" y="337747"/>
                  <a:pt x="1114124" y="356181"/>
                  <a:pt x="1121355" y="329806"/>
                </a:cubicBezTo>
                <a:lnTo>
                  <a:pt x="1122064" y="329381"/>
                </a:lnTo>
                <a:cubicBezTo>
                  <a:pt x="1119867" y="331366"/>
                  <a:pt x="1117846" y="328565"/>
                  <a:pt x="1115754" y="327325"/>
                </a:cubicBezTo>
                <a:close/>
                <a:moveTo>
                  <a:pt x="1171553" y="301304"/>
                </a:moveTo>
                <a:cubicBezTo>
                  <a:pt x="1171553" y="313924"/>
                  <a:pt x="1172971" y="301304"/>
                  <a:pt x="1175665" y="302013"/>
                </a:cubicBezTo>
                <a:cubicBezTo>
                  <a:pt x="1174814" y="308252"/>
                  <a:pt x="1173963" y="308820"/>
                  <a:pt x="1173254" y="309245"/>
                </a:cubicBezTo>
                <a:cubicBezTo>
                  <a:pt x="1171978" y="316335"/>
                  <a:pt x="1173254" y="315059"/>
                  <a:pt x="1174105" y="316902"/>
                </a:cubicBezTo>
                <a:cubicBezTo>
                  <a:pt x="1172545" y="334485"/>
                  <a:pt x="1170135" y="311372"/>
                  <a:pt x="1166306" y="323000"/>
                </a:cubicBezTo>
                <a:cubicBezTo>
                  <a:pt x="1168498" y="315882"/>
                  <a:pt x="1170250" y="308637"/>
                  <a:pt x="1171553" y="301304"/>
                </a:cubicBezTo>
                <a:close/>
                <a:moveTo>
                  <a:pt x="1891109" y="301192"/>
                </a:moveTo>
                <a:cubicBezTo>
                  <a:pt x="1922801" y="297317"/>
                  <a:pt x="1962230" y="307580"/>
                  <a:pt x="1983075" y="315769"/>
                </a:cubicBezTo>
                <a:cubicBezTo>
                  <a:pt x="1960103" y="340300"/>
                  <a:pt x="1905368" y="310948"/>
                  <a:pt x="1862970" y="310381"/>
                </a:cubicBezTo>
                <a:cubicBezTo>
                  <a:pt x="1870840" y="305347"/>
                  <a:pt x="1880545" y="302484"/>
                  <a:pt x="1891109" y="301192"/>
                </a:cubicBezTo>
                <a:close/>
                <a:moveTo>
                  <a:pt x="1589437" y="301003"/>
                </a:moveTo>
                <a:cubicBezTo>
                  <a:pt x="1592770" y="300702"/>
                  <a:pt x="1595464" y="304849"/>
                  <a:pt x="1592273" y="319029"/>
                </a:cubicBezTo>
                <a:lnTo>
                  <a:pt x="1591990" y="319029"/>
                </a:lnTo>
                <a:cubicBezTo>
                  <a:pt x="1591990" y="305700"/>
                  <a:pt x="1586034" y="312365"/>
                  <a:pt x="1582773" y="309670"/>
                </a:cubicBezTo>
                <a:cubicBezTo>
                  <a:pt x="1582135" y="306055"/>
                  <a:pt x="1586105" y="301304"/>
                  <a:pt x="1589437" y="301003"/>
                </a:cubicBezTo>
                <a:close/>
                <a:moveTo>
                  <a:pt x="1068180" y="291077"/>
                </a:moveTo>
                <a:cubicBezTo>
                  <a:pt x="1064033" y="288010"/>
                  <a:pt x="1059318" y="289393"/>
                  <a:pt x="1057829" y="295207"/>
                </a:cubicBezTo>
                <a:cubicBezTo>
                  <a:pt x="1065770" y="301304"/>
                  <a:pt x="1068606" y="309387"/>
                  <a:pt x="1075129" y="313641"/>
                </a:cubicBezTo>
                <a:cubicBezTo>
                  <a:pt x="1075909" y="301659"/>
                  <a:pt x="1072328" y="294143"/>
                  <a:pt x="1068180" y="291077"/>
                </a:cubicBezTo>
                <a:close/>
                <a:moveTo>
                  <a:pt x="5492770" y="290954"/>
                </a:moveTo>
                <a:cubicBezTo>
                  <a:pt x="5491068" y="299746"/>
                  <a:pt x="5481852" y="311373"/>
                  <a:pt x="5478590" y="300171"/>
                </a:cubicBezTo>
                <a:cubicBezTo>
                  <a:pt x="5467388" y="304709"/>
                  <a:pt x="5475045" y="324277"/>
                  <a:pt x="5450230" y="318605"/>
                </a:cubicBezTo>
                <a:cubicBezTo>
                  <a:pt x="5454200" y="311090"/>
                  <a:pt x="5470082" y="304850"/>
                  <a:pt x="5456470" y="302865"/>
                </a:cubicBezTo>
                <a:cubicBezTo>
                  <a:pt x="5453208" y="286842"/>
                  <a:pt x="5482418" y="296342"/>
                  <a:pt x="5492770" y="290954"/>
                </a:cubicBezTo>
                <a:close/>
                <a:moveTo>
                  <a:pt x="1639402" y="288914"/>
                </a:moveTo>
                <a:cubicBezTo>
                  <a:pt x="1640565" y="291148"/>
                  <a:pt x="1639635" y="299922"/>
                  <a:pt x="1637508" y="297050"/>
                </a:cubicBezTo>
                <a:cubicBezTo>
                  <a:pt x="1633537" y="300737"/>
                  <a:pt x="1625738" y="311939"/>
                  <a:pt x="1625455" y="302580"/>
                </a:cubicBezTo>
                <a:cubicBezTo>
                  <a:pt x="1623895" y="308111"/>
                  <a:pt x="1622051" y="309954"/>
                  <a:pt x="1620350" y="309103"/>
                </a:cubicBezTo>
                <a:cubicBezTo>
                  <a:pt x="1619074" y="316193"/>
                  <a:pt x="1620350" y="314917"/>
                  <a:pt x="1620350" y="316760"/>
                </a:cubicBezTo>
                <a:cubicBezTo>
                  <a:pt x="1616947" y="333068"/>
                  <a:pt x="1614678" y="318746"/>
                  <a:pt x="1611558" y="322716"/>
                </a:cubicBezTo>
                <a:cubicBezTo>
                  <a:pt x="1614820" y="313074"/>
                  <a:pt x="1617514" y="308536"/>
                  <a:pt x="1615670" y="300737"/>
                </a:cubicBezTo>
                <a:cubicBezTo>
                  <a:pt x="1620208" y="300737"/>
                  <a:pt x="1629850" y="287975"/>
                  <a:pt x="1637508" y="289535"/>
                </a:cubicBezTo>
                <a:cubicBezTo>
                  <a:pt x="1638394" y="288152"/>
                  <a:pt x="1639014" y="288170"/>
                  <a:pt x="1639402" y="288914"/>
                </a:cubicBezTo>
                <a:close/>
                <a:moveTo>
                  <a:pt x="1040053" y="284133"/>
                </a:moveTo>
                <a:cubicBezTo>
                  <a:pt x="1035939" y="281594"/>
                  <a:pt x="1031029" y="284182"/>
                  <a:pt x="1024506" y="296483"/>
                </a:cubicBezTo>
                <a:cubicBezTo>
                  <a:pt x="1035850" y="332642"/>
                  <a:pt x="1052866" y="366107"/>
                  <a:pt x="1072293" y="350934"/>
                </a:cubicBezTo>
                <a:cubicBezTo>
                  <a:pt x="1068606" y="353770"/>
                  <a:pt x="1077965" y="331224"/>
                  <a:pt x="1075412" y="350934"/>
                </a:cubicBezTo>
                <a:cubicBezTo>
                  <a:pt x="1077681" y="328246"/>
                  <a:pt x="1073852" y="336612"/>
                  <a:pt x="1077681" y="321582"/>
                </a:cubicBezTo>
                <a:cubicBezTo>
                  <a:pt x="1057581" y="345511"/>
                  <a:pt x="1052396" y="291750"/>
                  <a:pt x="1040053" y="284133"/>
                </a:cubicBezTo>
                <a:close/>
                <a:moveTo>
                  <a:pt x="5629660" y="282446"/>
                </a:moveTo>
                <a:cubicBezTo>
                  <a:pt x="5618157" y="281950"/>
                  <a:pt x="5607699" y="286275"/>
                  <a:pt x="5606778" y="300029"/>
                </a:cubicBezTo>
                <a:cubicBezTo>
                  <a:pt x="5616704" y="298895"/>
                  <a:pt x="5615144" y="312082"/>
                  <a:pt x="5623510" y="312933"/>
                </a:cubicBezTo>
                <a:cubicBezTo>
                  <a:pt x="5628756" y="286700"/>
                  <a:pt x="5652579" y="311941"/>
                  <a:pt x="5658818" y="293790"/>
                </a:cubicBezTo>
                <a:cubicBezTo>
                  <a:pt x="5653713" y="288260"/>
                  <a:pt x="5641164" y="282942"/>
                  <a:pt x="5629660" y="282446"/>
                </a:cubicBezTo>
                <a:close/>
                <a:moveTo>
                  <a:pt x="5965248" y="271244"/>
                </a:moveTo>
                <a:cubicBezTo>
                  <a:pt x="5930649" y="277767"/>
                  <a:pt x="5883713" y="274647"/>
                  <a:pt x="5878892" y="304283"/>
                </a:cubicBezTo>
                <a:cubicBezTo>
                  <a:pt x="5901154" y="281311"/>
                  <a:pt x="5952912" y="302723"/>
                  <a:pt x="5967092" y="285991"/>
                </a:cubicBezTo>
                <a:cubicBezTo>
                  <a:pt x="5958158" y="285991"/>
                  <a:pt x="5946105" y="289820"/>
                  <a:pt x="5943836" y="281311"/>
                </a:cubicBezTo>
                <a:cubicBezTo>
                  <a:pt x="5952486" y="279043"/>
                  <a:pt x="5965106" y="280035"/>
                  <a:pt x="5965248" y="271244"/>
                </a:cubicBezTo>
                <a:close/>
                <a:moveTo>
                  <a:pt x="1053859" y="264153"/>
                </a:moveTo>
                <a:cubicBezTo>
                  <a:pt x="1042798" y="257913"/>
                  <a:pt x="1051732" y="289535"/>
                  <a:pt x="1059814" y="272802"/>
                </a:cubicBezTo>
                <a:cubicBezTo>
                  <a:pt x="1056411" y="278758"/>
                  <a:pt x="1056269" y="265571"/>
                  <a:pt x="1053859" y="264153"/>
                </a:cubicBezTo>
                <a:close/>
                <a:moveTo>
                  <a:pt x="5997153" y="262718"/>
                </a:moveTo>
                <a:cubicBezTo>
                  <a:pt x="5985348" y="265430"/>
                  <a:pt x="5975599" y="271882"/>
                  <a:pt x="5974465" y="284998"/>
                </a:cubicBezTo>
                <a:cubicBezTo>
                  <a:pt x="5998996" y="288543"/>
                  <a:pt x="6001974" y="275214"/>
                  <a:pt x="6009774" y="265714"/>
                </a:cubicBezTo>
                <a:cubicBezTo>
                  <a:pt x="6006512" y="292514"/>
                  <a:pt x="6036006" y="275640"/>
                  <a:pt x="6032178" y="262878"/>
                </a:cubicBezTo>
                <a:cubicBezTo>
                  <a:pt x="6022819" y="261034"/>
                  <a:pt x="6008958" y="260006"/>
                  <a:pt x="5997153" y="262718"/>
                </a:cubicBezTo>
                <a:close/>
                <a:moveTo>
                  <a:pt x="1148557" y="254178"/>
                </a:moveTo>
                <a:cubicBezTo>
                  <a:pt x="1156407" y="249246"/>
                  <a:pt x="1158294" y="277056"/>
                  <a:pt x="1167440" y="270250"/>
                </a:cubicBezTo>
                <a:lnTo>
                  <a:pt x="1166590" y="270250"/>
                </a:lnTo>
                <a:cubicBezTo>
                  <a:pt x="1152410" y="291520"/>
                  <a:pt x="1151133" y="270250"/>
                  <a:pt x="1138230" y="272519"/>
                </a:cubicBezTo>
                <a:cubicBezTo>
                  <a:pt x="1142661" y="261104"/>
                  <a:pt x="1145940" y="255822"/>
                  <a:pt x="1148557" y="254178"/>
                </a:cubicBezTo>
                <a:close/>
                <a:moveTo>
                  <a:pt x="1209336" y="247666"/>
                </a:moveTo>
                <a:cubicBezTo>
                  <a:pt x="1211916" y="250042"/>
                  <a:pt x="1212205" y="259385"/>
                  <a:pt x="1205585" y="261459"/>
                </a:cubicBezTo>
                <a:cubicBezTo>
                  <a:pt x="1203174" y="263302"/>
                  <a:pt x="1206861" y="249547"/>
                  <a:pt x="1201898" y="261459"/>
                </a:cubicBezTo>
                <a:lnTo>
                  <a:pt x="1201331" y="261459"/>
                </a:lnTo>
                <a:cubicBezTo>
                  <a:pt x="1202820" y="253872"/>
                  <a:pt x="1204566" y="249849"/>
                  <a:pt x="1206163" y="248138"/>
                </a:cubicBezTo>
                <a:cubicBezTo>
                  <a:pt x="1207361" y="246855"/>
                  <a:pt x="1208476" y="246873"/>
                  <a:pt x="1209336" y="247666"/>
                </a:cubicBezTo>
                <a:close/>
                <a:moveTo>
                  <a:pt x="1124072" y="244659"/>
                </a:moveTo>
                <a:cubicBezTo>
                  <a:pt x="1126079" y="249512"/>
                  <a:pt x="1128446" y="270994"/>
                  <a:pt x="1134401" y="257063"/>
                </a:cubicBezTo>
                <a:cubicBezTo>
                  <a:pt x="1126886" y="285423"/>
                  <a:pt x="1121781" y="256354"/>
                  <a:pt x="1114265" y="283579"/>
                </a:cubicBezTo>
                <a:cubicBezTo>
                  <a:pt x="1112564" y="274504"/>
                  <a:pt x="1124900" y="256495"/>
                  <a:pt x="1122632" y="246711"/>
                </a:cubicBezTo>
                <a:lnTo>
                  <a:pt x="1122064" y="247278"/>
                </a:lnTo>
                <a:cubicBezTo>
                  <a:pt x="1122773" y="243273"/>
                  <a:pt x="1123403" y="243042"/>
                  <a:pt x="1124072" y="244659"/>
                </a:cubicBezTo>
                <a:close/>
                <a:moveTo>
                  <a:pt x="5651054" y="220231"/>
                </a:moveTo>
                <a:cubicBezTo>
                  <a:pt x="5665376" y="220940"/>
                  <a:pt x="5681010" y="225017"/>
                  <a:pt x="5695402" y="221756"/>
                </a:cubicBezTo>
                <a:cubicBezTo>
                  <a:pt x="5694552" y="246996"/>
                  <a:pt x="5630600" y="246571"/>
                  <a:pt x="5614576" y="238913"/>
                </a:cubicBezTo>
                <a:cubicBezTo>
                  <a:pt x="5623722" y="222181"/>
                  <a:pt x="5636732" y="219522"/>
                  <a:pt x="5651054" y="220231"/>
                </a:cubicBezTo>
                <a:close/>
                <a:moveTo>
                  <a:pt x="1055935" y="211312"/>
                </a:moveTo>
                <a:lnTo>
                  <a:pt x="1051314" y="225272"/>
                </a:lnTo>
                <a:lnTo>
                  <a:pt x="1051164" y="225299"/>
                </a:lnTo>
                <a:lnTo>
                  <a:pt x="1051164" y="225725"/>
                </a:lnTo>
                <a:lnTo>
                  <a:pt x="1051314" y="225272"/>
                </a:lnTo>
                <a:lnTo>
                  <a:pt x="1055137" y="224573"/>
                </a:lnTo>
                <a:cubicBezTo>
                  <a:pt x="1057510" y="230582"/>
                  <a:pt x="1056234" y="250469"/>
                  <a:pt x="1061658" y="227285"/>
                </a:cubicBezTo>
                <a:cubicBezTo>
                  <a:pt x="1058893" y="227604"/>
                  <a:pt x="1059238" y="206945"/>
                  <a:pt x="1055935" y="211312"/>
                </a:cubicBezTo>
                <a:close/>
                <a:moveTo>
                  <a:pt x="1102071" y="189849"/>
                </a:moveTo>
                <a:cubicBezTo>
                  <a:pt x="1109870" y="189849"/>
                  <a:pt x="1112706" y="232389"/>
                  <a:pt x="1121497" y="208567"/>
                </a:cubicBezTo>
                <a:cubicBezTo>
                  <a:pt x="1111713" y="264153"/>
                  <a:pt x="1110437" y="177513"/>
                  <a:pt x="1101362" y="219911"/>
                </a:cubicBezTo>
                <a:lnTo>
                  <a:pt x="1100794" y="219911"/>
                </a:lnTo>
                <a:cubicBezTo>
                  <a:pt x="1096399" y="224307"/>
                  <a:pt x="1099235" y="206865"/>
                  <a:pt x="1102071" y="189849"/>
                </a:cubicBezTo>
                <a:close/>
                <a:moveTo>
                  <a:pt x="5354973" y="177351"/>
                </a:moveTo>
                <a:cubicBezTo>
                  <a:pt x="5363216" y="176505"/>
                  <a:pt x="5371252" y="176428"/>
                  <a:pt x="5377593" y="177638"/>
                </a:cubicBezTo>
                <a:cubicBezTo>
                  <a:pt x="5386047" y="179251"/>
                  <a:pt x="5391489" y="183150"/>
                  <a:pt x="5390390" y="190560"/>
                </a:cubicBezTo>
                <a:cubicBezTo>
                  <a:pt x="5374934" y="179074"/>
                  <a:pt x="5340902" y="190560"/>
                  <a:pt x="5315378" y="191836"/>
                </a:cubicBezTo>
                <a:cubicBezTo>
                  <a:pt x="5303653" y="189363"/>
                  <a:pt x="5330244" y="179891"/>
                  <a:pt x="5354973" y="177351"/>
                </a:cubicBezTo>
                <a:close/>
                <a:moveTo>
                  <a:pt x="5892930" y="174961"/>
                </a:moveTo>
                <a:cubicBezTo>
                  <a:pt x="5918029" y="174253"/>
                  <a:pt x="5928664" y="192261"/>
                  <a:pt x="5961562" y="181484"/>
                </a:cubicBezTo>
                <a:cubicBezTo>
                  <a:pt x="5919305" y="202613"/>
                  <a:pt x="5873787" y="202471"/>
                  <a:pt x="5824299" y="228420"/>
                </a:cubicBezTo>
                <a:cubicBezTo>
                  <a:pt x="5819336" y="184037"/>
                  <a:pt x="5898460" y="201762"/>
                  <a:pt x="5892930" y="174961"/>
                </a:cubicBezTo>
                <a:close/>
                <a:moveTo>
                  <a:pt x="1135516" y="172069"/>
                </a:moveTo>
                <a:cubicBezTo>
                  <a:pt x="1149255" y="170148"/>
                  <a:pt x="1161379" y="177938"/>
                  <a:pt x="1172545" y="172408"/>
                </a:cubicBezTo>
                <a:cubicBezTo>
                  <a:pt x="1153969" y="202611"/>
                  <a:pt x="1135677" y="173117"/>
                  <a:pt x="1121214" y="178080"/>
                </a:cubicBezTo>
                <a:cubicBezTo>
                  <a:pt x="1126177" y="174429"/>
                  <a:pt x="1130936" y="172709"/>
                  <a:pt x="1135516" y="172069"/>
                </a:cubicBezTo>
                <a:close/>
                <a:moveTo>
                  <a:pt x="1176728" y="145377"/>
                </a:moveTo>
                <a:cubicBezTo>
                  <a:pt x="1180770" y="146104"/>
                  <a:pt x="1184882" y="148585"/>
                  <a:pt x="1191121" y="145608"/>
                </a:cubicBezTo>
                <a:cubicBezTo>
                  <a:pt x="1178217" y="177938"/>
                  <a:pt x="1174247" y="142488"/>
                  <a:pt x="1162761" y="155675"/>
                </a:cubicBezTo>
                <a:cubicBezTo>
                  <a:pt x="1168717" y="145679"/>
                  <a:pt x="1172687" y="144651"/>
                  <a:pt x="1176728" y="145377"/>
                </a:cubicBezTo>
                <a:close/>
                <a:moveTo>
                  <a:pt x="1153863" y="139794"/>
                </a:moveTo>
                <a:cubicBezTo>
                  <a:pt x="1156664" y="139652"/>
                  <a:pt x="1159712" y="140432"/>
                  <a:pt x="1163186" y="140361"/>
                </a:cubicBezTo>
                <a:cubicBezTo>
                  <a:pt x="1157940" y="155959"/>
                  <a:pt x="1148581" y="155959"/>
                  <a:pt x="1146029" y="144757"/>
                </a:cubicBezTo>
                <a:cubicBezTo>
                  <a:pt x="1148510" y="140999"/>
                  <a:pt x="1151063" y="139936"/>
                  <a:pt x="1153863" y="139794"/>
                </a:cubicBezTo>
                <a:close/>
                <a:moveTo>
                  <a:pt x="1133311" y="127471"/>
                </a:moveTo>
                <a:cubicBezTo>
                  <a:pt x="1138761" y="126420"/>
                  <a:pt x="1140463" y="137454"/>
                  <a:pt x="1146312" y="137241"/>
                </a:cubicBezTo>
                <a:cubicBezTo>
                  <a:pt x="1137379" y="155959"/>
                  <a:pt x="1131990" y="135256"/>
                  <a:pt x="1126318" y="133413"/>
                </a:cubicBezTo>
                <a:cubicBezTo>
                  <a:pt x="1129261" y="129513"/>
                  <a:pt x="1131494" y="127821"/>
                  <a:pt x="1133311" y="127471"/>
                </a:cubicBezTo>
                <a:close/>
                <a:moveTo>
                  <a:pt x="5672695" y="118747"/>
                </a:moveTo>
                <a:cubicBezTo>
                  <a:pt x="5683748" y="119385"/>
                  <a:pt x="5689199" y="127600"/>
                  <a:pt x="5668886" y="127600"/>
                </a:cubicBezTo>
                <a:cubicBezTo>
                  <a:pt x="5646907" y="134690"/>
                  <a:pt x="5609754" y="151706"/>
                  <a:pt x="5595574" y="144049"/>
                </a:cubicBezTo>
                <a:cubicBezTo>
                  <a:pt x="5587616" y="151001"/>
                  <a:pt x="5577354" y="154741"/>
                  <a:pt x="5566790" y="154542"/>
                </a:cubicBezTo>
                <a:cubicBezTo>
                  <a:pt x="5567924" y="161632"/>
                  <a:pt x="5576574" y="159222"/>
                  <a:pt x="5582530" y="160073"/>
                </a:cubicBezTo>
                <a:cubicBezTo>
                  <a:pt x="5581254" y="177088"/>
                  <a:pt x="5546370" y="167446"/>
                  <a:pt x="5531482" y="174253"/>
                </a:cubicBezTo>
                <a:cubicBezTo>
                  <a:pt x="5539705" y="163050"/>
                  <a:pt x="5552326" y="156669"/>
                  <a:pt x="5528788" y="151990"/>
                </a:cubicBezTo>
                <a:cubicBezTo>
                  <a:pt x="5557998" y="147027"/>
                  <a:pt x="5608196" y="127175"/>
                  <a:pt x="5660520" y="121219"/>
                </a:cubicBezTo>
                <a:cubicBezTo>
                  <a:pt x="5664703" y="119163"/>
                  <a:pt x="5669010" y="118534"/>
                  <a:pt x="5672695" y="118747"/>
                </a:cubicBezTo>
                <a:close/>
                <a:moveTo>
                  <a:pt x="1063094" y="114305"/>
                </a:moveTo>
                <a:cubicBezTo>
                  <a:pt x="1072506" y="113986"/>
                  <a:pt x="1079099" y="126819"/>
                  <a:pt x="1079099" y="154541"/>
                </a:cubicBezTo>
                <a:cubicBezTo>
                  <a:pt x="1092428" y="137951"/>
                  <a:pt x="1093279" y="172408"/>
                  <a:pt x="1100653" y="173684"/>
                </a:cubicBezTo>
                <a:cubicBezTo>
                  <a:pt x="1091010" y="184603"/>
                  <a:pt x="1086473" y="170565"/>
                  <a:pt x="1076688" y="161631"/>
                </a:cubicBezTo>
                <a:cubicBezTo>
                  <a:pt x="1072151" y="208142"/>
                  <a:pt x="1093704" y="177796"/>
                  <a:pt x="1090868" y="217500"/>
                </a:cubicBezTo>
                <a:cubicBezTo>
                  <a:pt x="1080942" y="204455"/>
                  <a:pt x="1068748" y="202186"/>
                  <a:pt x="1060381" y="181483"/>
                </a:cubicBezTo>
                <a:cubicBezTo>
                  <a:pt x="1058538" y="231822"/>
                  <a:pt x="1072434" y="213955"/>
                  <a:pt x="1084629" y="239196"/>
                </a:cubicBezTo>
                <a:cubicBezTo>
                  <a:pt x="1075129" y="253376"/>
                  <a:pt x="1071442" y="222889"/>
                  <a:pt x="1062792" y="227426"/>
                </a:cubicBezTo>
                <a:cubicBezTo>
                  <a:pt x="1061090" y="269967"/>
                  <a:pt x="1087182" y="265429"/>
                  <a:pt x="1091152" y="270675"/>
                </a:cubicBezTo>
                <a:cubicBezTo>
                  <a:pt x="1099518" y="275638"/>
                  <a:pt x="1118519" y="297901"/>
                  <a:pt x="1130431" y="300737"/>
                </a:cubicBezTo>
                <a:cubicBezTo>
                  <a:pt x="1131990" y="290669"/>
                  <a:pt x="1128871" y="294072"/>
                  <a:pt x="1127595" y="292513"/>
                </a:cubicBezTo>
                <a:cubicBezTo>
                  <a:pt x="1144185" y="277340"/>
                  <a:pt x="1155955" y="328955"/>
                  <a:pt x="1168433" y="307827"/>
                </a:cubicBezTo>
                <a:cubicBezTo>
                  <a:pt x="1163754" y="336187"/>
                  <a:pt x="1161485" y="304566"/>
                  <a:pt x="1156664" y="336187"/>
                </a:cubicBezTo>
                <a:cubicBezTo>
                  <a:pt x="1155104" y="302722"/>
                  <a:pt x="1139931" y="332359"/>
                  <a:pt x="1129154" y="331082"/>
                </a:cubicBezTo>
                <a:cubicBezTo>
                  <a:pt x="1122632" y="365824"/>
                  <a:pt x="1132841" y="350934"/>
                  <a:pt x="1131849" y="369510"/>
                </a:cubicBezTo>
                <a:cubicBezTo>
                  <a:pt x="1137237" y="345972"/>
                  <a:pt x="1130289" y="358591"/>
                  <a:pt x="1131849" y="346680"/>
                </a:cubicBezTo>
                <a:cubicBezTo>
                  <a:pt x="1142767" y="309103"/>
                  <a:pt x="1129438" y="391064"/>
                  <a:pt x="1141491" y="371354"/>
                </a:cubicBezTo>
                <a:cubicBezTo>
                  <a:pt x="1138513" y="381988"/>
                  <a:pt x="1135819" y="386668"/>
                  <a:pt x="1133408" y="385533"/>
                </a:cubicBezTo>
                <a:cubicBezTo>
                  <a:pt x="1135252" y="411199"/>
                  <a:pt x="1145887" y="400564"/>
                  <a:pt x="1155246" y="374473"/>
                </a:cubicBezTo>
                <a:cubicBezTo>
                  <a:pt x="1147021" y="402833"/>
                  <a:pt x="1162477" y="384683"/>
                  <a:pt x="1165172" y="391489"/>
                </a:cubicBezTo>
                <a:cubicBezTo>
                  <a:pt x="1153119" y="426514"/>
                  <a:pt x="1171978" y="393333"/>
                  <a:pt x="1174672" y="393191"/>
                </a:cubicBezTo>
                <a:cubicBezTo>
                  <a:pt x="1185449" y="393191"/>
                  <a:pt x="1194524" y="427790"/>
                  <a:pt x="1206861" y="414319"/>
                </a:cubicBezTo>
                <a:cubicBezTo>
                  <a:pt x="1207853" y="396594"/>
                  <a:pt x="1215369" y="380712"/>
                  <a:pt x="1211540" y="377309"/>
                </a:cubicBezTo>
                <a:cubicBezTo>
                  <a:pt x="1214660" y="361144"/>
                  <a:pt x="1216503" y="375182"/>
                  <a:pt x="1219197" y="371212"/>
                </a:cubicBezTo>
                <a:cubicBezTo>
                  <a:pt x="1219197" y="383974"/>
                  <a:pt x="1212958" y="413752"/>
                  <a:pt x="1219197" y="409072"/>
                </a:cubicBezTo>
                <a:cubicBezTo>
                  <a:pt x="1221608" y="377026"/>
                  <a:pt x="1226146" y="413043"/>
                  <a:pt x="1235363" y="404393"/>
                </a:cubicBezTo>
                <a:cubicBezTo>
                  <a:pt x="1238766" y="380004"/>
                  <a:pt x="1221183" y="415879"/>
                  <a:pt x="1228840" y="380429"/>
                </a:cubicBezTo>
                <a:cubicBezTo>
                  <a:pt x="1231959" y="386101"/>
                  <a:pt x="1232668" y="381138"/>
                  <a:pt x="1233803" y="388937"/>
                </a:cubicBezTo>
                <a:cubicBezTo>
                  <a:pt x="1236850" y="374280"/>
                  <a:pt x="1238558" y="359378"/>
                  <a:pt x="1238908" y="344412"/>
                </a:cubicBezTo>
                <a:cubicBezTo>
                  <a:pt x="1243303" y="338030"/>
                  <a:pt x="1241602" y="378302"/>
                  <a:pt x="1248125" y="376458"/>
                </a:cubicBezTo>
                <a:cubicBezTo>
                  <a:pt x="1246423" y="385108"/>
                  <a:pt x="1245147" y="382272"/>
                  <a:pt x="1243587" y="383265"/>
                </a:cubicBezTo>
                <a:cubicBezTo>
                  <a:pt x="1243902" y="393295"/>
                  <a:pt x="1242804" y="403319"/>
                  <a:pt x="1240326" y="413043"/>
                </a:cubicBezTo>
                <a:cubicBezTo>
                  <a:pt x="1245430" y="398863"/>
                  <a:pt x="1249543" y="413043"/>
                  <a:pt x="1254506" y="392907"/>
                </a:cubicBezTo>
                <a:cubicBezTo>
                  <a:pt x="1254506" y="429066"/>
                  <a:pt x="1265566" y="415453"/>
                  <a:pt x="1277194" y="412334"/>
                </a:cubicBezTo>
                <a:cubicBezTo>
                  <a:pt x="1275019" y="419456"/>
                  <a:pt x="1273267" y="426700"/>
                  <a:pt x="1271947" y="434029"/>
                </a:cubicBezTo>
                <a:cubicBezTo>
                  <a:pt x="1284567" y="408363"/>
                  <a:pt x="1296620" y="446507"/>
                  <a:pt x="1311935" y="418856"/>
                </a:cubicBezTo>
                <a:cubicBezTo>
                  <a:pt x="1315054" y="438709"/>
                  <a:pt x="1324413" y="449627"/>
                  <a:pt x="1332212" y="445231"/>
                </a:cubicBezTo>
                <a:cubicBezTo>
                  <a:pt x="1335332" y="431051"/>
                  <a:pt x="1332212" y="420842"/>
                  <a:pt x="1328242" y="437007"/>
                </a:cubicBezTo>
                <a:cubicBezTo>
                  <a:pt x="1333488" y="402266"/>
                  <a:pt x="1342422" y="419991"/>
                  <a:pt x="1345825" y="425096"/>
                </a:cubicBezTo>
                <a:cubicBezTo>
                  <a:pt x="1349370" y="404960"/>
                  <a:pt x="1358445" y="405669"/>
                  <a:pt x="1361139" y="412759"/>
                </a:cubicBezTo>
                <a:cubicBezTo>
                  <a:pt x="1366386" y="380571"/>
                  <a:pt x="1353057" y="410207"/>
                  <a:pt x="1354475" y="396310"/>
                </a:cubicBezTo>
                <a:cubicBezTo>
                  <a:pt x="1357787" y="389560"/>
                  <a:pt x="1360218" y="382412"/>
                  <a:pt x="1361707" y="375040"/>
                </a:cubicBezTo>
                <a:cubicBezTo>
                  <a:pt x="1360572" y="399997"/>
                  <a:pt x="1366244" y="378302"/>
                  <a:pt x="1367662" y="383690"/>
                </a:cubicBezTo>
                <a:cubicBezTo>
                  <a:pt x="1366670" y="380004"/>
                  <a:pt x="1361848" y="408789"/>
                  <a:pt x="1371349" y="399572"/>
                </a:cubicBezTo>
                <a:cubicBezTo>
                  <a:pt x="1368229" y="415737"/>
                  <a:pt x="1366244" y="401841"/>
                  <a:pt x="1363692" y="405669"/>
                </a:cubicBezTo>
                <a:cubicBezTo>
                  <a:pt x="1363692" y="435873"/>
                  <a:pt x="1374894" y="389220"/>
                  <a:pt x="1379006" y="393333"/>
                </a:cubicBezTo>
                <a:cubicBezTo>
                  <a:pt x="1376596" y="400706"/>
                  <a:pt x="1374185" y="407513"/>
                  <a:pt x="1371774" y="414744"/>
                </a:cubicBezTo>
                <a:cubicBezTo>
                  <a:pt x="1369363" y="421976"/>
                  <a:pt x="1374752" y="416162"/>
                  <a:pt x="1374327" y="430484"/>
                </a:cubicBezTo>
                <a:cubicBezTo>
                  <a:pt x="1383969" y="405953"/>
                  <a:pt x="1382126" y="404251"/>
                  <a:pt x="1390350" y="403117"/>
                </a:cubicBezTo>
                <a:cubicBezTo>
                  <a:pt x="1385671" y="422969"/>
                  <a:pt x="1381842" y="418856"/>
                  <a:pt x="1377730" y="423536"/>
                </a:cubicBezTo>
                <a:cubicBezTo>
                  <a:pt x="1372767" y="461255"/>
                  <a:pt x="1386522" y="424529"/>
                  <a:pt x="1382835" y="454732"/>
                </a:cubicBezTo>
                <a:cubicBezTo>
                  <a:pt x="1385813" y="453172"/>
                  <a:pt x="1385387" y="434738"/>
                  <a:pt x="1384820" y="432469"/>
                </a:cubicBezTo>
                <a:cubicBezTo>
                  <a:pt x="1392052" y="410207"/>
                  <a:pt x="1383260" y="463524"/>
                  <a:pt x="1391626" y="448776"/>
                </a:cubicBezTo>
                <a:cubicBezTo>
                  <a:pt x="1390067" y="442537"/>
                  <a:pt x="1391626" y="427081"/>
                  <a:pt x="1388365" y="425379"/>
                </a:cubicBezTo>
                <a:cubicBezTo>
                  <a:pt x="1400134" y="391773"/>
                  <a:pt x="1400418" y="454590"/>
                  <a:pt x="1410911" y="422118"/>
                </a:cubicBezTo>
                <a:cubicBezTo>
                  <a:pt x="1415591" y="441261"/>
                  <a:pt x="1426084" y="460262"/>
                  <a:pt x="1436576" y="442112"/>
                </a:cubicBezTo>
                <a:cubicBezTo>
                  <a:pt x="1439554" y="440269"/>
                  <a:pt x="1433882" y="463524"/>
                  <a:pt x="1435726" y="464516"/>
                </a:cubicBezTo>
                <a:cubicBezTo>
                  <a:pt x="1448346" y="450336"/>
                  <a:pt x="1453877" y="472315"/>
                  <a:pt x="1471743" y="440977"/>
                </a:cubicBezTo>
                <a:cubicBezTo>
                  <a:pt x="1468624" y="457001"/>
                  <a:pt x="1466213" y="456292"/>
                  <a:pt x="1463803" y="455157"/>
                </a:cubicBezTo>
                <a:cubicBezTo>
                  <a:pt x="1463803" y="480965"/>
                  <a:pt x="1474296" y="439276"/>
                  <a:pt x="1477983" y="442679"/>
                </a:cubicBezTo>
                <a:cubicBezTo>
                  <a:pt x="1475572" y="458419"/>
                  <a:pt x="1473870" y="456859"/>
                  <a:pt x="1472027" y="456859"/>
                </a:cubicBezTo>
                <a:lnTo>
                  <a:pt x="1480967" y="464660"/>
                </a:lnTo>
                <a:lnTo>
                  <a:pt x="1507419" y="459085"/>
                </a:lnTo>
                <a:lnTo>
                  <a:pt x="1503932" y="446649"/>
                </a:lnTo>
                <a:lnTo>
                  <a:pt x="1503223" y="446649"/>
                </a:lnTo>
                <a:cubicBezTo>
                  <a:pt x="1504783" y="426088"/>
                  <a:pt x="1507761" y="469054"/>
                  <a:pt x="1512724" y="448493"/>
                </a:cubicBezTo>
                <a:lnTo>
                  <a:pt x="1511102" y="458309"/>
                </a:lnTo>
                <a:lnTo>
                  <a:pt x="1518732" y="456700"/>
                </a:lnTo>
                <a:lnTo>
                  <a:pt x="1525665" y="456745"/>
                </a:lnTo>
                <a:lnTo>
                  <a:pt x="1526312" y="455749"/>
                </a:lnTo>
                <a:lnTo>
                  <a:pt x="1526275" y="456749"/>
                </a:lnTo>
                <a:lnTo>
                  <a:pt x="1534744" y="456803"/>
                </a:lnTo>
                <a:lnTo>
                  <a:pt x="1537397" y="446791"/>
                </a:lnTo>
                <a:cubicBezTo>
                  <a:pt x="1536759" y="459021"/>
                  <a:pt x="1542821" y="447562"/>
                  <a:pt x="1543918" y="455126"/>
                </a:cubicBezTo>
                <a:lnTo>
                  <a:pt x="1543807" y="456861"/>
                </a:lnTo>
                <a:lnTo>
                  <a:pt x="1557880" y="456951"/>
                </a:lnTo>
                <a:lnTo>
                  <a:pt x="1563063" y="443955"/>
                </a:lnTo>
                <a:lnTo>
                  <a:pt x="1562827" y="456982"/>
                </a:lnTo>
                <a:lnTo>
                  <a:pt x="1593772" y="457180"/>
                </a:lnTo>
                <a:lnTo>
                  <a:pt x="1593686" y="455820"/>
                </a:lnTo>
                <a:cubicBezTo>
                  <a:pt x="1593566" y="452171"/>
                  <a:pt x="1593620" y="447855"/>
                  <a:pt x="1594116" y="442253"/>
                </a:cubicBezTo>
                <a:cubicBezTo>
                  <a:pt x="1598370" y="458419"/>
                  <a:pt x="1600497" y="434313"/>
                  <a:pt x="1608296" y="413894"/>
                </a:cubicBezTo>
                <a:cubicBezTo>
                  <a:pt x="1605460" y="452321"/>
                  <a:pt x="1626588" y="399005"/>
                  <a:pt x="1620349" y="431335"/>
                </a:cubicBezTo>
                <a:cubicBezTo>
                  <a:pt x="1623752" y="431335"/>
                  <a:pt x="1626730" y="415170"/>
                  <a:pt x="1629140" y="425379"/>
                </a:cubicBezTo>
                <a:cubicBezTo>
                  <a:pt x="1632969" y="406095"/>
                  <a:pt x="1626021" y="418856"/>
                  <a:pt x="1631409" y="395460"/>
                </a:cubicBezTo>
                <a:cubicBezTo>
                  <a:pt x="1631409" y="408647"/>
                  <a:pt x="1637224" y="394042"/>
                  <a:pt x="1637365" y="404109"/>
                </a:cubicBezTo>
                <a:cubicBezTo>
                  <a:pt x="1637508" y="414177"/>
                  <a:pt x="1634387" y="409923"/>
                  <a:pt x="1632827" y="410916"/>
                </a:cubicBezTo>
                <a:cubicBezTo>
                  <a:pt x="1631976" y="428783"/>
                  <a:pt x="1634812" y="435873"/>
                  <a:pt x="1640343" y="435022"/>
                </a:cubicBezTo>
                <a:cubicBezTo>
                  <a:pt x="1639208" y="394892"/>
                  <a:pt x="1653105" y="468487"/>
                  <a:pt x="1663314" y="393758"/>
                </a:cubicBezTo>
                <a:cubicBezTo>
                  <a:pt x="1667568" y="391347"/>
                  <a:pt x="1668703" y="397870"/>
                  <a:pt x="1670404" y="402691"/>
                </a:cubicBezTo>
                <a:cubicBezTo>
                  <a:pt x="1666717" y="423536"/>
                  <a:pt x="1665158" y="395318"/>
                  <a:pt x="1661329" y="416871"/>
                </a:cubicBezTo>
                <a:cubicBezTo>
                  <a:pt x="1661329" y="422260"/>
                  <a:pt x="1670262" y="424529"/>
                  <a:pt x="1675509" y="388511"/>
                </a:cubicBezTo>
                <a:cubicBezTo>
                  <a:pt x="1673433" y="415885"/>
                  <a:pt x="1669453" y="443083"/>
                  <a:pt x="1663599" y="469905"/>
                </a:cubicBezTo>
                <a:cubicBezTo>
                  <a:pt x="1665016" y="468203"/>
                  <a:pt x="1667001" y="455725"/>
                  <a:pt x="1668419" y="455725"/>
                </a:cubicBezTo>
                <a:lnTo>
                  <a:pt x="1668561" y="454986"/>
                </a:lnTo>
                <a:lnTo>
                  <a:pt x="1665698" y="475965"/>
                </a:lnTo>
                <a:lnTo>
                  <a:pt x="1667209" y="476471"/>
                </a:lnTo>
                <a:lnTo>
                  <a:pt x="1670848" y="473645"/>
                </a:lnTo>
                <a:lnTo>
                  <a:pt x="1671390" y="477873"/>
                </a:lnTo>
                <a:lnTo>
                  <a:pt x="1681466" y="481250"/>
                </a:lnTo>
                <a:cubicBezTo>
                  <a:pt x="1749814" y="457285"/>
                  <a:pt x="1804407" y="486921"/>
                  <a:pt x="1853895" y="483093"/>
                </a:cubicBezTo>
                <a:cubicBezTo>
                  <a:pt x="1802421" y="499542"/>
                  <a:pt x="1747970" y="490750"/>
                  <a:pt x="1674659" y="489190"/>
                </a:cubicBezTo>
                <a:cubicBezTo>
                  <a:pt x="1706139" y="533432"/>
                  <a:pt x="1811780" y="491601"/>
                  <a:pt x="1849924" y="528327"/>
                </a:cubicBezTo>
                <a:cubicBezTo>
                  <a:pt x="1807384" y="526058"/>
                  <a:pt x="1764667" y="526519"/>
                  <a:pt x="1722038" y="525987"/>
                </a:cubicBezTo>
                <a:lnTo>
                  <a:pt x="1672448" y="522757"/>
                </a:lnTo>
                <a:lnTo>
                  <a:pt x="1670263" y="539529"/>
                </a:lnTo>
                <a:cubicBezTo>
                  <a:pt x="1672816" y="546051"/>
                  <a:pt x="1676361" y="529319"/>
                  <a:pt x="1679055" y="533573"/>
                </a:cubicBezTo>
                <a:lnTo>
                  <a:pt x="1676865" y="544896"/>
                </a:lnTo>
                <a:lnTo>
                  <a:pt x="1692775" y="546797"/>
                </a:lnTo>
                <a:cubicBezTo>
                  <a:pt x="1731876" y="547896"/>
                  <a:pt x="1778670" y="544989"/>
                  <a:pt x="1837021" y="551866"/>
                </a:cubicBezTo>
                <a:cubicBezTo>
                  <a:pt x="1802563" y="566011"/>
                  <a:pt x="1756859" y="555987"/>
                  <a:pt x="1713967" y="554339"/>
                </a:cubicBezTo>
                <a:lnTo>
                  <a:pt x="1674607" y="556570"/>
                </a:lnTo>
                <a:lnTo>
                  <a:pt x="1674453" y="557369"/>
                </a:lnTo>
                <a:lnTo>
                  <a:pt x="1726310" y="575782"/>
                </a:lnTo>
                <a:cubicBezTo>
                  <a:pt x="1795358" y="586058"/>
                  <a:pt x="1897747" y="573880"/>
                  <a:pt x="1921250" y="575263"/>
                </a:cubicBezTo>
                <a:cubicBezTo>
                  <a:pt x="1984351" y="573703"/>
                  <a:pt x="2144018" y="579375"/>
                  <a:pt x="2228673" y="573136"/>
                </a:cubicBezTo>
                <a:cubicBezTo>
                  <a:pt x="2225553" y="563210"/>
                  <a:pt x="2209530" y="568457"/>
                  <a:pt x="2198327" y="568031"/>
                </a:cubicBezTo>
                <a:cubicBezTo>
                  <a:pt x="2290497" y="542507"/>
                  <a:pt x="2441515" y="578524"/>
                  <a:pt x="2496959" y="550732"/>
                </a:cubicBezTo>
                <a:cubicBezTo>
                  <a:pt x="2503907" y="579092"/>
                  <a:pt x="2445201" y="553284"/>
                  <a:pt x="2454418" y="584197"/>
                </a:cubicBezTo>
                <a:cubicBezTo>
                  <a:pt x="2398833" y="555836"/>
                  <a:pt x="2335590" y="593414"/>
                  <a:pt x="2260436" y="600362"/>
                </a:cubicBezTo>
                <a:cubicBezTo>
                  <a:pt x="2262705" y="635812"/>
                  <a:pt x="2312760" y="614542"/>
                  <a:pt x="2331336" y="631983"/>
                </a:cubicBezTo>
                <a:cubicBezTo>
                  <a:pt x="2336015" y="607451"/>
                  <a:pt x="2306096" y="623617"/>
                  <a:pt x="2299573" y="612131"/>
                </a:cubicBezTo>
                <a:cubicBezTo>
                  <a:pt x="2322828" y="571151"/>
                  <a:pt x="2343389" y="652686"/>
                  <a:pt x="2398833" y="626311"/>
                </a:cubicBezTo>
                <a:cubicBezTo>
                  <a:pt x="2391495" y="638949"/>
                  <a:pt x="2377318" y="645982"/>
                  <a:pt x="2362816" y="644178"/>
                </a:cubicBezTo>
                <a:cubicBezTo>
                  <a:pt x="2408335" y="662617"/>
                  <a:pt x="2460447" y="652440"/>
                  <a:pt x="2495682" y="618228"/>
                </a:cubicBezTo>
                <a:cubicBezTo>
                  <a:pt x="2478241" y="648999"/>
                  <a:pt x="2559209" y="621632"/>
                  <a:pt x="2586576" y="625602"/>
                </a:cubicBezTo>
                <a:cubicBezTo>
                  <a:pt x="2552261" y="665306"/>
                  <a:pt x="2635497" y="621773"/>
                  <a:pt x="2653648" y="619646"/>
                </a:cubicBezTo>
                <a:cubicBezTo>
                  <a:pt x="2726817" y="611139"/>
                  <a:pt x="2835861" y="633826"/>
                  <a:pt x="2901089" y="612982"/>
                </a:cubicBezTo>
                <a:cubicBezTo>
                  <a:pt x="2884215" y="596675"/>
                  <a:pt x="2913426" y="577106"/>
                  <a:pt x="2882797" y="577106"/>
                </a:cubicBezTo>
                <a:cubicBezTo>
                  <a:pt x="2882797" y="560658"/>
                  <a:pt x="2914135" y="571293"/>
                  <a:pt x="2926897" y="565762"/>
                </a:cubicBezTo>
                <a:cubicBezTo>
                  <a:pt x="2942778" y="577106"/>
                  <a:pt x="2942353" y="608302"/>
                  <a:pt x="2974967" y="598944"/>
                </a:cubicBezTo>
                <a:cubicBezTo>
                  <a:pt x="2948308" y="569308"/>
                  <a:pt x="3027716" y="596675"/>
                  <a:pt x="3078623" y="581927"/>
                </a:cubicBezTo>
                <a:cubicBezTo>
                  <a:pt x="3068697" y="558105"/>
                  <a:pt x="3001483" y="602772"/>
                  <a:pt x="3002051" y="566471"/>
                </a:cubicBezTo>
                <a:cubicBezTo>
                  <a:pt x="3031403" y="568740"/>
                  <a:pt x="3028567" y="564061"/>
                  <a:pt x="3047427" y="569875"/>
                </a:cubicBezTo>
                <a:cubicBezTo>
                  <a:pt x="3040195" y="553851"/>
                  <a:pt x="3039486" y="529887"/>
                  <a:pt x="3021052" y="527335"/>
                </a:cubicBezTo>
                <a:cubicBezTo>
                  <a:pt x="3042605" y="518401"/>
                  <a:pt x="3085429" y="554418"/>
                  <a:pt x="3128111" y="547612"/>
                </a:cubicBezTo>
                <a:cubicBezTo>
                  <a:pt x="3128111" y="556404"/>
                  <a:pt x="3115065" y="555127"/>
                  <a:pt x="3106415" y="557113"/>
                </a:cubicBezTo>
                <a:cubicBezTo>
                  <a:pt x="3110669" y="568457"/>
                  <a:pt x="3130522" y="561225"/>
                  <a:pt x="3123999" y="585473"/>
                </a:cubicBezTo>
                <a:cubicBezTo>
                  <a:pt x="3141015" y="569733"/>
                  <a:pt x="3186533" y="577674"/>
                  <a:pt x="3196459" y="556262"/>
                </a:cubicBezTo>
                <a:cubicBezTo>
                  <a:pt x="3245663" y="587600"/>
                  <a:pt x="3302242" y="566897"/>
                  <a:pt x="3376828" y="554418"/>
                </a:cubicBezTo>
                <a:cubicBezTo>
                  <a:pt x="3372429" y="561221"/>
                  <a:pt x="3370526" y="569340"/>
                  <a:pt x="3371440" y="577390"/>
                </a:cubicBezTo>
                <a:cubicBezTo>
                  <a:pt x="3422062" y="544918"/>
                  <a:pt x="3555780" y="567606"/>
                  <a:pt x="3622710" y="531021"/>
                </a:cubicBezTo>
                <a:cubicBezTo>
                  <a:pt x="3679496" y="545037"/>
                  <a:pt x="3738620" y="546777"/>
                  <a:pt x="3796131" y="536126"/>
                </a:cubicBezTo>
                <a:cubicBezTo>
                  <a:pt x="3798400" y="521946"/>
                  <a:pt x="3759689" y="515707"/>
                  <a:pt x="3758271" y="532440"/>
                </a:cubicBezTo>
                <a:cubicBezTo>
                  <a:pt x="3746501" y="498266"/>
                  <a:pt x="3830589" y="505923"/>
                  <a:pt x="3861076" y="507341"/>
                </a:cubicBezTo>
                <a:cubicBezTo>
                  <a:pt x="3857672" y="487063"/>
                  <a:pt x="3920490" y="479832"/>
                  <a:pt x="3948992" y="483518"/>
                </a:cubicBezTo>
                <a:cubicBezTo>
                  <a:pt x="3940200" y="451613"/>
                  <a:pt x="3890145" y="488339"/>
                  <a:pt x="3880360" y="475436"/>
                </a:cubicBezTo>
                <a:cubicBezTo>
                  <a:pt x="3897093" y="462957"/>
                  <a:pt x="3897518" y="462248"/>
                  <a:pt x="3900496" y="450904"/>
                </a:cubicBezTo>
                <a:cubicBezTo>
                  <a:pt x="3927581" y="473167"/>
                  <a:pt x="3935946" y="449912"/>
                  <a:pt x="3953389" y="453173"/>
                </a:cubicBezTo>
                <a:cubicBezTo>
                  <a:pt x="3941336" y="450904"/>
                  <a:pt x="3948142" y="479690"/>
                  <a:pt x="3999474" y="463383"/>
                </a:cubicBezTo>
                <a:cubicBezTo>
                  <a:pt x="4000182" y="479973"/>
                  <a:pt x="3968277" y="469906"/>
                  <a:pt x="3955658" y="475436"/>
                </a:cubicBezTo>
                <a:cubicBezTo>
                  <a:pt x="3993660" y="501527"/>
                  <a:pt x="4009684" y="451471"/>
                  <a:pt x="4043432" y="451330"/>
                </a:cubicBezTo>
                <a:cubicBezTo>
                  <a:pt x="4036909" y="459696"/>
                  <a:pt x="4030244" y="467920"/>
                  <a:pt x="4023296" y="476003"/>
                </a:cubicBezTo>
                <a:cubicBezTo>
                  <a:pt x="4029536" y="483235"/>
                  <a:pt x="4045841" y="474443"/>
                  <a:pt x="4062148" y="486921"/>
                </a:cubicBezTo>
                <a:cubicBezTo>
                  <a:pt x="4094337" y="457711"/>
                  <a:pt x="4079732" y="457852"/>
                  <a:pt x="4133048" y="449628"/>
                </a:cubicBezTo>
                <a:cubicBezTo>
                  <a:pt x="4128086" y="470614"/>
                  <a:pt x="4097173" y="470473"/>
                  <a:pt x="4076328" y="477988"/>
                </a:cubicBezTo>
                <a:cubicBezTo>
                  <a:pt x="4093486" y="514431"/>
                  <a:pt x="4136736" y="471324"/>
                  <a:pt x="4153893" y="499967"/>
                </a:cubicBezTo>
                <a:cubicBezTo>
                  <a:pt x="4171336" y="495996"/>
                  <a:pt x="4143542" y="480824"/>
                  <a:pt x="4136736" y="479264"/>
                </a:cubicBezTo>
                <a:cubicBezTo>
                  <a:pt x="4155454" y="454024"/>
                  <a:pt x="4168216" y="507624"/>
                  <a:pt x="4205225" y="487205"/>
                </a:cubicBezTo>
                <a:cubicBezTo>
                  <a:pt x="4185656" y="483235"/>
                  <a:pt x="4174738" y="468771"/>
                  <a:pt x="4150774" y="470331"/>
                </a:cubicBezTo>
                <a:cubicBezTo>
                  <a:pt x="4184665" y="431336"/>
                  <a:pt x="4273147" y="484511"/>
                  <a:pt x="4298956" y="447501"/>
                </a:cubicBezTo>
                <a:cubicBezTo>
                  <a:pt x="4357376" y="459554"/>
                  <a:pt x="4454936" y="465793"/>
                  <a:pt x="4501446" y="440836"/>
                </a:cubicBezTo>
                <a:cubicBezTo>
                  <a:pt x="4518320" y="436725"/>
                  <a:pt x="4512082" y="461398"/>
                  <a:pt x="4526262" y="460689"/>
                </a:cubicBezTo>
                <a:cubicBezTo>
                  <a:pt x="4593048" y="437291"/>
                  <a:pt x="4659978" y="450621"/>
                  <a:pt x="4738962" y="407514"/>
                </a:cubicBezTo>
                <a:cubicBezTo>
                  <a:pt x="4738962" y="423820"/>
                  <a:pt x="4721944" y="425522"/>
                  <a:pt x="4703369" y="426515"/>
                </a:cubicBezTo>
                <a:cubicBezTo>
                  <a:pt x="4734566" y="448777"/>
                  <a:pt x="4753142" y="403401"/>
                  <a:pt x="4783628" y="402551"/>
                </a:cubicBezTo>
                <a:cubicBezTo>
                  <a:pt x="4788732" y="418007"/>
                  <a:pt x="4774412" y="417865"/>
                  <a:pt x="4762926" y="419992"/>
                </a:cubicBezTo>
                <a:cubicBezTo>
                  <a:pt x="4898912" y="418857"/>
                  <a:pt x="5027525" y="409924"/>
                  <a:pt x="5119128" y="372347"/>
                </a:cubicBezTo>
                <a:cubicBezTo>
                  <a:pt x="5132599" y="350651"/>
                  <a:pt x="5143943" y="402692"/>
                  <a:pt x="5180242" y="380288"/>
                </a:cubicBezTo>
                <a:cubicBezTo>
                  <a:pt x="5204490" y="370646"/>
                  <a:pt x="5179250" y="363555"/>
                  <a:pt x="5191728" y="348950"/>
                </a:cubicBezTo>
                <a:cubicBezTo>
                  <a:pt x="5208320" y="363130"/>
                  <a:pt x="5247315" y="331225"/>
                  <a:pt x="5261210" y="363130"/>
                </a:cubicBezTo>
                <a:cubicBezTo>
                  <a:pt x="5272980" y="332076"/>
                  <a:pt x="5352814" y="354764"/>
                  <a:pt x="5361888" y="321441"/>
                </a:cubicBezTo>
                <a:cubicBezTo>
                  <a:pt x="5383158" y="361287"/>
                  <a:pt x="5448955" y="312649"/>
                  <a:pt x="5485113" y="344413"/>
                </a:cubicBezTo>
                <a:cubicBezTo>
                  <a:pt x="5458832" y="352861"/>
                  <a:pt x="5431744" y="358563"/>
                  <a:pt x="5404287" y="361429"/>
                </a:cubicBezTo>
                <a:cubicBezTo>
                  <a:pt x="5447962" y="390781"/>
                  <a:pt x="5557714" y="331792"/>
                  <a:pt x="5562961" y="365115"/>
                </a:cubicBezTo>
                <a:cubicBezTo>
                  <a:pt x="5590470" y="368093"/>
                  <a:pt x="5596993" y="344129"/>
                  <a:pt x="5615144" y="359018"/>
                </a:cubicBezTo>
                <a:cubicBezTo>
                  <a:pt x="5634145" y="321583"/>
                  <a:pt x="5690723" y="316478"/>
                  <a:pt x="5729576" y="307545"/>
                </a:cubicBezTo>
                <a:cubicBezTo>
                  <a:pt x="5707456" y="297619"/>
                  <a:pt x="5644496" y="304425"/>
                  <a:pt x="5618974" y="328389"/>
                </a:cubicBezTo>
                <a:cubicBezTo>
                  <a:pt x="5624504" y="306268"/>
                  <a:pt x="5583098" y="310239"/>
                  <a:pt x="5569060" y="289252"/>
                </a:cubicBezTo>
                <a:cubicBezTo>
                  <a:pt x="5620533" y="298328"/>
                  <a:pt x="5601672" y="276349"/>
                  <a:pt x="5624929" y="252526"/>
                </a:cubicBezTo>
                <a:cubicBezTo>
                  <a:pt x="5659244" y="287267"/>
                  <a:pt x="5728726" y="222039"/>
                  <a:pt x="5730712" y="254795"/>
                </a:cubicBezTo>
                <a:cubicBezTo>
                  <a:pt x="5753258" y="250825"/>
                  <a:pt x="5751839" y="235085"/>
                  <a:pt x="5781760" y="240615"/>
                </a:cubicBezTo>
                <a:cubicBezTo>
                  <a:pt x="5781760" y="220905"/>
                  <a:pt x="5752266" y="238346"/>
                  <a:pt x="5755810" y="213815"/>
                </a:cubicBezTo>
                <a:cubicBezTo>
                  <a:pt x="5779491" y="223741"/>
                  <a:pt x="5793246" y="206725"/>
                  <a:pt x="5808702" y="214665"/>
                </a:cubicBezTo>
                <a:cubicBezTo>
                  <a:pt x="5808702" y="223457"/>
                  <a:pt x="5795940" y="222606"/>
                  <a:pt x="5787432" y="224875"/>
                </a:cubicBezTo>
                <a:cubicBezTo>
                  <a:pt x="5806575" y="240473"/>
                  <a:pt x="5835502" y="243309"/>
                  <a:pt x="5871803" y="237070"/>
                </a:cubicBezTo>
                <a:cubicBezTo>
                  <a:pt x="5808560" y="205307"/>
                  <a:pt x="6004528" y="251250"/>
                  <a:pt x="5970212" y="180350"/>
                </a:cubicBezTo>
                <a:cubicBezTo>
                  <a:pt x="5990072" y="176058"/>
                  <a:pt x="6010618" y="176058"/>
                  <a:pt x="6030478" y="180350"/>
                </a:cubicBezTo>
                <a:cubicBezTo>
                  <a:pt x="6034306" y="201195"/>
                  <a:pt x="5983967" y="180350"/>
                  <a:pt x="5987938" y="200627"/>
                </a:cubicBezTo>
                <a:cubicBezTo>
                  <a:pt x="5994460" y="205165"/>
                  <a:pt x="6058838" y="197791"/>
                  <a:pt x="6043665" y="163618"/>
                </a:cubicBezTo>
                <a:cubicBezTo>
                  <a:pt x="6076137" y="183186"/>
                  <a:pt x="6072025" y="224308"/>
                  <a:pt x="6076137" y="242175"/>
                </a:cubicBezTo>
                <a:cubicBezTo>
                  <a:pt x="6083936" y="239339"/>
                  <a:pt x="6079256" y="226860"/>
                  <a:pt x="6089041" y="225442"/>
                </a:cubicBezTo>
                <a:cubicBezTo>
                  <a:pt x="6093436" y="197082"/>
                  <a:pt x="6068054" y="206725"/>
                  <a:pt x="6068622" y="182902"/>
                </a:cubicBezTo>
                <a:cubicBezTo>
                  <a:pt x="6091310" y="188149"/>
                  <a:pt x="6096982" y="214949"/>
                  <a:pt x="6099250" y="246571"/>
                </a:cubicBezTo>
                <a:cubicBezTo>
                  <a:pt x="6117586" y="234529"/>
                  <a:pt x="6141322" y="234529"/>
                  <a:pt x="6159658" y="246571"/>
                </a:cubicBezTo>
                <a:cubicBezTo>
                  <a:pt x="6160366" y="253944"/>
                  <a:pt x="6151291" y="253519"/>
                  <a:pt x="6145478" y="255930"/>
                </a:cubicBezTo>
                <a:cubicBezTo>
                  <a:pt x="6150866" y="272095"/>
                  <a:pt x="6182629" y="254228"/>
                  <a:pt x="6198510" y="256638"/>
                </a:cubicBezTo>
                <a:cubicBezTo>
                  <a:pt x="6203899" y="273371"/>
                  <a:pt x="6233819" y="272378"/>
                  <a:pt x="6218079" y="291805"/>
                </a:cubicBezTo>
                <a:cubicBezTo>
                  <a:pt x="6244596" y="294499"/>
                  <a:pt x="6245163" y="277625"/>
                  <a:pt x="6269127" y="277625"/>
                </a:cubicBezTo>
                <a:cubicBezTo>
                  <a:pt x="6275650" y="312791"/>
                  <a:pt x="6298622" y="324135"/>
                  <a:pt x="6278629" y="351644"/>
                </a:cubicBezTo>
                <a:cubicBezTo>
                  <a:pt x="6260904" y="347674"/>
                  <a:pt x="6287562" y="304283"/>
                  <a:pt x="6263598" y="293364"/>
                </a:cubicBezTo>
                <a:cubicBezTo>
                  <a:pt x="6244596" y="305418"/>
                  <a:pt x="6247006" y="334061"/>
                  <a:pt x="6224603" y="343561"/>
                </a:cubicBezTo>
                <a:cubicBezTo>
                  <a:pt x="6209004" y="360152"/>
                  <a:pt x="6243036" y="318179"/>
                  <a:pt x="6242185" y="303716"/>
                </a:cubicBezTo>
                <a:cubicBezTo>
                  <a:pt x="6150440" y="289536"/>
                  <a:pt x="6090034" y="303716"/>
                  <a:pt x="6010060" y="317896"/>
                </a:cubicBezTo>
                <a:cubicBezTo>
                  <a:pt x="6094005" y="346965"/>
                  <a:pt x="6166040" y="295633"/>
                  <a:pt x="6195818" y="354480"/>
                </a:cubicBezTo>
                <a:cubicBezTo>
                  <a:pt x="6163629" y="317329"/>
                  <a:pt x="6170008" y="402409"/>
                  <a:pt x="6128888" y="362988"/>
                </a:cubicBezTo>
                <a:cubicBezTo>
                  <a:pt x="6130731" y="385393"/>
                  <a:pt x="6112439" y="368235"/>
                  <a:pt x="6086348" y="383550"/>
                </a:cubicBezTo>
                <a:cubicBezTo>
                  <a:pt x="6148172" y="399715"/>
                  <a:pt x="6193548" y="370078"/>
                  <a:pt x="6248992" y="355189"/>
                </a:cubicBezTo>
                <a:cubicBezTo>
                  <a:pt x="6245304" y="365682"/>
                  <a:pt x="6234812" y="370929"/>
                  <a:pt x="6220632" y="373765"/>
                </a:cubicBezTo>
                <a:cubicBezTo>
                  <a:pt x="6224460" y="388796"/>
                  <a:pt x="6253671" y="371496"/>
                  <a:pt x="6259770" y="383833"/>
                </a:cubicBezTo>
                <a:cubicBezTo>
                  <a:pt x="6251970" y="398013"/>
                  <a:pt x="6222760" y="383833"/>
                  <a:pt x="6254239" y="399573"/>
                </a:cubicBezTo>
                <a:cubicBezTo>
                  <a:pt x="6213684" y="427933"/>
                  <a:pt x="6167032" y="411059"/>
                  <a:pt x="6122223" y="431336"/>
                </a:cubicBezTo>
                <a:cubicBezTo>
                  <a:pt x="6152001" y="453598"/>
                  <a:pt x="6157956" y="482100"/>
                  <a:pt x="6198512" y="436725"/>
                </a:cubicBezTo>
                <a:cubicBezTo>
                  <a:pt x="6206735" y="451755"/>
                  <a:pt x="6199930" y="485362"/>
                  <a:pt x="6247858" y="468062"/>
                </a:cubicBezTo>
                <a:cubicBezTo>
                  <a:pt x="6249560" y="476287"/>
                  <a:pt x="6200072" y="502236"/>
                  <a:pt x="6169726" y="508050"/>
                </a:cubicBezTo>
                <a:cubicBezTo>
                  <a:pt x="6168450" y="523931"/>
                  <a:pt x="6177242" y="527051"/>
                  <a:pt x="6180786" y="536410"/>
                </a:cubicBezTo>
                <a:cubicBezTo>
                  <a:pt x="6199504" y="535134"/>
                  <a:pt x="6217230" y="533290"/>
                  <a:pt x="6216236" y="516841"/>
                </a:cubicBezTo>
                <a:cubicBezTo>
                  <a:pt x="6225028" y="528469"/>
                  <a:pt x="6239208" y="533290"/>
                  <a:pt x="6262747" y="525917"/>
                </a:cubicBezTo>
                <a:cubicBezTo>
                  <a:pt x="6271680" y="546052"/>
                  <a:pt x="6254806" y="546478"/>
                  <a:pt x="6260053" y="563919"/>
                </a:cubicBezTo>
                <a:cubicBezTo>
                  <a:pt x="6241334" y="565195"/>
                  <a:pt x="6254664" y="539104"/>
                  <a:pt x="6256365" y="534283"/>
                </a:cubicBezTo>
                <a:cubicBezTo>
                  <a:pt x="6198512" y="538111"/>
                  <a:pt x="6255514" y="589585"/>
                  <a:pt x="6186458" y="580793"/>
                </a:cubicBezTo>
                <a:cubicBezTo>
                  <a:pt x="6194116" y="591003"/>
                  <a:pt x="6211841" y="588450"/>
                  <a:pt x="6225596" y="590861"/>
                </a:cubicBezTo>
                <a:cubicBezTo>
                  <a:pt x="6234670" y="617803"/>
                  <a:pt x="6199220" y="610571"/>
                  <a:pt x="6200497" y="631699"/>
                </a:cubicBezTo>
                <a:cubicBezTo>
                  <a:pt x="6243037" y="675658"/>
                  <a:pt x="6241902" y="621348"/>
                  <a:pt x="6273240" y="667575"/>
                </a:cubicBezTo>
                <a:cubicBezTo>
                  <a:pt x="6247858" y="665873"/>
                  <a:pt x="6238924" y="656798"/>
                  <a:pt x="6252680" y="685158"/>
                </a:cubicBezTo>
                <a:cubicBezTo>
                  <a:pt x="6227722" y="699338"/>
                  <a:pt x="6245022" y="660627"/>
                  <a:pt x="6227439" y="665731"/>
                </a:cubicBezTo>
                <a:cubicBezTo>
                  <a:pt x="6220349" y="694800"/>
                  <a:pt x="6237223" y="697778"/>
                  <a:pt x="6260035" y="694180"/>
                </a:cubicBezTo>
                <a:lnTo>
                  <a:pt x="6282838" y="689240"/>
                </a:lnTo>
                <a:lnTo>
                  <a:pt x="6228307" y="717820"/>
                </a:lnTo>
                <a:cubicBezTo>
                  <a:pt x="6208135" y="722947"/>
                  <a:pt x="6186776" y="723404"/>
                  <a:pt x="6165898" y="718765"/>
                </a:cubicBezTo>
                <a:cubicBezTo>
                  <a:pt x="6167316" y="745707"/>
                  <a:pt x="6200780" y="731527"/>
                  <a:pt x="6214535" y="742587"/>
                </a:cubicBezTo>
                <a:cubicBezTo>
                  <a:pt x="6221342" y="707421"/>
                  <a:pt x="6241760" y="751237"/>
                  <a:pt x="6275226" y="742587"/>
                </a:cubicBezTo>
                <a:cubicBezTo>
                  <a:pt x="6273666" y="770947"/>
                  <a:pt x="6294936" y="768962"/>
                  <a:pt x="6296779" y="792501"/>
                </a:cubicBezTo>
                <a:cubicBezTo>
                  <a:pt x="6313510" y="785269"/>
                  <a:pt x="6296779" y="752939"/>
                  <a:pt x="6330243" y="758185"/>
                </a:cubicBezTo>
                <a:cubicBezTo>
                  <a:pt x="6338751" y="774917"/>
                  <a:pt x="6297770" y="797322"/>
                  <a:pt x="6335064" y="795053"/>
                </a:cubicBezTo>
                <a:cubicBezTo>
                  <a:pt x="6335064" y="805263"/>
                  <a:pt x="6305712" y="812920"/>
                  <a:pt x="6336908" y="809233"/>
                </a:cubicBezTo>
                <a:cubicBezTo>
                  <a:pt x="6314504" y="840855"/>
                  <a:pt x="6361439" y="844541"/>
                  <a:pt x="6311667" y="850072"/>
                </a:cubicBezTo>
                <a:cubicBezTo>
                  <a:pt x="6320744" y="866946"/>
                  <a:pt x="6354207" y="847803"/>
                  <a:pt x="6355625" y="837026"/>
                </a:cubicBezTo>
                <a:cubicBezTo>
                  <a:pt x="6369805" y="845251"/>
                  <a:pt x="6371507" y="868364"/>
                  <a:pt x="6383985" y="878432"/>
                </a:cubicBezTo>
                <a:cubicBezTo>
                  <a:pt x="6400010" y="872334"/>
                  <a:pt x="6423974" y="862408"/>
                  <a:pt x="6430779" y="887507"/>
                </a:cubicBezTo>
                <a:cubicBezTo>
                  <a:pt x="6420853" y="879991"/>
                  <a:pt x="6403270" y="882544"/>
                  <a:pt x="6384978" y="885805"/>
                </a:cubicBezTo>
                <a:cubicBezTo>
                  <a:pt x="6415040" y="891903"/>
                  <a:pt x="6364984" y="919270"/>
                  <a:pt x="6356618" y="904381"/>
                </a:cubicBezTo>
                <a:cubicBezTo>
                  <a:pt x="6355484" y="915583"/>
                  <a:pt x="6387105" y="971453"/>
                  <a:pt x="6335206" y="975281"/>
                </a:cubicBezTo>
                <a:cubicBezTo>
                  <a:pt x="6346983" y="964952"/>
                  <a:pt x="6352130" y="948985"/>
                  <a:pt x="6348603" y="933723"/>
                </a:cubicBezTo>
                <a:cubicBezTo>
                  <a:pt x="6345076" y="918459"/>
                  <a:pt x="6333446" y="906370"/>
                  <a:pt x="6318332" y="902254"/>
                </a:cubicBezTo>
                <a:cubicBezTo>
                  <a:pt x="6287986" y="903530"/>
                  <a:pt x="6329676" y="959825"/>
                  <a:pt x="6286568" y="951317"/>
                </a:cubicBezTo>
                <a:cubicBezTo>
                  <a:pt x="6289972" y="964221"/>
                  <a:pt x="6301600" y="966631"/>
                  <a:pt x="6318332" y="962377"/>
                </a:cubicBezTo>
                <a:cubicBezTo>
                  <a:pt x="6333788" y="977692"/>
                  <a:pt x="6266291" y="971311"/>
                  <a:pt x="6250976" y="970886"/>
                </a:cubicBezTo>
                <a:cubicBezTo>
                  <a:pt x="6261597" y="958820"/>
                  <a:pt x="6270128" y="945064"/>
                  <a:pt x="6276217" y="930189"/>
                </a:cubicBezTo>
                <a:cubicBezTo>
                  <a:pt x="6246156" y="942100"/>
                  <a:pt x="6233677" y="929338"/>
                  <a:pt x="6217370" y="945220"/>
                </a:cubicBezTo>
                <a:cubicBezTo>
                  <a:pt x="6193406" y="932741"/>
                  <a:pt x="6247148" y="923950"/>
                  <a:pt x="6267851" y="923666"/>
                </a:cubicBezTo>
                <a:cubicBezTo>
                  <a:pt x="6262018" y="918005"/>
                  <a:pt x="6258356" y="910478"/>
                  <a:pt x="6257500" y="902396"/>
                </a:cubicBezTo>
                <a:cubicBezTo>
                  <a:pt x="6274516" y="898000"/>
                  <a:pt x="6268560" y="922815"/>
                  <a:pt x="6282740" y="921823"/>
                </a:cubicBezTo>
                <a:cubicBezTo>
                  <a:pt x="6315921" y="911613"/>
                  <a:pt x="6261895" y="873469"/>
                  <a:pt x="6308973" y="888358"/>
                </a:cubicBezTo>
                <a:cubicBezTo>
                  <a:pt x="6298196" y="870491"/>
                  <a:pt x="6266433" y="878999"/>
                  <a:pt x="6239774" y="882118"/>
                </a:cubicBezTo>
                <a:cubicBezTo>
                  <a:pt x="6271822" y="899843"/>
                  <a:pt x="6177524" y="908210"/>
                  <a:pt x="6173412" y="898142"/>
                </a:cubicBezTo>
                <a:cubicBezTo>
                  <a:pt x="6182629" y="923383"/>
                  <a:pt x="6197518" y="919837"/>
                  <a:pt x="6178942" y="942525"/>
                </a:cubicBezTo>
                <a:cubicBezTo>
                  <a:pt x="6210706" y="924658"/>
                  <a:pt x="6199078" y="946779"/>
                  <a:pt x="6189294" y="963795"/>
                </a:cubicBezTo>
                <a:cubicBezTo>
                  <a:pt x="6202764" y="962944"/>
                  <a:pt x="6203474" y="952593"/>
                  <a:pt x="6217654" y="952593"/>
                </a:cubicBezTo>
                <a:cubicBezTo>
                  <a:pt x="6216618" y="963355"/>
                  <a:pt x="6207476" y="971509"/>
                  <a:pt x="6196666" y="971311"/>
                </a:cubicBezTo>
                <a:cubicBezTo>
                  <a:pt x="6214958" y="987618"/>
                  <a:pt x="6336198" y="972445"/>
                  <a:pt x="6270544" y="1013851"/>
                </a:cubicBezTo>
                <a:cubicBezTo>
                  <a:pt x="6286851" y="993290"/>
                  <a:pt x="6261044" y="982513"/>
                  <a:pt x="6236796" y="988185"/>
                </a:cubicBezTo>
                <a:cubicBezTo>
                  <a:pt x="6252110" y="993999"/>
                  <a:pt x="6269835" y="1042494"/>
                  <a:pt x="6288411" y="1034270"/>
                </a:cubicBezTo>
                <a:cubicBezTo>
                  <a:pt x="6300748" y="1034270"/>
                  <a:pt x="6285291" y="1066601"/>
                  <a:pt x="6269693" y="1066601"/>
                </a:cubicBezTo>
                <a:cubicBezTo>
                  <a:pt x="6267992" y="1091132"/>
                  <a:pt x="6298053" y="1073265"/>
                  <a:pt x="6280896" y="1094960"/>
                </a:cubicBezTo>
                <a:cubicBezTo>
                  <a:pt x="6307554" y="1092975"/>
                  <a:pt x="6310957" y="1073406"/>
                  <a:pt x="6322159" y="1059652"/>
                </a:cubicBezTo>
                <a:cubicBezTo>
                  <a:pt x="6350519" y="1067309"/>
                  <a:pt x="6350519" y="1092125"/>
                  <a:pt x="6384976" y="1073832"/>
                </a:cubicBezTo>
                <a:cubicBezTo>
                  <a:pt x="6373066" y="1082624"/>
                  <a:pt x="6370796" y="1099214"/>
                  <a:pt x="6367110" y="1113678"/>
                </a:cubicBezTo>
                <a:cubicBezTo>
                  <a:pt x="6355340" y="1115805"/>
                  <a:pt x="6338750" y="1113678"/>
                  <a:pt x="6338750" y="1124880"/>
                </a:cubicBezTo>
                <a:cubicBezTo>
                  <a:pt x="6301740" y="1104886"/>
                  <a:pt x="6265156" y="1077803"/>
                  <a:pt x="6222474" y="1109566"/>
                </a:cubicBezTo>
                <a:cubicBezTo>
                  <a:pt x="6238922" y="1122895"/>
                  <a:pt x="6257073" y="1099782"/>
                  <a:pt x="6275932" y="1110417"/>
                </a:cubicBezTo>
                <a:cubicBezTo>
                  <a:pt x="6227720" y="1140478"/>
                  <a:pt x="6205032" y="1161323"/>
                  <a:pt x="6220488" y="1215207"/>
                </a:cubicBezTo>
                <a:cubicBezTo>
                  <a:pt x="6203897" y="1216483"/>
                  <a:pt x="6147036" y="1220595"/>
                  <a:pt x="6177948" y="1235626"/>
                </a:cubicBezTo>
                <a:cubicBezTo>
                  <a:pt x="6166037" y="1255762"/>
                  <a:pt x="6118533" y="1248388"/>
                  <a:pt x="6109317" y="1236619"/>
                </a:cubicBezTo>
                <a:cubicBezTo>
                  <a:pt x="6097688" y="1257889"/>
                  <a:pt x="6132146" y="1259165"/>
                  <a:pt x="6107331" y="1281995"/>
                </a:cubicBezTo>
                <a:cubicBezTo>
                  <a:pt x="6121511" y="1290078"/>
                  <a:pt x="6135691" y="1261434"/>
                  <a:pt x="6150580" y="1261576"/>
                </a:cubicBezTo>
                <a:cubicBezTo>
                  <a:pt x="6162208" y="1263419"/>
                  <a:pt x="6148878" y="1271502"/>
                  <a:pt x="6153416" y="1283838"/>
                </a:cubicBezTo>
                <a:cubicBezTo>
                  <a:pt x="6188584" y="1271218"/>
                  <a:pt x="6152565" y="1253351"/>
                  <a:pt x="6204180" y="1262426"/>
                </a:cubicBezTo>
                <a:cubicBezTo>
                  <a:pt x="6259199" y="1194788"/>
                  <a:pt x="6250691" y="1157636"/>
                  <a:pt x="6357041" y="1145158"/>
                </a:cubicBezTo>
                <a:cubicBezTo>
                  <a:pt x="6381288" y="1157778"/>
                  <a:pt x="6302448" y="1147568"/>
                  <a:pt x="6323292" y="1179615"/>
                </a:cubicBezTo>
                <a:cubicBezTo>
                  <a:pt x="6337472" y="1190534"/>
                  <a:pt x="6342861" y="1175928"/>
                  <a:pt x="6369378" y="1181175"/>
                </a:cubicBezTo>
                <a:cubicBezTo>
                  <a:pt x="6370654" y="1191101"/>
                  <a:pt x="6371788" y="1200885"/>
                  <a:pt x="6373064" y="1210811"/>
                </a:cubicBezTo>
                <a:cubicBezTo>
                  <a:pt x="6364131" y="1210811"/>
                  <a:pt x="6364982" y="1198049"/>
                  <a:pt x="6362713" y="1189541"/>
                </a:cubicBezTo>
                <a:cubicBezTo>
                  <a:pt x="6348533" y="1190392"/>
                  <a:pt x="6348533" y="1200743"/>
                  <a:pt x="6333644" y="1200885"/>
                </a:cubicBezTo>
                <a:cubicBezTo>
                  <a:pt x="6333644" y="1220595"/>
                  <a:pt x="6351794" y="1217901"/>
                  <a:pt x="6366542" y="1219177"/>
                </a:cubicBezTo>
                <a:cubicBezTo>
                  <a:pt x="6368243" y="1238320"/>
                  <a:pt x="6338182" y="1233357"/>
                  <a:pt x="6340308" y="1252500"/>
                </a:cubicBezTo>
                <a:cubicBezTo>
                  <a:pt x="6360444" y="1258172"/>
                  <a:pt x="6362430" y="1217334"/>
                  <a:pt x="6376893" y="1240447"/>
                </a:cubicBezTo>
                <a:cubicBezTo>
                  <a:pt x="6379304" y="1262143"/>
                  <a:pt x="6332084" y="1251224"/>
                  <a:pt x="6345838" y="1297167"/>
                </a:cubicBezTo>
                <a:cubicBezTo>
                  <a:pt x="6350092" y="1314183"/>
                  <a:pt x="6379446" y="1297167"/>
                  <a:pt x="6383416" y="1292346"/>
                </a:cubicBezTo>
                <a:cubicBezTo>
                  <a:pt x="6408089" y="1288517"/>
                  <a:pt x="6339174" y="1318012"/>
                  <a:pt x="6335629" y="1336021"/>
                </a:cubicBezTo>
                <a:cubicBezTo>
                  <a:pt x="6318896" y="1337155"/>
                  <a:pt x="6328398" y="1305108"/>
                  <a:pt x="6322442" y="1292630"/>
                </a:cubicBezTo>
                <a:cubicBezTo>
                  <a:pt x="6249556" y="1304825"/>
                  <a:pt x="6233250" y="1327513"/>
                  <a:pt x="6180642" y="1318154"/>
                </a:cubicBezTo>
                <a:cubicBezTo>
                  <a:pt x="6184672" y="1327643"/>
                  <a:pt x="6195070" y="1332721"/>
                  <a:pt x="6205031" y="1330065"/>
                </a:cubicBezTo>
                <a:cubicBezTo>
                  <a:pt x="6187022" y="1350484"/>
                  <a:pt x="6170290" y="1330065"/>
                  <a:pt x="6145758" y="1344245"/>
                </a:cubicBezTo>
                <a:cubicBezTo>
                  <a:pt x="6154408" y="1293055"/>
                  <a:pt x="6089038" y="1334319"/>
                  <a:pt x="6087479" y="1366508"/>
                </a:cubicBezTo>
                <a:cubicBezTo>
                  <a:pt x="6066352" y="1369060"/>
                  <a:pt x="6102793" y="1344103"/>
                  <a:pt x="6070604" y="1353604"/>
                </a:cubicBezTo>
                <a:cubicBezTo>
                  <a:pt x="6069896" y="1346372"/>
                  <a:pt x="6078971" y="1346656"/>
                  <a:pt x="6084784" y="1344245"/>
                </a:cubicBezTo>
                <a:cubicBezTo>
                  <a:pt x="6069754" y="1321982"/>
                  <a:pt x="6059828" y="1373739"/>
                  <a:pt x="6039694" y="1349917"/>
                </a:cubicBezTo>
                <a:cubicBezTo>
                  <a:pt x="6043096" y="1389337"/>
                  <a:pt x="6068054" y="1351335"/>
                  <a:pt x="6088472" y="1373881"/>
                </a:cubicBezTo>
                <a:cubicBezTo>
                  <a:pt x="6086628" y="1385934"/>
                  <a:pt x="6065642" y="1383239"/>
                  <a:pt x="6077128" y="1405218"/>
                </a:cubicBezTo>
                <a:cubicBezTo>
                  <a:pt x="6102227" y="1409047"/>
                  <a:pt x="6084644" y="1379836"/>
                  <a:pt x="6095988" y="1373030"/>
                </a:cubicBezTo>
                <a:cubicBezTo>
                  <a:pt x="6111868" y="1408480"/>
                  <a:pt x="6120378" y="1369911"/>
                  <a:pt x="6150438" y="1381396"/>
                </a:cubicBezTo>
                <a:cubicBezTo>
                  <a:pt x="6149730" y="1389620"/>
                  <a:pt x="6136258" y="1388061"/>
                  <a:pt x="6137252" y="1397845"/>
                </a:cubicBezTo>
                <a:cubicBezTo>
                  <a:pt x="6154268" y="1406495"/>
                  <a:pt x="6168022" y="1395292"/>
                  <a:pt x="6190002" y="1391322"/>
                </a:cubicBezTo>
                <a:cubicBezTo>
                  <a:pt x="6188442" y="1379127"/>
                  <a:pt x="6202054" y="1373597"/>
                  <a:pt x="6216375" y="1357999"/>
                </a:cubicBezTo>
                <a:cubicBezTo>
                  <a:pt x="6233958" y="1355872"/>
                  <a:pt x="6216375" y="1378560"/>
                  <a:pt x="6203189" y="1374731"/>
                </a:cubicBezTo>
                <a:cubicBezTo>
                  <a:pt x="6240482" y="1388911"/>
                  <a:pt x="6186031" y="1391464"/>
                  <a:pt x="6185180" y="1414577"/>
                </a:cubicBezTo>
                <a:cubicBezTo>
                  <a:pt x="6212406" y="1404084"/>
                  <a:pt x="6223466" y="1381396"/>
                  <a:pt x="6265156" y="1381821"/>
                </a:cubicBezTo>
                <a:cubicBezTo>
                  <a:pt x="6272671" y="1363955"/>
                  <a:pt x="6267140" y="1344103"/>
                  <a:pt x="6250266" y="1323684"/>
                </a:cubicBezTo>
                <a:cubicBezTo>
                  <a:pt x="6290680" y="1329073"/>
                  <a:pt x="6287702" y="1380403"/>
                  <a:pt x="6267992" y="1404084"/>
                </a:cubicBezTo>
                <a:cubicBezTo>
                  <a:pt x="6257924" y="1396852"/>
                  <a:pt x="6251684" y="1384657"/>
                  <a:pt x="6228571" y="1394158"/>
                </a:cubicBezTo>
                <a:lnTo>
                  <a:pt x="6230414" y="1408338"/>
                </a:lnTo>
                <a:cubicBezTo>
                  <a:pt x="6233392" y="1417413"/>
                  <a:pt x="6246296" y="1414010"/>
                  <a:pt x="6245446" y="1406495"/>
                </a:cubicBezTo>
                <a:cubicBezTo>
                  <a:pt x="6256222" y="1407629"/>
                  <a:pt x="6247714" y="1419398"/>
                  <a:pt x="6239774" y="1422093"/>
                </a:cubicBezTo>
                <a:cubicBezTo>
                  <a:pt x="6261894" y="1430033"/>
                  <a:pt x="6281321" y="1415003"/>
                  <a:pt x="6309397" y="1428332"/>
                </a:cubicBezTo>
                <a:cubicBezTo>
                  <a:pt x="6310957" y="1449744"/>
                  <a:pt x="6256931" y="1428332"/>
                  <a:pt x="6258491" y="1449885"/>
                </a:cubicBezTo>
                <a:cubicBezTo>
                  <a:pt x="6298478" y="1458677"/>
                  <a:pt x="6335488" y="1418264"/>
                  <a:pt x="6387388" y="1440952"/>
                </a:cubicBezTo>
                <a:cubicBezTo>
                  <a:pt x="6355766" y="1469312"/>
                  <a:pt x="6276925" y="1453856"/>
                  <a:pt x="6242468" y="1504479"/>
                </a:cubicBezTo>
                <a:cubicBezTo>
                  <a:pt x="6247998" y="1483067"/>
                  <a:pt x="6194256" y="1492142"/>
                  <a:pt x="6182202" y="1512136"/>
                </a:cubicBezTo>
                <a:cubicBezTo>
                  <a:pt x="6192270" y="1531988"/>
                  <a:pt x="6200920" y="1498948"/>
                  <a:pt x="6213256" y="1515681"/>
                </a:cubicBezTo>
                <a:cubicBezTo>
                  <a:pt x="6183195" y="1539645"/>
                  <a:pt x="6103220" y="1525323"/>
                  <a:pt x="6071456" y="1548295"/>
                </a:cubicBezTo>
                <a:cubicBezTo>
                  <a:pt x="6073016" y="1560490"/>
                  <a:pt x="6074576" y="1572968"/>
                  <a:pt x="6076136" y="1585305"/>
                </a:cubicBezTo>
                <a:cubicBezTo>
                  <a:pt x="6044089" y="1585305"/>
                  <a:pt x="6041820" y="1620896"/>
                  <a:pt x="6039126" y="1657481"/>
                </a:cubicBezTo>
                <a:cubicBezTo>
                  <a:pt x="6033738" y="1669534"/>
                  <a:pt x="5978861" y="1677758"/>
                  <a:pt x="6004952" y="1691796"/>
                </a:cubicBezTo>
                <a:lnTo>
                  <a:pt x="5896408" y="1695474"/>
                </a:lnTo>
                <a:lnTo>
                  <a:pt x="5888588" y="1703229"/>
                </a:lnTo>
                <a:cubicBezTo>
                  <a:pt x="5878857" y="1709238"/>
                  <a:pt x="5866910" y="1714414"/>
                  <a:pt x="5858048" y="1715336"/>
                </a:cubicBezTo>
                <a:cubicBezTo>
                  <a:pt x="5857408" y="1725415"/>
                  <a:pt x="5858708" y="1735524"/>
                  <a:pt x="5861877" y="1745114"/>
                </a:cubicBezTo>
                <a:cubicBezTo>
                  <a:pt x="5872512" y="1746390"/>
                  <a:pt x="5882721" y="1746957"/>
                  <a:pt x="5883572" y="1730934"/>
                </a:cubicBezTo>
                <a:cubicBezTo>
                  <a:pt x="5887542" y="1743696"/>
                  <a:pt x="5895200" y="1750360"/>
                  <a:pt x="5909238" y="1746248"/>
                </a:cubicBezTo>
                <a:cubicBezTo>
                  <a:pt x="5912358" y="1767376"/>
                  <a:pt x="5902857" y="1765533"/>
                  <a:pt x="5904275" y="1783542"/>
                </a:cubicBezTo>
                <a:cubicBezTo>
                  <a:pt x="5893640" y="1782265"/>
                  <a:pt x="5903424" y="1758301"/>
                  <a:pt x="5904275" y="1753622"/>
                </a:cubicBezTo>
                <a:cubicBezTo>
                  <a:pt x="5871236" y="1749651"/>
                  <a:pt x="5898886" y="1808215"/>
                  <a:pt x="5860742" y="1790348"/>
                </a:cubicBezTo>
                <a:cubicBezTo>
                  <a:pt x="5864146" y="1801550"/>
                  <a:pt x="5874922" y="1801267"/>
                  <a:pt x="5882012" y="1805521"/>
                </a:cubicBezTo>
                <a:cubicBezTo>
                  <a:pt x="5884706" y="1833881"/>
                  <a:pt x="5865280" y="1821544"/>
                  <a:pt x="5864287" y="1842530"/>
                </a:cubicBezTo>
                <a:cubicBezTo>
                  <a:pt x="5884565" y="1891877"/>
                  <a:pt x="5888535" y="1837851"/>
                  <a:pt x="5902148" y="1887906"/>
                </a:cubicBezTo>
                <a:cubicBezTo>
                  <a:pt x="5887968" y="1882802"/>
                  <a:pt x="5883714" y="1872734"/>
                  <a:pt x="5889102" y="1902086"/>
                </a:cubicBezTo>
                <a:cubicBezTo>
                  <a:pt x="5873788" y="1913430"/>
                  <a:pt x="5886834" y="1876704"/>
                  <a:pt x="5876624" y="1879398"/>
                </a:cubicBezTo>
                <a:cubicBezTo>
                  <a:pt x="5863720" y="1935126"/>
                  <a:pt x="5913350" y="1900243"/>
                  <a:pt x="5931642" y="1910311"/>
                </a:cubicBezTo>
                <a:cubicBezTo>
                  <a:pt x="5928523" y="1938671"/>
                  <a:pt x="5907536" y="1933424"/>
                  <a:pt x="5905976" y="1910311"/>
                </a:cubicBezTo>
                <a:cubicBezTo>
                  <a:pt x="5890921" y="1933054"/>
                  <a:pt x="5860335" y="1939387"/>
                  <a:pt x="5837487" y="1924491"/>
                </a:cubicBezTo>
                <a:cubicBezTo>
                  <a:pt x="5835927" y="1951433"/>
                  <a:pt x="5855921" y="1941932"/>
                  <a:pt x="5862728" y="1954694"/>
                </a:cubicBezTo>
                <a:cubicBezTo>
                  <a:pt x="5869534" y="1920662"/>
                  <a:pt x="5876908" y="1966889"/>
                  <a:pt x="5896760" y="1962777"/>
                </a:cubicBezTo>
                <a:cubicBezTo>
                  <a:pt x="5893498" y="1990002"/>
                  <a:pt x="5905409" y="1991137"/>
                  <a:pt x="5904417" y="2015101"/>
                </a:cubicBezTo>
                <a:cubicBezTo>
                  <a:pt x="5914343" y="2010138"/>
                  <a:pt x="5908245" y="1975964"/>
                  <a:pt x="5926112" y="1985607"/>
                </a:cubicBezTo>
                <a:cubicBezTo>
                  <a:pt x="5929374" y="2003332"/>
                  <a:pt x="5904558" y="2019922"/>
                  <a:pt x="5926112" y="2022900"/>
                </a:cubicBezTo>
                <a:cubicBezTo>
                  <a:pt x="5925120" y="2032826"/>
                  <a:pt x="5908245" y="2037080"/>
                  <a:pt x="5926112" y="2037789"/>
                </a:cubicBezTo>
                <a:cubicBezTo>
                  <a:pt x="5910940" y="2066149"/>
                  <a:pt x="5936747" y="2076075"/>
                  <a:pt x="5908529" y="2074799"/>
                </a:cubicBezTo>
                <a:cubicBezTo>
                  <a:pt x="5912074" y="2092808"/>
                  <a:pt x="5932493" y="2078344"/>
                  <a:pt x="5934195" y="2067851"/>
                </a:cubicBezTo>
                <a:cubicBezTo>
                  <a:pt x="5941001" y="2077777"/>
                  <a:pt x="5940150" y="2101032"/>
                  <a:pt x="5946106" y="2112660"/>
                </a:cubicBezTo>
                <a:cubicBezTo>
                  <a:pt x="5955465" y="2108689"/>
                  <a:pt x="5969645" y="2102166"/>
                  <a:pt x="5971204" y="2127974"/>
                </a:cubicBezTo>
                <a:cubicBezTo>
                  <a:pt x="5966384" y="2119182"/>
                  <a:pt x="5957024" y="2119324"/>
                  <a:pt x="5945964" y="2120175"/>
                </a:cubicBezTo>
                <a:cubicBezTo>
                  <a:pt x="5962129" y="2130101"/>
                  <a:pt x="5931784" y="2150520"/>
                  <a:pt x="5928806" y="2134355"/>
                </a:cubicBezTo>
                <a:cubicBezTo>
                  <a:pt x="5927105" y="2145274"/>
                  <a:pt x="5939725" y="2205255"/>
                  <a:pt x="5910798" y="2201285"/>
                </a:cubicBezTo>
                <a:cubicBezTo>
                  <a:pt x="5922709" y="2186112"/>
                  <a:pt x="5928664" y="2146124"/>
                  <a:pt x="5907678" y="2126556"/>
                </a:cubicBezTo>
                <a:cubicBezTo>
                  <a:pt x="5890804" y="2123720"/>
                  <a:pt x="5908954" y="2185261"/>
                  <a:pt x="5885841" y="2170939"/>
                </a:cubicBezTo>
                <a:cubicBezTo>
                  <a:pt x="5886692" y="2184127"/>
                  <a:pt x="5892931" y="2188097"/>
                  <a:pt x="5902573" y="2186112"/>
                </a:cubicBezTo>
                <a:cubicBezTo>
                  <a:pt x="5909805" y="2203412"/>
                  <a:pt x="5872937" y="2188097"/>
                  <a:pt x="5864571" y="2186112"/>
                </a:cubicBezTo>
                <a:cubicBezTo>
                  <a:pt x="5871916" y="2174557"/>
                  <a:pt x="5877775" y="2162122"/>
                  <a:pt x="5882012" y="2149102"/>
                </a:cubicBezTo>
                <a:cubicBezTo>
                  <a:pt x="5864287" y="2156901"/>
                  <a:pt x="5858757" y="2142579"/>
                  <a:pt x="5847980" y="2156192"/>
                </a:cubicBezTo>
                <a:cubicBezTo>
                  <a:pt x="5835786" y="2140452"/>
                  <a:pt x="5866414" y="2139034"/>
                  <a:pt x="5877900" y="2142012"/>
                </a:cubicBezTo>
                <a:cubicBezTo>
                  <a:pt x="5875034" y="2134901"/>
                  <a:pt x="5873682" y="2127271"/>
                  <a:pt x="5873930" y="2119608"/>
                </a:cubicBezTo>
                <a:cubicBezTo>
                  <a:pt x="5883714" y="2117481"/>
                  <a:pt x="5878326" y="2141303"/>
                  <a:pt x="5886266" y="2142154"/>
                </a:cubicBezTo>
                <a:cubicBezTo>
                  <a:pt x="5905551" y="2136482"/>
                  <a:pt x="5878893" y="2091390"/>
                  <a:pt x="5903708" y="2112518"/>
                </a:cubicBezTo>
                <a:cubicBezTo>
                  <a:pt x="5899312" y="2093375"/>
                  <a:pt x="5881162" y="2098338"/>
                  <a:pt x="5865847" y="2097062"/>
                </a:cubicBezTo>
                <a:cubicBezTo>
                  <a:pt x="5882154" y="2118899"/>
                  <a:pt x="5828979" y="2114503"/>
                  <a:pt x="5827561" y="2104010"/>
                </a:cubicBezTo>
                <a:cubicBezTo>
                  <a:pt x="5830539" y="2130243"/>
                  <a:pt x="5839189" y="2128683"/>
                  <a:pt x="5827561" y="2148677"/>
                </a:cubicBezTo>
                <a:cubicBezTo>
                  <a:pt x="5846562" y="2135206"/>
                  <a:pt x="5838338" y="2155625"/>
                  <a:pt x="5831532" y="2171081"/>
                </a:cubicBezTo>
                <a:cubicBezTo>
                  <a:pt x="5839047" y="2172216"/>
                  <a:pt x="5840465" y="2162148"/>
                  <a:pt x="5848548" y="2163991"/>
                </a:cubicBezTo>
                <a:cubicBezTo>
                  <a:pt x="5846562" y="2173066"/>
                  <a:pt x="5842876" y="2179164"/>
                  <a:pt x="5835644" y="2178171"/>
                </a:cubicBezTo>
                <a:cubicBezTo>
                  <a:pt x="5844435" y="2196889"/>
                  <a:pt x="5912783" y="2198165"/>
                  <a:pt x="5872937" y="2231063"/>
                </a:cubicBezTo>
                <a:cubicBezTo>
                  <a:pt x="5883572" y="2212770"/>
                  <a:pt x="5870243" y="2198732"/>
                  <a:pt x="5856346" y="2201001"/>
                </a:cubicBezTo>
                <a:cubicBezTo>
                  <a:pt x="5864429" y="2208800"/>
                  <a:pt x="5870526" y="2259281"/>
                  <a:pt x="5881020" y="2253609"/>
                </a:cubicBezTo>
                <a:cubicBezTo>
                  <a:pt x="5887826" y="2254601"/>
                  <a:pt x="5876482" y="2285230"/>
                  <a:pt x="5867973" y="2283103"/>
                </a:cubicBezTo>
                <a:cubicBezTo>
                  <a:pt x="5864996" y="2307209"/>
                  <a:pt x="5882862" y="2293597"/>
                  <a:pt x="5871661" y="2313023"/>
                </a:cubicBezTo>
                <a:cubicBezTo>
                  <a:pt x="5885841" y="2314725"/>
                  <a:pt x="5890094" y="2295724"/>
                  <a:pt x="5897468" y="2283529"/>
                </a:cubicBezTo>
                <a:cubicBezTo>
                  <a:pt x="5911648" y="2295156"/>
                  <a:pt x="5910372" y="2319688"/>
                  <a:pt x="5930650" y="2306500"/>
                </a:cubicBezTo>
                <a:cubicBezTo>
                  <a:pt x="5923572" y="2317762"/>
                  <a:pt x="5919069" y="2330448"/>
                  <a:pt x="5917462" y="2343652"/>
                </a:cubicBezTo>
                <a:cubicBezTo>
                  <a:pt x="5910798" y="2343652"/>
                  <a:pt x="5901439" y="2339823"/>
                  <a:pt x="5900588" y="2350742"/>
                </a:cubicBezTo>
                <a:cubicBezTo>
                  <a:pt x="5882012" y="2326069"/>
                  <a:pt x="5864146" y="2294022"/>
                  <a:pt x="5837912" y="2319971"/>
                </a:cubicBezTo>
                <a:cubicBezTo>
                  <a:pt x="5845995" y="2335428"/>
                  <a:pt x="5857906" y="2315008"/>
                  <a:pt x="5867265" y="2327912"/>
                </a:cubicBezTo>
                <a:cubicBezTo>
                  <a:pt x="5845995" y="2345460"/>
                  <a:pt x="5832701" y="2359817"/>
                  <a:pt x="5828879" y="2389230"/>
                </a:cubicBezTo>
                <a:lnTo>
                  <a:pt x="5828490" y="2411684"/>
                </a:lnTo>
                <a:lnTo>
                  <a:pt x="5829688" y="2410138"/>
                </a:lnTo>
                <a:cubicBezTo>
                  <a:pt x="5835253" y="2404945"/>
                  <a:pt x="5840110" y="2399450"/>
                  <a:pt x="5839188" y="2390587"/>
                </a:cubicBezTo>
                <a:cubicBezTo>
                  <a:pt x="5848122" y="2390587"/>
                  <a:pt x="5845144" y="2396827"/>
                  <a:pt x="5841032" y="2397819"/>
                </a:cubicBezTo>
                <a:lnTo>
                  <a:pt x="5847151" y="2409533"/>
                </a:lnTo>
                <a:lnTo>
                  <a:pt x="5853013" y="2398706"/>
                </a:lnTo>
                <a:cubicBezTo>
                  <a:pt x="5864499" y="2382009"/>
                  <a:pt x="5878963" y="2373005"/>
                  <a:pt x="5908670" y="2373997"/>
                </a:cubicBezTo>
                <a:cubicBezTo>
                  <a:pt x="5921006" y="2389737"/>
                  <a:pt x="5878608" y="2369034"/>
                  <a:pt x="5887258" y="2403633"/>
                </a:cubicBezTo>
                <a:cubicBezTo>
                  <a:pt x="5894348" y="2416395"/>
                  <a:pt x="5898318" y="2402499"/>
                  <a:pt x="5912356" y="2411432"/>
                </a:cubicBezTo>
                <a:cubicBezTo>
                  <a:pt x="5912356" y="2421358"/>
                  <a:pt x="5912356" y="2431284"/>
                  <a:pt x="5912356" y="2441210"/>
                </a:cubicBezTo>
                <a:cubicBezTo>
                  <a:pt x="5907535" y="2439934"/>
                  <a:pt x="5909095" y="2427030"/>
                  <a:pt x="5908528" y="2418806"/>
                </a:cubicBezTo>
                <a:cubicBezTo>
                  <a:pt x="5901012" y="2417672"/>
                  <a:pt x="5899594" y="2427739"/>
                  <a:pt x="5891654" y="2426038"/>
                </a:cubicBezTo>
                <a:lnTo>
                  <a:pt x="5896217" y="2443076"/>
                </a:lnTo>
                <a:lnTo>
                  <a:pt x="5902429" y="2445358"/>
                </a:lnTo>
                <a:lnTo>
                  <a:pt x="5904452" y="2447090"/>
                </a:lnTo>
                <a:lnTo>
                  <a:pt x="5908102" y="2448726"/>
                </a:lnTo>
                <a:lnTo>
                  <a:pt x="5907758" y="2449921"/>
                </a:lnTo>
                <a:lnTo>
                  <a:pt x="5917500" y="2458263"/>
                </a:lnTo>
                <a:lnTo>
                  <a:pt x="5919163" y="2447733"/>
                </a:lnTo>
                <a:cubicBezTo>
                  <a:pt x="5926253" y="2443975"/>
                  <a:pt x="5927813" y="2449789"/>
                  <a:pt x="5927795" y="2458315"/>
                </a:cubicBezTo>
                <a:lnTo>
                  <a:pt x="5927117" y="2480159"/>
                </a:lnTo>
                <a:lnTo>
                  <a:pt x="5927266" y="2480153"/>
                </a:lnTo>
                <a:cubicBezTo>
                  <a:pt x="5940726" y="2482473"/>
                  <a:pt x="5946070" y="2491513"/>
                  <a:pt x="5920865" y="2488428"/>
                </a:cubicBezTo>
                <a:lnTo>
                  <a:pt x="5905921" y="2490581"/>
                </a:lnTo>
                <a:lnTo>
                  <a:pt x="5922790" y="2513066"/>
                </a:lnTo>
                <a:cubicBezTo>
                  <a:pt x="5928013" y="2522479"/>
                  <a:pt x="5931057" y="2534071"/>
                  <a:pt x="5929515" y="2552523"/>
                </a:cubicBezTo>
                <a:cubicBezTo>
                  <a:pt x="5916186" y="2552523"/>
                  <a:pt x="5916894" y="2531395"/>
                  <a:pt x="5894206" y="2545717"/>
                </a:cubicBezTo>
                <a:lnTo>
                  <a:pt x="5894426" y="2544438"/>
                </a:lnTo>
                <a:lnTo>
                  <a:pt x="5881303" y="2559613"/>
                </a:lnTo>
                <a:cubicBezTo>
                  <a:pt x="5872086" y="2558621"/>
                  <a:pt x="5880027" y="2527992"/>
                  <a:pt x="5877758" y="2514805"/>
                </a:cubicBezTo>
                <a:cubicBezTo>
                  <a:pt x="5837062" y="2517215"/>
                  <a:pt x="5826427" y="2537351"/>
                  <a:pt x="5798492" y="2521044"/>
                </a:cubicBezTo>
                <a:cubicBezTo>
                  <a:pt x="5800192" y="2530261"/>
                  <a:pt x="5803596" y="2536500"/>
                  <a:pt x="5810828" y="2536216"/>
                </a:cubicBezTo>
                <a:cubicBezTo>
                  <a:pt x="5805156" y="2545079"/>
                  <a:pt x="5800441" y="2543874"/>
                  <a:pt x="5795319" y="2541942"/>
                </a:cubicBezTo>
                <a:lnTo>
                  <a:pt x="5787533" y="2539770"/>
                </a:lnTo>
                <a:lnTo>
                  <a:pt x="5787998" y="2541889"/>
                </a:lnTo>
                <a:lnTo>
                  <a:pt x="5785843" y="2540155"/>
                </a:lnTo>
                <a:lnTo>
                  <a:pt x="5777364" y="2543306"/>
                </a:lnTo>
                <a:lnTo>
                  <a:pt x="5778320" y="2531581"/>
                </a:lnTo>
                <a:lnTo>
                  <a:pt x="5775378" y="2521612"/>
                </a:lnTo>
                <a:cubicBezTo>
                  <a:pt x="5768288" y="2522604"/>
                  <a:pt x="5764743" y="2525689"/>
                  <a:pt x="5761056" y="2528755"/>
                </a:cubicBezTo>
                <a:lnTo>
                  <a:pt x="5754733" y="2531688"/>
                </a:lnTo>
                <a:lnTo>
                  <a:pt x="5751740" y="2535051"/>
                </a:lnTo>
                <a:lnTo>
                  <a:pt x="5748797" y="2543472"/>
                </a:lnTo>
                <a:lnTo>
                  <a:pt x="5749954" y="2546522"/>
                </a:lnTo>
                <a:cubicBezTo>
                  <a:pt x="5756608" y="2553641"/>
                  <a:pt x="5770061" y="2551248"/>
                  <a:pt x="5781759" y="2551248"/>
                </a:cubicBezTo>
                <a:cubicBezTo>
                  <a:pt x="5784205" y="2565393"/>
                  <a:pt x="5767029" y="2567732"/>
                  <a:pt x="5759605" y="2575973"/>
                </a:cubicBezTo>
                <a:lnTo>
                  <a:pt x="5758167" y="2581034"/>
                </a:lnTo>
                <a:lnTo>
                  <a:pt x="5758788" y="2581025"/>
                </a:lnTo>
                <a:cubicBezTo>
                  <a:pt x="5761039" y="2579643"/>
                  <a:pt x="5763574" y="2577569"/>
                  <a:pt x="5766476" y="2576789"/>
                </a:cubicBezTo>
                <a:lnTo>
                  <a:pt x="5772393" y="2578898"/>
                </a:lnTo>
                <a:lnTo>
                  <a:pt x="5777310" y="2572428"/>
                </a:lnTo>
                <a:cubicBezTo>
                  <a:pt x="5781901" y="2565427"/>
                  <a:pt x="5785872" y="2560677"/>
                  <a:pt x="5794380" y="2571524"/>
                </a:cubicBezTo>
                <a:cubicBezTo>
                  <a:pt x="5796578" y="2582230"/>
                  <a:pt x="5784950" y="2585775"/>
                  <a:pt x="5775041" y="2592263"/>
                </a:cubicBezTo>
                <a:lnTo>
                  <a:pt x="5771882" y="2595848"/>
                </a:lnTo>
                <a:lnTo>
                  <a:pt x="5781139" y="2598963"/>
                </a:lnTo>
                <a:cubicBezTo>
                  <a:pt x="5785836" y="2597793"/>
                  <a:pt x="5790976" y="2595134"/>
                  <a:pt x="5797074" y="2594496"/>
                </a:cubicBezTo>
                <a:cubicBezTo>
                  <a:pt x="5797074" y="2588399"/>
                  <a:pt x="5799059" y="2584429"/>
                  <a:pt x="5802179" y="2580299"/>
                </a:cubicBezTo>
                <a:lnTo>
                  <a:pt x="5805097" y="2576586"/>
                </a:lnTo>
                <a:lnTo>
                  <a:pt x="5801186" y="2576346"/>
                </a:lnTo>
                <a:cubicBezTo>
                  <a:pt x="5805820" y="2566657"/>
                  <a:pt x="5806330" y="2555505"/>
                  <a:pt x="5802604" y="2545433"/>
                </a:cubicBezTo>
                <a:cubicBezTo>
                  <a:pt x="5808772" y="2541888"/>
                  <a:pt x="5812938" y="2541339"/>
                  <a:pt x="5815820" y="2542710"/>
                </a:cubicBezTo>
                <a:cubicBezTo>
                  <a:pt x="5824468" y="2546825"/>
                  <a:pt x="5821570" y="2568228"/>
                  <a:pt x="5826568" y="2577905"/>
                </a:cubicBezTo>
                <a:lnTo>
                  <a:pt x="5813547" y="2577105"/>
                </a:lnTo>
                <a:lnTo>
                  <a:pt x="5811099" y="2579680"/>
                </a:lnTo>
                <a:cubicBezTo>
                  <a:pt x="5809225" y="2580724"/>
                  <a:pt x="5807248" y="2580848"/>
                  <a:pt x="5805582" y="2579324"/>
                </a:cubicBezTo>
                <a:cubicBezTo>
                  <a:pt x="5824583" y="2598609"/>
                  <a:pt x="5794947" y="2593504"/>
                  <a:pt x="5792678" y="2616475"/>
                </a:cubicBezTo>
                <a:cubicBezTo>
                  <a:pt x="5808134" y="2609669"/>
                  <a:pt x="5816075" y="2588115"/>
                  <a:pt x="5838622" y="2594638"/>
                </a:cubicBezTo>
                <a:lnTo>
                  <a:pt x="5838446" y="2591566"/>
                </a:lnTo>
                <a:lnTo>
                  <a:pt x="5836352" y="2590950"/>
                </a:lnTo>
                <a:lnTo>
                  <a:pt x="5838342" y="2589732"/>
                </a:lnTo>
                <a:lnTo>
                  <a:pt x="5835218" y="2535082"/>
                </a:lnTo>
                <a:cubicBezTo>
                  <a:pt x="5845995" y="2540470"/>
                  <a:pt x="5849930" y="2555643"/>
                  <a:pt x="5849593" y="2572145"/>
                </a:cubicBezTo>
                <a:lnTo>
                  <a:pt x="5847991" y="2583823"/>
                </a:lnTo>
                <a:lnTo>
                  <a:pt x="5858601" y="2577326"/>
                </a:lnTo>
                <a:cubicBezTo>
                  <a:pt x="5882304" y="2571896"/>
                  <a:pt x="5909875" y="2586944"/>
                  <a:pt x="5936888" y="2585562"/>
                </a:cubicBezTo>
                <a:lnTo>
                  <a:pt x="5937456" y="2586129"/>
                </a:lnTo>
                <a:cubicBezTo>
                  <a:pt x="5933307" y="2604634"/>
                  <a:pt x="5888720" y="2603358"/>
                  <a:pt x="5859029" y="2597615"/>
                </a:cubicBezTo>
                <a:lnTo>
                  <a:pt x="5846600" y="2593962"/>
                </a:lnTo>
                <a:lnTo>
                  <a:pt x="5846206" y="2596838"/>
                </a:lnTo>
                <a:lnTo>
                  <a:pt x="5842295" y="2606951"/>
                </a:lnTo>
                <a:lnTo>
                  <a:pt x="5844718" y="2604705"/>
                </a:lnTo>
                <a:cubicBezTo>
                  <a:pt x="5880168" y="2643841"/>
                  <a:pt x="5976025" y="2590525"/>
                  <a:pt x="5972338" y="2623280"/>
                </a:cubicBezTo>
                <a:cubicBezTo>
                  <a:pt x="6000698" y="2623280"/>
                  <a:pt x="6001548" y="2607257"/>
                  <a:pt x="6036574" y="2617892"/>
                </a:cubicBezTo>
                <a:cubicBezTo>
                  <a:pt x="6039976" y="2598324"/>
                  <a:pt x="6001266" y="2610802"/>
                  <a:pt x="6010057" y="2587121"/>
                </a:cubicBezTo>
                <a:cubicBezTo>
                  <a:pt x="6036998" y="2601301"/>
                  <a:pt x="6056710" y="2586271"/>
                  <a:pt x="6074009" y="2596622"/>
                </a:cubicBezTo>
                <a:cubicBezTo>
                  <a:pt x="6072308" y="2605272"/>
                  <a:pt x="6057134" y="2602436"/>
                  <a:pt x="6046358" y="2603145"/>
                </a:cubicBezTo>
                <a:cubicBezTo>
                  <a:pt x="6066777" y="2621721"/>
                  <a:pt x="6101376" y="2629236"/>
                  <a:pt x="6146469" y="2628811"/>
                </a:cubicBezTo>
                <a:cubicBezTo>
                  <a:pt x="6075569" y="2587263"/>
                  <a:pt x="6304575" y="2664544"/>
                  <a:pt x="6276215" y="2588256"/>
                </a:cubicBezTo>
                <a:cubicBezTo>
                  <a:pt x="6300988" y="2587253"/>
                  <a:pt x="6325746" y="2590564"/>
                  <a:pt x="6349384" y="2598040"/>
                </a:cubicBezTo>
                <a:cubicBezTo>
                  <a:pt x="6350092" y="2619310"/>
                  <a:pt x="6292664" y="2590099"/>
                  <a:pt x="6293798" y="2611227"/>
                </a:cubicBezTo>
                <a:cubicBezTo>
                  <a:pt x="6300746" y="2616758"/>
                  <a:pt x="6379870" y="2619877"/>
                  <a:pt x="6368243" y="2583860"/>
                </a:cubicBezTo>
                <a:cubicBezTo>
                  <a:pt x="6403977" y="2608817"/>
                  <a:pt x="6391924" y="2648663"/>
                  <a:pt x="6392774" y="2666955"/>
                </a:cubicBezTo>
                <a:cubicBezTo>
                  <a:pt x="6402842" y="2665395"/>
                  <a:pt x="6399582" y="2652775"/>
                  <a:pt x="6411634" y="2652775"/>
                </a:cubicBezTo>
                <a:cubicBezTo>
                  <a:pt x="6422411" y="2625266"/>
                  <a:pt x="6389655" y="2630512"/>
                  <a:pt x="6394902" y="2607257"/>
                </a:cubicBezTo>
                <a:cubicBezTo>
                  <a:pt x="6421418" y="2616474"/>
                  <a:pt x="6423262" y="2643841"/>
                  <a:pt x="6420000" y="2675463"/>
                </a:cubicBezTo>
                <a:cubicBezTo>
                  <a:pt x="6444508" y="2666611"/>
                  <a:pt x="6471811" y="2670489"/>
                  <a:pt x="6492886" y="2685814"/>
                </a:cubicBezTo>
                <a:cubicBezTo>
                  <a:pt x="6492886" y="2693046"/>
                  <a:pt x="6481542" y="2691061"/>
                  <a:pt x="6474310" y="2692479"/>
                </a:cubicBezTo>
                <a:cubicBezTo>
                  <a:pt x="6477713" y="2709495"/>
                  <a:pt x="6519402" y="2697300"/>
                  <a:pt x="6538120" y="2702547"/>
                </a:cubicBezTo>
                <a:cubicBezTo>
                  <a:pt x="6541523" y="2719988"/>
                  <a:pt x="6577824" y="2724100"/>
                  <a:pt x="6554994" y="2740549"/>
                </a:cubicBezTo>
                <a:cubicBezTo>
                  <a:pt x="6586474" y="2747639"/>
                  <a:pt x="6590587" y="2730765"/>
                  <a:pt x="6619372" y="2735586"/>
                </a:cubicBezTo>
                <a:cubicBezTo>
                  <a:pt x="6620506" y="2771178"/>
                  <a:pt x="6645889" y="2786351"/>
                  <a:pt x="6616394" y="2810031"/>
                </a:cubicBezTo>
                <a:cubicBezTo>
                  <a:pt x="6595834" y="2803083"/>
                  <a:pt x="6636388" y="2764939"/>
                  <a:pt x="6609588" y="2750050"/>
                </a:cubicBezTo>
                <a:cubicBezTo>
                  <a:pt x="6584348" y="2758700"/>
                  <a:pt x="6581228" y="2787201"/>
                  <a:pt x="6552868" y="2792590"/>
                </a:cubicBezTo>
                <a:cubicBezTo>
                  <a:pt x="6530889" y="2806770"/>
                  <a:pt x="6579809" y="2770753"/>
                  <a:pt x="6581228" y="2756289"/>
                </a:cubicBezTo>
                <a:cubicBezTo>
                  <a:pt x="6473318" y="2726369"/>
                  <a:pt x="6397738" y="2728922"/>
                  <a:pt x="6298336" y="2730623"/>
                </a:cubicBezTo>
                <a:cubicBezTo>
                  <a:pt x="6394194" y="2773163"/>
                  <a:pt x="6490191" y="2735586"/>
                  <a:pt x="6515574" y="2798545"/>
                </a:cubicBezTo>
                <a:cubicBezTo>
                  <a:pt x="6483812" y="2756005"/>
                  <a:pt x="6475445" y="2841085"/>
                  <a:pt x="6433330" y="2795284"/>
                </a:cubicBezTo>
                <a:cubicBezTo>
                  <a:pt x="6431204" y="2817688"/>
                  <a:pt x="6412486" y="2797553"/>
                  <a:pt x="6377886" y="2808046"/>
                </a:cubicBezTo>
                <a:cubicBezTo>
                  <a:pt x="6448786" y="2834704"/>
                  <a:pt x="6509619" y="2813434"/>
                  <a:pt x="6579243" y="2808046"/>
                </a:cubicBezTo>
                <a:cubicBezTo>
                  <a:pt x="6572862" y="2817830"/>
                  <a:pt x="6559249" y="2821092"/>
                  <a:pt x="6542091" y="2821517"/>
                </a:cubicBezTo>
                <a:cubicBezTo>
                  <a:pt x="6543793" y="2836973"/>
                  <a:pt x="6582220" y="2825062"/>
                  <a:pt x="6587184" y="2838248"/>
                </a:cubicBezTo>
                <a:cubicBezTo>
                  <a:pt x="6575130" y="2851436"/>
                  <a:pt x="6542800" y="2831300"/>
                  <a:pt x="6577400" y="2852428"/>
                </a:cubicBezTo>
                <a:cubicBezTo>
                  <a:pt x="6523374" y="2873132"/>
                  <a:pt x="6470340" y="2848743"/>
                  <a:pt x="6412628" y="2860937"/>
                </a:cubicBezTo>
                <a:cubicBezTo>
                  <a:pt x="6444391" y="2888021"/>
                  <a:pt x="6446092" y="2917658"/>
                  <a:pt x="6503238" y="2879371"/>
                </a:cubicBezTo>
                <a:cubicBezTo>
                  <a:pt x="6510328" y="2895679"/>
                  <a:pt x="6495722" y="2927725"/>
                  <a:pt x="6556696" y="2918792"/>
                </a:cubicBezTo>
                <a:cubicBezTo>
                  <a:pt x="6556696" y="2927300"/>
                  <a:pt x="6492603" y="2944316"/>
                  <a:pt x="6455168" y="2944741"/>
                </a:cubicBezTo>
                <a:cubicBezTo>
                  <a:pt x="6450772" y="2960198"/>
                  <a:pt x="6460698" y="2964735"/>
                  <a:pt x="6463108" y="2974803"/>
                </a:cubicBezTo>
                <a:cubicBezTo>
                  <a:pt x="6485655" y="2976929"/>
                  <a:pt x="6507350" y="2978063"/>
                  <a:pt x="6509336" y="2961757"/>
                </a:cubicBezTo>
                <a:cubicBezTo>
                  <a:pt x="6517702" y="2974803"/>
                  <a:pt x="6533725" y="2981893"/>
                  <a:pt x="6563361" y="2978773"/>
                </a:cubicBezTo>
                <a:cubicBezTo>
                  <a:pt x="6570168" y="3000184"/>
                  <a:pt x="6549181" y="2997633"/>
                  <a:pt x="6552868" y="3015783"/>
                </a:cubicBezTo>
                <a:cubicBezTo>
                  <a:pt x="6530180" y="3013656"/>
                  <a:pt x="6551166" y="2990401"/>
                  <a:pt x="6554002" y="2985863"/>
                </a:cubicBezTo>
                <a:cubicBezTo>
                  <a:pt x="6484095" y="2979623"/>
                  <a:pt x="6542375" y="3040173"/>
                  <a:pt x="6461407" y="3019612"/>
                </a:cubicBezTo>
                <a:cubicBezTo>
                  <a:pt x="6468780" y="3031098"/>
                  <a:pt x="6489767" y="3031523"/>
                  <a:pt x="6506358" y="3036343"/>
                </a:cubicBezTo>
                <a:cubicBezTo>
                  <a:pt x="6512172" y="3064703"/>
                  <a:pt x="6471050" y="3050523"/>
                  <a:pt x="6468638" y="3072219"/>
                </a:cubicBezTo>
                <a:cubicBezTo>
                  <a:pt x="6511179" y="3122842"/>
                  <a:pt x="6520112" y="3069099"/>
                  <a:pt x="6548756" y="3120148"/>
                </a:cubicBezTo>
                <a:cubicBezTo>
                  <a:pt x="6518836" y="3114051"/>
                  <a:pt x="6509761" y="3103558"/>
                  <a:pt x="6520396" y="3134328"/>
                </a:cubicBezTo>
                <a:cubicBezTo>
                  <a:pt x="6487782" y="3144678"/>
                  <a:pt x="6515858" y="3108803"/>
                  <a:pt x="6494021" y="3110788"/>
                </a:cubicBezTo>
                <a:cubicBezTo>
                  <a:pt x="6479841" y="3138298"/>
                  <a:pt x="6499409" y="3144147"/>
                  <a:pt x="6527361" y="3144519"/>
                </a:cubicBezTo>
                <a:lnTo>
                  <a:pt x="6555391" y="3143570"/>
                </a:lnTo>
                <a:lnTo>
                  <a:pt x="6484432" y="3162341"/>
                </a:lnTo>
                <a:cubicBezTo>
                  <a:pt x="6459607" y="3163883"/>
                  <a:pt x="6434480" y="3160578"/>
                  <a:pt x="6410500" y="3152337"/>
                </a:cubicBezTo>
                <a:cubicBezTo>
                  <a:pt x="6406956" y="3179279"/>
                  <a:pt x="6449638" y="3171054"/>
                  <a:pt x="6463960" y="3184384"/>
                </a:cubicBezTo>
                <a:cubicBezTo>
                  <a:pt x="6478140" y="3150777"/>
                  <a:pt x="6494872" y="3197570"/>
                  <a:pt x="6536278" y="3194734"/>
                </a:cubicBezTo>
                <a:cubicBezTo>
                  <a:pt x="6529329" y="3221676"/>
                  <a:pt x="6554853" y="3224088"/>
                  <a:pt x="6552442" y="3247625"/>
                </a:cubicBezTo>
                <a:cubicBezTo>
                  <a:pt x="6573712" y="3243371"/>
                  <a:pt x="6560809" y="3208772"/>
                  <a:pt x="6598953" y="3219265"/>
                </a:cubicBezTo>
                <a:cubicBezTo>
                  <a:pt x="6605760" y="3237274"/>
                  <a:pt x="6552726" y="3252163"/>
                  <a:pt x="6597535" y="3256559"/>
                </a:cubicBezTo>
                <a:cubicBezTo>
                  <a:pt x="6595266" y="3266485"/>
                  <a:pt x="6559249" y="3269038"/>
                  <a:pt x="6597535" y="3271449"/>
                </a:cubicBezTo>
                <a:cubicBezTo>
                  <a:pt x="6564779" y="3298673"/>
                  <a:pt x="6619798" y="3310444"/>
                  <a:pt x="6559674" y="3307323"/>
                </a:cubicBezTo>
                <a:cubicBezTo>
                  <a:pt x="6567190" y="3325474"/>
                  <a:pt x="6610864" y="3312428"/>
                  <a:pt x="6614410" y="3301935"/>
                </a:cubicBezTo>
                <a:cubicBezTo>
                  <a:pt x="6628590" y="3312570"/>
                  <a:pt x="6627172" y="3335683"/>
                  <a:pt x="6639792" y="3347736"/>
                </a:cubicBezTo>
                <a:cubicBezTo>
                  <a:pt x="6659927" y="3344333"/>
                  <a:pt x="6690272" y="3338803"/>
                  <a:pt x="6693534" y="3364752"/>
                </a:cubicBezTo>
                <a:cubicBezTo>
                  <a:pt x="6683182" y="3355677"/>
                  <a:pt x="6661770" y="3355110"/>
                  <a:pt x="6639508" y="3355110"/>
                </a:cubicBezTo>
                <a:cubicBezTo>
                  <a:pt x="6673966" y="3366312"/>
                  <a:pt x="6609304" y="3384604"/>
                  <a:pt x="6602640" y="3368581"/>
                </a:cubicBezTo>
                <a:cubicBezTo>
                  <a:pt x="6599095" y="3379499"/>
                  <a:pt x="6625754" y="3439481"/>
                  <a:pt x="6563786" y="3434376"/>
                </a:cubicBezTo>
                <a:cubicBezTo>
                  <a:pt x="6589310" y="3420196"/>
                  <a:pt x="6602356" y="3380350"/>
                  <a:pt x="6557689" y="3359506"/>
                </a:cubicBezTo>
                <a:cubicBezTo>
                  <a:pt x="6521388" y="3355393"/>
                  <a:pt x="6560100" y="3418211"/>
                  <a:pt x="6510612" y="3402046"/>
                </a:cubicBezTo>
                <a:cubicBezTo>
                  <a:pt x="6512313" y="3415233"/>
                  <a:pt x="6525500" y="3419771"/>
                  <a:pt x="6546204" y="3418353"/>
                </a:cubicBezTo>
                <a:cubicBezTo>
                  <a:pt x="6561660" y="3436220"/>
                  <a:pt x="6482960" y="3418353"/>
                  <a:pt x="6464810" y="3415233"/>
                </a:cubicBezTo>
                <a:cubicBezTo>
                  <a:pt x="6479285" y="3405498"/>
                  <a:pt x="6491992" y="3393366"/>
                  <a:pt x="6502387" y="3379358"/>
                </a:cubicBezTo>
                <a:cubicBezTo>
                  <a:pt x="6464526" y="3386022"/>
                  <a:pt x="6452899" y="3371275"/>
                  <a:pt x="6429786" y="3384037"/>
                </a:cubicBezTo>
                <a:cubicBezTo>
                  <a:pt x="6403694" y="3367588"/>
                  <a:pt x="6469064" y="3368297"/>
                  <a:pt x="6493738" y="3371559"/>
                </a:cubicBezTo>
                <a:cubicBezTo>
                  <a:pt x="6487993" y="3365449"/>
                  <a:pt x="6485018" y="3357242"/>
                  <a:pt x="6485514" y="3348871"/>
                </a:cubicBezTo>
                <a:cubicBezTo>
                  <a:pt x="6506500" y="3347453"/>
                  <a:pt x="6494731" y="3370850"/>
                  <a:pt x="6511747" y="3372268"/>
                </a:cubicBezTo>
                <a:cubicBezTo>
                  <a:pt x="6552869" y="3367872"/>
                  <a:pt x="6496149" y="3321078"/>
                  <a:pt x="6549182" y="3343908"/>
                </a:cubicBezTo>
                <a:cubicBezTo>
                  <a:pt x="6539824" y="3324481"/>
                  <a:pt x="6501112" y="3327317"/>
                  <a:pt x="6468214" y="3325757"/>
                </a:cubicBezTo>
                <a:cubicBezTo>
                  <a:pt x="6502956" y="3348729"/>
                  <a:pt x="6389374" y="3340788"/>
                  <a:pt x="6386396" y="3330153"/>
                </a:cubicBezTo>
                <a:cubicBezTo>
                  <a:pt x="6392635" y="3356528"/>
                  <a:pt x="6410927" y="3355677"/>
                  <a:pt x="6384694" y="3374820"/>
                </a:cubicBezTo>
                <a:cubicBezTo>
                  <a:pt x="6425674" y="3362625"/>
                  <a:pt x="6407808" y="3382335"/>
                  <a:pt x="6392918" y="3397508"/>
                </a:cubicBezTo>
                <a:cubicBezTo>
                  <a:pt x="6409226" y="3399068"/>
                  <a:pt x="6412345" y="3389000"/>
                  <a:pt x="6429503" y="3391411"/>
                </a:cubicBezTo>
                <a:cubicBezTo>
                  <a:pt x="6424610" y="3402267"/>
                  <a:pt x="6412763" y="3408190"/>
                  <a:pt x="6401143" y="3405591"/>
                </a:cubicBezTo>
                <a:cubicBezTo>
                  <a:pt x="6419860" y="3424876"/>
                  <a:pt x="6566198" y="3430973"/>
                  <a:pt x="6480693" y="3461176"/>
                </a:cubicBezTo>
                <a:cubicBezTo>
                  <a:pt x="6503806" y="3443593"/>
                  <a:pt x="6475162" y="3428562"/>
                  <a:pt x="6445526" y="3429839"/>
                </a:cubicBezTo>
                <a:cubicBezTo>
                  <a:pt x="6462542" y="3438205"/>
                  <a:pt x="6473886" y="3489111"/>
                  <a:pt x="6497850" y="3484148"/>
                </a:cubicBezTo>
                <a:cubicBezTo>
                  <a:pt x="6512030" y="3485566"/>
                  <a:pt x="6488066" y="3515628"/>
                  <a:pt x="6469490" y="3512508"/>
                </a:cubicBezTo>
                <a:cubicBezTo>
                  <a:pt x="6462968" y="3536472"/>
                  <a:pt x="6501538" y="3524136"/>
                  <a:pt x="6477288" y="3542711"/>
                </a:cubicBezTo>
                <a:cubicBezTo>
                  <a:pt x="6509052" y="3545406"/>
                  <a:pt x="6516852" y="3526688"/>
                  <a:pt x="6532734" y="3515060"/>
                </a:cubicBezTo>
                <a:cubicBezTo>
                  <a:pt x="6564921" y="3527539"/>
                  <a:pt x="6560384" y="3552070"/>
                  <a:pt x="6603634" y="3540301"/>
                </a:cubicBezTo>
                <a:cubicBezTo>
                  <a:pt x="6588034" y="3546824"/>
                  <a:pt x="6582931" y="3562989"/>
                  <a:pt x="6575274" y="3576460"/>
                </a:cubicBezTo>
                <a:cubicBezTo>
                  <a:pt x="6561094" y="3576460"/>
                  <a:pt x="6541098" y="3571639"/>
                  <a:pt x="6538972" y="3582557"/>
                </a:cubicBezTo>
                <a:cubicBezTo>
                  <a:pt x="6499268" y="3556466"/>
                  <a:pt x="6460982" y="3523427"/>
                  <a:pt x="6404688" y="3547391"/>
                </a:cubicBezTo>
                <a:cubicBezTo>
                  <a:pt x="6421704" y="3563414"/>
                  <a:pt x="6447228" y="3543704"/>
                  <a:pt x="6467648" y="3557459"/>
                </a:cubicBezTo>
                <a:cubicBezTo>
                  <a:pt x="6405114" y="3578729"/>
                  <a:pt x="6375052" y="3595461"/>
                  <a:pt x="6382567" y="3651189"/>
                </a:cubicBezTo>
                <a:cubicBezTo>
                  <a:pt x="6362715" y="3649629"/>
                  <a:pt x="6295076" y="3643815"/>
                  <a:pt x="6327974" y="3663809"/>
                </a:cubicBezTo>
                <a:cubicBezTo>
                  <a:pt x="6319111" y="3672671"/>
                  <a:pt x="6301067" y="3673451"/>
                  <a:pt x="6284140" y="3670367"/>
                </a:cubicBezTo>
                <a:lnTo>
                  <a:pt x="6266024" y="3664919"/>
                </a:lnTo>
                <a:lnTo>
                  <a:pt x="6266009" y="3692754"/>
                </a:lnTo>
                <a:lnTo>
                  <a:pt x="6277033" y="3687358"/>
                </a:lnTo>
                <a:cubicBezTo>
                  <a:pt x="6281827" y="3685443"/>
                  <a:pt x="6286568" y="3684300"/>
                  <a:pt x="6291106" y="3684938"/>
                </a:cubicBezTo>
                <a:cubicBezTo>
                  <a:pt x="6304294" y="3688625"/>
                  <a:pt x="6287136" y="3694439"/>
                  <a:pt x="6290256" y="3707341"/>
                </a:cubicBezTo>
                <a:cubicBezTo>
                  <a:pt x="6333930" y="3700677"/>
                  <a:pt x="6294793" y="3677138"/>
                  <a:pt x="6353782" y="3694721"/>
                </a:cubicBezTo>
                <a:cubicBezTo>
                  <a:pt x="6431063" y="3638001"/>
                  <a:pt x="6428085" y="3599573"/>
                  <a:pt x="6555847" y="3605529"/>
                </a:cubicBezTo>
                <a:cubicBezTo>
                  <a:pt x="6582080" y="3622120"/>
                  <a:pt x="6491044" y="3598439"/>
                  <a:pt x="6509620" y="3633889"/>
                </a:cubicBezTo>
                <a:cubicBezTo>
                  <a:pt x="6524792" y="3647076"/>
                  <a:pt x="6533159" y="3633889"/>
                  <a:pt x="6563362" y="3643391"/>
                </a:cubicBezTo>
                <a:cubicBezTo>
                  <a:pt x="6563362" y="3653317"/>
                  <a:pt x="6562654" y="3663243"/>
                  <a:pt x="6562228" y="3673169"/>
                </a:cubicBezTo>
                <a:cubicBezTo>
                  <a:pt x="6551734" y="3671609"/>
                  <a:pt x="6555138" y="3658989"/>
                  <a:pt x="6554004" y="3650481"/>
                </a:cubicBezTo>
                <a:cubicBezTo>
                  <a:pt x="6537980" y="3648921"/>
                  <a:pt x="6534720" y="3658847"/>
                  <a:pt x="6517702" y="3656578"/>
                </a:cubicBezTo>
                <a:cubicBezTo>
                  <a:pt x="6514158" y="3676004"/>
                  <a:pt x="6535853" y="3676429"/>
                  <a:pt x="6552869" y="3680399"/>
                </a:cubicBezTo>
                <a:cubicBezTo>
                  <a:pt x="6551168" y="3699401"/>
                  <a:pt x="6517278" y="3689616"/>
                  <a:pt x="6515718" y="3708759"/>
                </a:cubicBezTo>
                <a:cubicBezTo>
                  <a:pt x="6538406" y="3717836"/>
                  <a:pt x="6548474" y="3677989"/>
                  <a:pt x="6561094" y="3703229"/>
                </a:cubicBezTo>
                <a:cubicBezTo>
                  <a:pt x="6559676" y="3725066"/>
                  <a:pt x="6506360" y="3706065"/>
                  <a:pt x="6514017" y="3753568"/>
                </a:cubicBezTo>
                <a:cubicBezTo>
                  <a:pt x="6515576" y="3771151"/>
                  <a:pt x="6553294" y="3759382"/>
                  <a:pt x="6558968" y="3755270"/>
                </a:cubicBezTo>
                <a:cubicBezTo>
                  <a:pt x="6588604" y="3755270"/>
                  <a:pt x="6502248" y="3772853"/>
                  <a:pt x="6494448" y="3790153"/>
                </a:cubicBezTo>
                <a:cubicBezTo>
                  <a:pt x="6474738" y="3788451"/>
                  <a:pt x="6491896" y="3758389"/>
                  <a:pt x="6487217" y="3745060"/>
                </a:cubicBezTo>
                <a:cubicBezTo>
                  <a:pt x="6399300" y="3745060"/>
                  <a:pt x="6376046" y="3764061"/>
                  <a:pt x="6315922" y="3745769"/>
                </a:cubicBezTo>
                <a:cubicBezTo>
                  <a:pt x="6320058" y="3756545"/>
                  <a:pt x="6330976" y="3763143"/>
                  <a:pt x="6342439" y="3761793"/>
                </a:cubicBezTo>
                <a:cubicBezTo>
                  <a:pt x="6323934" y="3774448"/>
                  <a:pt x="6310295" y="3764691"/>
                  <a:pt x="6291291" y="3763627"/>
                </a:cubicBezTo>
                <a:lnTo>
                  <a:pt x="6286657" y="3764281"/>
                </a:lnTo>
                <a:lnTo>
                  <a:pt x="6288554" y="3767892"/>
                </a:lnTo>
                <a:cubicBezTo>
                  <a:pt x="6287632" y="3771473"/>
                  <a:pt x="6286240" y="3772323"/>
                  <a:pt x="6284576" y="3771488"/>
                </a:cubicBezTo>
                <a:lnTo>
                  <a:pt x="6279270" y="3765323"/>
                </a:lnTo>
                <a:lnTo>
                  <a:pt x="6270121" y="3766614"/>
                </a:lnTo>
                <a:lnTo>
                  <a:pt x="6272506" y="3754003"/>
                </a:lnTo>
                <a:lnTo>
                  <a:pt x="6267567" y="3746622"/>
                </a:lnTo>
                <a:lnTo>
                  <a:pt x="6267142" y="3746764"/>
                </a:lnTo>
                <a:lnTo>
                  <a:pt x="6268888" y="3744813"/>
                </a:lnTo>
                <a:lnTo>
                  <a:pt x="6268091" y="3743441"/>
                </a:lnTo>
                <a:lnTo>
                  <a:pt x="6258356" y="3743128"/>
                </a:lnTo>
                <a:lnTo>
                  <a:pt x="6254877" y="3748486"/>
                </a:lnTo>
                <a:cubicBezTo>
                  <a:pt x="6247751" y="3752959"/>
                  <a:pt x="6239669" y="3743573"/>
                  <a:pt x="6232544" y="3754846"/>
                </a:cubicBezTo>
                <a:cubicBezTo>
                  <a:pt x="6239917" y="3780229"/>
                  <a:pt x="6242186" y="3809156"/>
                  <a:pt x="6250127" y="3769026"/>
                </a:cubicBezTo>
                <a:cubicBezTo>
                  <a:pt x="6251262" y="3776896"/>
                  <a:pt x="6251687" y="3789020"/>
                  <a:pt x="6253140" y="3797688"/>
                </a:cubicBezTo>
                <a:lnTo>
                  <a:pt x="6254441" y="3801565"/>
                </a:lnTo>
                <a:lnTo>
                  <a:pt x="6269270" y="3804333"/>
                </a:lnTo>
                <a:lnTo>
                  <a:pt x="6259612" y="3810640"/>
                </a:lnTo>
                <a:lnTo>
                  <a:pt x="6254625" y="3819896"/>
                </a:lnTo>
                <a:lnTo>
                  <a:pt x="6264741" y="3823589"/>
                </a:lnTo>
                <a:cubicBezTo>
                  <a:pt x="6278859" y="3825789"/>
                  <a:pt x="6294014" y="3820711"/>
                  <a:pt x="6313795" y="3820499"/>
                </a:cubicBezTo>
                <a:cubicBezTo>
                  <a:pt x="6313795" y="3808304"/>
                  <a:pt x="6331238" y="3805185"/>
                  <a:pt x="6350805" y="3792139"/>
                </a:cubicBezTo>
                <a:cubicBezTo>
                  <a:pt x="6371934" y="3793132"/>
                  <a:pt x="6346693" y="3812415"/>
                  <a:pt x="6332229" y="3806319"/>
                </a:cubicBezTo>
                <a:cubicBezTo>
                  <a:pt x="6373210" y="3826880"/>
                  <a:pt x="6309116" y="3819790"/>
                  <a:pt x="6303869" y="3842619"/>
                </a:cubicBezTo>
                <a:cubicBezTo>
                  <a:pt x="6337618" y="3836805"/>
                  <a:pt x="6354918" y="3816386"/>
                  <a:pt x="6403130" y="3823901"/>
                </a:cubicBezTo>
                <a:cubicBezTo>
                  <a:pt x="6415182" y="3807594"/>
                  <a:pt x="6412346" y="3787033"/>
                  <a:pt x="6396323" y="3764061"/>
                </a:cubicBezTo>
                <a:cubicBezTo>
                  <a:pt x="6442692" y="3776398"/>
                  <a:pt x="6429788" y="3825886"/>
                  <a:pt x="6402278" y="3846447"/>
                </a:cubicBezTo>
                <a:cubicBezTo>
                  <a:pt x="6391644" y="3837514"/>
                  <a:pt x="6386680" y="3824469"/>
                  <a:pt x="6357895" y="3829715"/>
                </a:cubicBezTo>
                <a:lnTo>
                  <a:pt x="6357895" y="3843895"/>
                </a:lnTo>
                <a:cubicBezTo>
                  <a:pt x="6359738" y="3853397"/>
                  <a:pt x="6375478" y="3852119"/>
                  <a:pt x="6375762" y="3844604"/>
                </a:cubicBezTo>
                <a:cubicBezTo>
                  <a:pt x="6388240" y="3847724"/>
                  <a:pt x="6375762" y="3857791"/>
                  <a:pt x="6366262" y="3858784"/>
                </a:cubicBezTo>
                <a:cubicBezTo>
                  <a:pt x="6390651" y="3870412"/>
                  <a:pt x="6416316" y="3858784"/>
                  <a:pt x="6446520" y="3876934"/>
                </a:cubicBezTo>
                <a:cubicBezTo>
                  <a:pt x="6444535" y="3898204"/>
                  <a:pt x="6385120" y="3868143"/>
                  <a:pt x="6383136" y="3889413"/>
                </a:cubicBezTo>
                <a:cubicBezTo>
                  <a:pt x="6428228" y="3905011"/>
                  <a:pt x="6478992" y="3871546"/>
                  <a:pt x="6535429" y="3902742"/>
                </a:cubicBezTo>
                <a:cubicBezTo>
                  <a:pt x="6492889" y="3925714"/>
                  <a:pt x="6403838" y="3896503"/>
                  <a:pt x="6354350" y="3940461"/>
                </a:cubicBezTo>
                <a:cubicBezTo>
                  <a:pt x="6364702" y="3920325"/>
                  <a:pt x="6300182" y="3919900"/>
                  <a:pt x="6282599" y="3937910"/>
                </a:cubicBezTo>
                <a:cubicBezTo>
                  <a:pt x="6290682" y="3959037"/>
                  <a:pt x="6306847" y="3927842"/>
                  <a:pt x="6318191" y="3946558"/>
                </a:cubicBezTo>
                <a:cubicBezTo>
                  <a:pt x="6308300" y="3951167"/>
                  <a:pt x="6295211" y="3952948"/>
                  <a:pt x="6280503" y="3953305"/>
                </a:cubicBezTo>
                <a:lnTo>
                  <a:pt x="6278791" y="3953240"/>
                </a:lnTo>
                <a:lnTo>
                  <a:pt x="6278769" y="3954643"/>
                </a:lnTo>
                <a:lnTo>
                  <a:pt x="6278666" y="3953235"/>
                </a:lnTo>
                <a:lnTo>
                  <a:pt x="6266789" y="3952784"/>
                </a:lnTo>
                <a:lnTo>
                  <a:pt x="6270892" y="3961314"/>
                </a:lnTo>
                <a:cubicBezTo>
                  <a:pt x="6272370" y="3967192"/>
                  <a:pt x="6273380" y="3975204"/>
                  <a:pt x="6273522" y="3985413"/>
                </a:cubicBezTo>
                <a:lnTo>
                  <a:pt x="6272530" y="3985697"/>
                </a:lnTo>
                <a:cubicBezTo>
                  <a:pt x="6269339" y="3973360"/>
                  <a:pt x="6267603" y="3966270"/>
                  <a:pt x="6265441" y="3963133"/>
                </a:cubicBezTo>
                <a:lnTo>
                  <a:pt x="6256752" y="3964171"/>
                </a:lnTo>
                <a:lnTo>
                  <a:pt x="6256366" y="3962725"/>
                </a:lnTo>
                <a:lnTo>
                  <a:pt x="6256404" y="3962204"/>
                </a:lnTo>
                <a:lnTo>
                  <a:pt x="6259229" y="3952496"/>
                </a:lnTo>
                <a:lnTo>
                  <a:pt x="6257125" y="3952416"/>
                </a:lnTo>
                <a:lnTo>
                  <a:pt x="6256404" y="3962204"/>
                </a:lnTo>
                <a:lnTo>
                  <a:pt x="6255799" y="3964285"/>
                </a:lnTo>
                <a:lnTo>
                  <a:pt x="6256752" y="3964171"/>
                </a:lnTo>
                <a:lnTo>
                  <a:pt x="6260042" y="3976508"/>
                </a:lnTo>
                <a:cubicBezTo>
                  <a:pt x="6267380" y="3999330"/>
                  <a:pt x="6266806" y="3963364"/>
                  <a:pt x="6274374" y="4006542"/>
                </a:cubicBezTo>
                <a:cubicBezTo>
                  <a:pt x="6268419" y="4002004"/>
                  <a:pt x="6266150" y="3992362"/>
                  <a:pt x="6270262" y="4021714"/>
                </a:cubicBezTo>
                <a:cubicBezTo>
                  <a:pt x="6264732" y="4033625"/>
                  <a:pt x="6267710" y="3996474"/>
                  <a:pt x="6263740" y="3999593"/>
                </a:cubicBezTo>
                <a:cubicBezTo>
                  <a:pt x="6262960" y="4027953"/>
                  <a:pt x="6266966" y="4032810"/>
                  <a:pt x="6272177" y="4031693"/>
                </a:cubicBezTo>
                <a:lnTo>
                  <a:pt x="6276964" y="4029400"/>
                </a:lnTo>
                <a:lnTo>
                  <a:pt x="6271915" y="4043186"/>
                </a:lnTo>
                <a:cubicBezTo>
                  <a:pt x="6265733" y="4054479"/>
                  <a:pt x="6257997" y="4054186"/>
                  <a:pt x="6250978" y="4044402"/>
                </a:cubicBezTo>
                <a:cubicBezTo>
                  <a:pt x="6251970" y="4071344"/>
                  <a:pt x="6259486" y="4060993"/>
                  <a:pt x="6263030" y="4073613"/>
                </a:cubicBezTo>
                <a:cubicBezTo>
                  <a:pt x="6263030" y="4039439"/>
                  <a:pt x="6269553" y="4085099"/>
                  <a:pt x="6277210" y="4080278"/>
                </a:cubicBezTo>
                <a:cubicBezTo>
                  <a:pt x="6277210" y="4107503"/>
                  <a:pt x="6282599" y="4108638"/>
                  <a:pt x="6283733" y="4132177"/>
                </a:cubicBezTo>
                <a:cubicBezTo>
                  <a:pt x="6287562" y="4126930"/>
                  <a:pt x="6282741" y="4093040"/>
                  <a:pt x="6290682" y="4101831"/>
                </a:cubicBezTo>
                <a:cubicBezTo>
                  <a:pt x="6293092" y="4119415"/>
                  <a:pt x="6284159" y="4136998"/>
                  <a:pt x="6292950" y="4139125"/>
                </a:cubicBezTo>
                <a:cubicBezTo>
                  <a:pt x="6292950" y="4149051"/>
                  <a:pt x="6286569" y="4153305"/>
                  <a:pt x="6293801" y="4154014"/>
                </a:cubicBezTo>
                <a:cubicBezTo>
                  <a:pt x="6291674" y="4168194"/>
                  <a:pt x="6293411" y="4177623"/>
                  <a:pt x="6294226" y="4183490"/>
                </a:cubicBezTo>
                <a:lnTo>
                  <a:pt x="6292601" y="4186070"/>
                </a:lnTo>
                <a:lnTo>
                  <a:pt x="6298631" y="4185679"/>
                </a:lnTo>
                <a:lnTo>
                  <a:pt x="6299190" y="4183650"/>
                </a:lnTo>
                <a:lnTo>
                  <a:pt x="6299559" y="4185619"/>
                </a:lnTo>
                <a:lnTo>
                  <a:pt x="6334301" y="4183366"/>
                </a:lnTo>
                <a:cubicBezTo>
                  <a:pt x="6353178" y="4183366"/>
                  <a:pt x="6373278" y="4182586"/>
                  <a:pt x="6391925" y="4175425"/>
                </a:cubicBezTo>
                <a:lnTo>
                  <a:pt x="6391925" y="4175708"/>
                </a:lnTo>
                <a:cubicBezTo>
                  <a:pt x="6378454" y="4199673"/>
                  <a:pt x="6336056" y="4197404"/>
                  <a:pt x="6310106" y="4209882"/>
                </a:cubicBezTo>
                <a:lnTo>
                  <a:pt x="6303399" y="4206214"/>
                </a:lnTo>
                <a:lnTo>
                  <a:pt x="6307130" y="4227892"/>
                </a:lnTo>
                <a:cubicBezTo>
                  <a:pt x="6310675" y="4223496"/>
                  <a:pt x="6316064" y="4216406"/>
                  <a:pt x="6318616" y="4242072"/>
                </a:cubicBezTo>
                <a:cubicBezTo>
                  <a:pt x="6315922" y="4233422"/>
                  <a:pt x="6311810" y="4233989"/>
                  <a:pt x="6307556" y="4235123"/>
                </a:cubicBezTo>
                <a:cubicBezTo>
                  <a:pt x="6314929" y="4244624"/>
                  <a:pt x="6303869" y="4266036"/>
                  <a:pt x="6301458" y="4250438"/>
                </a:cubicBezTo>
                <a:cubicBezTo>
                  <a:pt x="6301458" y="4261498"/>
                  <a:pt x="6310959" y="4320487"/>
                  <a:pt x="6298622" y="4317935"/>
                </a:cubicBezTo>
                <a:cubicBezTo>
                  <a:pt x="6303320" y="4293049"/>
                  <a:pt x="6301112" y="4267352"/>
                  <a:pt x="6292241" y="4243631"/>
                </a:cubicBezTo>
                <a:cubicBezTo>
                  <a:pt x="6285151" y="4241363"/>
                  <a:pt x="6296779" y="4302053"/>
                  <a:pt x="6286144" y="4288724"/>
                </a:cubicBezTo>
                <a:cubicBezTo>
                  <a:pt x="6287420" y="4301911"/>
                  <a:pt x="6290256" y="4305598"/>
                  <a:pt x="6294085" y="4302904"/>
                </a:cubicBezTo>
                <a:cubicBezTo>
                  <a:pt x="6298339" y="4319920"/>
                  <a:pt x="6281890" y="4306023"/>
                  <a:pt x="6278345" y="4303896"/>
                </a:cubicBezTo>
                <a:cubicBezTo>
                  <a:pt x="6280675" y="4291474"/>
                  <a:pt x="6282284" y="4278927"/>
                  <a:pt x="6283166" y="4266319"/>
                </a:cubicBezTo>
                <a:cubicBezTo>
                  <a:pt x="6276360" y="4274827"/>
                  <a:pt x="6273098" y="4260647"/>
                  <a:pt x="6268986" y="4274686"/>
                </a:cubicBezTo>
                <a:cubicBezTo>
                  <a:pt x="6262889" y="4259513"/>
                  <a:pt x="6275367" y="4256819"/>
                  <a:pt x="6280330" y="4258946"/>
                </a:cubicBezTo>
                <a:cubicBezTo>
                  <a:pt x="6278630" y="4251632"/>
                  <a:pt x="6277584" y="4244182"/>
                  <a:pt x="6277210" y="4236683"/>
                </a:cubicBezTo>
                <a:cubicBezTo>
                  <a:pt x="6281181" y="4234131"/>
                  <a:pt x="6280472" y="4258237"/>
                  <a:pt x="6283875" y="4258662"/>
                </a:cubicBezTo>
                <a:cubicBezTo>
                  <a:pt x="6291390" y="4252281"/>
                  <a:pt x="6277494" y="4208465"/>
                  <a:pt x="6289122" y="4228459"/>
                </a:cubicBezTo>
                <a:cubicBezTo>
                  <a:pt x="6286002" y="4209599"/>
                  <a:pt x="6278769" y="4214279"/>
                  <a:pt x="6272389" y="4214279"/>
                </a:cubicBezTo>
                <a:cubicBezTo>
                  <a:pt x="6280614" y="4235407"/>
                  <a:pt x="6258209" y="4233138"/>
                  <a:pt x="6257217" y="4222787"/>
                </a:cubicBezTo>
                <a:cubicBezTo>
                  <a:pt x="6260053" y="4248736"/>
                  <a:pt x="6263456" y="4246893"/>
                  <a:pt x="6259769" y="4267312"/>
                </a:cubicBezTo>
                <a:cubicBezTo>
                  <a:pt x="6266716" y="4253132"/>
                  <a:pt x="6264589" y="4273835"/>
                  <a:pt x="6262746" y="4289575"/>
                </a:cubicBezTo>
                <a:cubicBezTo>
                  <a:pt x="6266008" y="4290284"/>
                  <a:pt x="6266008" y="4280216"/>
                  <a:pt x="6269410" y="4281776"/>
                </a:cubicBezTo>
                <a:cubicBezTo>
                  <a:pt x="6269410" y="4290851"/>
                  <a:pt x="6267992" y="4297232"/>
                  <a:pt x="6265014" y="4296806"/>
                </a:cubicBezTo>
                <a:cubicBezTo>
                  <a:pt x="6269694" y="4315099"/>
                  <a:pt x="6298339" y="4313681"/>
                  <a:pt x="6283874" y="4348138"/>
                </a:cubicBezTo>
                <a:cubicBezTo>
                  <a:pt x="6287135" y="4329420"/>
                  <a:pt x="6280612" y="4315949"/>
                  <a:pt x="6275082" y="4318785"/>
                </a:cubicBezTo>
                <a:cubicBezTo>
                  <a:pt x="6278911" y="4326301"/>
                  <a:pt x="6284584" y="4376356"/>
                  <a:pt x="6289262" y="4370259"/>
                </a:cubicBezTo>
                <a:cubicBezTo>
                  <a:pt x="6292240" y="4370968"/>
                  <a:pt x="6289262" y="4402022"/>
                  <a:pt x="6285717" y="4400320"/>
                </a:cubicBezTo>
                <a:cubicBezTo>
                  <a:pt x="6285717" y="4424426"/>
                  <a:pt x="6292807" y="4410105"/>
                  <a:pt x="6289262" y="4429957"/>
                </a:cubicBezTo>
                <a:cubicBezTo>
                  <a:pt x="6295644" y="4430949"/>
                  <a:pt x="6295927" y="4411948"/>
                  <a:pt x="6298196" y="4399470"/>
                </a:cubicBezTo>
                <a:cubicBezTo>
                  <a:pt x="6305286" y="4410388"/>
                  <a:pt x="6306137" y="4434920"/>
                  <a:pt x="6313795" y="4421023"/>
                </a:cubicBezTo>
                <a:cubicBezTo>
                  <a:pt x="6311554" y="4433420"/>
                  <a:pt x="6310509" y="4446004"/>
                  <a:pt x="6310674" y="4458600"/>
                </a:cubicBezTo>
                <a:cubicBezTo>
                  <a:pt x="6307980" y="4459451"/>
                  <a:pt x="6303727" y="4455481"/>
                  <a:pt x="6304010" y="4466541"/>
                </a:cubicBezTo>
                <a:cubicBezTo>
                  <a:pt x="6294509" y="4442577"/>
                  <a:pt x="6284866" y="4411523"/>
                  <a:pt x="6275650" y="4438181"/>
                </a:cubicBezTo>
                <a:cubicBezTo>
                  <a:pt x="6280045" y="4453212"/>
                  <a:pt x="6283733" y="4432367"/>
                  <a:pt x="6288554" y="4444846"/>
                </a:cubicBezTo>
                <a:cubicBezTo>
                  <a:pt x="6277776" y="4469377"/>
                  <a:pt x="6272955" y="4487386"/>
                  <a:pt x="6278061" y="4542688"/>
                </a:cubicBezTo>
                <a:cubicBezTo>
                  <a:pt x="6274091" y="4542688"/>
                  <a:pt x="6260336" y="4539852"/>
                  <a:pt x="6268134" y="4558144"/>
                </a:cubicBezTo>
                <a:cubicBezTo>
                  <a:pt x="6265724" y="4576720"/>
                  <a:pt x="6253954" y="4564241"/>
                  <a:pt x="6251403" y="4551621"/>
                </a:cubicBezTo>
                <a:cubicBezTo>
                  <a:pt x="6249134" y="4571331"/>
                  <a:pt x="6257499" y="4576436"/>
                  <a:pt x="6252111" y="4596430"/>
                </a:cubicBezTo>
                <a:cubicBezTo>
                  <a:pt x="6255656" y="4605931"/>
                  <a:pt x="6258350" y="4579130"/>
                  <a:pt x="6262038" y="4580832"/>
                </a:cubicBezTo>
                <a:cubicBezTo>
                  <a:pt x="6265725" y="4582532"/>
                  <a:pt x="6262038" y="4590474"/>
                  <a:pt x="6263314" y="4603236"/>
                </a:cubicBezTo>
                <a:cubicBezTo>
                  <a:pt x="6271679" y="4594728"/>
                  <a:pt x="6262320" y="4573033"/>
                  <a:pt x="6275224" y="4587638"/>
                </a:cubicBezTo>
                <a:cubicBezTo>
                  <a:pt x="6286853" y="4526805"/>
                  <a:pt x="6283590" y="4488378"/>
                  <a:pt x="6309116" y="4488378"/>
                </a:cubicBezTo>
                <a:cubicBezTo>
                  <a:pt x="6315355" y="4503409"/>
                  <a:pt x="6295928" y="4484550"/>
                  <a:pt x="6301884" y="4518724"/>
                </a:cubicBezTo>
                <a:cubicBezTo>
                  <a:pt x="6305854" y="4531202"/>
                  <a:pt x="6306562" y="4517164"/>
                  <a:pt x="6313227" y="4525388"/>
                </a:cubicBezTo>
                <a:lnTo>
                  <a:pt x="6314928" y="4555166"/>
                </a:lnTo>
                <a:cubicBezTo>
                  <a:pt x="6312801" y="4554174"/>
                  <a:pt x="6312659" y="4541695"/>
                  <a:pt x="6311809" y="4533045"/>
                </a:cubicBezTo>
                <a:cubicBezTo>
                  <a:pt x="6308547" y="4532195"/>
                  <a:pt x="6308547" y="4542404"/>
                  <a:pt x="6305144" y="4540986"/>
                </a:cubicBezTo>
                <a:cubicBezTo>
                  <a:pt x="6305144" y="4560555"/>
                  <a:pt x="6309965" y="4559846"/>
                  <a:pt x="6313652" y="4562823"/>
                </a:cubicBezTo>
                <a:cubicBezTo>
                  <a:pt x="6314645" y="4581966"/>
                  <a:pt x="6307271" y="4573884"/>
                  <a:pt x="6308264" y="4593027"/>
                </a:cubicBezTo>
                <a:cubicBezTo>
                  <a:pt x="6313368" y="4600826"/>
                  <a:pt x="6312659" y="4560555"/>
                  <a:pt x="6316772" y="4585086"/>
                </a:cubicBezTo>
                <a:cubicBezTo>
                  <a:pt x="6318048" y="4606923"/>
                  <a:pt x="6306137" y="4590758"/>
                  <a:pt x="6310958" y="4637694"/>
                </a:cubicBezTo>
                <a:cubicBezTo>
                  <a:pt x="6312376" y="4655135"/>
                  <a:pt x="6319182" y="4641522"/>
                  <a:pt x="6320034" y="4637694"/>
                </a:cubicBezTo>
                <a:cubicBezTo>
                  <a:pt x="6325990" y="4636701"/>
                  <a:pt x="6309824" y="4658113"/>
                  <a:pt x="6309541" y="4675696"/>
                </a:cubicBezTo>
                <a:cubicBezTo>
                  <a:pt x="6305429" y="4674987"/>
                  <a:pt x="6306847" y="4644075"/>
                  <a:pt x="6305003" y="4631171"/>
                </a:cubicBezTo>
                <a:cubicBezTo>
                  <a:pt x="6287420" y="4635141"/>
                  <a:pt x="6284016" y="4655702"/>
                  <a:pt x="6270830" y="4640672"/>
                </a:cubicBezTo>
                <a:cubicBezTo>
                  <a:pt x="6272248" y="4649747"/>
                  <a:pt x="6274091" y="4655844"/>
                  <a:pt x="6277210" y="4654852"/>
                </a:cubicBezTo>
                <a:cubicBezTo>
                  <a:pt x="6273382" y="4673144"/>
                  <a:pt x="6268702" y="4650881"/>
                  <a:pt x="6263030" y="4663218"/>
                </a:cubicBezTo>
                <a:cubicBezTo>
                  <a:pt x="6263881" y="4613304"/>
                  <a:pt x="6248850" y="4646911"/>
                  <a:pt x="6248850" y="4678816"/>
                </a:cubicBezTo>
                <a:cubicBezTo>
                  <a:pt x="6243746" y="4678816"/>
                  <a:pt x="6252112" y="4658255"/>
                  <a:pt x="6244313" y="4664636"/>
                </a:cubicBezTo>
                <a:cubicBezTo>
                  <a:pt x="6244313" y="4657404"/>
                  <a:pt x="6246298" y="4658822"/>
                  <a:pt x="6247574" y="4657120"/>
                </a:cubicBezTo>
                <a:cubicBezTo>
                  <a:pt x="6243462" y="4633298"/>
                  <a:pt x="6242186" y="4683637"/>
                  <a:pt x="6236656" y="4657120"/>
                </a:cubicBezTo>
                <a:cubicBezTo>
                  <a:pt x="6238499" y="4696683"/>
                  <a:pt x="6243888" y="4661658"/>
                  <a:pt x="6249276" y="4686331"/>
                </a:cubicBezTo>
                <a:cubicBezTo>
                  <a:pt x="6249276" y="4698101"/>
                  <a:pt x="6243746" y="4692996"/>
                  <a:pt x="6247149" y="4716109"/>
                </a:cubicBezTo>
                <a:cubicBezTo>
                  <a:pt x="6253388" y="4722632"/>
                  <a:pt x="6248425" y="4691861"/>
                  <a:pt x="6250978" y="4686189"/>
                </a:cubicBezTo>
                <a:cubicBezTo>
                  <a:pt x="6255799" y="4723199"/>
                  <a:pt x="6256933" y="4686189"/>
                  <a:pt x="6265158" y="4700369"/>
                </a:cubicBezTo>
                <a:cubicBezTo>
                  <a:pt x="6265158" y="4708452"/>
                  <a:pt x="6261896" y="4705474"/>
                  <a:pt x="6262322" y="4715258"/>
                </a:cubicBezTo>
                <a:cubicBezTo>
                  <a:pt x="6266859" y="4725610"/>
                  <a:pt x="6269979" y="4716109"/>
                  <a:pt x="6275225" y="4714549"/>
                </a:cubicBezTo>
                <a:cubicBezTo>
                  <a:pt x="6275404" y="4704281"/>
                  <a:pt x="6277322" y="4694116"/>
                  <a:pt x="6280897" y="4684488"/>
                </a:cubicBezTo>
                <a:cubicBezTo>
                  <a:pt x="6285151" y="4684488"/>
                  <a:pt x="6280897" y="4704765"/>
                  <a:pt x="6278061" y="4699660"/>
                </a:cubicBezTo>
                <a:cubicBezTo>
                  <a:pt x="6287562" y="4717953"/>
                  <a:pt x="6274233" y="4713840"/>
                  <a:pt x="6274658" y="4737096"/>
                </a:cubicBezTo>
                <a:cubicBezTo>
                  <a:pt x="6281039" y="4729723"/>
                  <a:pt x="6283166" y="4708736"/>
                  <a:pt x="6293518" y="4713415"/>
                </a:cubicBezTo>
                <a:cubicBezTo>
                  <a:pt x="6294580" y="4693509"/>
                  <a:pt x="6292814" y="4673552"/>
                  <a:pt x="6288271" y="4654143"/>
                </a:cubicBezTo>
                <a:cubicBezTo>
                  <a:pt x="6298339" y="4664070"/>
                  <a:pt x="6299048" y="4714125"/>
                  <a:pt x="6294794" y="4735961"/>
                </a:cubicBezTo>
                <a:cubicBezTo>
                  <a:pt x="6292100" y="4727737"/>
                  <a:pt x="6290255" y="4714833"/>
                  <a:pt x="6284866" y="4721781"/>
                </a:cubicBezTo>
                <a:lnTo>
                  <a:pt x="6285717" y="4736670"/>
                </a:lnTo>
                <a:cubicBezTo>
                  <a:pt x="6286568" y="4746029"/>
                  <a:pt x="6289688" y="4744044"/>
                  <a:pt x="6289262" y="4736670"/>
                </a:cubicBezTo>
                <a:cubicBezTo>
                  <a:pt x="6292100" y="4739081"/>
                  <a:pt x="6290255" y="4749716"/>
                  <a:pt x="6288270" y="4751701"/>
                </a:cubicBezTo>
                <a:cubicBezTo>
                  <a:pt x="6294084" y="4761911"/>
                  <a:pt x="6298479" y="4749290"/>
                  <a:pt x="6305711" y="4765881"/>
                </a:cubicBezTo>
                <a:cubicBezTo>
                  <a:pt x="6306705" y="4787293"/>
                  <a:pt x="6292807" y="4760209"/>
                  <a:pt x="6293658" y="4781479"/>
                </a:cubicBezTo>
                <a:cubicBezTo>
                  <a:pt x="6303868" y="4794808"/>
                  <a:pt x="6311950" y="4758791"/>
                  <a:pt x="6325563" y="4787009"/>
                </a:cubicBezTo>
                <a:cubicBezTo>
                  <a:pt x="6318473" y="4812108"/>
                  <a:pt x="6298479" y="4787009"/>
                  <a:pt x="6291248" y="4833945"/>
                </a:cubicBezTo>
                <a:cubicBezTo>
                  <a:pt x="6291957" y="4813242"/>
                  <a:pt x="6278911" y="4816362"/>
                  <a:pt x="6276358" y="4834796"/>
                </a:cubicBezTo>
                <a:cubicBezTo>
                  <a:pt x="6279336" y="4855641"/>
                  <a:pt x="6280754" y="4823736"/>
                  <a:pt x="6284158" y="4841886"/>
                </a:cubicBezTo>
                <a:cubicBezTo>
                  <a:pt x="6277209" y="4862163"/>
                  <a:pt x="6257074" y="4839192"/>
                  <a:pt x="6249700" y="4858618"/>
                </a:cubicBezTo>
                <a:cubicBezTo>
                  <a:pt x="6250409" y="4870955"/>
                  <a:pt x="6251118" y="4883433"/>
                  <a:pt x="6251685" y="4895912"/>
                </a:cubicBezTo>
                <a:cubicBezTo>
                  <a:pt x="6243744" y="4892083"/>
                  <a:pt x="6244028" y="4927533"/>
                  <a:pt x="6244028" y="4963550"/>
                </a:cubicBezTo>
                <a:cubicBezTo>
                  <a:pt x="6243036" y="4974894"/>
                  <a:pt x="6229848" y="4977021"/>
                  <a:pt x="6236229" y="4993896"/>
                </a:cubicBezTo>
                <a:cubicBezTo>
                  <a:pt x="6219072" y="4993896"/>
                  <a:pt x="6197943" y="4982835"/>
                  <a:pt x="6178091" y="4959296"/>
                </a:cubicBezTo>
                <a:cubicBezTo>
                  <a:pt x="6179106" y="4951827"/>
                  <a:pt x="6179391" y="4944276"/>
                  <a:pt x="6178942" y="4936750"/>
                </a:cubicBezTo>
                <a:cubicBezTo>
                  <a:pt x="6188018" y="4942139"/>
                  <a:pt x="6194965" y="4949087"/>
                  <a:pt x="6195674" y="4973476"/>
                </a:cubicBezTo>
                <a:cubicBezTo>
                  <a:pt x="6201630" y="4965677"/>
                  <a:pt x="6216944" y="4988933"/>
                  <a:pt x="6215526" y="4957595"/>
                </a:cubicBezTo>
                <a:cubicBezTo>
                  <a:pt x="6219497" y="4967663"/>
                  <a:pt x="6252536" y="4961991"/>
                  <a:pt x="6235804" y="4911652"/>
                </a:cubicBezTo>
                <a:cubicBezTo>
                  <a:pt x="6239065" y="4895486"/>
                  <a:pt x="6246013" y="4921719"/>
                  <a:pt x="6243461" y="4881448"/>
                </a:cubicBezTo>
                <a:cubicBezTo>
                  <a:pt x="6238356" y="4855782"/>
                  <a:pt x="6222049" y="4885136"/>
                  <a:pt x="6209712" y="4875634"/>
                </a:cubicBezTo>
                <a:cubicBezTo>
                  <a:pt x="6216377" y="4894352"/>
                  <a:pt x="6227863" y="4889814"/>
                  <a:pt x="6238072" y="4889105"/>
                </a:cubicBezTo>
                <a:cubicBezTo>
                  <a:pt x="6231550" y="4909526"/>
                  <a:pt x="6206168" y="4913496"/>
                  <a:pt x="6206026" y="4883292"/>
                </a:cubicBezTo>
                <a:cubicBezTo>
                  <a:pt x="6190144" y="4892083"/>
                  <a:pt x="6181920" y="4876627"/>
                  <a:pt x="6173979" y="4877336"/>
                </a:cubicBezTo>
                <a:cubicBezTo>
                  <a:pt x="6174972" y="4891516"/>
                  <a:pt x="6180502" y="4881590"/>
                  <a:pt x="6182203" y="4891516"/>
                </a:cubicBezTo>
                <a:cubicBezTo>
                  <a:pt x="6178800" y="4899315"/>
                  <a:pt x="6173837" y="4895203"/>
                  <a:pt x="6165754" y="4899740"/>
                </a:cubicBezTo>
                <a:cubicBezTo>
                  <a:pt x="6174830" y="4909525"/>
                  <a:pt x="6188726" y="4916756"/>
                  <a:pt x="6194114" y="4898464"/>
                </a:cubicBezTo>
                <a:cubicBezTo>
                  <a:pt x="6198227" y="4945542"/>
                  <a:pt x="6179934" y="4917749"/>
                  <a:pt x="6161217" y="4914771"/>
                </a:cubicBezTo>
                <a:cubicBezTo>
                  <a:pt x="6166747" y="4925973"/>
                  <a:pt x="6171709" y="4939870"/>
                  <a:pt x="6176815" y="4928951"/>
                </a:cubicBezTo>
                <a:cubicBezTo>
                  <a:pt x="6175822" y="4940153"/>
                  <a:pt x="6172844" y="4945116"/>
                  <a:pt x="6168165" y="4944266"/>
                </a:cubicBezTo>
                <a:cubicBezTo>
                  <a:pt x="6170718" y="4962416"/>
                  <a:pt x="6179084" y="4951923"/>
                  <a:pt x="6179226" y="4981134"/>
                </a:cubicBezTo>
                <a:cubicBezTo>
                  <a:pt x="6172136" y="4985671"/>
                  <a:pt x="6171568" y="4957737"/>
                  <a:pt x="6166605" y="4951781"/>
                </a:cubicBezTo>
                <a:cubicBezTo>
                  <a:pt x="6150439" y="4954759"/>
                  <a:pt x="6130446" y="4936467"/>
                  <a:pt x="6109885" y="4946818"/>
                </a:cubicBezTo>
                <a:cubicBezTo>
                  <a:pt x="6099534" y="4948803"/>
                  <a:pt x="6107191" y="4933772"/>
                  <a:pt x="6113430" y="4939161"/>
                </a:cubicBezTo>
                <a:cubicBezTo>
                  <a:pt x="6122506" y="4923279"/>
                  <a:pt x="6140656" y="4937743"/>
                  <a:pt x="6150156" y="4922712"/>
                </a:cubicBezTo>
                <a:cubicBezTo>
                  <a:pt x="6153843" y="4920443"/>
                  <a:pt x="6152992" y="4902575"/>
                  <a:pt x="6154409" y="4892650"/>
                </a:cubicBezTo>
                <a:cubicBezTo>
                  <a:pt x="6157387" y="4892650"/>
                  <a:pt x="6161358" y="4888822"/>
                  <a:pt x="6162208" y="4899740"/>
                </a:cubicBezTo>
                <a:cubicBezTo>
                  <a:pt x="6162846" y="4892650"/>
                  <a:pt x="6163378" y="4884993"/>
                  <a:pt x="6164743" y="4880083"/>
                </a:cubicBezTo>
                <a:lnTo>
                  <a:pt x="6165906" y="4878044"/>
                </a:lnTo>
                <a:lnTo>
                  <a:pt x="6172276" y="4876911"/>
                </a:lnTo>
                <a:cubicBezTo>
                  <a:pt x="6170291" y="4874961"/>
                  <a:pt x="6168749" y="4874527"/>
                  <a:pt x="6167532" y="4875194"/>
                </a:cubicBezTo>
                <a:lnTo>
                  <a:pt x="6165906" y="4878044"/>
                </a:lnTo>
                <a:lnTo>
                  <a:pt x="6153578" y="4880236"/>
                </a:lnTo>
                <a:cubicBezTo>
                  <a:pt x="6139467" y="4890852"/>
                  <a:pt x="6135267" y="4917040"/>
                  <a:pt x="6106339" y="4902151"/>
                </a:cubicBezTo>
                <a:cubicBezTo>
                  <a:pt x="6110451" y="4882866"/>
                  <a:pt x="6100809" y="4891658"/>
                  <a:pt x="6105063" y="4872373"/>
                </a:cubicBezTo>
                <a:cubicBezTo>
                  <a:pt x="6102085" y="4883433"/>
                  <a:pt x="6092726" y="4873082"/>
                  <a:pt x="6090883" y="4887829"/>
                </a:cubicBezTo>
                <a:cubicBezTo>
                  <a:pt x="6086487" y="4887829"/>
                  <a:pt x="6090883" y="4867410"/>
                  <a:pt x="6094002" y="4872798"/>
                </a:cubicBezTo>
                <a:cubicBezTo>
                  <a:pt x="6073442" y="4869112"/>
                  <a:pt x="6037282" y="4852663"/>
                  <a:pt x="6025229" y="4875209"/>
                </a:cubicBezTo>
                <a:cubicBezTo>
                  <a:pt x="6017998" y="4869112"/>
                  <a:pt x="6012326" y="4855499"/>
                  <a:pt x="6002541" y="4861029"/>
                </a:cubicBezTo>
                <a:cubicBezTo>
                  <a:pt x="6002541" y="4851812"/>
                  <a:pt x="6004385" y="4845573"/>
                  <a:pt x="6007646" y="4845856"/>
                </a:cubicBezTo>
                <a:cubicBezTo>
                  <a:pt x="5996728" y="4815653"/>
                  <a:pt x="5991339" y="4891800"/>
                  <a:pt x="5980279" y="4861596"/>
                </a:cubicBezTo>
                <a:cubicBezTo>
                  <a:pt x="5982264" y="4848692"/>
                  <a:pt x="5988787" y="4852096"/>
                  <a:pt x="5988645" y="4831535"/>
                </a:cubicBezTo>
                <a:cubicBezTo>
                  <a:pt x="5979712" y="4834654"/>
                  <a:pt x="5976876" y="4849685"/>
                  <a:pt x="5968509" y="4839617"/>
                </a:cubicBezTo>
                <a:cubicBezTo>
                  <a:pt x="5969585" y="4844676"/>
                  <a:pt x="5971606" y="4849487"/>
                  <a:pt x="5974465" y="4853797"/>
                </a:cubicBezTo>
                <a:cubicBezTo>
                  <a:pt x="5966241" y="4865141"/>
                  <a:pt x="5923133" y="4853797"/>
                  <a:pt x="5959434" y="4846849"/>
                </a:cubicBezTo>
                <a:cubicBezTo>
                  <a:pt x="5949366" y="4816929"/>
                  <a:pt x="5922283" y="4861029"/>
                  <a:pt x="5921715" y="4818489"/>
                </a:cubicBezTo>
                <a:cubicBezTo>
                  <a:pt x="5893355" y="4864999"/>
                  <a:pt x="5850815" y="4825154"/>
                  <a:pt x="5818343" y="4835221"/>
                </a:cubicBezTo>
                <a:cubicBezTo>
                  <a:pt x="5815932" y="4863581"/>
                  <a:pt x="5826568" y="4836639"/>
                  <a:pt x="5824299" y="4865141"/>
                </a:cubicBezTo>
                <a:cubicBezTo>
                  <a:pt x="5800104" y="4827298"/>
                  <a:pt x="5771024" y="4866537"/>
                  <a:pt x="5749313" y="4847965"/>
                </a:cubicBezTo>
                <a:lnTo>
                  <a:pt x="5747807" y="4845934"/>
                </a:lnTo>
                <a:lnTo>
                  <a:pt x="5749009" y="4860070"/>
                </a:lnTo>
                <a:cubicBezTo>
                  <a:pt x="5749215" y="4868020"/>
                  <a:pt x="5748932" y="4877263"/>
                  <a:pt x="5747868" y="4888962"/>
                </a:cubicBezTo>
                <a:cubicBezTo>
                  <a:pt x="5743898" y="4885700"/>
                  <a:pt x="5745457" y="4865423"/>
                  <a:pt x="5737942" y="4874782"/>
                </a:cubicBezTo>
                <a:lnTo>
                  <a:pt x="5738809" y="4839101"/>
                </a:lnTo>
                <a:lnTo>
                  <a:pt x="5733793" y="4848115"/>
                </a:lnTo>
                <a:cubicBezTo>
                  <a:pt x="5722064" y="4861535"/>
                  <a:pt x="5707857" y="4844566"/>
                  <a:pt x="5695948" y="4840240"/>
                </a:cubicBezTo>
                <a:lnTo>
                  <a:pt x="5695837" y="4840271"/>
                </a:lnTo>
                <a:lnTo>
                  <a:pt x="5696058" y="4841462"/>
                </a:lnTo>
                <a:cubicBezTo>
                  <a:pt x="5697955" y="4844192"/>
                  <a:pt x="5700436" y="4844865"/>
                  <a:pt x="5702777" y="4846425"/>
                </a:cubicBezTo>
                <a:cubicBezTo>
                  <a:pt x="5702777" y="4865568"/>
                  <a:pt x="5693418" y="4857202"/>
                  <a:pt x="5693418" y="4876345"/>
                </a:cubicBezTo>
                <a:cubicBezTo>
                  <a:pt x="5699799" y="4884286"/>
                  <a:pt x="5701500" y="4844014"/>
                  <a:pt x="5705471" y="4868688"/>
                </a:cubicBezTo>
                <a:cubicBezTo>
                  <a:pt x="5705471" y="4890666"/>
                  <a:pt x="5691291" y="4873934"/>
                  <a:pt x="5693985" y="4921012"/>
                </a:cubicBezTo>
                <a:cubicBezTo>
                  <a:pt x="5694836" y="4938595"/>
                  <a:pt x="5704762" y="4925266"/>
                  <a:pt x="5706179" y="4921012"/>
                </a:cubicBezTo>
                <a:cubicBezTo>
                  <a:pt x="5714120" y="4920303"/>
                  <a:pt x="5691148" y="4941006"/>
                  <a:pt x="5689448" y="4958589"/>
                </a:cubicBezTo>
                <a:cubicBezTo>
                  <a:pt x="5684058" y="4957738"/>
                  <a:pt x="5688028" y="4926966"/>
                  <a:pt x="5686470" y="4913780"/>
                </a:cubicBezTo>
                <a:cubicBezTo>
                  <a:pt x="5662788" y="4917042"/>
                  <a:pt x="5656975" y="4937461"/>
                  <a:pt x="5640385" y="4921863"/>
                </a:cubicBezTo>
                <a:cubicBezTo>
                  <a:pt x="5641518" y="4930938"/>
                  <a:pt x="5643646" y="4937176"/>
                  <a:pt x="5647757" y="4936043"/>
                </a:cubicBezTo>
                <a:cubicBezTo>
                  <a:pt x="5641518" y="4954050"/>
                  <a:pt x="5636698" y="4931789"/>
                  <a:pt x="5628473" y="4943841"/>
                </a:cubicBezTo>
                <a:cubicBezTo>
                  <a:pt x="5632586" y="4893928"/>
                  <a:pt x="5610465" y="4927109"/>
                  <a:pt x="5609047" y="4959014"/>
                </a:cubicBezTo>
                <a:cubicBezTo>
                  <a:pt x="5602240" y="4959014"/>
                  <a:pt x="5614719" y="4938595"/>
                  <a:pt x="5604084" y="4944125"/>
                </a:cubicBezTo>
                <a:cubicBezTo>
                  <a:pt x="5604084" y="4936894"/>
                  <a:pt x="5606920" y="4938312"/>
                  <a:pt x="5608905" y="4936610"/>
                </a:cubicBezTo>
                <a:cubicBezTo>
                  <a:pt x="5604651" y="4912646"/>
                  <a:pt x="5599972" y="4962843"/>
                  <a:pt x="5594725" y="4936610"/>
                </a:cubicBezTo>
                <a:cubicBezTo>
                  <a:pt x="5594725" y="4976314"/>
                  <a:pt x="5604084" y="4941431"/>
                  <a:pt x="5609756" y="4966246"/>
                </a:cubicBezTo>
                <a:cubicBezTo>
                  <a:pt x="5608905" y="4978016"/>
                  <a:pt x="5602240" y="4972769"/>
                  <a:pt x="5605217" y="4996024"/>
                </a:cubicBezTo>
                <a:cubicBezTo>
                  <a:pt x="5613158" y="5002831"/>
                  <a:pt x="5608338" y="4971776"/>
                  <a:pt x="5612165" y="4966246"/>
                </a:cubicBezTo>
                <a:cubicBezTo>
                  <a:pt x="5616278" y="5003398"/>
                  <a:pt x="5620106" y="4966246"/>
                  <a:pt x="5629465" y="4980426"/>
                </a:cubicBezTo>
                <a:cubicBezTo>
                  <a:pt x="5629465" y="4988509"/>
                  <a:pt x="5624644" y="4985389"/>
                  <a:pt x="5624787" y="4995315"/>
                </a:cubicBezTo>
                <a:cubicBezTo>
                  <a:pt x="5629890" y="5005807"/>
                  <a:pt x="5634713" y="4996308"/>
                  <a:pt x="5641803" y="4995315"/>
                </a:cubicBezTo>
                <a:cubicBezTo>
                  <a:pt x="5641803" y="4983120"/>
                  <a:pt x="5646198" y="4979149"/>
                  <a:pt x="5651162" y="4965536"/>
                </a:cubicBezTo>
                <a:cubicBezTo>
                  <a:pt x="5656975" y="4965536"/>
                  <a:pt x="5651162" y="4985813"/>
                  <a:pt x="5646482" y="4980425"/>
                </a:cubicBezTo>
                <a:cubicBezTo>
                  <a:pt x="5657968" y="4999284"/>
                  <a:pt x="5640526" y="4994605"/>
                  <a:pt x="5639676" y="5017860"/>
                </a:cubicBezTo>
                <a:cubicBezTo>
                  <a:pt x="5648609" y="5010770"/>
                  <a:pt x="5652863" y="4989500"/>
                  <a:pt x="5666192" y="4995032"/>
                </a:cubicBezTo>
                <a:cubicBezTo>
                  <a:pt x="5668852" y="4975157"/>
                  <a:pt x="5667793" y="4954962"/>
                  <a:pt x="5663073" y="4935476"/>
                </a:cubicBezTo>
                <a:cubicBezTo>
                  <a:pt x="5675835" y="4945968"/>
                  <a:pt x="5673424" y="4995882"/>
                  <a:pt x="5666476" y="5017578"/>
                </a:cubicBezTo>
                <a:cubicBezTo>
                  <a:pt x="5663356" y="5009212"/>
                  <a:pt x="5661796" y="4996308"/>
                  <a:pt x="5654139" y="5003398"/>
                </a:cubicBezTo>
                <a:cubicBezTo>
                  <a:pt x="5654139" y="5008361"/>
                  <a:pt x="5654139" y="5013324"/>
                  <a:pt x="5654139" y="5018286"/>
                </a:cubicBezTo>
                <a:cubicBezTo>
                  <a:pt x="5654847" y="5027646"/>
                  <a:pt x="5659102" y="5025801"/>
                  <a:pt x="5658960" y="5018286"/>
                </a:cubicBezTo>
                <a:cubicBezTo>
                  <a:pt x="5662362" y="5020697"/>
                  <a:pt x="5658960" y="5031332"/>
                  <a:pt x="5656692" y="5032466"/>
                </a:cubicBezTo>
                <a:cubicBezTo>
                  <a:pt x="5663639" y="5043101"/>
                  <a:pt x="5670872" y="5030622"/>
                  <a:pt x="5678812" y="5046646"/>
                </a:cubicBezTo>
                <a:cubicBezTo>
                  <a:pt x="5678812" y="5068059"/>
                  <a:pt x="5662080" y="5040407"/>
                  <a:pt x="5661937" y="5061819"/>
                </a:cubicBezTo>
                <a:cubicBezTo>
                  <a:pt x="5674417" y="5075999"/>
                  <a:pt x="5687461" y="5039840"/>
                  <a:pt x="5703485" y="5068626"/>
                </a:cubicBezTo>
                <a:cubicBezTo>
                  <a:pt x="5692567" y="5093441"/>
                  <a:pt x="5667752" y="5068626"/>
                  <a:pt x="5655272" y="5114002"/>
                </a:cubicBezTo>
                <a:cubicBezTo>
                  <a:pt x="5657684" y="5093441"/>
                  <a:pt x="5640243" y="5095851"/>
                  <a:pt x="5635704" y="5114002"/>
                </a:cubicBezTo>
                <a:cubicBezTo>
                  <a:pt x="5638398" y="5134847"/>
                  <a:pt x="5642086" y="5103083"/>
                  <a:pt x="5645631" y="5121375"/>
                </a:cubicBezTo>
                <a:cubicBezTo>
                  <a:pt x="5635279" y="5141369"/>
                  <a:pt x="5610181" y="5117689"/>
                  <a:pt x="5599546" y="5136832"/>
                </a:cubicBezTo>
                <a:lnTo>
                  <a:pt x="5599546" y="5174125"/>
                </a:lnTo>
                <a:cubicBezTo>
                  <a:pt x="5589194" y="5170013"/>
                  <a:pt x="5587635" y="5205463"/>
                  <a:pt x="5585366" y="5241480"/>
                </a:cubicBezTo>
                <a:cubicBezTo>
                  <a:pt x="5583380" y="5252682"/>
                  <a:pt x="5565655" y="5254384"/>
                  <a:pt x="5573597" y="5271400"/>
                </a:cubicBezTo>
                <a:cubicBezTo>
                  <a:pt x="5545333" y="5269020"/>
                  <a:pt x="5519027" y="5255994"/>
                  <a:pt x="5500002" y="5234956"/>
                </a:cubicBezTo>
                <a:cubicBezTo>
                  <a:pt x="5501696" y="5227614"/>
                  <a:pt x="5502459" y="5220086"/>
                  <a:pt x="5502271" y="5212553"/>
                </a:cubicBezTo>
                <a:cubicBezTo>
                  <a:pt x="5513615" y="5218225"/>
                  <a:pt x="5522407" y="5225315"/>
                  <a:pt x="5522123" y="5249562"/>
                </a:cubicBezTo>
                <a:cubicBezTo>
                  <a:pt x="5530206" y="5242046"/>
                  <a:pt x="5548924" y="5265869"/>
                  <a:pt x="5548782" y="5234389"/>
                </a:cubicBezTo>
                <a:cubicBezTo>
                  <a:pt x="5553319" y="5244740"/>
                  <a:pt x="5596427" y="5240203"/>
                  <a:pt x="5577142" y="5189297"/>
                </a:cubicBezTo>
                <a:cubicBezTo>
                  <a:pt x="5582388" y="5173273"/>
                  <a:pt x="5589904" y="5199649"/>
                  <a:pt x="5589053" y="5159378"/>
                </a:cubicBezTo>
                <a:cubicBezTo>
                  <a:pt x="5583665" y="5133570"/>
                  <a:pt x="5560693" y="5162356"/>
                  <a:pt x="5545095" y="5152430"/>
                </a:cubicBezTo>
                <a:cubicBezTo>
                  <a:pt x="5552893" y="5171431"/>
                  <a:pt x="5568067" y="5166610"/>
                  <a:pt x="5581821" y="5166610"/>
                </a:cubicBezTo>
                <a:cubicBezTo>
                  <a:pt x="5572179" y="5186745"/>
                  <a:pt x="5539281" y="5189865"/>
                  <a:pt x="5540274" y="5159662"/>
                </a:cubicBezTo>
                <a:cubicBezTo>
                  <a:pt x="5519004" y="5167744"/>
                  <a:pt x="5509220" y="5152146"/>
                  <a:pt x="5498726" y="5152713"/>
                </a:cubicBezTo>
                <a:cubicBezTo>
                  <a:pt x="5498726" y="5166893"/>
                  <a:pt x="5507092" y="5157109"/>
                  <a:pt x="5508652" y="5166893"/>
                </a:cubicBezTo>
                <a:cubicBezTo>
                  <a:pt x="5503973" y="5174551"/>
                  <a:pt x="5497592" y="5170297"/>
                  <a:pt x="5486815" y="5174692"/>
                </a:cubicBezTo>
                <a:cubicBezTo>
                  <a:pt x="5498159" y="5184760"/>
                  <a:pt x="5516026" y="5192276"/>
                  <a:pt x="5523400" y="5174692"/>
                </a:cubicBezTo>
                <a:cubicBezTo>
                  <a:pt x="5526236" y="5221912"/>
                  <a:pt x="5503122" y="5193552"/>
                  <a:pt x="5479725" y="5190149"/>
                </a:cubicBezTo>
                <a:cubicBezTo>
                  <a:pt x="5486390" y="5201493"/>
                  <a:pt x="5492204" y="5215531"/>
                  <a:pt x="5499435" y="5204329"/>
                </a:cubicBezTo>
                <a:cubicBezTo>
                  <a:pt x="5497450" y="5215389"/>
                  <a:pt x="5493480" y="5220352"/>
                  <a:pt x="5487382" y="5219359"/>
                </a:cubicBezTo>
                <a:cubicBezTo>
                  <a:pt x="5489793" y="5237510"/>
                  <a:pt x="5501562" y="5227300"/>
                  <a:pt x="5500002" y="5256511"/>
                </a:cubicBezTo>
                <a:cubicBezTo>
                  <a:pt x="5490644" y="5260765"/>
                  <a:pt x="5491211" y="5232972"/>
                  <a:pt x="5484972" y="5226733"/>
                </a:cubicBezTo>
                <a:cubicBezTo>
                  <a:pt x="5463844" y="5229427"/>
                  <a:pt x="5438603" y="5210426"/>
                  <a:pt x="5411803" y="5220351"/>
                </a:cubicBezTo>
                <a:cubicBezTo>
                  <a:pt x="5397623" y="5222052"/>
                  <a:pt x="5408825" y="5207165"/>
                  <a:pt x="5416624" y="5212694"/>
                </a:cubicBezTo>
                <a:cubicBezTo>
                  <a:pt x="5429244" y="5197096"/>
                  <a:pt x="5452358" y="5212694"/>
                  <a:pt x="5465120" y="5197237"/>
                </a:cubicBezTo>
                <a:cubicBezTo>
                  <a:pt x="5470224" y="5195110"/>
                  <a:pt x="5469799" y="5177244"/>
                  <a:pt x="5472210" y="5167319"/>
                </a:cubicBezTo>
                <a:cubicBezTo>
                  <a:pt x="5476038" y="5167319"/>
                  <a:pt x="5481427" y="5163774"/>
                  <a:pt x="5481994" y="5174691"/>
                </a:cubicBezTo>
                <a:cubicBezTo>
                  <a:pt x="5483199" y="5167601"/>
                  <a:pt x="5484263" y="5159980"/>
                  <a:pt x="5486265" y="5155123"/>
                </a:cubicBezTo>
                <a:lnTo>
                  <a:pt x="5487886" y="5153101"/>
                </a:lnTo>
                <a:lnTo>
                  <a:pt x="5496174" y="5152146"/>
                </a:lnTo>
                <a:cubicBezTo>
                  <a:pt x="5493692" y="5150161"/>
                  <a:pt x="5491716" y="5149691"/>
                  <a:pt x="5490110" y="5150325"/>
                </a:cubicBezTo>
                <a:lnTo>
                  <a:pt x="5487886" y="5153101"/>
                </a:lnTo>
                <a:lnTo>
                  <a:pt x="5471536" y="5154984"/>
                </a:lnTo>
                <a:cubicBezTo>
                  <a:pt x="5452579" y="5165227"/>
                  <a:pt x="5445905" y="5191283"/>
                  <a:pt x="5408683" y="5175542"/>
                </a:cubicBezTo>
                <a:cubicBezTo>
                  <a:pt x="5415064" y="5156399"/>
                  <a:pt x="5402019" y="5165050"/>
                  <a:pt x="5408683" y="5145764"/>
                </a:cubicBezTo>
                <a:cubicBezTo>
                  <a:pt x="5404288" y="5156683"/>
                  <a:pt x="5392518" y="5145764"/>
                  <a:pt x="5389398" y="5160937"/>
                </a:cubicBezTo>
                <a:cubicBezTo>
                  <a:pt x="5383585" y="5160937"/>
                  <a:pt x="5389398" y="5140517"/>
                  <a:pt x="5394078" y="5145906"/>
                </a:cubicBezTo>
                <a:cubicBezTo>
                  <a:pt x="5367278" y="5141794"/>
                  <a:pt x="5320767" y="5124636"/>
                  <a:pt x="5303893" y="5147040"/>
                </a:cubicBezTo>
                <a:cubicBezTo>
                  <a:pt x="5294534" y="5140659"/>
                  <a:pt x="5287444" y="5127046"/>
                  <a:pt x="5274540" y="5132860"/>
                </a:cubicBezTo>
                <a:cubicBezTo>
                  <a:pt x="5275391" y="5123643"/>
                  <a:pt x="5277376" y="5117404"/>
                  <a:pt x="5281630" y="5117829"/>
                </a:cubicBezTo>
                <a:cubicBezTo>
                  <a:pt x="5268159" y="5087484"/>
                  <a:pt x="5258942" y="5163489"/>
                  <a:pt x="5245188" y="5133144"/>
                </a:cubicBezTo>
                <a:cubicBezTo>
                  <a:pt x="5248166" y="5120382"/>
                  <a:pt x="5256674" y="5123785"/>
                  <a:pt x="5257099" y="5103224"/>
                </a:cubicBezTo>
                <a:cubicBezTo>
                  <a:pt x="5245188" y="5106202"/>
                  <a:pt x="5241076" y="5121091"/>
                  <a:pt x="5230299" y="5111023"/>
                </a:cubicBezTo>
                <a:cubicBezTo>
                  <a:pt x="5231808" y="5116214"/>
                  <a:pt x="5234366" y="5121039"/>
                  <a:pt x="5237814" y="5125203"/>
                </a:cubicBezTo>
                <a:cubicBezTo>
                  <a:pt x="5226896" y="5136405"/>
                  <a:pt x="5170459" y="5125203"/>
                  <a:pt x="5218246" y="5117971"/>
                </a:cubicBezTo>
                <a:cubicBezTo>
                  <a:pt x="5205626" y="5087910"/>
                  <a:pt x="5169183" y="5131442"/>
                  <a:pt x="5169183" y="5088760"/>
                </a:cubicBezTo>
                <a:cubicBezTo>
                  <a:pt x="5131039" y="5135129"/>
                  <a:pt x="5075737" y="5095000"/>
                  <a:pt x="5032913" y="5105351"/>
                </a:cubicBezTo>
                <a:cubicBezTo>
                  <a:pt x="5029652" y="5133711"/>
                  <a:pt x="5043832" y="5106627"/>
                  <a:pt x="5040570" y="5135129"/>
                </a:cubicBezTo>
                <a:cubicBezTo>
                  <a:pt x="5004553" y="5092589"/>
                  <a:pt x="4959744" y="5149309"/>
                  <a:pt x="4930533" y="5106769"/>
                </a:cubicBezTo>
                <a:cubicBezTo>
                  <a:pt x="4908696" y="5150585"/>
                  <a:pt x="4874664" y="5094858"/>
                  <a:pt x="4855096" y="5115277"/>
                </a:cubicBezTo>
                <a:cubicBezTo>
                  <a:pt x="4852118" y="5080111"/>
                  <a:pt x="4844886" y="5107194"/>
                  <a:pt x="4837654" y="5085641"/>
                </a:cubicBezTo>
                <a:cubicBezTo>
                  <a:pt x="4831557" y="5115987"/>
                  <a:pt x="4818795" y="5092589"/>
                  <a:pt x="4806316" y="5108330"/>
                </a:cubicBezTo>
                <a:cubicBezTo>
                  <a:pt x="4802357" y="5098922"/>
                  <a:pt x="4800564" y="5088746"/>
                  <a:pt x="4801070" y="5078551"/>
                </a:cubicBezTo>
                <a:cubicBezTo>
                  <a:pt x="4794831" y="5079260"/>
                  <a:pt x="4797525" y="5106911"/>
                  <a:pt x="4794263" y="5115987"/>
                </a:cubicBezTo>
                <a:cubicBezTo>
                  <a:pt x="4792136" y="5108897"/>
                  <a:pt x="4778524" y="5100105"/>
                  <a:pt x="4777106" y="5115987"/>
                </a:cubicBezTo>
                <a:cubicBezTo>
                  <a:pt x="4775723" y="5105352"/>
                  <a:pt x="4772550" y="5100097"/>
                  <a:pt x="4768347" y="5097724"/>
                </a:cubicBezTo>
                <a:lnTo>
                  <a:pt x="4758666" y="5097096"/>
                </a:lnTo>
                <a:lnTo>
                  <a:pt x="4761933" y="5111307"/>
                </a:lnTo>
                <a:cubicBezTo>
                  <a:pt x="4748746" y="5095567"/>
                  <a:pt x="4743074" y="5118822"/>
                  <a:pt x="4732013" y="5105351"/>
                </a:cubicBezTo>
                <a:cubicBezTo>
                  <a:pt x="4731978" y="5101664"/>
                  <a:pt x="4733165" y="5099440"/>
                  <a:pt x="4734925" y="5097909"/>
                </a:cubicBezTo>
                <a:lnTo>
                  <a:pt x="4735967" y="5097370"/>
                </a:lnTo>
                <a:lnTo>
                  <a:pt x="4723222" y="5086776"/>
                </a:lnTo>
                <a:cubicBezTo>
                  <a:pt x="4728752" y="5069618"/>
                  <a:pt x="4745059" y="5083940"/>
                  <a:pt x="4754701" y="5078835"/>
                </a:cubicBezTo>
                <a:lnTo>
                  <a:pt x="4754167" y="5077496"/>
                </a:lnTo>
                <a:lnTo>
                  <a:pt x="4750411" y="5077648"/>
                </a:lnTo>
                <a:cubicBezTo>
                  <a:pt x="4739563" y="5077621"/>
                  <a:pt x="4728689" y="5077581"/>
                  <a:pt x="4718931" y="5078833"/>
                </a:cubicBezTo>
                <a:lnTo>
                  <a:pt x="4711673" y="5081451"/>
                </a:lnTo>
                <a:lnTo>
                  <a:pt x="4712179" y="5082298"/>
                </a:lnTo>
                <a:cubicBezTo>
                  <a:pt x="4713366" y="5085181"/>
                  <a:pt x="4714075" y="5088797"/>
                  <a:pt x="4713579" y="5093866"/>
                </a:cubicBezTo>
                <a:lnTo>
                  <a:pt x="4694378" y="5092338"/>
                </a:lnTo>
                <a:lnTo>
                  <a:pt x="4695995" y="5125063"/>
                </a:lnTo>
                <a:cubicBezTo>
                  <a:pt x="4671037" y="5122085"/>
                  <a:pt x="4667635" y="5157677"/>
                  <a:pt x="4664090" y="5193976"/>
                </a:cubicBezTo>
                <a:cubicBezTo>
                  <a:pt x="4659269" y="5205462"/>
                  <a:pt x="4616303" y="5209150"/>
                  <a:pt x="4635730" y="5225314"/>
                </a:cubicBezTo>
                <a:cubicBezTo>
                  <a:pt x="4605323" y="5226107"/>
                  <a:pt x="4574968" y="5224174"/>
                  <a:pt x="4545023" y="5219571"/>
                </a:cubicBezTo>
                <a:lnTo>
                  <a:pt x="4466332" y="5200162"/>
                </a:lnTo>
                <a:lnTo>
                  <a:pt x="4463046" y="5203132"/>
                </a:lnTo>
                <a:cubicBezTo>
                  <a:pt x="4453242" y="5204149"/>
                  <a:pt x="4442420" y="5187240"/>
                  <a:pt x="4438060" y="5187878"/>
                </a:cubicBezTo>
                <a:lnTo>
                  <a:pt x="4439731" y="5182147"/>
                </a:lnTo>
                <a:lnTo>
                  <a:pt x="4426857" y="5184759"/>
                </a:lnTo>
                <a:cubicBezTo>
                  <a:pt x="4433239" y="5202626"/>
                  <a:pt x="4460322" y="5190857"/>
                  <a:pt x="4458620" y="5220209"/>
                </a:cubicBezTo>
                <a:cubicBezTo>
                  <a:pt x="4435932" y="5225740"/>
                  <a:pt x="4436500" y="5197805"/>
                  <a:pt x="4421469" y="5192558"/>
                </a:cubicBezTo>
                <a:cubicBezTo>
                  <a:pt x="4370280" y="5198088"/>
                  <a:pt x="4308029" y="5182349"/>
                  <a:pt x="4243936" y="5196103"/>
                </a:cubicBezTo>
                <a:cubicBezTo>
                  <a:pt x="4210897" y="5200074"/>
                  <a:pt x="4235995" y="5183341"/>
                  <a:pt x="4255138" y="5187737"/>
                </a:cubicBezTo>
                <a:cubicBezTo>
                  <a:pt x="4285200" y="5170437"/>
                  <a:pt x="4341636" y="5182349"/>
                  <a:pt x="4372265" y="5165758"/>
                </a:cubicBezTo>
                <a:cubicBezTo>
                  <a:pt x="4384318" y="5162780"/>
                  <a:pt x="4383042" y="5145055"/>
                  <a:pt x="4388289" y="5134846"/>
                </a:cubicBezTo>
                <a:cubicBezTo>
                  <a:pt x="4397648" y="5134846"/>
                  <a:pt x="4410551" y="5129883"/>
                  <a:pt x="4412395" y="5140801"/>
                </a:cubicBezTo>
                <a:cubicBezTo>
                  <a:pt x="4415089" y="5133711"/>
                  <a:pt x="4417464" y="5125948"/>
                  <a:pt x="4422250" y="5120772"/>
                </a:cubicBezTo>
                <a:lnTo>
                  <a:pt x="4428892" y="5116916"/>
                </a:lnTo>
                <a:lnTo>
                  <a:pt x="4446568" y="5116270"/>
                </a:lnTo>
                <a:cubicBezTo>
                  <a:pt x="4440400" y="5114639"/>
                  <a:pt x="4435517" y="5114471"/>
                  <a:pt x="4431577" y="5115357"/>
                </a:cubicBezTo>
                <a:lnTo>
                  <a:pt x="4428892" y="5116916"/>
                </a:lnTo>
                <a:lnTo>
                  <a:pt x="4412684" y="5117508"/>
                </a:lnTo>
                <a:cubicBezTo>
                  <a:pt x="4395541" y="5119466"/>
                  <a:pt x="4382487" y="5123345"/>
                  <a:pt x="4370893" y="5127873"/>
                </a:cubicBezTo>
                <a:lnTo>
                  <a:pt x="4347531" y="5137961"/>
                </a:lnTo>
                <a:lnTo>
                  <a:pt x="4341920" y="5143919"/>
                </a:lnTo>
                <a:lnTo>
                  <a:pt x="4344014" y="5139480"/>
                </a:lnTo>
                <a:lnTo>
                  <a:pt x="4337864" y="5142135"/>
                </a:lnTo>
                <a:lnTo>
                  <a:pt x="4323737" y="5145853"/>
                </a:lnTo>
                <a:lnTo>
                  <a:pt x="4335255" y="5159517"/>
                </a:lnTo>
                <a:lnTo>
                  <a:pt x="4316829" y="5147671"/>
                </a:lnTo>
                <a:lnTo>
                  <a:pt x="4297825" y="5152673"/>
                </a:lnTo>
                <a:cubicBezTo>
                  <a:pt x="4281557" y="5154717"/>
                  <a:pt x="4261493" y="5154870"/>
                  <a:pt x="4235003" y="5151862"/>
                </a:cubicBezTo>
                <a:cubicBezTo>
                  <a:pt x="4249183" y="5131585"/>
                  <a:pt x="4218412" y="5142361"/>
                  <a:pt x="4233018" y="5122084"/>
                </a:cubicBezTo>
                <a:cubicBezTo>
                  <a:pt x="4222666" y="5133711"/>
                  <a:pt x="4193881" y="5125203"/>
                  <a:pt x="4186649" y="5140377"/>
                </a:cubicBezTo>
                <a:cubicBezTo>
                  <a:pt x="4172469" y="5141227"/>
                  <a:pt x="4187500" y="5119815"/>
                  <a:pt x="4197426" y="5124637"/>
                </a:cubicBezTo>
                <a:cubicBezTo>
                  <a:pt x="4132481" y="5124637"/>
                  <a:pt x="4018616" y="5115137"/>
                  <a:pt x="3978628" y="5140235"/>
                </a:cubicBezTo>
                <a:cubicBezTo>
                  <a:pt x="3955656" y="5135414"/>
                  <a:pt x="3937932" y="5123219"/>
                  <a:pt x="3906594" y="5131018"/>
                </a:cubicBezTo>
                <a:cubicBezTo>
                  <a:pt x="3908437" y="5121659"/>
                  <a:pt x="3912833" y="5115137"/>
                  <a:pt x="3923042" y="5114711"/>
                </a:cubicBezTo>
                <a:cubicBezTo>
                  <a:pt x="3888869" y="5086351"/>
                  <a:pt x="3870151" y="5164483"/>
                  <a:pt x="3835552" y="5136690"/>
                </a:cubicBezTo>
                <a:cubicBezTo>
                  <a:pt x="3842074" y="5123361"/>
                  <a:pt x="3862919" y="5125204"/>
                  <a:pt x="3862778" y="5104643"/>
                </a:cubicBezTo>
                <a:cubicBezTo>
                  <a:pt x="3834418" y="5109747"/>
                  <a:pt x="3824917" y="5125488"/>
                  <a:pt x="3798116" y="5117405"/>
                </a:cubicBezTo>
                <a:cubicBezTo>
                  <a:pt x="3803128" y="5123486"/>
                  <a:pt x="3809695" y="5128093"/>
                  <a:pt x="3817118" y="5130735"/>
                </a:cubicBezTo>
                <a:cubicBezTo>
                  <a:pt x="3791026" y="5143922"/>
                  <a:pt x="3653339" y="5142788"/>
                  <a:pt x="3769189" y="5127047"/>
                </a:cubicBezTo>
                <a:cubicBezTo>
                  <a:pt x="3736859" y="5098687"/>
                  <a:pt x="3650928" y="5149736"/>
                  <a:pt x="3648234" y="5107336"/>
                </a:cubicBezTo>
                <a:cubicBezTo>
                  <a:pt x="3558474" y="5161929"/>
                  <a:pt x="3421354" y="5132435"/>
                  <a:pt x="3318407" y="5153280"/>
                </a:cubicBezTo>
                <a:cubicBezTo>
                  <a:pt x="3312451" y="5182490"/>
                  <a:pt x="3344923" y="5152145"/>
                  <a:pt x="3338968" y="5181640"/>
                </a:cubicBezTo>
                <a:cubicBezTo>
                  <a:pt x="3248641" y="5147182"/>
                  <a:pt x="3144134" y="5213828"/>
                  <a:pt x="3070257" y="5179513"/>
                </a:cubicBezTo>
                <a:cubicBezTo>
                  <a:pt x="3020768" y="5228717"/>
                  <a:pt x="2933845" y="5181781"/>
                  <a:pt x="2887902" y="5207873"/>
                </a:cubicBezTo>
                <a:cubicBezTo>
                  <a:pt x="2877834" y="5173557"/>
                  <a:pt x="2862378" y="5202484"/>
                  <a:pt x="2843235" y="5183058"/>
                </a:cubicBezTo>
                <a:cubicBezTo>
                  <a:pt x="2831040" y="5215105"/>
                  <a:pt x="2798000" y="5195252"/>
                  <a:pt x="2769215" y="5214395"/>
                </a:cubicBezTo>
                <a:cubicBezTo>
                  <a:pt x="2760707" y="5210425"/>
                  <a:pt x="2756311" y="5200215"/>
                  <a:pt x="2753901" y="5186035"/>
                </a:cubicBezTo>
                <a:cubicBezTo>
                  <a:pt x="2738728" y="5188588"/>
                  <a:pt x="2747661" y="5214395"/>
                  <a:pt x="2740571" y="5225314"/>
                </a:cubicBezTo>
                <a:cubicBezTo>
                  <a:pt x="2734758" y="5218933"/>
                  <a:pt x="2701009" y="5213828"/>
                  <a:pt x="2699307" y="5230277"/>
                </a:cubicBezTo>
                <a:cubicBezTo>
                  <a:pt x="2681866" y="5189864"/>
                  <a:pt x="2603167" y="5242047"/>
                  <a:pt x="2565874" y="5216097"/>
                </a:cubicBezTo>
                <a:cubicBezTo>
                  <a:pt x="2577643" y="5197096"/>
                  <a:pt x="2618481" y="5206738"/>
                  <a:pt x="2641595" y="5199081"/>
                </a:cubicBezTo>
                <a:cubicBezTo>
                  <a:pt x="2636915" y="5191991"/>
                  <a:pt x="2627415" y="5193125"/>
                  <a:pt x="2627415" y="5178378"/>
                </a:cubicBezTo>
                <a:cubicBezTo>
                  <a:pt x="2598204" y="5184192"/>
                  <a:pt x="2550134" y="5202626"/>
                  <a:pt x="2527020" y="5190998"/>
                </a:cubicBezTo>
                <a:cubicBezTo>
                  <a:pt x="2504900" y="5213828"/>
                  <a:pt x="2546447" y="5205178"/>
                  <a:pt x="2543469" y="5226449"/>
                </a:cubicBezTo>
                <a:cubicBezTo>
                  <a:pt x="2463352" y="5238502"/>
                  <a:pt x="2419961" y="5223045"/>
                  <a:pt x="2354875" y="5250980"/>
                </a:cubicBezTo>
                <a:cubicBezTo>
                  <a:pt x="2353599" y="5241338"/>
                  <a:pt x="2352323" y="5231270"/>
                  <a:pt x="2350905" y="5221487"/>
                </a:cubicBezTo>
                <a:cubicBezTo>
                  <a:pt x="2346367" y="5223472"/>
                  <a:pt x="2346083" y="5229569"/>
                  <a:pt x="2340128" y="5230420"/>
                </a:cubicBezTo>
                <a:cubicBezTo>
                  <a:pt x="2331762" y="5234816"/>
                  <a:pt x="2343673" y="5239495"/>
                  <a:pt x="2343106" y="5252541"/>
                </a:cubicBezTo>
                <a:lnTo>
                  <a:pt x="2296028" y="5258922"/>
                </a:lnTo>
                <a:cubicBezTo>
                  <a:pt x="2287662" y="5250130"/>
                  <a:pt x="2292058" y="5247720"/>
                  <a:pt x="2293050" y="5236801"/>
                </a:cubicBezTo>
                <a:cubicBezTo>
                  <a:pt x="2280855" y="5235950"/>
                  <a:pt x="2274758" y="5240913"/>
                  <a:pt x="2277310" y="5254101"/>
                </a:cubicBezTo>
                <a:cubicBezTo>
                  <a:pt x="2264057" y="5241709"/>
                  <a:pt x="2244668" y="5238469"/>
                  <a:pt x="2228106" y="5245876"/>
                </a:cubicBezTo>
                <a:cubicBezTo>
                  <a:pt x="2231303" y="5238669"/>
                  <a:pt x="2232290" y="5230673"/>
                  <a:pt x="2230942" y="5222905"/>
                </a:cubicBezTo>
                <a:cubicBezTo>
                  <a:pt x="2221583" y="5238077"/>
                  <a:pt x="2228248" y="5237085"/>
                  <a:pt x="2208395" y="5233540"/>
                </a:cubicBezTo>
                <a:cubicBezTo>
                  <a:pt x="2213359" y="5240630"/>
                  <a:pt x="2222576" y="5239353"/>
                  <a:pt x="2223285" y="5253959"/>
                </a:cubicBezTo>
                <a:cubicBezTo>
                  <a:pt x="2201589" y="5253959"/>
                  <a:pt x="2217045" y="5268139"/>
                  <a:pt x="2230233" y="5260765"/>
                </a:cubicBezTo>
                <a:cubicBezTo>
                  <a:pt x="2221441" y="5286431"/>
                  <a:pt x="2199037" y="5259489"/>
                  <a:pt x="2187693" y="5258922"/>
                </a:cubicBezTo>
                <a:cubicBezTo>
                  <a:pt x="2190103" y="5244742"/>
                  <a:pt x="2198186" y="5256511"/>
                  <a:pt x="2205276" y="5256511"/>
                </a:cubicBezTo>
                <a:cubicBezTo>
                  <a:pt x="2191096" y="5217658"/>
                  <a:pt x="2161034" y="5292528"/>
                  <a:pt x="2138488" y="5250839"/>
                </a:cubicBezTo>
                <a:cubicBezTo>
                  <a:pt x="2145011" y="5226024"/>
                  <a:pt x="2154228" y="5271967"/>
                  <a:pt x="2174789" y="5253250"/>
                </a:cubicBezTo>
                <a:cubicBezTo>
                  <a:pt x="2165005" y="5237368"/>
                  <a:pt x="2111121" y="5222621"/>
                  <a:pt x="2083328" y="5243607"/>
                </a:cubicBezTo>
                <a:cubicBezTo>
                  <a:pt x="2089283" y="5249705"/>
                  <a:pt x="2098500" y="5246302"/>
                  <a:pt x="2119770" y="5246018"/>
                </a:cubicBezTo>
                <a:cubicBezTo>
                  <a:pt x="2139339" y="5254810"/>
                  <a:pt x="2095097" y="5255945"/>
                  <a:pt x="2085455" y="5258213"/>
                </a:cubicBezTo>
                <a:cubicBezTo>
                  <a:pt x="2087015" y="5276930"/>
                  <a:pt x="2101195" y="5274378"/>
                  <a:pt x="2107292" y="5285297"/>
                </a:cubicBezTo>
                <a:cubicBezTo>
                  <a:pt x="2101620" y="5314791"/>
                  <a:pt x="2065886" y="5271117"/>
                  <a:pt x="2066170" y="5291110"/>
                </a:cubicBezTo>
                <a:cubicBezTo>
                  <a:pt x="2060640" y="5285297"/>
                  <a:pt x="2063759" y="5258072"/>
                  <a:pt x="2037810" y="5264877"/>
                </a:cubicBezTo>
                <a:cubicBezTo>
                  <a:pt x="2040490" y="5254994"/>
                  <a:pt x="2049026" y="5247815"/>
                  <a:pt x="2059222" y="5246869"/>
                </a:cubicBezTo>
                <a:cubicBezTo>
                  <a:pt x="2027033" y="5227442"/>
                  <a:pt x="2028735" y="5294655"/>
                  <a:pt x="1993994" y="5294230"/>
                </a:cubicBezTo>
                <a:cubicBezTo>
                  <a:pt x="2003778" y="5270691"/>
                  <a:pt x="1965634" y="5285722"/>
                  <a:pt x="1951454" y="5292812"/>
                </a:cubicBezTo>
                <a:cubicBezTo>
                  <a:pt x="1954715" y="5302596"/>
                  <a:pt x="1967052" y="5296782"/>
                  <a:pt x="1975985" y="5296782"/>
                </a:cubicBezTo>
                <a:cubicBezTo>
                  <a:pt x="1983359" y="5308694"/>
                  <a:pt x="1937557" y="5307985"/>
                  <a:pt x="1928907" y="5303873"/>
                </a:cubicBezTo>
                <a:cubicBezTo>
                  <a:pt x="1940393" y="5272960"/>
                  <a:pt x="1916996" y="5281752"/>
                  <a:pt x="1947058" y="5263459"/>
                </a:cubicBezTo>
                <a:lnTo>
                  <a:pt x="1920789" y="5260092"/>
                </a:lnTo>
                <a:lnTo>
                  <a:pt x="1920206" y="5261243"/>
                </a:lnTo>
                <a:cubicBezTo>
                  <a:pt x="1917281" y="5265727"/>
                  <a:pt x="1915651" y="5270761"/>
                  <a:pt x="1920826" y="5278631"/>
                </a:cubicBezTo>
                <a:lnTo>
                  <a:pt x="1911827" y="5277518"/>
                </a:lnTo>
                <a:lnTo>
                  <a:pt x="1904452" y="5285430"/>
                </a:lnTo>
                <a:cubicBezTo>
                  <a:pt x="1898828" y="5290641"/>
                  <a:pt x="1902178" y="5286998"/>
                  <a:pt x="1911750" y="5306567"/>
                </a:cubicBezTo>
                <a:cubicBezTo>
                  <a:pt x="1887841" y="5303236"/>
                  <a:pt x="1863528" y="5304293"/>
                  <a:pt x="1839999" y="5309686"/>
                </a:cubicBezTo>
                <a:cubicBezTo>
                  <a:pt x="1853186" y="5287849"/>
                  <a:pt x="1832200" y="5283737"/>
                  <a:pt x="1813199" y="5291110"/>
                </a:cubicBezTo>
                <a:cubicBezTo>
                  <a:pt x="1794481" y="5291110"/>
                  <a:pt x="1831349" y="5310112"/>
                  <a:pt x="1810646" y="5314082"/>
                </a:cubicBezTo>
                <a:cubicBezTo>
                  <a:pt x="1831408" y="5325434"/>
                  <a:pt x="1855271" y="5329809"/>
                  <a:pt x="1878710" y="5326561"/>
                </a:cubicBezTo>
                <a:cubicBezTo>
                  <a:pt x="1845954" y="5334785"/>
                  <a:pt x="1800437" y="5338188"/>
                  <a:pt x="1757046" y="5346272"/>
                </a:cubicBezTo>
                <a:cubicBezTo>
                  <a:pt x="1713655" y="5354352"/>
                  <a:pt x="1671966" y="5367116"/>
                  <a:pt x="1648569" y="5392499"/>
                </a:cubicBezTo>
                <a:cubicBezTo>
                  <a:pt x="1651957" y="5385377"/>
                  <a:pt x="1657260" y="5379339"/>
                  <a:pt x="1663883" y="5375057"/>
                </a:cubicBezTo>
                <a:cubicBezTo>
                  <a:pt x="1638926" y="5366123"/>
                  <a:pt x="1610566" y="5368393"/>
                  <a:pt x="1598088" y="5377893"/>
                </a:cubicBezTo>
                <a:cubicBezTo>
                  <a:pt x="1581923" y="5368817"/>
                  <a:pt x="1616380" y="5353220"/>
                  <a:pt x="1622761" y="5343719"/>
                </a:cubicBezTo>
                <a:cubicBezTo>
                  <a:pt x="1617656" y="5336912"/>
                  <a:pt x="1608581" y="5338331"/>
                  <a:pt x="1607447" y="5323583"/>
                </a:cubicBezTo>
                <a:cubicBezTo>
                  <a:pt x="1567317" y="5339182"/>
                  <a:pt x="1563630" y="5319755"/>
                  <a:pt x="1525203" y="5336770"/>
                </a:cubicBezTo>
                <a:cubicBezTo>
                  <a:pt x="1530166" y="5314082"/>
                  <a:pt x="1552286" y="5306851"/>
                  <a:pt x="1565048" y="5322590"/>
                </a:cubicBezTo>
                <a:cubicBezTo>
                  <a:pt x="1538106" y="5278632"/>
                  <a:pt x="1464654" y="5317060"/>
                  <a:pt x="1441257" y="5267146"/>
                </a:cubicBezTo>
                <a:cubicBezTo>
                  <a:pt x="1432465" y="5271400"/>
                  <a:pt x="1448489" y="5279341"/>
                  <a:pt x="1437712" y="5282886"/>
                </a:cubicBezTo>
                <a:cubicBezTo>
                  <a:pt x="1444802" y="5286715"/>
                  <a:pt x="1450899" y="5291713"/>
                  <a:pt x="1457209" y="5296198"/>
                </a:cubicBezTo>
                <a:lnTo>
                  <a:pt x="1465878" y="5300465"/>
                </a:lnTo>
                <a:lnTo>
                  <a:pt x="1470877" y="5299474"/>
                </a:lnTo>
                <a:cubicBezTo>
                  <a:pt x="1478658" y="5299297"/>
                  <a:pt x="1487130" y="5300609"/>
                  <a:pt x="1493440" y="5297347"/>
                </a:cubicBezTo>
                <a:cubicBezTo>
                  <a:pt x="1491703" y="5301956"/>
                  <a:pt x="1489062" y="5304632"/>
                  <a:pt x="1485881" y="5306168"/>
                </a:cubicBezTo>
                <a:lnTo>
                  <a:pt x="1476347" y="5307910"/>
                </a:lnTo>
                <a:lnTo>
                  <a:pt x="1467791" y="5315673"/>
                </a:lnTo>
                <a:cubicBezTo>
                  <a:pt x="1455162" y="5318292"/>
                  <a:pt x="1436152" y="5305397"/>
                  <a:pt x="1419136" y="5316351"/>
                </a:cubicBezTo>
                <a:cubicBezTo>
                  <a:pt x="1411479" y="5286573"/>
                  <a:pt x="1432323" y="5317202"/>
                  <a:pt x="1447496" y="5304014"/>
                </a:cubicBezTo>
                <a:cubicBezTo>
                  <a:pt x="1431898" y="5284020"/>
                  <a:pt x="1394463" y="5304014"/>
                  <a:pt x="1391769" y="5260482"/>
                </a:cubicBezTo>
                <a:cubicBezTo>
                  <a:pt x="1377589" y="5269131"/>
                  <a:pt x="1355751" y="5243607"/>
                  <a:pt x="1350647" y="5267430"/>
                </a:cubicBezTo>
                <a:cubicBezTo>
                  <a:pt x="1336467" y="5269699"/>
                  <a:pt x="1349370" y="5247011"/>
                  <a:pt x="1359864" y="5250697"/>
                </a:cubicBezTo>
                <a:cubicBezTo>
                  <a:pt x="1345684" y="5230420"/>
                  <a:pt x="1345684" y="5274803"/>
                  <a:pt x="1319876" y="5264877"/>
                </a:cubicBezTo>
                <a:cubicBezTo>
                  <a:pt x="1357311" y="5323016"/>
                  <a:pt x="1365961" y="5258496"/>
                  <a:pt x="1406374" y="5310821"/>
                </a:cubicBezTo>
                <a:cubicBezTo>
                  <a:pt x="1295203" y="5306141"/>
                  <a:pt x="1170560" y="5250697"/>
                  <a:pt x="1057687" y="5258071"/>
                </a:cubicBezTo>
                <a:cubicBezTo>
                  <a:pt x="1013871" y="5260623"/>
                  <a:pt x="975727" y="5286431"/>
                  <a:pt x="939001" y="5241339"/>
                </a:cubicBezTo>
                <a:cubicBezTo>
                  <a:pt x="921418" y="5258355"/>
                  <a:pt x="910641" y="5245593"/>
                  <a:pt x="885968" y="5251265"/>
                </a:cubicBezTo>
                <a:cubicBezTo>
                  <a:pt x="892384" y="5242828"/>
                  <a:pt x="901858" y="5237085"/>
                  <a:pt x="912591" y="5232458"/>
                </a:cubicBezTo>
                <a:lnTo>
                  <a:pt x="922610" y="5228909"/>
                </a:lnTo>
                <a:lnTo>
                  <a:pt x="918037" y="5229637"/>
                </a:lnTo>
                <a:lnTo>
                  <a:pt x="927179" y="5219463"/>
                </a:lnTo>
                <a:cubicBezTo>
                  <a:pt x="929581" y="5219215"/>
                  <a:pt x="931987" y="5220093"/>
                  <a:pt x="933802" y="5222636"/>
                </a:cubicBezTo>
                <a:lnTo>
                  <a:pt x="934299" y="5224768"/>
                </a:lnTo>
                <a:lnTo>
                  <a:pt x="945249" y="5220889"/>
                </a:lnTo>
                <a:lnTo>
                  <a:pt x="941251" y="5214774"/>
                </a:lnTo>
                <a:cubicBezTo>
                  <a:pt x="939631" y="5212215"/>
                  <a:pt x="938151" y="5210106"/>
                  <a:pt x="937017" y="5209716"/>
                </a:cubicBezTo>
                <a:cubicBezTo>
                  <a:pt x="937017" y="5196387"/>
                  <a:pt x="941129" y="5208298"/>
                  <a:pt x="943965" y="5209007"/>
                </a:cubicBezTo>
                <a:cubicBezTo>
                  <a:pt x="936591" y="5169019"/>
                  <a:pt x="927800" y="5240203"/>
                  <a:pt x="917165" y="5196670"/>
                </a:cubicBezTo>
                <a:cubicBezTo>
                  <a:pt x="918724" y="5172706"/>
                  <a:pt x="924255" y="5219216"/>
                  <a:pt x="931345" y="5202768"/>
                </a:cubicBezTo>
                <a:cubicBezTo>
                  <a:pt x="926665" y="5186035"/>
                  <a:pt x="904686" y="5166041"/>
                  <a:pt x="894477" y="5183908"/>
                </a:cubicBezTo>
                <a:cubicBezTo>
                  <a:pt x="897171" y="5190573"/>
                  <a:pt x="900716" y="5188020"/>
                  <a:pt x="908657" y="5190006"/>
                </a:cubicBezTo>
                <a:cubicBezTo>
                  <a:pt x="916739" y="5200782"/>
                  <a:pt x="899156" y="5197379"/>
                  <a:pt x="895469" y="5198655"/>
                </a:cubicBezTo>
                <a:cubicBezTo>
                  <a:pt x="896745" y="5217373"/>
                  <a:pt x="902276" y="5216239"/>
                  <a:pt x="905253" y="5227724"/>
                </a:cubicBezTo>
                <a:cubicBezTo>
                  <a:pt x="903977" y="5256084"/>
                  <a:pt x="888237" y="5209999"/>
                  <a:pt x="888946" y="5229283"/>
                </a:cubicBezTo>
                <a:cubicBezTo>
                  <a:pt x="886536" y="5222902"/>
                  <a:pt x="886819" y="5196385"/>
                  <a:pt x="877035" y="5200923"/>
                </a:cubicBezTo>
                <a:cubicBezTo>
                  <a:pt x="877035" y="5190855"/>
                  <a:pt x="880580" y="5186743"/>
                  <a:pt x="884834" y="5185325"/>
                </a:cubicBezTo>
                <a:cubicBezTo>
                  <a:pt x="871505" y="5162921"/>
                  <a:pt x="874482" y="5229283"/>
                  <a:pt x="860444" y="5225029"/>
                </a:cubicBezTo>
                <a:cubicBezTo>
                  <a:pt x="863564" y="5202908"/>
                  <a:pt x="848958" y="5213401"/>
                  <a:pt x="843570" y="5218932"/>
                </a:cubicBezTo>
                <a:cubicBezTo>
                  <a:pt x="845272" y="5228858"/>
                  <a:pt x="849951" y="5224462"/>
                  <a:pt x="853496" y="5225596"/>
                </a:cubicBezTo>
                <a:cubicBezTo>
                  <a:pt x="856899" y="5238075"/>
                  <a:pt x="839316" y="5232261"/>
                  <a:pt x="834920" y="5227298"/>
                </a:cubicBezTo>
                <a:cubicBezTo>
                  <a:pt x="838607" y="5197945"/>
                  <a:pt x="829532" y="5203901"/>
                  <a:pt x="841018" y="5189295"/>
                </a:cubicBezTo>
                <a:cubicBezTo>
                  <a:pt x="821449" y="5172705"/>
                  <a:pt x="812657" y="5184474"/>
                  <a:pt x="794082" y="5185750"/>
                </a:cubicBezTo>
                <a:cubicBezTo>
                  <a:pt x="808262" y="5219499"/>
                  <a:pt x="808262" y="5182914"/>
                  <a:pt x="827688" y="5197945"/>
                </a:cubicBezTo>
                <a:cubicBezTo>
                  <a:pt x="822016" y="5215387"/>
                  <a:pt x="822158" y="5200639"/>
                  <a:pt x="827688" y="5227865"/>
                </a:cubicBezTo>
                <a:cubicBezTo>
                  <a:pt x="819413" y="5222156"/>
                  <a:pt x="809076" y="5220295"/>
                  <a:pt x="799328" y="5222760"/>
                </a:cubicBezTo>
                <a:cubicBezTo>
                  <a:pt x="804008" y="5202625"/>
                  <a:pt x="795500" y="5196102"/>
                  <a:pt x="788126" y="5201348"/>
                </a:cubicBezTo>
                <a:cubicBezTo>
                  <a:pt x="780752" y="5199647"/>
                  <a:pt x="795783" y="5222193"/>
                  <a:pt x="788126" y="5223753"/>
                </a:cubicBezTo>
                <a:lnTo>
                  <a:pt x="796351" y="5235446"/>
                </a:lnTo>
                <a:lnTo>
                  <a:pt x="797650" y="5236027"/>
                </a:lnTo>
                <a:cubicBezTo>
                  <a:pt x="804646" y="5238778"/>
                  <a:pt x="811506" y="5239157"/>
                  <a:pt x="816770" y="5230703"/>
                </a:cubicBezTo>
                <a:lnTo>
                  <a:pt x="809902" y="5243862"/>
                </a:lnTo>
                <a:lnTo>
                  <a:pt x="816202" y="5246583"/>
                </a:lnTo>
                <a:lnTo>
                  <a:pt x="808720" y="5247725"/>
                </a:lnTo>
                <a:lnTo>
                  <a:pt x="809531" y="5252897"/>
                </a:lnTo>
                <a:cubicBezTo>
                  <a:pt x="811319" y="5254179"/>
                  <a:pt x="814855" y="5254383"/>
                  <a:pt x="821024" y="5252823"/>
                </a:cubicBezTo>
                <a:cubicBezTo>
                  <a:pt x="823505" y="5265089"/>
                  <a:pt x="814430" y="5260162"/>
                  <a:pt x="802678" y="5252079"/>
                </a:cubicBezTo>
                <a:lnTo>
                  <a:pt x="798595" y="5249272"/>
                </a:lnTo>
                <a:lnTo>
                  <a:pt x="793831" y="5249999"/>
                </a:lnTo>
                <a:cubicBezTo>
                  <a:pt x="769098" y="5251448"/>
                  <a:pt x="739559" y="5250943"/>
                  <a:pt x="725734" y="5284018"/>
                </a:cubicBezTo>
                <a:cubicBezTo>
                  <a:pt x="726538" y="5278508"/>
                  <a:pt x="728521" y="5273236"/>
                  <a:pt x="731548" y="5268562"/>
                </a:cubicBezTo>
                <a:cubicBezTo>
                  <a:pt x="721480" y="5256650"/>
                  <a:pt x="710278" y="5255232"/>
                  <a:pt x="705457" y="5263173"/>
                </a:cubicBezTo>
                <a:cubicBezTo>
                  <a:pt x="698792" y="5252113"/>
                  <a:pt x="712405" y="5241052"/>
                  <a:pt x="714674" y="5232403"/>
                </a:cubicBezTo>
                <a:cubicBezTo>
                  <a:pt x="712547" y="5225029"/>
                  <a:pt x="708718" y="5225171"/>
                  <a:pt x="708293" y="5210565"/>
                </a:cubicBezTo>
                <a:cubicBezTo>
                  <a:pt x="692695" y="5220917"/>
                  <a:pt x="690851" y="5201207"/>
                  <a:pt x="675962" y="5213118"/>
                </a:cubicBezTo>
                <a:cubicBezTo>
                  <a:pt x="677664" y="5191422"/>
                  <a:pt x="686314" y="5187027"/>
                  <a:pt x="691560" y="5204468"/>
                </a:cubicBezTo>
                <a:cubicBezTo>
                  <a:pt x="680216" y="5157674"/>
                  <a:pt x="651856" y="5186318"/>
                  <a:pt x="642072" y="5133568"/>
                </a:cubicBezTo>
                <a:cubicBezTo>
                  <a:pt x="638669" y="5136546"/>
                  <a:pt x="645050" y="5146614"/>
                  <a:pt x="640937" y="5148741"/>
                </a:cubicBezTo>
                <a:cubicBezTo>
                  <a:pt x="645177" y="5158776"/>
                  <a:pt x="650553" y="5168291"/>
                  <a:pt x="656961" y="5177101"/>
                </a:cubicBezTo>
                <a:cubicBezTo>
                  <a:pt x="653274" y="5198654"/>
                  <a:pt x="642781" y="5167458"/>
                  <a:pt x="633847" y="5178660"/>
                </a:cubicBezTo>
                <a:cubicBezTo>
                  <a:pt x="630586" y="5148173"/>
                  <a:pt x="638952" y="5181355"/>
                  <a:pt x="644908" y="5170436"/>
                </a:cubicBezTo>
                <a:cubicBezTo>
                  <a:pt x="638527" y="5148599"/>
                  <a:pt x="623921" y="5162495"/>
                  <a:pt x="622645" y="5119672"/>
                </a:cubicBezTo>
                <a:cubicBezTo>
                  <a:pt x="617115" y="5126194"/>
                  <a:pt x="608465" y="5097976"/>
                  <a:pt x="606480" y="5120806"/>
                </a:cubicBezTo>
                <a:cubicBezTo>
                  <a:pt x="601092" y="5120806"/>
                  <a:pt x="606480" y="5100387"/>
                  <a:pt x="610025" y="5105633"/>
                </a:cubicBezTo>
                <a:cubicBezTo>
                  <a:pt x="604353" y="5083371"/>
                  <a:pt x="604495" y="5127187"/>
                  <a:pt x="594569" y="5114141"/>
                </a:cubicBezTo>
                <a:cubicBezTo>
                  <a:pt x="608749" y="5176675"/>
                  <a:pt x="612436" y="5114141"/>
                  <a:pt x="628743" y="5170861"/>
                </a:cubicBezTo>
                <a:cubicBezTo>
                  <a:pt x="584785" y="5150726"/>
                  <a:pt x="536147" y="5078550"/>
                  <a:pt x="492473" y="5067915"/>
                </a:cubicBezTo>
                <a:cubicBezTo>
                  <a:pt x="475598" y="5063802"/>
                  <a:pt x="460568" y="5083087"/>
                  <a:pt x="446813" y="5033315"/>
                </a:cubicBezTo>
                <a:cubicBezTo>
                  <a:pt x="439865" y="5047495"/>
                  <a:pt x="435894" y="5033315"/>
                  <a:pt x="426252" y="5034450"/>
                </a:cubicBezTo>
                <a:cubicBezTo>
                  <a:pt x="436603" y="5006090"/>
                  <a:pt x="465105" y="5025942"/>
                  <a:pt x="468792" y="4979715"/>
                </a:cubicBezTo>
                <a:cubicBezTo>
                  <a:pt x="509347" y="4977162"/>
                  <a:pt x="553021" y="5040689"/>
                  <a:pt x="593860" y="5038704"/>
                </a:cubicBezTo>
                <a:cubicBezTo>
                  <a:pt x="577978" y="5010344"/>
                  <a:pt x="570179" y="5033315"/>
                  <a:pt x="551320" y="5011762"/>
                </a:cubicBezTo>
                <a:cubicBezTo>
                  <a:pt x="558410" y="5007649"/>
                  <a:pt x="555857" y="4997723"/>
                  <a:pt x="553482" y="4990953"/>
                </a:cubicBezTo>
                <a:lnTo>
                  <a:pt x="551656" y="4985423"/>
                </a:lnTo>
                <a:lnTo>
                  <a:pt x="556708" y="4989074"/>
                </a:lnTo>
                <a:cubicBezTo>
                  <a:pt x="552809" y="4984820"/>
                  <a:pt x="551409" y="4983597"/>
                  <a:pt x="551280" y="4984284"/>
                </a:cubicBezTo>
                <a:lnTo>
                  <a:pt x="551656" y="4985423"/>
                </a:lnTo>
                <a:lnTo>
                  <a:pt x="500981" y="4948802"/>
                </a:lnTo>
                <a:cubicBezTo>
                  <a:pt x="503675" y="4959863"/>
                  <a:pt x="508922" y="4959154"/>
                  <a:pt x="513317" y="4962982"/>
                </a:cubicBezTo>
                <a:cubicBezTo>
                  <a:pt x="501690" y="4974185"/>
                  <a:pt x="476024" y="4962982"/>
                  <a:pt x="470777" y="4913211"/>
                </a:cubicBezTo>
                <a:cubicBezTo>
                  <a:pt x="457732" y="4922711"/>
                  <a:pt x="452343" y="4869111"/>
                  <a:pt x="437880" y="4892791"/>
                </a:cubicBezTo>
                <a:cubicBezTo>
                  <a:pt x="433342" y="4887261"/>
                  <a:pt x="438730" y="4884709"/>
                  <a:pt x="441992" y="4885134"/>
                </a:cubicBezTo>
                <a:cubicBezTo>
                  <a:pt x="437312" y="4861170"/>
                  <a:pt x="422423" y="4880029"/>
                  <a:pt x="417744" y="4856774"/>
                </a:cubicBezTo>
                <a:cubicBezTo>
                  <a:pt x="412072" y="4854080"/>
                  <a:pt x="420864" y="4890523"/>
                  <a:pt x="412214" y="4879462"/>
                </a:cubicBezTo>
                <a:cubicBezTo>
                  <a:pt x="412214" y="4868402"/>
                  <a:pt x="414483" y="4860461"/>
                  <a:pt x="415050" y="4849542"/>
                </a:cubicBezTo>
                <a:cubicBezTo>
                  <a:pt x="402997" y="4846848"/>
                  <a:pt x="409094" y="4870387"/>
                  <a:pt x="397467" y="4857909"/>
                </a:cubicBezTo>
                <a:cubicBezTo>
                  <a:pt x="395481" y="4829548"/>
                  <a:pt x="399168" y="4855073"/>
                  <a:pt x="403848" y="4850110"/>
                </a:cubicBezTo>
                <a:cubicBezTo>
                  <a:pt x="395623" y="4816503"/>
                  <a:pt x="375488" y="4781336"/>
                  <a:pt x="364711" y="4792397"/>
                </a:cubicBezTo>
                <a:cubicBezTo>
                  <a:pt x="358613" y="4769709"/>
                  <a:pt x="373077" y="4784172"/>
                  <a:pt x="379883" y="4784172"/>
                </a:cubicBezTo>
                <a:cubicBezTo>
                  <a:pt x="378324" y="4763611"/>
                  <a:pt x="367121" y="4782045"/>
                  <a:pt x="367121" y="4754820"/>
                </a:cubicBezTo>
                <a:lnTo>
                  <a:pt x="382719" y="4754111"/>
                </a:lnTo>
                <a:cubicBezTo>
                  <a:pt x="381443" y="4734968"/>
                  <a:pt x="374495" y="4739931"/>
                  <a:pt x="368539" y="4739931"/>
                </a:cubicBezTo>
                <a:cubicBezTo>
                  <a:pt x="371375" y="4738371"/>
                  <a:pt x="373502" y="4706891"/>
                  <a:pt x="369957" y="4724900"/>
                </a:cubicBezTo>
                <a:cubicBezTo>
                  <a:pt x="377898" y="4674561"/>
                  <a:pt x="393496" y="4707742"/>
                  <a:pt x="422140" y="4699660"/>
                </a:cubicBezTo>
                <a:cubicBezTo>
                  <a:pt x="414908" y="4686756"/>
                  <a:pt x="413065" y="4694129"/>
                  <a:pt x="411505" y="4670307"/>
                </a:cubicBezTo>
                <a:cubicBezTo>
                  <a:pt x="408385" y="4670307"/>
                  <a:pt x="405124" y="4669456"/>
                  <a:pt x="405266" y="4678106"/>
                </a:cubicBezTo>
                <a:cubicBezTo>
                  <a:pt x="402004" y="4647194"/>
                  <a:pt x="376906" y="4653291"/>
                  <a:pt x="373219" y="4620110"/>
                </a:cubicBezTo>
                <a:cubicBezTo>
                  <a:pt x="365278" y="4618834"/>
                  <a:pt x="360315" y="4625924"/>
                  <a:pt x="359039" y="4643365"/>
                </a:cubicBezTo>
                <a:cubicBezTo>
                  <a:pt x="353117" y="4634711"/>
                  <a:pt x="350225" y="4624340"/>
                  <a:pt x="350814" y="4613871"/>
                </a:cubicBezTo>
                <a:cubicBezTo>
                  <a:pt x="364994" y="4587922"/>
                  <a:pt x="379174" y="4617133"/>
                  <a:pt x="388817" y="4581965"/>
                </a:cubicBezTo>
                <a:cubicBezTo>
                  <a:pt x="382152" y="4562964"/>
                  <a:pt x="376197" y="4561404"/>
                  <a:pt x="368256" y="4567785"/>
                </a:cubicBezTo>
                <a:cubicBezTo>
                  <a:pt x="368256" y="4536874"/>
                  <a:pt x="374211" y="4556725"/>
                  <a:pt x="379742" y="4537300"/>
                </a:cubicBezTo>
                <a:cubicBezTo>
                  <a:pt x="372226" y="4523120"/>
                  <a:pt x="362017" y="4544390"/>
                  <a:pt x="369390" y="4507946"/>
                </a:cubicBezTo>
                <a:cubicBezTo>
                  <a:pt x="360457" y="4497594"/>
                  <a:pt x="366271" y="4528790"/>
                  <a:pt x="359181" y="4523402"/>
                </a:cubicBezTo>
                <a:cubicBezTo>
                  <a:pt x="358046" y="4510782"/>
                  <a:pt x="361875" y="4503975"/>
                  <a:pt x="358046" y="4501139"/>
                </a:cubicBezTo>
                <a:cubicBezTo>
                  <a:pt x="377615" y="4464413"/>
                  <a:pt x="384421" y="4430239"/>
                  <a:pt x="420013" y="4437897"/>
                </a:cubicBezTo>
                <a:cubicBezTo>
                  <a:pt x="402571" y="4426411"/>
                  <a:pt x="385839" y="4414358"/>
                  <a:pt x="372226" y="4440591"/>
                </a:cubicBezTo>
                <a:cubicBezTo>
                  <a:pt x="372226" y="4433359"/>
                  <a:pt x="374495" y="4434777"/>
                  <a:pt x="376197" y="4432934"/>
                </a:cubicBezTo>
                <a:cubicBezTo>
                  <a:pt x="374211" y="4416201"/>
                  <a:pt x="364569" y="4432934"/>
                  <a:pt x="362017" y="4418754"/>
                </a:cubicBezTo>
                <a:cubicBezTo>
                  <a:pt x="380734" y="4415209"/>
                  <a:pt x="401437" y="4380184"/>
                  <a:pt x="417886" y="4408119"/>
                </a:cubicBezTo>
                <a:cubicBezTo>
                  <a:pt x="417886" y="4419321"/>
                  <a:pt x="415050" y="4405424"/>
                  <a:pt x="411505" y="4408119"/>
                </a:cubicBezTo>
                <a:cubicBezTo>
                  <a:pt x="426819" y="4441867"/>
                  <a:pt x="433484" y="4400745"/>
                  <a:pt x="450925" y="4413082"/>
                </a:cubicBezTo>
                <a:cubicBezTo>
                  <a:pt x="444401" y="4398188"/>
                  <a:pt x="430594" y="4387765"/>
                  <a:pt x="414483" y="4385572"/>
                </a:cubicBezTo>
                <a:cubicBezTo>
                  <a:pt x="433767" y="4343032"/>
                  <a:pt x="469785" y="4367422"/>
                  <a:pt x="511758" y="4379333"/>
                </a:cubicBezTo>
                <a:cubicBezTo>
                  <a:pt x="493250" y="4362657"/>
                  <a:pt x="472184" y="4349059"/>
                  <a:pt x="449365" y="4339062"/>
                </a:cubicBezTo>
                <a:cubicBezTo>
                  <a:pt x="443835" y="4336368"/>
                  <a:pt x="450216" y="4317650"/>
                  <a:pt x="454896" y="4323747"/>
                </a:cubicBezTo>
                <a:cubicBezTo>
                  <a:pt x="453052" y="4307157"/>
                  <a:pt x="443552" y="4323747"/>
                  <a:pt x="440716" y="4309567"/>
                </a:cubicBezTo>
                <a:cubicBezTo>
                  <a:pt x="437880" y="4295387"/>
                  <a:pt x="449649" y="4305881"/>
                  <a:pt x="453194" y="4301343"/>
                </a:cubicBezTo>
                <a:cubicBezTo>
                  <a:pt x="444828" y="4280640"/>
                  <a:pt x="430364" y="4283618"/>
                  <a:pt x="425543" y="4272983"/>
                </a:cubicBezTo>
                <a:cubicBezTo>
                  <a:pt x="423132" y="4274259"/>
                  <a:pt x="424550" y="4287163"/>
                  <a:pt x="424834" y="4295387"/>
                </a:cubicBezTo>
                <a:cubicBezTo>
                  <a:pt x="420438" y="4286454"/>
                  <a:pt x="410654" y="4304463"/>
                  <a:pt x="402855" y="4289148"/>
                </a:cubicBezTo>
                <a:cubicBezTo>
                  <a:pt x="404982" y="4264759"/>
                  <a:pt x="415333" y="4302052"/>
                  <a:pt x="417035" y="4280782"/>
                </a:cubicBezTo>
                <a:cubicBezTo>
                  <a:pt x="406542" y="4265184"/>
                  <a:pt x="402855" y="4270998"/>
                  <a:pt x="389951" y="4260079"/>
                </a:cubicBezTo>
                <a:cubicBezTo>
                  <a:pt x="391936" y="4270005"/>
                  <a:pt x="395340" y="4274259"/>
                  <a:pt x="399452" y="4274259"/>
                </a:cubicBezTo>
                <a:cubicBezTo>
                  <a:pt x="389242" y="4281916"/>
                  <a:pt x="367121" y="4261214"/>
                  <a:pt x="354927" y="4246750"/>
                </a:cubicBezTo>
                <a:cubicBezTo>
                  <a:pt x="357195" y="4234130"/>
                  <a:pt x="363860" y="4234697"/>
                  <a:pt x="366554" y="4223778"/>
                </a:cubicBezTo>
                <a:cubicBezTo>
                  <a:pt x="361733" y="4206053"/>
                  <a:pt x="349680" y="4220659"/>
                  <a:pt x="347695" y="4232145"/>
                </a:cubicBezTo>
                <a:cubicBezTo>
                  <a:pt x="342165" y="4215554"/>
                  <a:pt x="358188" y="4208322"/>
                  <a:pt x="360599" y="4194142"/>
                </a:cubicBezTo>
                <a:cubicBezTo>
                  <a:pt x="364711" y="4194851"/>
                  <a:pt x="363435" y="4218815"/>
                  <a:pt x="368256" y="4216121"/>
                </a:cubicBezTo>
                <a:cubicBezTo>
                  <a:pt x="372510" y="4188896"/>
                  <a:pt x="388675" y="4195986"/>
                  <a:pt x="395907" y="4177268"/>
                </a:cubicBezTo>
                <a:cubicBezTo>
                  <a:pt x="393071" y="4165074"/>
                  <a:pt x="386406" y="4169753"/>
                  <a:pt x="381727" y="4163088"/>
                </a:cubicBezTo>
                <a:cubicBezTo>
                  <a:pt x="379742" y="4169894"/>
                  <a:pt x="384279" y="4183933"/>
                  <a:pt x="374070" y="4178544"/>
                </a:cubicBezTo>
                <a:cubicBezTo>
                  <a:pt x="376906" y="4151319"/>
                  <a:pt x="379033" y="4121824"/>
                  <a:pt x="392362" y="4125085"/>
                </a:cubicBezTo>
                <a:cubicBezTo>
                  <a:pt x="385839" y="4115159"/>
                  <a:pt x="362300" y="4108780"/>
                  <a:pt x="361024" y="4134302"/>
                </a:cubicBezTo>
                <a:cubicBezTo>
                  <a:pt x="356770" y="4121540"/>
                  <a:pt x="366271" y="4095875"/>
                  <a:pt x="366129" y="4074463"/>
                </a:cubicBezTo>
                <a:cubicBezTo>
                  <a:pt x="359890" y="4061843"/>
                  <a:pt x="358330" y="4065529"/>
                  <a:pt x="362300" y="4044685"/>
                </a:cubicBezTo>
                <a:cubicBezTo>
                  <a:pt x="355494" y="4039438"/>
                  <a:pt x="359464" y="4065388"/>
                  <a:pt x="352658" y="4059999"/>
                </a:cubicBezTo>
                <a:cubicBezTo>
                  <a:pt x="353140" y="4040861"/>
                  <a:pt x="359419" y="4022318"/>
                  <a:pt x="370666" y="4006824"/>
                </a:cubicBezTo>
                <a:cubicBezTo>
                  <a:pt x="369532" y="3996189"/>
                  <a:pt x="364285" y="4004555"/>
                  <a:pt x="363576" y="3992644"/>
                </a:cubicBezTo>
                <a:cubicBezTo>
                  <a:pt x="361733" y="3990234"/>
                  <a:pt x="391936" y="3999451"/>
                  <a:pt x="391086" y="3961023"/>
                </a:cubicBezTo>
                <a:cubicBezTo>
                  <a:pt x="408102" y="3969673"/>
                  <a:pt x="434902" y="3973076"/>
                  <a:pt x="450074" y="3934932"/>
                </a:cubicBezTo>
                <a:cubicBezTo>
                  <a:pt x="433909" y="3906571"/>
                  <a:pt x="414624" y="3936775"/>
                  <a:pt x="402146" y="3937909"/>
                </a:cubicBezTo>
                <a:cubicBezTo>
                  <a:pt x="405549" y="3908840"/>
                  <a:pt x="426677" y="3931103"/>
                  <a:pt x="428946" y="3899056"/>
                </a:cubicBezTo>
                <a:cubicBezTo>
                  <a:pt x="416751" y="3869278"/>
                  <a:pt x="398743" y="3944290"/>
                  <a:pt x="397041" y="3886010"/>
                </a:cubicBezTo>
                <a:cubicBezTo>
                  <a:pt x="394063" y="3886010"/>
                  <a:pt x="391086" y="3885160"/>
                  <a:pt x="391227" y="3893809"/>
                </a:cubicBezTo>
                <a:cubicBezTo>
                  <a:pt x="387115" y="3865449"/>
                  <a:pt x="407534" y="3855523"/>
                  <a:pt x="412356" y="3832694"/>
                </a:cubicBezTo>
                <a:cubicBezTo>
                  <a:pt x="411510" y="3840138"/>
                  <a:pt x="411510" y="3847654"/>
                  <a:pt x="412356" y="3855098"/>
                </a:cubicBezTo>
                <a:cubicBezTo>
                  <a:pt x="427528" y="3868285"/>
                  <a:pt x="432633" y="3829432"/>
                  <a:pt x="439581" y="3838933"/>
                </a:cubicBezTo>
                <a:cubicBezTo>
                  <a:pt x="439581" y="3854105"/>
                  <a:pt x="430648" y="3841202"/>
                  <a:pt x="432775" y="3861621"/>
                </a:cubicBezTo>
                <a:cubicBezTo>
                  <a:pt x="450216" y="3866300"/>
                  <a:pt x="455179" y="3806319"/>
                  <a:pt x="466949" y="3814685"/>
                </a:cubicBezTo>
                <a:cubicBezTo>
                  <a:pt x="447947" y="3766048"/>
                  <a:pt x="426677" y="3834679"/>
                  <a:pt x="413915" y="3825462"/>
                </a:cubicBezTo>
                <a:cubicBezTo>
                  <a:pt x="435611" y="3771011"/>
                  <a:pt x="482830" y="3758958"/>
                  <a:pt x="506086" y="3811282"/>
                </a:cubicBezTo>
                <a:cubicBezTo>
                  <a:pt x="523952" y="3791288"/>
                  <a:pt x="540827" y="3823760"/>
                  <a:pt x="554439" y="3822909"/>
                </a:cubicBezTo>
                <a:cubicBezTo>
                  <a:pt x="540259" y="3836382"/>
                  <a:pt x="525087" y="3824469"/>
                  <a:pt x="504526" y="3818939"/>
                </a:cubicBezTo>
                <a:cubicBezTo>
                  <a:pt x="512821" y="3853291"/>
                  <a:pt x="530369" y="3841778"/>
                  <a:pt x="543949" y="3850146"/>
                </a:cubicBezTo>
                <a:lnTo>
                  <a:pt x="546746" y="3854290"/>
                </a:lnTo>
                <a:lnTo>
                  <a:pt x="559220" y="3850514"/>
                </a:lnTo>
                <a:lnTo>
                  <a:pt x="567268" y="3849988"/>
                </a:lnTo>
                <a:lnTo>
                  <a:pt x="565358" y="3837515"/>
                </a:lnTo>
                <a:cubicBezTo>
                  <a:pt x="568903" y="3837018"/>
                  <a:pt x="573051" y="3839066"/>
                  <a:pt x="577378" y="3842021"/>
                </a:cubicBezTo>
                <a:lnTo>
                  <a:pt x="586294" y="3848801"/>
                </a:lnTo>
                <a:lnTo>
                  <a:pt x="608481" y="3850417"/>
                </a:lnTo>
                <a:lnTo>
                  <a:pt x="609741" y="3849001"/>
                </a:lnTo>
                <a:lnTo>
                  <a:pt x="609717" y="3850507"/>
                </a:lnTo>
                <a:lnTo>
                  <a:pt x="639660" y="3852688"/>
                </a:lnTo>
                <a:cubicBezTo>
                  <a:pt x="631117" y="3859601"/>
                  <a:pt x="623203" y="3863190"/>
                  <a:pt x="615364" y="3864747"/>
                </a:cubicBezTo>
                <a:lnTo>
                  <a:pt x="609131" y="3864713"/>
                </a:lnTo>
                <a:lnTo>
                  <a:pt x="606121" y="3869415"/>
                </a:lnTo>
                <a:lnTo>
                  <a:pt x="597515" y="3864650"/>
                </a:lnTo>
                <a:lnTo>
                  <a:pt x="591519" y="3864617"/>
                </a:lnTo>
                <a:lnTo>
                  <a:pt x="576384" y="3862027"/>
                </a:lnTo>
                <a:lnTo>
                  <a:pt x="575851" y="3866584"/>
                </a:lnTo>
                <a:cubicBezTo>
                  <a:pt x="574221" y="3868002"/>
                  <a:pt x="572873" y="3867975"/>
                  <a:pt x="571739" y="3866867"/>
                </a:cubicBezTo>
                <a:lnTo>
                  <a:pt x="568945" y="3860754"/>
                </a:lnTo>
                <a:lnTo>
                  <a:pt x="564803" y="3860046"/>
                </a:lnTo>
                <a:lnTo>
                  <a:pt x="550256" y="3859489"/>
                </a:lnTo>
                <a:lnTo>
                  <a:pt x="555716" y="3867576"/>
                </a:lnTo>
                <a:cubicBezTo>
                  <a:pt x="531468" y="3858359"/>
                  <a:pt x="507787" y="3859919"/>
                  <a:pt x="483397" y="3842761"/>
                </a:cubicBezTo>
                <a:cubicBezTo>
                  <a:pt x="501122" y="3891541"/>
                  <a:pt x="519698" y="3870129"/>
                  <a:pt x="553305" y="3890264"/>
                </a:cubicBezTo>
                <a:cubicBezTo>
                  <a:pt x="541252" y="3906571"/>
                  <a:pt x="521400" y="3878922"/>
                  <a:pt x="507078" y="3886012"/>
                </a:cubicBezTo>
                <a:cubicBezTo>
                  <a:pt x="521967" y="3927417"/>
                  <a:pt x="569328" y="3914372"/>
                  <a:pt x="577978" y="3918342"/>
                </a:cubicBezTo>
                <a:cubicBezTo>
                  <a:pt x="595703" y="3920327"/>
                  <a:pt x="641363" y="3935216"/>
                  <a:pt x="665043" y="3933798"/>
                </a:cubicBezTo>
                <a:cubicBezTo>
                  <a:pt x="663484" y="3923730"/>
                  <a:pt x="659230" y="3927984"/>
                  <a:pt x="656110" y="3926991"/>
                </a:cubicBezTo>
                <a:cubicBezTo>
                  <a:pt x="680642" y="3906997"/>
                  <a:pt x="725876" y="3951523"/>
                  <a:pt x="739914" y="3926991"/>
                </a:cubicBezTo>
                <a:cubicBezTo>
                  <a:pt x="743743" y="3956202"/>
                  <a:pt x="725734" y="3926991"/>
                  <a:pt x="729988" y="3957762"/>
                </a:cubicBezTo>
                <a:cubicBezTo>
                  <a:pt x="712405" y="3926565"/>
                  <a:pt x="696807" y="3960031"/>
                  <a:pt x="675820" y="3962584"/>
                </a:cubicBezTo>
                <a:cubicBezTo>
                  <a:pt x="678656" y="3997891"/>
                  <a:pt x="691560" y="3980166"/>
                  <a:pt x="697799" y="3998034"/>
                </a:cubicBezTo>
                <a:cubicBezTo>
                  <a:pt x="697799" y="3973927"/>
                  <a:pt x="690000" y="3988249"/>
                  <a:pt x="687448" y="3976480"/>
                </a:cubicBezTo>
                <a:cubicBezTo>
                  <a:pt x="691560" y="3937060"/>
                  <a:pt x="702479" y="4019020"/>
                  <a:pt x="716659" y="3996474"/>
                </a:cubicBezTo>
                <a:cubicBezTo>
                  <a:pt x="715808" y="4007534"/>
                  <a:pt x="712688" y="4012923"/>
                  <a:pt x="707442" y="4012214"/>
                </a:cubicBezTo>
                <a:cubicBezTo>
                  <a:pt x="721622" y="4035894"/>
                  <a:pt x="737503" y="4021998"/>
                  <a:pt x="743743" y="3994063"/>
                </a:cubicBezTo>
                <a:cubicBezTo>
                  <a:pt x="740765" y="4023700"/>
                  <a:pt x="762177" y="4001153"/>
                  <a:pt x="770259" y="4006683"/>
                </a:cubicBezTo>
                <a:cubicBezTo>
                  <a:pt x="763169" y="4044119"/>
                  <a:pt x="784439" y="4005974"/>
                  <a:pt x="789119" y="4004840"/>
                </a:cubicBezTo>
                <a:cubicBezTo>
                  <a:pt x="804327" y="4001756"/>
                  <a:pt x="826714" y="4017575"/>
                  <a:pt x="844374" y="4018439"/>
                </a:cubicBezTo>
                <a:lnTo>
                  <a:pt x="852998" y="4015477"/>
                </a:lnTo>
                <a:lnTo>
                  <a:pt x="859746" y="4010796"/>
                </a:lnTo>
                <a:lnTo>
                  <a:pt x="857112" y="3988905"/>
                </a:lnTo>
                <a:cubicBezTo>
                  <a:pt x="856970" y="3982081"/>
                  <a:pt x="856474" y="3977188"/>
                  <a:pt x="852078" y="3976338"/>
                </a:cubicBezTo>
                <a:cubicBezTo>
                  <a:pt x="850802" y="3959889"/>
                  <a:pt x="860728" y="3972368"/>
                  <a:pt x="863989" y="3967688"/>
                </a:cubicBezTo>
                <a:cubicBezTo>
                  <a:pt x="866684" y="3973786"/>
                  <a:pt x="868562" y="3984421"/>
                  <a:pt x="870849" y="3992698"/>
                </a:cubicBezTo>
                <a:lnTo>
                  <a:pt x="874087" y="4000849"/>
                </a:lnTo>
                <a:lnTo>
                  <a:pt x="879389" y="3997172"/>
                </a:lnTo>
                <a:lnTo>
                  <a:pt x="878584" y="3990438"/>
                </a:lnTo>
                <a:cubicBezTo>
                  <a:pt x="879742" y="3988896"/>
                  <a:pt x="882344" y="3989632"/>
                  <a:pt x="885667" y="3990979"/>
                </a:cubicBezTo>
                <a:lnTo>
                  <a:pt x="887398" y="3991617"/>
                </a:lnTo>
                <a:lnTo>
                  <a:pt x="893227" y="3987574"/>
                </a:lnTo>
                <a:lnTo>
                  <a:pt x="889432" y="3987846"/>
                </a:lnTo>
                <a:cubicBezTo>
                  <a:pt x="887511" y="3986176"/>
                  <a:pt x="886040" y="3981940"/>
                  <a:pt x="885401" y="3972935"/>
                </a:cubicBezTo>
                <a:cubicBezTo>
                  <a:pt x="894051" y="3977047"/>
                  <a:pt x="892775" y="3972084"/>
                  <a:pt x="898731" y="3979032"/>
                </a:cubicBezTo>
                <a:cubicBezTo>
                  <a:pt x="895327" y="3962725"/>
                  <a:pt x="893342" y="3939044"/>
                  <a:pt x="887812" y="3935216"/>
                </a:cubicBezTo>
                <a:cubicBezTo>
                  <a:pt x="893342" y="3927559"/>
                  <a:pt x="908373" y="3965987"/>
                  <a:pt x="920142" y="3961733"/>
                </a:cubicBezTo>
                <a:cubicBezTo>
                  <a:pt x="920142" y="3970524"/>
                  <a:pt x="916881" y="3968397"/>
                  <a:pt x="914612" y="3969815"/>
                </a:cubicBezTo>
                <a:lnTo>
                  <a:pt x="918227" y="3978100"/>
                </a:lnTo>
                <a:lnTo>
                  <a:pt x="937271" y="3971507"/>
                </a:lnTo>
                <a:lnTo>
                  <a:pt x="924396" y="3970382"/>
                </a:lnTo>
                <a:cubicBezTo>
                  <a:pt x="921560" y="3954216"/>
                  <a:pt x="942405" y="3965560"/>
                  <a:pt x="943681" y="3953366"/>
                </a:cubicBezTo>
                <a:cubicBezTo>
                  <a:pt x="942830" y="3946134"/>
                  <a:pt x="940562" y="3947835"/>
                  <a:pt x="938718" y="3946276"/>
                </a:cubicBezTo>
                <a:cubicBezTo>
                  <a:pt x="942972" y="3932805"/>
                  <a:pt x="947935" y="3942447"/>
                  <a:pt x="955451" y="3944574"/>
                </a:cubicBezTo>
                <a:cubicBezTo>
                  <a:pt x="953607" y="3953472"/>
                  <a:pt x="951897" y="3959746"/>
                  <a:pt x="950080" y="3964100"/>
                </a:cubicBezTo>
                <a:lnTo>
                  <a:pt x="947064" y="3968117"/>
                </a:lnTo>
                <a:lnTo>
                  <a:pt x="968780" y="3960599"/>
                </a:lnTo>
                <a:cubicBezTo>
                  <a:pt x="994942" y="3955069"/>
                  <a:pt x="1021211" y="3952977"/>
                  <a:pt x="1045139" y="3954998"/>
                </a:cubicBezTo>
                <a:lnTo>
                  <a:pt x="1100303" y="3971879"/>
                </a:lnTo>
                <a:lnTo>
                  <a:pt x="1100355" y="3968410"/>
                </a:lnTo>
                <a:cubicBezTo>
                  <a:pt x="1101917" y="3964798"/>
                  <a:pt x="1104704" y="3963274"/>
                  <a:pt x="1107975" y="3962937"/>
                </a:cubicBezTo>
                <a:lnTo>
                  <a:pt x="1127180" y="3967901"/>
                </a:lnTo>
                <a:lnTo>
                  <a:pt x="1127523" y="3967794"/>
                </a:lnTo>
                <a:lnTo>
                  <a:pt x="1134598" y="3949361"/>
                </a:lnTo>
                <a:cubicBezTo>
                  <a:pt x="1139614" y="3946737"/>
                  <a:pt x="1146101" y="3947340"/>
                  <a:pt x="1150568" y="3950104"/>
                </a:cubicBezTo>
                <a:cubicBezTo>
                  <a:pt x="1145038" y="3917917"/>
                  <a:pt x="1134119" y="3951098"/>
                  <a:pt x="1130007" y="3937626"/>
                </a:cubicBezTo>
                <a:cubicBezTo>
                  <a:pt x="1133022" y="3930366"/>
                  <a:pt x="1134238" y="3922485"/>
                  <a:pt x="1133552" y="3914654"/>
                </a:cubicBezTo>
                <a:cubicBezTo>
                  <a:pt x="1143478" y="3938477"/>
                  <a:pt x="1143619" y="3915930"/>
                  <a:pt x="1149008" y="3920326"/>
                </a:cubicBezTo>
                <a:cubicBezTo>
                  <a:pt x="1145321" y="3917206"/>
                  <a:pt x="1150001" y="3946134"/>
                  <a:pt x="1163188" y="3933514"/>
                </a:cubicBezTo>
                <a:cubicBezTo>
                  <a:pt x="1165031" y="3949821"/>
                  <a:pt x="1154822" y="3937768"/>
                  <a:pt x="1151702" y="3942447"/>
                </a:cubicBezTo>
                <a:cubicBezTo>
                  <a:pt x="1165882" y="3970807"/>
                  <a:pt x="1165031" y="3922311"/>
                  <a:pt x="1174674" y="3924439"/>
                </a:cubicBezTo>
                <a:lnTo>
                  <a:pt x="1171271" y="3947410"/>
                </a:lnTo>
                <a:cubicBezTo>
                  <a:pt x="1173823" y="3955068"/>
                  <a:pt x="1177652" y="3947410"/>
                  <a:pt x="1183607" y="3960882"/>
                </a:cubicBezTo>
                <a:cubicBezTo>
                  <a:pt x="1185238" y="3954182"/>
                  <a:pt x="1186195" y="3949103"/>
                  <a:pt x="1186944" y="3945182"/>
                </a:cubicBezTo>
                <a:lnTo>
                  <a:pt x="1188408" y="3939036"/>
                </a:lnTo>
                <a:lnTo>
                  <a:pt x="1175382" y="3936492"/>
                </a:lnTo>
                <a:lnTo>
                  <a:pt x="1188857" y="3937154"/>
                </a:lnTo>
                <a:lnTo>
                  <a:pt x="1189031" y="3936421"/>
                </a:lnTo>
                <a:cubicBezTo>
                  <a:pt x="1190627" y="3932273"/>
                  <a:pt x="1193250" y="3930891"/>
                  <a:pt x="1200623" y="3928552"/>
                </a:cubicBezTo>
                <a:lnTo>
                  <a:pt x="1199520" y="3937679"/>
                </a:lnTo>
                <a:lnTo>
                  <a:pt x="1209344" y="3938162"/>
                </a:lnTo>
                <a:lnTo>
                  <a:pt x="1214233" y="3938513"/>
                </a:lnTo>
                <a:lnTo>
                  <a:pt x="1215559" y="3937742"/>
                </a:lnTo>
                <a:lnTo>
                  <a:pt x="1218025" y="3938785"/>
                </a:lnTo>
                <a:lnTo>
                  <a:pt x="1246847" y="3940853"/>
                </a:lnTo>
                <a:lnTo>
                  <a:pt x="1247843" y="3937343"/>
                </a:lnTo>
                <a:lnTo>
                  <a:pt x="1255731" y="3941654"/>
                </a:lnTo>
                <a:lnTo>
                  <a:pt x="1303633" y="3946550"/>
                </a:lnTo>
                <a:lnTo>
                  <a:pt x="1306122" y="3944291"/>
                </a:lnTo>
                <a:cubicBezTo>
                  <a:pt x="1307257" y="3943547"/>
                  <a:pt x="1308152" y="3944495"/>
                  <a:pt x="1308921" y="3946339"/>
                </a:cubicBezTo>
                <a:lnTo>
                  <a:pt x="1309134" y="3947112"/>
                </a:lnTo>
                <a:lnTo>
                  <a:pt x="1342741" y="3950548"/>
                </a:lnTo>
                <a:lnTo>
                  <a:pt x="1347631" y="3951311"/>
                </a:lnTo>
                <a:lnTo>
                  <a:pt x="1357815" y="3946438"/>
                </a:lnTo>
                <a:lnTo>
                  <a:pt x="1359233" y="3944564"/>
                </a:lnTo>
                <a:lnTo>
                  <a:pt x="1356605" y="3928270"/>
                </a:lnTo>
                <a:cubicBezTo>
                  <a:pt x="1350224" y="3928270"/>
                  <a:pt x="1343843" y="3927277"/>
                  <a:pt x="1343275" y="3935927"/>
                </a:cubicBezTo>
                <a:cubicBezTo>
                  <a:pt x="1341361" y="3920471"/>
                  <a:pt x="1327429" y="3914196"/>
                  <a:pt x="1313515" y="3907620"/>
                </a:cubicBezTo>
                <a:lnTo>
                  <a:pt x="1304144" y="3902161"/>
                </a:lnTo>
                <a:lnTo>
                  <a:pt x="1287372" y="3905674"/>
                </a:lnTo>
                <a:lnTo>
                  <a:pt x="1291658" y="3908417"/>
                </a:lnTo>
                <a:cubicBezTo>
                  <a:pt x="1288042" y="3918130"/>
                  <a:pt x="1282760" y="3914585"/>
                  <a:pt x="1276521" y="3909533"/>
                </a:cubicBezTo>
                <a:lnTo>
                  <a:pt x="1274832" y="3908309"/>
                </a:lnTo>
                <a:lnTo>
                  <a:pt x="1249974" y="3913552"/>
                </a:lnTo>
                <a:cubicBezTo>
                  <a:pt x="1240983" y="3914354"/>
                  <a:pt x="1233627" y="3913166"/>
                  <a:pt x="1229550" y="3907991"/>
                </a:cubicBezTo>
                <a:cubicBezTo>
                  <a:pt x="1231784" y="3910862"/>
                  <a:pt x="1242891" y="3906635"/>
                  <a:pt x="1257278" y="3902009"/>
                </a:cubicBezTo>
                <a:lnTo>
                  <a:pt x="1258155" y="3901768"/>
                </a:lnTo>
                <a:lnTo>
                  <a:pt x="1255641" y="3901610"/>
                </a:lnTo>
                <a:cubicBezTo>
                  <a:pt x="1259540" y="3891401"/>
                  <a:pt x="1266311" y="3892287"/>
                  <a:pt x="1273224" y="3896133"/>
                </a:cubicBezTo>
                <a:lnTo>
                  <a:pt x="1274785" y="3897208"/>
                </a:lnTo>
                <a:lnTo>
                  <a:pt x="1280620" y="3895608"/>
                </a:lnTo>
                <a:lnTo>
                  <a:pt x="1293195" y="3894576"/>
                </a:lnTo>
                <a:lnTo>
                  <a:pt x="1283861" y="3877505"/>
                </a:lnTo>
                <a:cubicBezTo>
                  <a:pt x="1276686" y="3876291"/>
                  <a:pt x="1269326" y="3878077"/>
                  <a:pt x="1263508" y="3882448"/>
                </a:cubicBezTo>
                <a:cubicBezTo>
                  <a:pt x="1257690" y="3886818"/>
                  <a:pt x="1253922" y="3893389"/>
                  <a:pt x="1253091" y="3900619"/>
                </a:cubicBezTo>
                <a:cubicBezTo>
                  <a:pt x="1243249" y="3894119"/>
                  <a:pt x="1237797" y="3882723"/>
                  <a:pt x="1238911" y="3870983"/>
                </a:cubicBezTo>
                <a:lnTo>
                  <a:pt x="1241387" y="3869785"/>
                </a:lnTo>
                <a:lnTo>
                  <a:pt x="1217565" y="3865707"/>
                </a:lnTo>
                <a:cubicBezTo>
                  <a:pt x="1208953" y="3864989"/>
                  <a:pt x="1199984" y="3865450"/>
                  <a:pt x="1190838" y="3868569"/>
                </a:cubicBezTo>
                <a:cubicBezTo>
                  <a:pt x="1185166" y="3838082"/>
                  <a:pt x="1210123" y="3870554"/>
                  <a:pt x="1235363" y="3858785"/>
                </a:cubicBezTo>
                <a:cubicBezTo>
                  <a:pt x="1225721" y="3848079"/>
                  <a:pt x="1205940" y="3846732"/>
                  <a:pt x="1189154" y="3842673"/>
                </a:cubicBezTo>
                <a:lnTo>
                  <a:pt x="1168117" y="3833156"/>
                </a:lnTo>
                <a:lnTo>
                  <a:pt x="1151701" y="3844039"/>
                </a:lnTo>
                <a:cubicBezTo>
                  <a:pt x="1155246" y="3836311"/>
                  <a:pt x="1158827" y="3828902"/>
                  <a:pt x="1163577" y="3823319"/>
                </a:cubicBezTo>
                <a:lnTo>
                  <a:pt x="1164716" y="3822730"/>
                </a:lnTo>
                <a:lnTo>
                  <a:pt x="1160918" y="3810289"/>
                </a:lnTo>
                <a:cubicBezTo>
                  <a:pt x="1137805" y="3817521"/>
                  <a:pt x="1110437" y="3790154"/>
                  <a:pt x="1098100" y="3813409"/>
                </a:cubicBezTo>
                <a:cubicBezTo>
                  <a:pt x="1076972" y="3814260"/>
                  <a:pt x="1100227" y="3792848"/>
                  <a:pt x="1115258" y="3797527"/>
                </a:cubicBezTo>
                <a:cubicBezTo>
                  <a:pt x="1097959" y="3775832"/>
                  <a:pt x="1088742" y="3820074"/>
                  <a:pt x="1052724" y="3808162"/>
                </a:cubicBezTo>
                <a:cubicBezTo>
                  <a:pt x="1096682" y="3869420"/>
                  <a:pt x="1122774" y="3805894"/>
                  <a:pt x="1172546" y="3861905"/>
                </a:cubicBezTo>
                <a:cubicBezTo>
                  <a:pt x="1048542" y="3850632"/>
                  <a:pt x="919113" y="3810165"/>
                  <a:pt x="790841" y="3789321"/>
                </a:cubicBezTo>
                <a:lnTo>
                  <a:pt x="703139" y="3780735"/>
                </a:lnTo>
                <a:lnTo>
                  <a:pt x="703004" y="3780954"/>
                </a:lnTo>
                <a:cubicBezTo>
                  <a:pt x="691684" y="3787442"/>
                  <a:pt x="675998" y="3772393"/>
                  <a:pt x="664618" y="3784623"/>
                </a:cubicBezTo>
                <a:lnTo>
                  <a:pt x="670610" y="3777550"/>
                </a:lnTo>
                <a:lnTo>
                  <a:pt x="663199" y="3776825"/>
                </a:lnTo>
                <a:lnTo>
                  <a:pt x="651719" y="3777267"/>
                </a:lnTo>
                <a:lnTo>
                  <a:pt x="645414" y="3785215"/>
                </a:lnTo>
                <a:cubicBezTo>
                  <a:pt x="638843" y="3787375"/>
                  <a:pt x="631618" y="3785413"/>
                  <a:pt x="627041" y="3780228"/>
                </a:cubicBezTo>
                <a:lnTo>
                  <a:pt x="630709" y="3778075"/>
                </a:lnTo>
                <a:lnTo>
                  <a:pt x="619480" y="3778508"/>
                </a:lnTo>
                <a:lnTo>
                  <a:pt x="616242" y="3782175"/>
                </a:lnTo>
                <a:cubicBezTo>
                  <a:pt x="613092" y="3783414"/>
                  <a:pt x="609582" y="3783126"/>
                  <a:pt x="605984" y="3782195"/>
                </a:cubicBezTo>
                <a:lnTo>
                  <a:pt x="596856" y="3779423"/>
                </a:lnTo>
                <a:lnTo>
                  <a:pt x="569026" y="3780565"/>
                </a:lnTo>
                <a:cubicBezTo>
                  <a:pt x="539656" y="3779873"/>
                  <a:pt x="512820" y="3773350"/>
                  <a:pt x="490061" y="3749315"/>
                </a:cubicBezTo>
                <a:cubicBezTo>
                  <a:pt x="460141" y="3764630"/>
                  <a:pt x="447521" y="3750733"/>
                  <a:pt x="408951" y="3754137"/>
                </a:cubicBezTo>
                <a:cubicBezTo>
                  <a:pt x="454327" y="3722941"/>
                  <a:pt x="563372" y="3739106"/>
                  <a:pt x="586060" y="3691603"/>
                </a:cubicBezTo>
                <a:cubicBezTo>
                  <a:pt x="747428" y="3682244"/>
                  <a:pt x="906387" y="3739389"/>
                  <a:pt x="1066904" y="3732867"/>
                </a:cubicBezTo>
                <a:cubicBezTo>
                  <a:pt x="1010184" y="3706350"/>
                  <a:pt x="974876" y="3730314"/>
                  <a:pt x="903267" y="3711171"/>
                </a:cubicBezTo>
                <a:cubicBezTo>
                  <a:pt x="931627" y="3706067"/>
                  <a:pt x="923474" y="3696424"/>
                  <a:pt x="915462" y="3689830"/>
                </a:cubicBezTo>
                <a:lnTo>
                  <a:pt x="908593" y="3683592"/>
                </a:lnTo>
                <a:lnTo>
                  <a:pt x="928508" y="3686781"/>
                </a:lnTo>
                <a:cubicBezTo>
                  <a:pt x="914044" y="3683236"/>
                  <a:pt x="908780" y="3682350"/>
                  <a:pt x="908133" y="3683174"/>
                </a:cubicBezTo>
                <a:lnTo>
                  <a:pt x="908593" y="3683592"/>
                </a:lnTo>
                <a:lnTo>
                  <a:pt x="883296" y="3679541"/>
                </a:lnTo>
                <a:cubicBezTo>
                  <a:pt x="833164" y="3672442"/>
                  <a:pt x="770790" y="3665263"/>
                  <a:pt x="718785" y="3653458"/>
                </a:cubicBezTo>
                <a:cubicBezTo>
                  <a:pt x="727009" y="3664093"/>
                  <a:pt x="748421" y="3662534"/>
                  <a:pt x="764586" y="3665795"/>
                </a:cubicBezTo>
                <a:cubicBezTo>
                  <a:pt x="716374" y="3678982"/>
                  <a:pt x="617256" y="3671892"/>
                  <a:pt x="608606" y="3622262"/>
                </a:cubicBezTo>
                <a:cubicBezTo>
                  <a:pt x="555147" y="3634032"/>
                  <a:pt x="542811" y="3580857"/>
                  <a:pt x="480986" y="3607090"/>
                </a:cubicBezTo>
                <a:cubicBezTo>
                  <a:pt x="463970" y="3602269"/>
                  <a:pt x="485807" y="3598724"/>
                  <a:pt x="498569" y="3598582"/>
                </a:cubicBezTo>
                <a:cubicBezTo>
                  <a:pt x="484389" y="3575327"/>
                  <a:pt x="421572" y="3596738"/>
                  <a:pt x="406541" y="3574192"/>
                </a:cubicBezTo>
                <a:cubicBezTo>
                  <a:pt x="384704" y="3572632"/>
                  <a:pt x="413489" y="3607799"/>
                  <a:pt x="380733" y="3598298"/>
                </a:cubicBezTo>
                <a:cubicBezTo>
                  <a:pt x="384845" y="3586954"/>
                  <a:pt x="392928" y="3578588"/>
                  <a:pt x="396898" y="3567386"/>
                </a:cubicBezTo>
                <a:cubicBezTo>
                  <a:pt x="349112" y="3567386"/>
                  <a:pt x="369956" y="3589790"/>
                  <a:pt x="325998" y="3579439"/>
                </a:cubicBezTo>
                <a:cubicBezTo>
                  <a:pt x="322595" y="3551079"/>
                  <a:pt x="333230" y="3576177"/>
                  <a:pt x="352657" y="3570222"/>
                </a:cubicBezTo>
                <a:cubicBezTo>
                  <a:pt x="325147" y="3538033"/>
                  <a:pt x="253397" y="3506270"/>
                  <a:pt x="204334" y="3519883"/>
                </a:cubicBezTo>
                <a:cubicBezTo>
                  <a:pt x="183206" y="3498187"/>
                  <a:pt x="239784" y="3509815"/>
                  <a:pt x="267151" y="3508397"/>
                </a:cubicBezTo>
                <a:cubicBezTo>
                  <a:pt x="263748" y="3487978"/>
                  <a:pt x="215961" y="3508397"/>
                  <a:pt x="220074" y="3481455"/>
                </a:cubicBezTo>
                <a:lnTo>
                  <a:pt x="283458" y="3477484"/>
                </a:lnTo>
                <a:cubicBezTo>
                  <a:pt x="281189" y="3458483"/>
                  <a:pt x="252120" y="3464581"/>
                  <a:pt x="228156" y="3466140"/>
                </a:cubicBezTo>
                <a:cubicBezTo>
                  <a:pt x="239500" y="3463872"/>
                  <a:pt x="253255" y="3431541"/>
                  <a:pt x="236239" y="3450542"/>
                </a:cubicBezTo>
                <a:cubicBezTo>
                  <a:pt x="276226" y="3398218"/>
                  <a:pt x="334506" y="3428138"/>
                  <a:pt x="451917" y="3414525"/>
                </a:cubicBezTo>
                <a:cubicBezTo>
                  <a:pt x="424833" y="3402756"/>
                  <a:pt x="415900" y="3410697"/>
                  <a:pt x="413914" y="3386165"/>
                </a:cubicBezTo>
                <a:cubicBezTo>
                  <a:pt x="401152" y="3386165"/>
                  <a:pt x="388249" y="3386165"/>
                  <a:pt x="387256" y="3395382"/>
                </a:cubicBezTo>
                <a:cubicBezTo>
                  <a:pt x="379032" y="3364753"/>
                  <a:pt x="273816" y="3376097"/>
                  <a:pt x="265875" y="3343342"/>
                </a:cubicBezTo>
                <a:cubicBezTo>
                  <a:pt x="233545" y="3343342"/>
                  <a:pt x="211991" y="3351850"/>
                  <a:pt x="203908" y="3369716"/>
                </a:cubicBezTo>
                <a:cubicBezTo>
                  <a:pt x="189728" y="3364044"/>
                  <a:pt x="174556" y="3360358"/>
                  <a:pt x="174839" y="3341356"/>
                </a:cubicBezTo>
                <a:cubicBezTo>
                  <a:pt x="237657" y="3312146"/>
                  <a:pt x="291683" y="3338662"/>
                  <a:pt x="336066" y="3301227"/>
                </a:cubicBezTo>
                <a:cubicBezTo>
                  <a:pt x="311818" y="3283502"/>
                  <a:pt x="287712" y="3283076"/>
                  <a:pt x="253538" y="3291443"/>
                </a:cubicBezTo>
                <a:cubicBezTo>
                  <a:pt x="260770" y="3260105"/>
                  <a:pt x="280055" y="3278964"/>
                  <a:pt x="306146" y="3258261"/>
                </a:cubicBezTo>
                <a:cubicBezTo>
                  <a:pt x="277786" y="3246067"/>
                  <a:pt x="231701" y="3269180"/>
                  <a:pt x="268002" y="3230752"/>
                </a:cubicBezTo>
                <a:cubicBezTo>
                  <a:pt x="232977" y="3222244"/>
                  <a:pt x="251837" y="3252448"/>
                  <a:pt x="223477" y="3248619"/>
                </a:cubicBezTo>
                <a:cubicBezTo>
                  <a:pt x="220783" y="3235857"/>
                  <a:pt x="237657" y="3228342"/>
                  <a:pt x="222059" y="3226215"/>
                </a:cubicBezTo>
                <a:cubicBezTo>
                  <a:pt x="309549" y="3185234"/>
                  <a:pt x="344007" y="3148225"/>
                  <a:pt x="491479" y="3149926"/>
                </a:cubicBezTo>
                <a:cubicBezTo>
                  <a:pt x="420579" y="3140993"/>
                  <a:pt x="352799" y="3132627"/>
                  <a:pt x="291683" y="3162121"/>
                </a:cubicBezTo>
                <a:cubicBezTo>
                  <a:pt x="291683" y="3154747"/>
                  <a:pt x="302318" y="3155598"/>
                  <a:pt x="309266" y="3153471"/>
                </a:cubicBezTo>
                <a:cubicBezTo>
                  <a:pt x="304445" y="3136881"/>
                  <a:pt x="261196" y="3156307"/>
                  <a:pt x="253822" y="3141985"/>
                </a:cubicBezTo>
                <a:cubicBezTo>
                  <a:pt x="332379" y="3134470"/>
                  <a:pt x="425967" y="3094340"/>
                  <a:pt x="489777" y="3120148"/>
                </a:cubicBezTo>
                <a:cubicBezTo>
                  <a:pt x="486374" y="3131350"/>
                  <a:pt x="478008" y="3117879"/>
                  <a:pt x="462552" y="3121566"/>
                </a:cubicBezTo>
                <a:cubicBezTo>
                  <a:pt x="520548" y="3153046"/>
                  <a:pt x="556140" y="3110364"/>
                  <a:pt x="626615" y="3119865"/>
                </a:cubicBezTo>
                <a:cubicBezTo>
                  <a:pt x="590314" y="3100863"/>
                  <a:pt x="534870" y="3099587"/>
                  <a:pt x="479284" y="3098311"/>
                </a:cubicBezTo>
                <a:cubicBezTo>
                  <a:pt x="568193" y="3052226"/>
                  <a:pt x="715665" y="3069951"/>
                  <a:pt x="888662" y="3075481"/>
                </a:cubicBezTo>
                <a:cubicBezTo>
                  <a:pt x="815351" y="3058465"/>
                  <a:pt x="690141" y="3049106"/>
                  <a:pt x="631436" y="3044852"/>
                </a:cubicBezTo>
                <a:cubicBezTo>
                  <a:pt x="608464" y="3043009"/>
                  <a:pt x="638951" y="3023015"/>
                  <a:pt x="657952" y="3028262"/>
                </a:cubicBezTo>
                <a:cubicBezTo>
                  <a:pt x="653131" y="3011813"/>
                  <a:pt x="609599" y="3030956"/>
                  <a:pt x="602509" y="3016634"/>
                </a:cubicBezTo>
                <a:cubicBezTo>
                  <a:pt x="602509" y="3000043"/>
                  <a:pt x="640795" y="3011246"/>
                  <a:pt x="656676" y="3005999"/>
                </a:cubicBezTo>
                <a:cubicBezTo>
                  <a:pt x="626189" y="2986572"/>
                  <a:pt x="563939" y="2991819"/>
                  <a:pt x="545647" y="2982460"/>
                </a:cubicBezTo>
                <a:cubicBezTo>
                  <a:pt x="535012" y="2984304"/>
                  <a:pt x="538840" y="2996640"/>
                  <a:pt x="537848" y="3005290"/>
                </a:cubicBezTo>
                <a:cubicBezTo>
                  <a:pt x="521257" y="2997066"/>
                  <a:pt x="474888" y="3017059"/>
                  <a:pt x="446245" y="3003021"/>
                </a:cubicBezTo>
                <a:cubicBezTo>
                  <a:pt x="460425" y="2977923"/>
                  <a:pt x="496584" y="3013798"/>
                  <a:pt x="509629" y="2991819"/>
                </a:cubicBezTo>
                <a:cubicBezTo>
                  <a:pt x="468082" y="2977639"/>
                  <a:pt x="451350" y="2984445"/>
                  <a:pt x="399025" y="2975937"/>
                </a:cubicBezTo>
                <a:cubicBezTo>
                  <a:pt x="408746" y="2985839"/>
                  <a:pt x="422570" y="2990570"/>
                  <a:pt x="436319" y="2988699"/>
                </a:cubicBezTo>
                <a:cubicBezTo>
                  <a:pt x="391510" y="2998200"/>
                  <a:pt x="301609" y="2982318"/>
                  <a:pt x="251979" y="2970265"/>
                </a:cubicBezTo>
                <a:cubicBezTo>
                  <a:pt x="263323" y="2957078"/>
                  <a:pt x="291824" y="2956085"/>
                  <a:pt x="305295" y="2944458"/>
                </a:cubicBezTo>
                <a:cubicBezTo>
                  <a:pt x="287570" y="2927584"/>
                  <a:pt x="234395" y="2944458"/>
                  <a:pt x="223619" y="2957078"/>
                </a:cubicBezTo>
                <a:cubicBezTo>
                  <a:pt x="202490" y="2941479"/>
                  <a:pt x="272398" y="2930703"/>
                  <a:pt x="285160" y="2915813"/>
                </a:cubicBezTo>
                <a:cubicBezTo>
                  <a:pt x="302459" y="2915813"/>
                  <a:pt x="293101" y="2940062"/>
                  <a:pt x="313520" y="2936374"/>
                </a:cubicBezTo>
                <a:cubicBezTo>
                  <a:pt x="336491" y="2908014"/>
                  <a:pt x="404414" y="2911275"/>
                  <a:pt x="439013" y="2891283"/>
                </a:cubicBezTo>
                <a:cubicBezTo>
                  <a:pt x="429087" y="2879513"/>
                  <a:pt x="399734" y="2885327"/>
                  <a:pt x="383286" y="2879654"/>
                </a:cubicBezTo>
                <a:cubicBezTo>
                  <a:pt x="373360" y="2886886"/>
                  <a:pt x="390234" y="2900073"/>
                  <a:pt x="347694" y="2896813"/>
                </a:cubicBezTo>
                <a:cubicBezTo>
                  <a:pt x="364710" y="2868453"/>
                  <a:pt x="379032" y="2838391"/>
                  <a:pt x="435893" y="2839242"/>
                </a:cubicBezTo>
                <a:cubicBezTo>
                  <a:pt x="409802" y="2830025"/>
                  <a:pt x="309549" y="2829032"/>
                  <a:pt x="299340" y="2855123"/>
                </a:cubicBezTo>
                <a:cubicBezTo>
                  <a:pt x="283175" y="2843070"/>
                  <a:pt x="328976" y="2814852"/>
                  <a:pt x="332096" y="2793298"/>
                </a:cubicBezTo>
                <a:cubicBezTo>
                  <a:pt x="307848" y="2781813"/>
                  <a:pt x="300474" y="2785924"/>
                  <a:pt x="321177" y="2764088"/>
                </a:cubicBezTo>
                <a:cubicBezTo>
                  <a:pt x="292817" y="2760258"/>
                  <a:pt x="304870" y="2785642"/>
                  <a:pt x="276368" y="2781813"/>
                </a:cubicBezTo>
                <a:cubicBezTo>
                  <a:pt x="292392" y="2753453"/>
                  <a:pt x="326140" y="2736578"/>
                  <a:pt x="364710" y="2723817"/>
                </a:cubicBezTo>
                <a:cubicBezTo>
                  <a:pt x="362016" y="2713182"/>
                  <a:pt x="337200" y="2722966"/>
                  <a:pt x="336350" y="2710771"/>
                </a:cubicBezTo>
                <a:cubicBezTo>
                  <a:pt x="328692" y="2708502"/>
                  <a:pt x="459574" y="2711622"/>
                  <a:pt x="462694" y="2673336"/>
                </a:cubicBezTo>
                <a:cubicBezTo>
                  <a:pt x="535721" y="2678724"/>
                  <a:pt x="652139" y="2677306"/>
                  <a:pt x="727151" y="2635901"/>
                </a:cubicBezTo>
                <a:cubicBezTo>
                  <a:pt x="662490" y="2609951"/>
                  <a:pt x="571171" y="2644409"/>
                  <a:pt x="516436" y="2647812"/>
                </a:cubicBezTo>
                <a:cubicBezTo>
                  <a:pt x="537139" y="2617750"/>
                  <a:pt x="625480" y="2636326"/>
                  <a:pt x="642638" y="2603427"/>
                </a:cubicBezTo>
                <a:cubicBezTo>
                  <a:pt x="636665" y="2599882"/>
                  <a:pt x="629953" y="2598028"/>
                  <a:pt x="622791" y="2597382"/>
                </a:cubicBezTo>
                <a:lnTo>
                  <a:pt x="616131" y="2597739"/>
                </a:lnTo>
                <a:lnTo>
                  <a:pt x="609174" y="2604422"/>
                </a:lnTo>
                <a:lnTo>
                  <a:pt x="610397" y="2598046"/>
                </a:lnTo>
                <a:lnTo>
                  <a:pt x="600235" y="2598591"/>
                </a:lnTo>
                <a:cubicBezTo>
                  <a:pt x="553561" y="2606335"/>
                  <a:pt x="500944" y="2640261"/>
                  <a:pt x="504241" y="2596337"/>
                </a:cubicBezTo>
                <a:cubicBezTo>
                  <a:pt x="491195" y="2596337"/>
                  <a:pt x="478150" y="2596337"/>
                  <a:pt x="477157" y="2605272"/>
                </a:cubicBezTo>
                <a:cubicBezTo>
                  <a:pt x="464679" y="2576912"/>
                  <a:pt x="557416" y="2562732"/>
                  <a:pt x="583791" y="2539477"/>
                </a:cubicBezTo>
                <a:cubicBezTo>
                  <a:pt x="578156" y="2545692"/>
                  <a:pt x="575289" y="2553933"/>
                  <a:pt x="575850" y="2562306"/>
                </a:cubicBezTo>
                <a:cubicBezTo>
                  <a:pt x="636257" y="2574359"/>
                  <a:pt x="667311" y="2533946"/>
                  <a:pt x="693686" y="2542313"/>
                </a:cubicBezTo>
                <a:cubicBezTo>
                  <a:pt x="692516" y="2553905"/>
                  <a:pt x="670369" y="2550342"/>
                  <a:pt x="661462" y="2556450"/>
                </a:cubicBezTo>
                <a:lnTo>
                  <a:pt x="660081" y="2560839"/>
                </a:lnTo>
                <a:lnTo>
                  <a:pt x="691065" y="2553598"/>
                </a:lnTo>
                <a:lnTo>
                  <a:pt x="674967" y="2563821"/>
                </a:lnTo>
                <a:lnTo>
                  <a:pt x="708757" y="2558001"/>
                </a:lnTo>
                <a:lnTo>
                  <a:pt x="717575" y="2553615"/>
                </a:lnTo>
                <a:lnTo>
                  <a:pt x="718519" y="2551672"/>
                </a:lnTo>
                <a:cubicBezTo>
                  <a:pt x="720522" y="2545717"/>
                  <a:pt x="719778" y="2542384"/>
                  <a:pt x="713255" y="2551814"/>
                </a:cubicBezTo>
                <a:cubicBezTo>
                  <a:pt x="728428" y="2525794"/>
                  <a:pt x="747712" y="2520370"/>
                  <a:pt x="774832" y="2519767"/>
                </a:cubicBezTo>
                <a:lnTo>
                  <a:pt x="782599" y="2519890"/>
                </a:lnTo>
                <a:lnTo>
                  <a:pt x="785019" y="2518585"/>
                </a:lnTo>
                <a:cubicBezTo>
                  <a:pt x="796686" y="2513704"/>
                  <a:pt x="808403" y="2511046"/>
                  <a:pt x="821023" y="2512676"/>
                </a:cubicBezTo>
                <a:cubicBezTo>
                  <a:pt x="747854" y="2466875"/>
                  <a:pt x="636682" y="2541036"/>
                  <a:pt x="582798" y="2533521"/>
                </a:cubicBezTo>
                <a:cubicBezTo>
                  <a:pt x="636824" y="2503885"/>
                  <a:pt x="717650" y="2483749"/>
                  <a:pt x="795499" y="2476801"/>
                </a:cubicBezTo>
                <a:lnTo>
                  <a:pt x="797705" y="2476827"/>
                </a:lnTo>
                <a:lnTo>
                  <a:pt x="783180" y="2472690"/>
                </a:lnTo>
                <a:cubicBezTo>
                  <a:pt x="760723" y="2467479"/>
                  <a:pt x="738283" y="2461984"/>
                  <a:pt x="734667" y="2445606"/>
                </a:cubicBezTo>
                <a:cubicBezTo>
                  <a:pt x="709143" y="2445606"/>
                  <a:pt x="692127" y="2453830"/>
                  <a:pt x="686455" y="2471697"/>
                </a:cubicBezTo>
                <a:cubicBezTo>
                  <a:pt x="675536" y="2465883"/>
                  <a:pt x="662916" y="2462196"/>
                  <a:pt x="662774" y="2443337"/>
                </a:cubicBezTo>
                <a:cubicBezTo>
                  <a:pt x="711553" y="2414977"/>
                  <a:pt x="754944" y="2441210"/>
                  <a:pt x="788976" y="2403917"/>
                </a:cubicBezTo>
                <a:cubicBezTo>
                  <a:pt x="769266" y="2386050"/>
                  <a:pt x="750407" y="2385624"/>
                  <a:pt x="723606" y="2393849"/>
                </a:cubicBezTo>
                <a:cubicBezTo>
                  <a:pt x="728428" y="2362653"/>
                  <a:pt x="744167" y="2381512"/>
                  <a:pt x="764161" y="2360951"/>
                </a:cubicBezTo>
                <a:cubicBezTo>
                  <a:pt x="741331" y="2348615"/>
                  <a:pt x="705740" y="2371444"/>
                  <a:pt x="733532" y="2332591"/>
                </a:cubicBezTo>
                <a:cubicBezTo>
                  <a:pt x="705172" y="2323800"/>
                  <a:pt x="721338" y="2354145"/>
                  <a:pt x="698933" y="2350174"/>
                </a:cubicBezTo>
                <a:cubicBezTo>
                  <a:pt x="696381" y="2337554"/>
                  <a:pt x="709568" y="2329897"/>
                  <a:pt x="697232" y="2327770"/>
                </a:cubicBezTo>
                <a:cubicBezTo>
                  <a:pt x="765012" y="2287073"/>
                  <a:pt x="791245" y="2251056"/>
                  <a:pt x="906671" y="2252332"/>
                </a:cubicBezTo>
                <a:cubicBezTo>
                  <a:pt x="851085" y="2243824"/>
                  <a:pt x="797201" y="2235033"/>
                  <a:pt x="749839" y="2264102"/>
                </a:cubicBezTo>
                <a:cubicBezTo>
                  <a:pt x="749839" y="2256870"/>
                  <a:pt x="758064" y="2257721"/>
                  <a:pt x="764019" y="2255594"/>
                </a:cubicBezTo>
                <a:cubicBezTo>
                  <a:pt x="759624" y="2239003"/>
                  <a:pt x="726159" y="2258146"/>
                  <a:pt x="720061" y="2243824"/>
                </a:cubicBezTo>
                <a:cubicBezTo>
                  <a:pt x="781603" y="2236734"/>
                  <a:pt x="854204" y="2197314"/>
                  <a:pt x="904402" y="2222554"/>
                </a:cubicBezTo>
                <a:cubicBezTo>
                  <a:pt x="901991" y="2233898"/>
                  <a:pt x="895043" y="2220427"/>
                  <a:pt x="882990" y="2224114"/>
                </a:cubicBezTo>
                <a:cubicBezTo>
                  <a:pt x="929501" y="2255452"/>
                  <a:pt x="956159" y="2212770"/>
                  <a:pt x="1011886" y="2221987"/>
                </a:cubicBezTo>
                <a:cubicBezTo>
                  <a:pt x="982817" y="2203128"/>
                  <a:pt x="939143" y="2201993"/>
                  <a:pt x="895610" y="2200859"/>
                </a:cubicBezTo>
                <a:cubicBezTo>
                  <a:pt x="964100" y="2154490"/>
                  <a:pt x="1079951" y="2172499"/>
                  <a:pt x="1216504" y="2176895"/>
                </a:cubicBezTo>
                <a:cubicBezTo>
                  <a:pt x="1158224" y="2160729"/>
                  <a:pt x="1059248" y="2151087"/>
                  <a:pt x="1013446" y="2147117"/>
                </a:cubicBezTo>
                <a:cubicBezTo>
                  <a:pt x="995296" y="2145273"/>
                  <a:pt x="1018693" y="2125279"/>
                  <a:pt x="1033724" y="2130526"/>
                </a:cubicBezTo>
                <a:cubicBezTo>
                  <a:pt x="1029470" y="2114219"/>
                  <a:pt x="995863" y="2133362"/>
                  <a:pt x="989907" y="2118898"/>
                </a:cubicBezTo>
                <a:cubicBezTo>
                  <a:pt x="989907" y="2102449"/>
                  <a:pt x="1019827" y="2113510"/>
                  <a:pt x="1032448" y="2108263"/>
                </a:cubicBezTo>
                <a:cubicBezTo>
                  <a:pt x="1007916" y="2088978"/>
                  <a:pt x="959279" y="2094083"/>
                  <a:pt x="944673" y="2085008"/>
                </a:cubicBezTo>
                <a:cubicBezTo>
                  <a:pt x="936449" y="2086851"/>
                  <a:pt x="939710" y="2099188"/>
                  <a:pt x="939285" y="2107838"/>
                </a:cubicBezTo>
                <a:cubicBezTo>
                  <a:pt x="926097" y="2099755"/>
                  <a:pt x="890080" y="2119607"/>
                  <a:pt x="867392" y="2105711"/>
                </a:cubicBezTo>
                <a:cubicBezTo>
                  <a:pt x="877318" y="2080612"/>
                  <a:pt x="907096" y="2116346"/>
                  <a:pt x="916739" y="2094509"/>
                </a:cubicBezTo>
                <a:cubicBezTo>
                  <a:pt x="883699" y="2080329"/>
                  <a:pt x="870795" y="2087135"/>
                  <a:pt x="829531" y="2078627"/>
                </a:cubicBezTo>
                <a:cubicBezTo>
                  <a:pt x="836251" y="2088082"/>
                  <a:pt x="847680" y="2093004"/>
                  <a:pt x="859167" y="2091389"/>
                </a:cubicBezTo>
                <a:cubicBezTo>
                  <a:pt x="824284" y="2101031"/>
                  <a:pt x="753384" y="2084583"/>
                  <a:pt x="714248" y="2072246"/>
                </a:cubicBezTo>
                <a:cubicBezTo>
                  <a:pt x="722897" y="2059059"/>
                  <a:pt x="745160" y="2058066"/>
                  <a:pt x="755370" y="2046722"/>
                </a:cubicBezTo>
                <a:cubicBezTo>
                  <a:pt x="741190" y="2029848"/>
                  <a:pt x="699500" y="2046722"/>
                  <a:pt x="691701" y="2059059"/>
                </a:cubicBezTo>
                <a:cubicBezTo>
                  <a:pt x="674827" y="2043319"/>
                  <a:pt x="729278" y="2032967"/>
                  <a:pt x="738921" y="2018078"/>
                </a:cubicBezTo>
                <a:cubicBezTo>
                  <a:pt x="753101" y="2018078"/>
                  <a:pt x="745727" y="2042326"/>
                  <a:pt x="762034" y="2038781"/>
                </a:cubicBezTo>
                <a:cubicBezTo>
                  <a:pt x="779192" y="2010421"/>
                  <a:pt x="832934" y="2014250"/>
                  <a:pt x="859025" y="1994114"/>
                </a:cubicBezTo>
                <a:cubicBezTo>
                  <a:pt x="850943" y="1982345"/>
                  <a:pt x="828113" y="1988300"/>
                  <a:pt x="815067" y="1982487"/>
                </a:cubicBezTo>
                <a:cubicBezTo>
                  <a:pt x="807552" y="1989718"/>
                  <a:pt x="821165" y="2002906"/>
                  <a:pt x="787700" y="1999503"/>
                </a:cubicBezTo>
                <a:cubicBezTo>
                  <a:pt x="800320" y="1971143"/>
                  <a:pt x="810672" y="1941365"/>
                  <a:pt x="855197" y="1942074"/>
                </a:cubicBezTo>
                <a:cubicBezTo>
                  <a:pt x="834494" y="1933140"/>
                  <a:pt x="755937" y="1931438"/>
                  <a:pt x="748705" y="1957530"/>
                </a:cubicBezTo>
                <a:cubicBezTo>
                  <a:pt x="735659" y="1945335"/>
                  <a:pt x="770826" y="1917542"/>
                  <a:pt x="772811" y="1895988"/>
                </a:cubicBezTo>
                <a:cubicBezTo>
                  <a:pt x="753384" y="1884361"/>
                  <a:pt x="747712" y="1888473"/>
                  <a:pt x="763452" y="1866636"/>
                </a:cubicBezTo>
                <a:cubicBezTo>
                  <a:pt x="741048" y="1862807"/>
                  <a:pt x="751257" y="1888189"/>
                  <a:pt x="728853" y="1884077"/>
                </a:cubicBezTo>
                <a:cubicBezTo>
                  <a:pt x="740622" y="1855717"/>
                  <a:pt x="766430" y="1839268"/>
                  <a:pt x="796350" y="1827357"/>
                </a:cubicBezTo>
                <a:cubicBezTo>
                  <a:pt x="793939" y="1816722"/>
                  <a:pt x="774796" y="1826365"/>
                  <a:pt x="773804" y="1814028"/>
                </a:cubicBezTo>
                <a:cubicBezTo>
                  <a:pt x="767848" y="1812043"/>
                  <a:pt x="870086" y="1815304"/>
                  <a:pt x="871362" y="1776876"/>
                </a:cubicBezTo>
                <a:cubicBezTo>
                  <a:pt x="928083" y="1782265"/>
                  <a:pt x="1019260" y="1780563"/>
                  <a:pt x="1076547" y="1739016"/>
                </a:cubicBezTo>
                <a:cubicBezTo>
                  <a:pt x="1025357" y="1713208"/>
                  <a:pt x="954883" y="1747807"/>
                  <a:pt x="912485" y="1751352"/>
                </a:cubicBezTo>
                <a:cubicBezTo>
                  <a:pt x="927799" y="1721149"/>
                  <a:pt x="997565" y="1739725"/>
                  <a:pt x="1009618" y="1706685"/>
                </a:cubicBezTo>
                <a:cubicBezTo>
                  <a:pt x="971615" y="1678325"/>
                  <a:pt x="899864" y="1758442"/>
                  <a:pt x="901566" y="1699879"/>
                </a:cubicBezTo>
                <a:cubicBezTo>
                  <a:pt x="891356" y="1699879"/>
                  <a:pt x="881288" y="1699879"/>
                  <a:pt x="880721" y="1708812"/>
                </a:cubicBezTo>
                <a:cubicBezTo>
                  <a:pt x="878062" y="1701722"/>
                  <a:pt x="880561" y="1695518"/>
                  <a:pt x="886116" y="1689837"/>
                </a:cubicBezTo>
                <a:lnTo>
                  <a:pt x="894846" y="1684011"/>
                </a:lnTo>
                <a:lnTo>
                  <a:pt x="893671" y="1680197"/>
                </a:lnTo>
                <a:cubicBezTo>
                  <a:pt x="892898" y="1677616"/>
                  <a:pt x="892171" y="1675702"/>
                  <a:pt x="891356" y="1675773"/>
                </a:cubicBezTo>
                <a:cubicBezTo>
                  <a:pt x="896461" y="1659040"/>
                  <a:pt x="898304" y="1663081"/>
                  <a:pt x="899757" y="1670526"/>
                </a:cubicBezTo>
                <a:lnTo>
                  <a:pt x="901515" y="1679559"/>
                </a:lnTo>
                <a:lnTo>
                  <a:pt x="909844" y="1674000"/>
                </a:lnTo>
                <a:cubicBezTo>
                  <a:pt x="928969" y="1664003"/>
                  <a:pt x="951905" y="1654644"/>
                  <a:pt x="961831" y="1643017"/>
                </a:cubicBezTo>
                <a:cubicBezTo>
                  <a:pt x="957569" y="1649776"/>
                  <a:pt x="955628" y="1657742"/>
                  <a:pt x="956301" y="1665705"/>
                </a:cubicBezTo>
                <a:cubicBezTo>
                  <a:pt x="1002811" y="1676624"/>
                  <a:pt x="1025641" y="1636211"/>
                  <a:pt x="1046486" y="1644860"/>
                </a:cubicBezTo>
                <a:cubicBezTo>
                  <a:pt x="1046486" y="1660175"/>
                  <a:pt x="1015148" y="1648831"/>
                  <a:pt x="1019685" y="1669250"/>
                </a:cubicBezTo>
                <a:cubicBezTo>
                  <a:pt x="1034539" y="1669569"/>
                  <a:pt x="1047283" y="1665944"/>
                  <a:pt x="1058669" y="1660425"/>
                </a:cubicBezTo>
                <a:lnTo>
                  <a:pt x="1083790" y="1643976"/>
                </a:lnTo>
                <a:lnTo>
                  <a:pt x="1085057" y="1632721"/>
                </a:lnTo>
                <a:cubicBezTo>
                  <a:pt x="1085064" y="1624299"/>
                  <a:pt x="1080623" y="1634721"/>
                  <a:pt x="1081368" y="1618343"/>
                </a:cubicBezTo>
                <a:cubicBezTo>
                  <a:pt x="1073002" y="1647696"/>
                  <a:pt x="1071867" y="1623590"/>
                  <a:pt x="1063501" y="1637770"/>
                </a:cubicBezTo>
                <a:cubicBezTo>
                  <a:pt x="1063598" y="1627753"/>
                  <a:pt x="1064739" y="1617773"/>
                  <a:pt x="1066904" y="1607992"/>
                </a:cubicBezTo>
                <a:cubicBezTo>
                  <a:pt x="1062587" y="1619757"/>
                  <a:pt x="1059220" y="1631848"/>
                  <a:pt x="1056836" y="1644151"/>
                </a:cubicBezTo>
                <a:cubicBezTo>
                  <a:pt x="1056836" y="1637061"/>
                  <a:pt x="1053008" y="1627135"/>
                  <a:pt x="1049463" y="1642733"/>
                </a:cubicBezTo>
                <a:cubicBezTo>
                  <a:pt x="1053611" y="1610828"/>
                  <a:pt x="1041806" y="1625265"/>
                  <a:pt x="1035465" y="1621436"/>
                </a:cubicBezTo>
                <a:lnTo>
                  <a:pt x="1033837" y="1616061"/>
                </a:lnTo>
                <a:lnTo>
                  <a:pt x="998928" y="1629477"/>
                </a:lnTo>
                <a:cubicBezTo>
                  <a:pt x="984227" y="1634695"/>
                  <a:pt x="971048" y="1637983"/>
                  <a:pt x="960413" y="1636211"/>
                </a:cubicBezTo>
                <a:lnTo>
                  <a:pt x="1014365" y="1609579"/>
                </a:lnTo>
                <a:lnTo>
                  <a:pt x="1009723" y="1605741"/>
                </a:lnTo>
                <a:cubicBezTo>
                  <a:pt x="1005008" y="1602214"/>
                  <a:pt x="1000116" y="1600902"/>
                  <a:pt x="992317" y="1609268"/>
                </a:cubicBezTo>
                <a:cubicBezTo>
                  <a:pt x="994161" y="1599626"/>
                  <a:pt x="996004" y="1589700"/>
                  <a:pt x="997706" y="1579916"/>
                </a:cubicBezTo>
                <a:cubicBezTo>
                  <a:pt x="996713" y="1581192"/>
                  <a:pt x="995295" y="1587147"/>
                  <a:pt x="994303" y="1586864"/>
                </a:cubicBezTo>
                <a:cubicBezTo>
                  <a:pt x="992360" y="1594071"/>
                  <a:pt x="990985" y="1601420"/>
                  <a:pt x="990190" y="1608843"/>
                </a:cubicBezTo>
                <a:lnTo>
                  <a:pt x="981682" y="1607283"/>
                </a:lnTo>
                <a:cubicBezTo>
                  <a:pt x="982277" y="1599832"/>
                  <a:pt x="983656" y="1592465"/>
                  <a:pt x="985795" y="1585304"/>
                </a:cubicBezTo>
                <a:cubicBezTo>
                  <a:pt x="984235" y="1582468"/>
                  <a:pt x="982250" y="1586297"/>
                  <a:pt x="979981" y="1599484"/>
                </a:cubicBezTo>
                <a:cubicBezTo>
                  <a:pt x="979981" y="1586438"/>
                  <a:pt x="978846" y="1580341"/>
                  <a:pt x="974167" y="1583177"/>
                </a:cubicBezTo>
                <a:cubicBezTo>
                  <a:pt x="976324" y="1576050"/>
                  <a:pt x="978076" y="1568807"/>
                  <a:pt x="979414" y="1561482"/>
                </a:cubicBezTo>
                <a:cubicBezTo>
                  <a:pt x="974876" y="1574527"/>
                  <a:pt x="976010" y="1574669"/>
                  <a:pt x="973742" y="1568004"/>
                </a:cubicBezTo>
                <a:cubicBezTo>
                  <a:pt x="973954" y="1575477"/>
                  <a:pt x="973287" y="1582949"/>
                  <a:pt x="971756" y="1590267"/>
                </a:cubicBezTo>
                <a:cubicBezTo>
                  <a:pt x="968495" y="1586580"/>
                  <a:pt x="967786" y="1603454"/>
                  <a:pt x="971756" y="1597924"/>
                </a:cubicBezTo>
                <a:cubicBezTo>
                  <a:pt x="965092" y="1621321"/>
                  <a:pt x="967361" y="1591401"/>
                  <a:pt x="965801" y="1589133"/>
                </a:cubicBezTo>
                <a:cubicBezTo>
                  <a:pt x="968920" y="1576229"/>
                  <a:pt x="967928" y="1589133"/>
                  <a:pt x="968920" y="1589133"/>
                </a:cubicBezTo>
                <a:cubicBezTo>
                  <a:pt x="974734" y="1549003"/>
                  <a:pt x="954740" y="1616500"/>
                  <a:pt x="959987" y="1572258"/>
                </a:cubicBezTo>
                <a:cubicBezTo>
                  <a:pt x="966084" y="1549287"/>
                  <a:pt x="958002" y="1595372"/>
                  <a:pt x="964950" y="1580766"/>
                </a:cubicBezTo>
                <a:cubicBezTo>
                  <a:pt x="966793" y="1563750"/>
                  <a:pt x="961689" y="1540353"/>
                  <a:pt x="953181" y="1555951"/>
                </a:cubicBezTo>
                <a:cubicBezTo>
                  <a:pt x="953181" y="1562900"/>
                  <a:pt x="955024" y="1561056"/>
                  <a:pt x="958285" y="1564459"/>
                </a:cubicBezTo>
                <a:cubicBezTo>
                  <a:pt x="959278" y="1576371"/>
                  <a:pt x="952472" y="1569990"/>
                  <a:pt x="950486" y="1570557"/>
                </a:cubicBezTo>
                <a:cubicBezTo>
                  <a:pt x="949330" y="1581107"/>
                  <a:pt x="949187" y="1591743"/>
                  <a:pt x="950061" y="1602320"/>
                </a:cubicBezTo>
                <a:cubicBezTo>
                  <a:pt x="943113" y="1629829"/>
                  <a:pt x="946658" y="1582043"/>
                  <a:pt x="942687" y="1600902"/>
                </a:cubicBezTo>
                <a:cubicBezTo>
                  <a:pt x="942687" y="1594379"/>
                  <a:pt x="949068" y="1568572"/>
                  <a:pt x="943964" y="1570840"/>
                </a:cubicBezTo>
                <a:cubicBezTo>
                  <a:pt x="946516" y="1561056"/>
                  <a:pt x="948643" y="1557653"/>
                  <a:pt x="950912" y="1556660"/>
                </a:cubicBezTo>
                <a:cubicBezTo>
                  <a:pt x="950061" y="1532413"/>
                  <a:pt x="936732" y="1597641"/>
                  <a:pt x="931343" y="1590976"/>
                </a:cubicBezTo>
                <a:cubicBezTo>
                  <a:pt x="937583" y="1570131"/>
                  <a:pt x="928933" y="1577789"/>
                  <a:pt x="925388" y="1582184"/>
                </a:cubicBezTo>
                <a:cubicBezTo>
                  <a:pt x="923828" y="1592252"/>
                  <a:pt x="926806" y="1588707"/>
                  <a:pt x="928224" y="1590409"/>
                </a:cubicBezTo>
                <a:cubicBezTo>
                  <a:pt x="926806" y="1603171"/>
                  <a:pt x="920141" y="1594379"/>
                  <a:pt x="919716" y="1588849"/>
                </a:cubicBezTo>
                <a:cubicBezTo>
                  <a:pt x="927798" y="1560489"/>
                  <a:pt x="922552" y="1565310"/>
                  <a:pt x="930776" y="1552974"/>
                </a:cubicBezTo>
                <a:cubicBezTo>
                  <a:pt x="925955" y="1533547"/>
                  <a:pt x="919716" y="1543615"/>
                  <a:pt x="911066" y="1541630"/>
                </a:cubicBezTo>
                <a:cubicBezTo>
                  <a:pt x="909506" y="1576654"/>
                  <a:pt x="918014" y="1541630"/>
                  <a:pt x="923119" y="1559071"/>
                </a:cubicBezTo>
                <a:cubicBezTo>
                  <a:pt x="916738" y="1575094"/>
                  <a:pt x="919999" y="1560773"/>
                  <a:pt x="916596" y="1588282"/>
                </a:cubicBezTo>
                <a:cubicBezTo>
                  <a:pt x="913618" y="1582468"/>
                  <a:pt x="910782" y="1576512"/>
                  <a:pt x="905252" y="1578498"/>
                </a:cubicBezTo>
                <a:cubicBezTo>
                  <a:pt x="911775" y="1559780"/>
                  <a:pt x="909506" y="1551981"/>
                  <a:pt x="905252" y="1555810"/>
                </a:cubicBezTo>
                <a:cubicBezTo>
                  <a:pt x="902416" y="1552832"/>
                  <a:pt x="903976" y="1577363"/>
                  <a:pt x="900147" y="1577505"/>
                </a:cubicBezTo>
                <a:cubicBezTo>
                  <a:pt x="900147" y="1591685"/>
                  <a:pt x="903409" y="1598633"/>
                  <a:pt x="907663" y="1601611"/>
                </a:cubicBezTo>
                <a:cubicBezTo>
                  <a:pt x="894475" y="1605865"/>
                  <a:pt x="877601" y="1583177"/>
                  <a:pt x="859876" y="1623165"/>
                </a:cubicBezTo>
                <a:cubicBezTo>
                  <a:pt x="861340" y="1618236"/>
                  <a:pt x="863338" y="1613481"/>
                  <a:pt x="865831" y="1608985"/>
                </a:cubicBezTo>
                <a:cubicBezTo>
                  <a:pt x="863988" y="1595797"/>
                  <a:pt x="859450" y="1592536"/>
                  <a:pt x="855622" y="1599342"/>
                </a:cubicBezTo>
                <a:cubicBezTo>
                  <a:pt x="855622" y="1587573"/>
                  <a:pt x="863421" y="1579065"/>
                  <a:pt x="866398" y="1570982"/>
                </a:cubicBezTo>
                <a:cubicBezTo>
                  <a:pt x="866032" y="1563513"/>
                  <a:pt x="866652" y="1556027"/>
                  <a:pt x="868242" y="1548720"/>
                </a:cubicBezTo>
                <a:cubicBezTo>
                  <a:pt x="859167" y="1556235"/>
                  <a:pt x="862712" y="1536667"/>
                  <a:pt x="854062" y="1545884"/>
                </a:cubicBezTo>
                <a:cubicBezTo>
                  <a:pt x="859592" y="1525039"/>
                  <a:pt x="864271" y="1522203"/>
                  <a:pt x="862853" y="1540070"/>
                </a:cubicBezTo>
                <a:cubicBezTo>
                  <a:pt x="868100" y="1492567"/>
                  <a:pt x="848673" y="1515964"/>
                  <a:pt x="856472" y="1462931"/>
                </a:cubicBezTo>
                <a:cubicBezTo>
                  <a:pt x="854345" y="1465199"/>
                  <a:pt x="854913" y="1475976"/>
                  <a:pt x="852644" y="1477111"/>
                </a:cubicBezTo>
                <a:cubicBezTo>
                  <a:pt x="852232" y="1487280"/>
                  <a:pt x="852517" y="1497466"/>
                  <a:pt x="853495" y="1507598"/>
                </a:cubicBezTo>
                <a:cubicBezTo>
                  <a:pt x="847255" y="1528017"/>
                  <a:pt x="849241" y="1496112"/>
                  <a:pt x="843001" y="1505754"/>
                </a:cubicBezTo>
                <a:cubicBezTo>
                  <a:pt x="848106" y="1475409"/>
                  <a:pt x="844703" y="1509016"/>
                  <a:pt x="849666" y="1499373"/>
                </a:cubicBezTo>
                <a:cubicBezTo>
                  <a:pt x="851509" y="1476969"/>
                  <a:pt x="842151" y="1488313"/>
                  <a:pt x="850659" y="1446340"/>
                </a:cubicBezTo>
                <a:cubicBezTo>
                  <a:pt x="846830" y="1451870"/>
                  <a:pt x="849099" y="1423085"/>
                  <a:pt x="843285" y="1445064"/>
                </a:cubicBezTo>
                <a:cubicBezTo>
                  <a:pt x="840874" y="1445064"/>
                  <a:pt x="847397" y="1425070"/>
                  <a:pt x="848248" y="1430884"/>
                </a:cubicBezTo>
                <a:cubicBezTo>
                  <a:pt x="850375" y="1408337"/>
                  <a:pt x="841016" y="1451161"/>
                  <a:pt x="839456" y="1436839"/>
                </a:cubicBezTo>
                <a:cubicBezTo>
                  <a:pt x="832650" y="1500082"/>
                  <a:pt x="847397" y="1439675"/>
                  <a:pt x="842151" y="1498097"/>
                </a:cubicBezTo>
                <a:cubicBezTo>
                  <a:pt x="827120" y="1471722"/>
                  <a:pt x="820881" y="1393732"/>
                  <a:pt x="803581" y="1377141"/>
                </a:cubicBezTo>
                <a:cubicBezTo>
                  <a:pt x="796775" y="1370477"/>
                  <a:pt x="785998" y="1387351"/>
                  <a:pt x="790394" y="1336587"/>
                </a:cubicBezTo>
                <a:cubicBezTo>
                  <a:pt x="784296" y="1349349"/>
                  <a:pt x="785431" y="1334744"/>
                  <a:pt x="780893" y="1334744"/>
                </a:cubicBezTo>
                <a:cubicBezTo>
                  <a:pt x="791528" y="1308227"/>
                  <a:pt x="800036" y="1332191"/>
                  <a:pt x="811522" y="1287524"/>
                </a:cubicBezTo>
                <a:cubicBezTo>
                  <a:pt x="830381" y="1290927"/>
                  <a:pt x="836620" y="1359417"/>
                  <a:pt x="855196" y="1363955"/>
                </a:cubicBezTo>
                <a:cubicBezTo>
                  <a:pt x="854204" y="1333893"/>
                  <a:pt x="845696" y="1354879"/>
                  <a:pt x="841725" y="1330915"/>
                </a:cubicBezTo>
                <a:cubicBezTo>
                  <a:pt x="845767" y="1328008"/>
                  <a:pt x="846724" y="1317940"/>
                  <a:pt x="847096" y="1310975"/>
                </a:cubicBezTo>
                <a:lnTo>
                  <a:pt x="847443" y="1305476"/>
                </a:lnTo>
                <a:lnTo>
                  <a:pt x="848957" y="1309645"/>
                </a:lnTo>
                <a:cubicBezTo>
                  <a:pt x="848106" y="1304895"/>
                  <a:pt x="847734" y="1303486"/>
                  <a:pt x="847528" y="1304135"/>
                </a:cubicBezTo>
                <a:lnTo>
                  <a:pt x="847443" y="1305476"/>
                </a:lnTo>
                <a:lnTo>
                  <a:pt x="831657" y="1262000"/>
                </a:lnTo>
                <a:cubicBezTo>
                  <a:pt x="830687" y="1267384"/>
                  <a:pt x="831587" y="1272939"/>
                  <a:pt x="834210" y="1277740"/>
                </a:cubicBezTo>
                <a:cubicBezTo>
                  <a:pt x="826553" y="1286957"/>
                  <a:pt x="817336" y="1272352"/>
                  <a:pt x="825844" y="1223005"/>
                </a:cubicBezTo>
                <a:cubicBezTo>
                  <a:pt x="817903" y="1230379"/>
                  <a:pt x="826694" y="1177345"/>
                  <a:pt x="815209" y="1198332"/>
                </a:cubicBezTo>
                <a:cubicBezTo>
                  <a:pt x="814358" y="1192235"/>
                  <a:pt x="817336" y="1190533"/>
                  <a:pt x="818612" y="1191384"/>
                </a:cubicBezTo>
                <a:cubicBezTo>
                  <a:pt x="821590" y="1167278"/>
                  <a:pt x="810813" y="1183443"/>
                  <a:pt x="813507" y="1160046"/>
                </a:cubicBezTo>
                <a:cubicBezTo>
                  <a:pt x="811522" y="1156643"/>
                  <a:pt x="807977" y="1193511"/>
                  <a:pt x="806275" y="1181458"/>
                </a:cubicBezTo>
                <a:cubicBezTo>
                  <a:pt x="808828" y="1170681"/>
                  <a:pt x="811238" y="1163307"/>
                  <a:pt x="813791" y="1153098"/>
                </a:cubicBezTo>
                <a:cubicBezTo>
                  <a:pt x="808828" y="1148844"/>
                  <a:pt x="806842" y="1172808"/>
                  <a:pt x="804006" y="1158912"/>
                </a:cubicBezTo>
                <a:cubicBezTo>
                  <a:pt x="809111" y="1130551"/>
                  <a:pt x="805424" y="1156359"/>
                  <a:pt x="808544" y="1152247"/>
                </a:cubicBezTo>
                <a:cubicBezTo>
                  <a:pt x="811805" y="1118215"/>
                  <a:pt x="810246" y="1081347"/>
                  <a:pt x="802588" y="1090280"/>
                </a:cubicBezTo>
                <a:cubicBezTo>
                  <a:pt x="804574" y="1067309"/>
                  <a:pt x="808260" y="1083474"/>
                  <a:pt x="811380" y="1084325"/>
                </a:cubicBezTo>
                <a:cubicBezTo>
                  <a:pt x="814925" y="1064047"/>
                  <a:pt x="805850" y="1080638"/>
                  <a:pt x="811380" y="1053979"/>
                </a:cubicBezTo>
                <a:lnTo>
                  <a:pt x="818895" y="1055397"/>
                </a:lnTo>
                <a:cubicBezTo>
                  <a:pt x="822157" y="1036680"/>
                  <a:pt x="818045" y="1040225"/>
                  <a:pt x="815209" y="1039658"/>
                </a:cubicBezTo>
                <a:cubicBezTo>
                  <a:pt x="816768" y="1038381"/>
                  <a:pt x="824426" y="1007894"/>
                  <a:pt x="819037" y="1025478"/>
                </a:cubicBezTo>
                <a:cubicBezTo>
                  <a:pt x="833217" y="977549"/>
                  <a:pt x="833217" y="1011298"/>
                  <a:pt x="848390" y="1008178"/>
                </a:cubicBezTo>
                <a:cubicBezTo>
                  <a:pt x="846467" y="998195"/>
                  <a:pt x="846904" y="987900"/>
                  <a:pt x="849666" y="978116"/>
                </a:cubicBezTo>
                <a:cubicBezTo>
                  <a:pt x="848390" y="977124"/>
                  <a:pt x="846972" y="976415"/>
                  <a:pt x="845128" y="984781"/>
                </a:cubicBezTo>
                <a:cubicBezTo>
                  <a:pt x="850091" y="954152"/>
                  <a:pt x="837046" y="956421"/>
                  <a:pt x="842292" y="923665"/>
                </a:cubicBezTo>
                <a:cubicBezTo>
                  <a:pt x="838889" y="921254"/>
                  <a:pt x="835061" y="927494"/>
                  <a:pt x="830807" y="944368"/>
                </a:cubicBezTo>
                <a:cubicBezTo>
                  <a:pt x="829949" y="934283"/>
                  <a:pt x="830763" y="924126"/>
                  <a:pt x="833217" y="914306"/>
                </a:cubicBezTo>
                <a:cubicBezTo>
                  <a:pt x="845270" y="891051"/>
                  <a:pt x="845837" y="921538"/>
                  <a:pt x="857607" y="888640"/>
                </a:cubicBezTo>
                <a:cubicBezTo>
                  <a:pt x="858458" y="869072"/>
                  <a:pt x="856047" y="866803"/>
                  <a:pt x="850942" y="872192"/>
                </a:cubicBezTo>
                <a:cubicBezTo>
                  <a:pt x="857607" y="841988"/>
                  <a:pt x="856047" y="862124"/>
                  <a:pt x="862712" y="843832"/>
                </a:cubicBezTo>
                <a:cubicBezTo>
                  <a:pt x="862003" y="829652"/>
                  <a:pt x="852786" y="848227"/>
                  <a:pt x="863988" y="813628"/>
                </a:cubicBezTo>
                <a:cubicBezTo>
                  <a:pt x="861861" y="802284"/>
                  <a:pt x="858174" y="833480"/>
                  <a:pt x="855905" y="827808"/>
                </a:cubicBezTo>
                <a:cubicBezTo>
                  <a:pt x="858032" y="815188"/>
                  <a:pt x="861294" y="809091"/>
                  <a:pt x="860017" y="805829"/>
                </a:cubicBezTo>
                <a:cubicBezTo>
                  <a:pt x="876892" y="772790"/>
                  <a:pt x="887385" y="740176"/>
                  <a:pt x="902558" y="753080"/>
                </a:cubicBezTo>
                <a:cubicBezTo>
                  <a:pt x="896886" y="738899"/>
                  <a:pt x="891356" y="724719"/>
                  <a:pt x="879444" y="748826"/>
                </a:cubicBezTo>
                <a:cubicBezTo>
                  <a:pt x="880720" y="741594"/>
                  <a:pt x="881713" y="743295"/>
                  <a:pt x="882848" y="741877"/>
                </a:cubicBezTo>
                <a:cubicBezTo>
                  <a:pt x="885542" y="725145"/>
                  <a:pt x="877317" y="740601"/>
                  <a:pt x="879302" y="725995"/>
                </a:cubicBezTo>
                <a:cubicBezTo>
                  <a:pt x="888945" y="725145"/>
                  <a:pt x="906245" y="693949"/>
                  <a:pt x="907663" y="723727"/>
                </a:cubicBezTo>
                <a:cubicBezTo>
                  <a:pt x="905110" y="734504"/>
                  <a:pt x="906812" y="720607"/>
                  <a:pt x="904543" y="723727"/>
                </a:cubicBezTo>
                <a:cubicBezTo>
                  <a:pt x="904543" y="759035"/>
                  <a:pt x="916454" y="719898"/>
                  <a:pt x="922126" y="734645"/>
                </a:cubicBezTo>
                <a:cubicBezTo>
                  <a:pt x="923860" y="722619"/>
                  <a:pt x="919628" y="710503"/>
                  <a:pt x="910782" y="702173"/>
                </a:cubicBezTo>
                <a:cubicBezTo>
                  <a:pt x="928791" y="663745"/>
                  <a:pt x="940986" y="692814"/>
                  <a:pt x="958285" y="710965"/>
                </a:cubicBezTo>
                <a:cubicBezTo>
                  <a:pt x="953946" y="693394"/>
                  <a:pt x="946710" y="676669"/>
                  <a:pt x="936874" y="661476"/>
                </a:cubicBezTo>
                <a:cubicBezTo>
                  <a:pt x="934747" y="657932"/>
                  <a:pt x="941837" y="640632"/>
                  <a:pt x="942829" y="647297"/>
                </a:cubicBezTo>
                <a:cubicBezTo>
                  <a:pt x="945382" y="630848"/>
                  <a:pt x="937157" y="646162"/>
                  <a:pt x="939142" y="631557"/>
                </a:cubicBezTo>
                <a:cubicBezTo>
                  <a:pt x="941128" y="616951"/>
                  <a:pt x="944247" y="629288"/>
                  <a:pt x="946941" y="625318"/>
                </a:cubicBezTo>
                <a:cubicBezTo>
                  <a:pt x="946941" y="603906"/>
                  <a:pt x="939710" y="604615"/>
                  <a:pt x="939710" y="593696"/>
                </a:cubicBezTo>
                <a:cubicBezTo>
                  <a:pt x="937182" y="600766"/>
                  <a:pt x="935422" y="608087"/>
                  <a:pt x="934463" y="615534"/>
                </a:cubicBezTo>
                <a:cubicBezTo>
                  <a:pt x="934463" y="606175"/>
                  <a:pt x="925671" y="622198"/>
                  <a:pt x="925388" y="606175"/>
                </a:cubicBezTo>
                <a:cubicBezTo>
                  <a:pt x="931485" y="582636"/>
                  <a:pt x="928507" y="620355"/>
                  <a:pt x="934038" y="600219"/>
                </a:cubicBezTo>
                <a:cubicBezTo>
                  <a:pt x="932336" y="583345"/>
                  <a:pt x="929358" y="588449"/>
                  <a:pt x="925530" y="575971"/>
                </a:cubicBezTo>
                <a:cubicBezTo>
                  <a:pt x="924395" y="585755"/>
                  <a:pt x="925530" y="590151"/>
                  <a:pt x="926948" y="591427"/>
                </a:cubicBezTo>
                <a:cubicBezTo>
                  <a:pt x="920425" y="597383"/>
                  <a:pt x="914186" y="573986"/>
                  <a:pt x="911350" y="558105"/>
                </a:cubicBezTo>
                <a:cubicBezTo>
                  <a:pt x="915036" y="546051"/>
                  <a:pt x="918156" y="547611"/>
                  <a:pt x="921843" y="537260"/>
                </a:cubicBezTo>
                <a:cubicBezTo>
                  <a:pt x="923119" y="519251"/>
                  <a:pt x="914327" y="531729"/>
                  <a:pt x="910924" y="542790"/>
                </a:cubicBezTo>
                <a:cubicBezTo>
                  <a:pt x="910924" y="525774"/>
                  <a:pt x="920992" y="521095"/>
                  <a:pt x="925104" y="507482"/>
                </a:cubicBezTo>
                <a:cubicBezTo>
                  <a:pt x="926948" y="508758"/>
                  <a:pt x="921276" y="532013"/>
                  <a:pt x="924253" y="530028"/>
                </a:cubicBezTo>
                <a:cubicBezTo>
                  <a:pt x="932052" y="504078"/>
                  <a:pt x="938433" y="513296"/>
                  <a:pt x="945807" y="496138"/>
                </a:cubicBezTo>
                <a:cubicBezTo>
                  <a:pt x="947083" y="483801"/>
                  <a:pt x="942829" y="487346"/>
                  <a:pt x="942262" y="480398"/>
                </a:cubicBezTo>
                <a:cubicBezTo>
                  <a:pt x="939851" y="486637"/>
                  <a:pt x="939001" y="500959"/>
                  <a:pt x="935314" y="494578"/>
                </a:cubicBezTo>
                <a:cubicBezTo>
                  <a:pt x="942404" y="468345"/>
                  <a:pt x="949494" y="439985"/>
                  <a:pt x="955449" y="445090"/>
                </a:cubicBezTo>
                <a:cubicBezTo>
                  <a:pt x="954315" y="434313"/>
                  <a:pt x="944247" y="424812"/>
                  <a:pt x="938150" y="449485"/>
                </a:cubicBezTo>
                <a:cubicBezTo>
                  <a:pt x="938150" y="436440"/>
                  <a:pt x="948927" y="412617"/>
                  <a:pt x="953322" y="391773"/>
                </a:cubicBezTo>
                <a:cubicBezTo>
                  <a:pt x="951867" y="381677"/>
                  <a:pt x="953395" y="371376"/>
                  <a:pt x="957718" y="362137"/>
                </a:cubicBezTo>
                <a:cubicBezTo>
                  <a:pt x="955449" y="356039"/>
                  <a:pt x="951904" y="381988"/>
                  <a:pt x="949777" y="376317"/>
                </a:cubicBezTo>
                <a:cubicBezTo>
                  <a:pt x="953412" y="358774"/>
                  <a:pt x="960237" y="342048"/>
                  <a:pt x="969913" y="326970"/>
                </a:cubicBezTo>
                <a:cubicBezTo>
                  <a:pt x="971615" y="316335"/>
                  <a:pt x="967219" y="323850"/>
                  <a:pt x="969913" y="311798"/>
                </a:cubicBezTo>
                <a:cubicBezTo>
                  <a:pt x="969913" y="309245"/>
                  <a:pt x="982533" y="322716"/>
                  <a:pt x="990049" y="285139"/>
                </a:cubicBezTo>
                <a:cubicBezTo>
                  <a:pt x="996713" y="296199"/>
                  <a:pt x="1009192" y="303715"/>
                  <a:pt x="1024790" y="268832"/>
                </a:cubicBezTo>
                <a:cubicBezTo>
                  <a:pt x="1022946" y="238487"/>
                  <a:pt x="1006923" y="265145"/>
                  <a:pt x="1000542" y="264294"/>
                </a:cubicBezTo>
                <a:cubicBezTo>
                  <a:pt x="1008483" y="235934"/>
                  <a:pt x="1014722" y="261459"/>
                  <a:pt x="1022095" y="230546"/>
                </a:cubicBezTo>
                <a:cubicBezTo>
                  <a:pt x="1022095" y="199492"/>
                  <a:pt x="997422" y="270108"/>
                  <a:pt x="1009050" y="212963"/>
                </a:cubicBezTo>
                <a:cubicBezTo>
                  <a:pt x="1007632" y="211828"/>
                  <a:pt x="1006356" y="211119"/>
                  <a:pt x="1004512" y="219627"/>
                </a:cubicBezTo>
                <a:cubicBezTo>
                  <a:pt x="1008624" y="191267"/>
                  <a:pt x="1020819" y="184745"/>
                  <a:pt x="1028193" y="162907"/>
                </a:cubicBezTo>
                <a:cubicBezTo>
                  <a:pt x="1026018" y="170030"/>
                  <a:pt x="1024266" y="177274"/>
                  <a:pt x="1022946" y="184603"/>
                </a:cubicBezTo>
                <a:cubicBezTo>
                  <a:pt x="1027484" y="197507"/>
                  <a:pt x="1038402" y="160213"/>
                  <a:pt x="1039537" y="170139"/>
                </a:cubicBezTo>
                <a:cubicBezTo>
                  <a:pt x="1036417" y="185028"/>
                  <a:pt x="1034574" y="170848"/>
                  <a:pt x="1031312" y="191267"/>
                </a:cubicBezTo>
                <a:cubicBezTo>
                  <a:pt x="1038970" y="198499"/>
                  <a:pt x="1054426" y="140787"/>
                  <a:pt x="1058538" y="150854"/>
                </a:cubicBezTo>
                <a:cubicBezTo>
                  <a:pt x="1059531" y="100373"/>
                  <a:pt x="1034007" y="163900"/>
                  <a:pt x="1030178" y="152981"/>
                </a:cubicBezTo>
                <a:cubicBezTo>
                  <a:pt x="1041451" y="128095"/>
                  <a:pt x="1053682" y="114624"/>
                  <a:pt x="1063094" y="114305"/>
                </a:cubicBezTo>
                <a:close/>
                <a:moveTo>
                  <a:pt x="1117031" y="113242"/>
                </a:moveTo>
                <a:cubicBezTo>
                  <a:pt x="1121108" y="111895"/>
                  <a:pt x="1124830" y="114128"/>
                  <a:pt x="1123057" y="132846"/>
                </a:cubicBezTo>
                <a:cubicBezTo>
                  <a:pt x="1125184" y="109449"/>
                  <a:pt x="1106750" y="138518"/>
                  <a:pt x="1108877" y="115121"/>
                </a:cubicBezTo>
                <a:cubicBezTo>
                  <a:pt x="1108523" y="119517"/>
                  <a:pt x="1112954" y="114589"/>
                  <a:pt x="1117031" y="113242"/>
                </a:cubicBezTo>
                <a:close/>
                <a:moveTo>
                  <a:pt x="1139767" y="12"/>
                </a:moveTo>
                <a:cubicBezTo>
                  <a:pt x="1144540" y="-473"/>
                  <a:pt x="1147518" y="13698"/>
                  <a:pt x="1148581" y="23801"/>
                </a:cubicBezTo>
                <a:cubicBezTo>
                  <a:pt x="1141066" y="45922"/>
                  <a:pt x="1139931" y="11039"/>
                  <a:pt x="1134401" y="6076"/>
                </a:cubicBezTo>
                <a:cubicBezTo>
                  <a:pt x="1136386" y="1964"/>
                  <a:pt x="1138177" y="174"/>
                  <a:pt x="1139767" y="12"/>
                </a:cubicBezTo>
                <a:close/>
              </a:path>
            </a:pathLst>
          </a:custGeom>
          <a:blipFill rotWithShape="0">
            <a:blip r:embed="rId10"/>
            <a:stretch>
              <a:fillRect l="-11000" r="-11000"/>
            </a:stretch>
          </a:blipFill>
          <a:ln w="12700" cap="flat" cmpd="sng" algn="ctr">
            <a:noFill/>
            <a:prstDash val="solid"/>
            <a:miter lim="800000"/>
          </a:ln>
          <a:effectLst/>
          <a:extLst>
            <a:ext uri="{91240B29-F687-4F45-9708-019B960494DF}">
              <a14:hiddenLine xmlns:a14="http://schemas.microsoft.com/office/drawing/2010/main"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Tree>
  </p:cSld>
  <p:clrMapOvr>
    <a:masterClrMapping/>
  </p:clrMapOvr>
  <p:transition>
    <p:cover/>
  </p:transition>
  <p:timing/>
</p:sld>
</file>

<file path=ppt/slides/slide1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pSp>
        <p:nvGrpSpPr>
          <p:cNvPr id="32" name="组合 31"/>
          <p:cNvGrpSpPr/>
          <p:nvPr/>
        </p:nvGrpSpPr>
        <p:grpSpPr>
          <a:xfrm>
            <a:off x="15875" y="-137160"/>
            <a:ext cx="8249920" cy="1141730"/>
            <a:chOff x="25" y="-216"/>
            <a:chExt cx="12992" cy="1798"/>
          </a:xfrm>
        </p:grpSpPr>
        <p:grpSp>
          <p:nvGrpSpPr>
            <p:cNvPr id="23" name="组合 22"/>
            <p:cNvGrpSpPr/>
            <p:nvPr>
              <p:custDataLst>
                <p:tags r:id="rId2"/>
              </p:custDataLst>
            </p:nvPr>
          </p:nvGrpSpPr>
          <p:grpSpPr>
            <a:xfrm>
              <a:off x="25" y="-216"/>
              <a:ext cx="12992" cy="1799"/>
              <a:chOff x="25" y="-216"/>
              <a:chExt cx="12992" cy="1799"/>
            </a:xfrm>
          </p:grpSpPr>
          <p:grpSp>
            <p:nvGrpSpPr>
              <p:cNvPr id="24" name="组合 23"/>
              <p:cNvGrpSpPr/>
              <p:nvPr>
                <p:custDataLst>
                  <p:tags r:id="rId3"/>
                </p:custDataLst>
              </p:nvPr>
            </p:nvGrpSpPr>
            <p:grpSpPr>
              <a:xfrm>
                <a:off x="25" y="-216"/>
                <a:ext cx="12992" cy="720"/>
                <a:chOff x="-11430" y="173989"/>
                <a:chExt cx="4115435" cy="457203"/>
              </a:xfrm>
            </p:grpSpPr>
            <p:sp>
              <p:nvSpPr>
                <p:cNvPr id="25" name="矩形 24"/>
                <p:cNvSpPr/>
                <p:nvPr>
                  <p:custDataLst>
                    <p:tags r:id="rId4"/>
                  </p:custDataLst>
                </p:nvPr>
              </p:nvSpPr>
              <p:spPr>
                <a:xfrm>
                  <a:off x="-11430" y="173989"/>
                  <a:ext cx="76201" cy="30480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6" name="直接连接符 25"/>
                <p:cNvCxnSpPr/>
                <p:nvPr>
                  <p:custDataLst>
                    <p:tags r:id="rId5"/>
                  </p:custDataLst>
                </p:nvPr>
              </p:nvCxnSpPr>
              <p:spPr>
                <a:xfrm>
                  <a:off x="64770" y="326390"/>
                  <a:ext cx="4039235" cy="0"/>
                </a:xfrm>
                <a:prstGeom prst="line">
                  <a:avLst/>
                </a:prstGeom>
                <a:ln w="25400" cap="sq">
                  <a:tailEnd type="oval"/>
                </a:ln>
              </p:spPr>
              <p:style>
                <a:lnRef idx="1">
                  <a:schemeClr val="accent1"/>
                </a:lnRef>
                <a:fillRef idx="0">
                  <a:schemeClr val="accent1"/>
                </a:fillRef>
                <a:effectRef idx="0">
                  <a:schemeClr val="accent1"/>
                </a:effectRef>
                <a:fontRef idx="minor">
                  <a:schemeClr val="tx1"/>
                </a:fontRef>
              </p:style>
            </p:cxnSp>
            <p:cxnSp>
              <p:nvCxnSpPr>
                <p:cNvPr id="27" name="直接连接符 26"/>
                <p:cNvCxnSpPr/>
                <p:nvPr>
                  <p:custDataLst>
                    <p:tags r:id="rId6"/>
                  </p:custDataLst>
                </p:nvPr>
              </p:nvCxnSpPr>
              <p:spPr>
                <a:xfrm flipH="1">
                  <a:off x="928370" y="326390"/>
                  <a:ext cx="0" cy="304802"/>
                </a:xfrm>
                <a:prstGeom prst="line">
                  <a:avLst/>
                </a:prstGeom>
                <a:ln w="12700">
                  <a:tailEnd type="oval"/>
                </a:ln>
              </p:spPr>
              <p:style>
                <a:lnRef idx="1">
                  <a:schemeClr val="accent1"/>
                </a:lnRef>
                <a:fillRef idx="0">
                  <a:schemeClr val="accent1"/>
                </a:fillRef>
                <a:effectRef idx="0">
                  <a:schemeClr val="accent1"/>
                </a:effectRef>
                <a:fontRef idx="minor">
                  <a:schemeClr val="tx1"/>
                </a:fontRef>
              </p:style>
            </p:cxnSp>
            <p:cxnSp>
              <p:nvCxnSpPr>
                <p:cNvPr id="28" name="直接连接符 27"/>
                <p:cNvCxnSpPr/>
                <p:nvPr>
                  <p:custDataLst>
                    <p:tags r:id="rId7"/>
                  </p:custDataLst>
                </p:nvPr>
              </p:nvCxnSpPr>
              <p:spPr>
                <a:xfrm flipH="1">
                  <a:off x="2986405" y="326390"/>
                  <a:ext cx="0" cy="304802"/>
                </a:xfrm>
                <a:prstGeom prst="line">
                  <a:avLst/>
                </a:prstGeom>
                <a:ln w="12700">
                  <a:tailEnd type="oval"/>
                </a:ln>
              </p:spPr>
              <p:style>
                <a:lnRef idx="1">
                  <a:schemeClr val="accent1"/>
                </a:lnRef>
                <a:fillRef idx="0">
                  <a:schemeClr val="accent1"/>
                </a:fillRef>
                <a:effectRef idx="0">
                  <a:schemeClr val="accent1"/>
                </a:effectRef>
                <a:fontRef idx="minor">
                  <a:schemeClr val="tx1"/>
                </a:fontRef>
              </p:style>
            </p:cxnSp>
          </p:grpSp>
          <p:sp>
            <p:nvSpPr>
              <p:cNvPr id="29" name="缺角矩形 28"/>
              <p:cNvSpPr/>
              <p:nvPr>
                <p:custDataLst>
                  <p:tags r:id="rId8"/>
                </p:custDataLst>
              </p:nvPr>
            </p:nvSpPr>
            <p:spPr>
              <a:xfrm>
                <a:off x="281" y="431"/>
                <a:ext cx="12286" cy="1152"/>
              </a:xfrm>
              <a:prstGeom prst="plaque">
                <a:avLst/>
              </a:prstGeom>
              <a:noFill/>
              <a:ln w="254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缺角矩形 29"/>
              <p:cNvSpPr/>
              <p:nvPr>
                <p:custDataLst>
                  <p:tags r:id="rId9"/>
                </p:custDataLst>
              </p:nvPr>
            </p:nvSpPr>
            <p:spPr>
              <a:xfrm>
                <a:off x="382" y="546"/>
                <a:ext cx="12085" cy="923"/>
              </a:xfrm>
              <a:prstGeom prst="plaque">
                <a:avLst/>
              </a:prstGeom>
              <a:noFill/>
              <a:ln w="12700" cmpd="sng">
                <a:solidFill>
                  <a:schemeClr val="accent1"/>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1" name="Title 6"/>
            <p:cNvSpPr txBox="1"/>
            <p:nvPr>
              <p:custDataLst>
                <p:tags r:id="rId10"/>
              </p:custDataLst>
            </p:nvPr>
          </p:nvSpPr>
          <p:spPr>
            <a:xfrm>
              <a:off x="619" y="587"/>
              <a:ext cx="11610" cy="841"/>
            </a:xfrm>
            <a:prstGeom prst="rect">
              <a:avLst/>
            </a:prstGeom>
            <a:noFill/>
            <a:ln w="3175">
              <a:noFill/>
              <a:prstDash val="dash"/>
            </a:ln>
            <a:extLst>
              <a:ext uri="{909E8E84-426E-40DD-AFC4-6F175D3DCCD1}">
                <a14:hiddenFill xmlns:a14="http://schemas.microsoft.com/office/drawing/2010/main">
                  <a:solidFill>
                    <a:schemeClr val="bg2"/>
                  </a:solidFill>
                </a14:hiddenFill>
              </a:ext>
            </a:extLst>
          </p:spPr>
          <p:txBody>
            <a:bodyPr wrap="none" lIns="72000" tIns="36195" rIns="72000" bIns="36195" anchor="t" anchorCtr="0">
              <a:spAutoFit/>
            </a:bodyPr>
            <a:lstStyle>
              <a:lvl1pPr algn="l" defTabSz="913765" rtl="0" eaLnBrk="1" latinLnBrk="0" hangingPunct="1">
                <a:lnSpc>
                  <a:spcPct val="90000"/>
                </a:lnSpc>
                <a:spcBef>
                  <a:spcPct val="0"/>
                </a:spcBef>
                <a:buNone/>
                <a:defRPr lang="en-US" sz="2745" b="0" kern="1200" cap="none" spc="-49" baseline="0" smtClean="0">
                  <a:ln w="3175">
                    <a:noFill/>
                  </a:ln>
                  <a:solidFill>
                    <a:schemeClr val="tx1"/>
                  </a:solidFill>
                  <a:effectLst/>
                  <a:latin typeface="+mj-lt"/>
                  <a:ea typeface="+mn-ea"/>
                  <a:cs typeface="Segoe UI" panose="020b0502040204020203" pitchFamily="34" charset="0"/>
                </a:defRPr>
              </a:lvl1pPr>
            </a:lstStyle>
            <a:p>
              <a:pPr marL="0" lvl="0" indent="0" algn="l">
                <a:lnSpc>
                  <a:spcPct val="100000"/>
                </a:lnSpc>
                <a:spcBef>
                  <a:spcPts val="1000"/>
                </a:spcBef>
                <a:spcAft>
                  <a:spcPct val="0"/>
                </a:spcAft>
                <a:buSzTx/>
                <a:buNone/>
              </a:pPr>
              <a:r>
                <a:rPr lang="zh-CN" altLang="en-US" sz="3000" spc="297">
                  <a:ln w="22225">
                    <a:solidFill>
                      <a:schemeClr val="accent2"/>
                    </a:solidFill>
                    <a:prstDash val="solid"/>
                  </a:ln>
                  <a:solidFill>
                    <a:schemeClr val="accent2">
                      <a:lumMod val="40000"/>
                      <a:lumOff val="60000"/>
                    </a:schemeClr>
                  </a:solidFill>
                  <a:effectLst/>
                  <a:uFillTx/>
                  <a:latin typeface="微软雅黑" panose="020b0503020204020204" pitchFamily="34" charset="-122"/>
                  <a:ea typeface="微软雅黑" panose="020b0503020204020204" pitchFamily="34" charset="-122"/>
                  <a:cs typeface="微软雅黑" panose="020b0503020204020204" pitchFamily="34" charset="-122"/>
                  <a:sym typeface="+mn-ea"/>
                </a:rPr>
                <a:t>1.3  火焰退去之后的拉美大地（结果）</a:t>
              </a:r>
            </a:p>
          </p:txBody>
        </p:sp>
      </p:grpSp>
      <p:sp>
        <p:nvSpPr>
          <p:cNvPr id="33" name="TextBox 9"/>
          <p:cNvSpPr txBox="1"/>
          <p:nvPr/>
        </p:nvSpPr>
        <p:spPr>
          <a:xfrm>
            <a:off x="447040" y="1224915"/>
            <a:ext cx="11424285" cy="3117850"/>
          </a:xfrm>
          <a:prstGeom prst="rect">
            <a:avLst/>
          </a:prstGeom>
          <a:noFill/>
          <a:ln w="19050">
            <a:solidFill>
              <a:srgbClr val="0070C0"/>
            </a:solidFill>
            <a:prstDash val="sysDash"/>
          </a:ln>
        </p:spPr>
        <p:txBody>
          <a:bodyPr wrap="square" lIns="91434" tIns="45717" rIns="91434" bIns="45717" rtlCol="0">
            <a:spAutoFit/>
          </a:bodyPr>
          <a:lstStyle/>
          <a:p>
            <a:pPr>
              <a:lnSpc>
                <a:spcPct val="120000"/>
              </a:lnSpc>
              <a:spcBef>
                <a:spcPct val="0"/>
              </a:spcBef>
              <a:spcAft>
                <a:spcPct val="0"/>
              </a:spcAft>
            </a:pPr>
            <a:r>
              <a:rPr lang="en-US" altLang="zh-CN" sz="2400" smtClean="0">
                <a:solidFill>
                  <a:schemeClr val="tx1"/>
                </a:solidFill>
                <a:latin typeface="楷体" panose="02010609060101010101" pitchFamily="49" charset="-122"/>
                <a:ea typeface="楷体" panose="02010609060101010101" pitchFamily="49" charset="-122"/>
                <a:cs typeface="楷体" panose="02010609060101010101" pitchFamily="49" charset="-122"/>
              </a:rPr>
              <a:t>1826—1850</a:t>
            </a:r>
            <a:r>
              <a:rPr lang="zh-CN" altLang="en-US" sz="2400" smtClean="0">
                <a:solidFill>
                  <a:schemeClr val="tx1"/>
                </a:solidFill>
                <a:latin typeface="楷体" panose="02010609060101010101" pitchFamily="49" charset="-122"/>
                <a:ea typeface="楷体" panose="02010609060101010101" pitchFamily="49" charset="-122"/>
                <a:cs typeface="楷体" panose="02010609060101010101" pitchFamily="49" charset="-122"/>
              </a:rPr>
              <a:t>年，英国对拉丁美洲各国</a:t>
            </a:r>
            <a:r>
              <a:rPr lang="zh-CN" altLang="en-US" sz="2400" u="sng" smtClean="0">
                <a:solidFill>
                  <a:schemeClr val="tx1"/>
                </a:solidFill>
                <a:latin typeface="楷体" panose="02010609060101010101" pitchFamily="49" charset="-122"/>
                <a:ea typeface="楷体" panose="02010609060101010101" pitchFamily="49" charset="-122"/>
                <a:cs typeface="楷体" panose="02010609060101010101" pitchFamily="49" charset="-122"/>
              </a:rPr>
              <a:t>贷款和投资</a:t>
            </a:r>
            <a:r>
              <a:rPr lang="zh-CN" altLang="en-US" sz="2400" smtClean="0">
                <a:solidFill>
                  <a:schemeClr val="tx1"/>
                </a:solidFill>
                <a:latin typeface="楷体" panose="02010609060101010101" pitchFamily="49" charset="-122"/>
                <a:ea typeface="楷体" panose="02010609060101010101" pitchFamily="49" charset="-122"/>
                <a:cs typeface="楷体" panose="02010609060101010101" pitchFamily="49" charset="-122"/>
              </a:rPr>
              <a:t>总额达</a:t>
            </a:r>
            <a:r>
              <a:rPr lang="en-US" altLang="zh-CN" sz="2400">
                <a:solidFill>
                  <a:schemeClr val="tx1"/>
                </a:solidFill>
                <a:latin typeface="楷体" panose="02010609060101010101" pitchFamily="49" charset="-122"/>
                <a:ea typeface="楷体" panose="02010609060101010101" pitchFamily="49" charset="-122"/>
                <a:cs typeface="楷体" panose="02010609060101010101" pitchFamily="49" charset="-122"/>
              </a:rPr>
              <a:t>1</a:t>
            </a:r>
            <a:r>
              <a:rPr lang="zh-CN" altLang="en-US" sz="2400" smtClean="0">
                <a:solidFill>
                  <a:schemeClr val="tx1"/>
                </a:solidFill>
                <a:latin typeface="楷体" panose="02010609060101010101" pitchFamily="49" charset="-122"/>
                <a:ea typeface="楷体" panose="02010609060101010101" pitchFamily="49" charset="-122"/>
                <a:cs typeface="楷体" panose="02010609060101010101" pitchFamily="49" charset="-122"/>
              </a:rPr>
              <a:t>亿美元。</a:t>
            </a:r>
            <a:r>
              <a:rPr lang="en-US" altLang="zh-CN" sz="2400" smtClean="0">
                <a:solidFill>
                  <a:schemeClr val="tx1"/>
                </a:solidFill>
                <a:latin typeface="楷体" panose="02010609060101010101" pitchFamily="49" charset="-122"/>
                <a:ea typeface="楷体" panose="02010609060101010101" pitchFamily="49" charset="-122"/>
                <a:cs typeface="楷体" panose="02010609060101010101" pitchFamily="49" charset="-122"/>
              </a:rPr>
              <a:t>…… 1850</a:t>
            </a:r>
            <a:r>
              <a:rPr lang="zh-CN" altLang="en-US" sz="2400" smtClean="0">
                <a:solidFill>
                  <a:schemeClr val="tx1"/>
                </a:solidFill>
                <a:latin typeface="楷体" panose="02010609060101010101" pitchFamily="49" charset="-122"/>
                <a:ea typeface="楷体" panose="02010609060101010101" pitchFamily="49" charset="-122"/>
                <a:cs typeface="楷体" panose="02010609060101010101" pitchFamily="49" charset="-122"/>
              </a:rPr>
              <a:t>年以后，英国在拉丁美洲进行更大规模的投资，例如建筑港口、铁路、开辟轮船航线、低价收购土地和利用廉价劳动力开发矿产等。</a:t>
            </a:r>
            <a:r>
              <a:rPr lang="zh-CN" altLang="en-US" sz="2400" u="sng" smtClean="0">
                <a:solidFill>
                  <a:schemeClr val="tx1"/>
                </a:solidFill>
                <a:latin typeface="楷体" panose="02010609060101010101" pitchFamily="49" charset="-122"/>
                <a:ea typeface="楷体" panose="02010609060101010101" pitchFamily="49" charset="-122"/>
                <a:cs typeface="楷体" panose="02010609060101010101" pitchFamily="49" charset="-122"/>
              </a:rPr>
              <a:t>英国资本</a:t>
            </a:r>
            <a:r>
              <a:rPr lang="zh-CN" altLang="en-US" sz="2400" smtClean="0">
                <a:solidFill>
                  <a:schemeClr val="tx1"/>
                </a:solidFill>
                <a:latin typeface="楷体" panose="02010609060101010101" pitchFamily="49" charset="-122"/>
                <a:ea typeface="楷体" panose="02010609060101010101" pitchFamily="49" charset="-122"/>
                <a:cs typeface="楷体" panose="02010609060101010101" pitchFamily="49" charset="-122"/>
              </a:rPr>
              <a:t>先后控制了巴西的棉花、阿根廷的谷物和肉类贸易，墨西哥的银矿生产以及大多数国家的交通、铁路和港口等企业。</a:t>
            </a:r>
            <a:r>
              <a:rPr lang="en-US" altLang="zh-CN" sz="2400" smtClean="0">
                <a:solidFill>
                  <a:schemeClr val="tx1"/>
                </a:solidFill>
                <a:latin typeface="楷体" panose="02010609060101010101" pitchFamily="49" charset="-122"/>
                <a:ea typeface="楷体" panose="02010609060101010101" pitchFamily="49" charset="-122"/>
                <a:cs typeface="楷体" panose="02010609060101010101" pitchFamily="49" charset="-122"/>
              </a:rPr>
              <a:t>1870</a:t>
            </a:r>
            <a:r>
              <a:rPr lang="zh-CN" altLang="en-US" sz="2400" smtClean="0">
                <a:solidFill>
                  <a:schemeClr val="tx1"/>
                </a:solidFill>
                <a:latin typeface="楷体" panose="02010609060101010101" pitchFamily="49" charset="-122"/>
                <a:ea typeface="楷体" panose="02010609060101010101" pitchFamily="49" charset="-122"/>
                <a:cs typeface="楷体" panose="02010609060101010101" pitchFamily="49" charset="-122"/>
              </a:rPr>
              <a:t>年英国在拉丁美洲各国的投资金额达到</a:t>
            </a:r>
            <a:r>
              <a:rPr lang="en-US" altLang="zh-CN" sz="2400" smtClean="0">
                <a:solidFill>
                  <a:schemeClr val="tx1"/>
                </a:solidFill>
                <a:latin typeface="楷体" panose="02010609060101010101" pitchFamily="49" charset="-122"/>
                <a:ea typeface="楷体" panose="02010609060101010101" pitchFamily="49" charset="-122"/>
                <a:cs typeface="楷体" panose="02010609060101010101" pitchFamily="49" charset="-122"/>
              </a:rPr>
              <a:t>8500</a:t>
            </a:r>
            <a:r>
              <a:rPr lang="zh-CN" altLang="en-US" sz="2400" smtClean="0">
                <a:solidFill>
                  <a:schemeClr val="tx1"/>
                </a:solidFill>
                <a:latin typeface="楷体" panose="02010609060101010101" pitchFamily="49" charset="-122"/>
                <a:ea typeface="楷体" panose="02010609060101010101" pitchFamily="49" charset="-122"/>
                <a:cs typeface="楷体" panose="02010609060101010101" pitchFamily="49" charset="-122"/>
              </a:rPr>
              <a:t>万英镑，成为拉丁美洲的主要</a:t>
            </a:r>
            <a:r>
              <a:rPr lang="zh-CN" altLang="en-US" sz="2400" u="sng" smtClean="0">
                <a:solidFill>
                  <a:schemeClr val="tx1"/>
                </a:solidFill>
                <a:latin typeface="楷体" panose="02010609060101010101" pitchFamily="49" charset="-122"/>
                <a:ea typeface="楷体" panose="02010609060101010101" pitchFamily="49" charset="-122"/>
                <a:cs typeface="楷体" panose="02010609060101010101" pitchFamily="49" charset="-122"/>
              </a:rPr>
              <a:t>投资国和债权国</a:t>
            </a:r>
            <a:r>
              <a:rPr lang="zh-CN" altLang="en-US" sz="2400" smtClean="0">
                <a:solidFill>
                  <a:schemeClr val="tx1"/>
                </a:solidFill>
                <a:latin typeface="楷体" panose="02010609060101010101" pitchFamily="49" charset="-122"/>
                <a:ea typeface="楷体" panose="02010609060101010101" pitchFamily="49" charset="-122"/>
                <a:cs typeface="楷体" panose="02010609060101010101" pitchFamily="49" charset="-122"/>
              </a:rPr>
              <a:t>。</a:t>
            </a:r>
            <a:endParaRPr lang="en-US" altLang="zh-CN" sz="2400" smtClean="0">
              <a:solidFill>
                <a:schemeClr val="tx1"/>
              </a:solidFill>
              <a:latin typeface="楷体" pitchFamily="49" charset="-122"/>
              <a:ea typeface="楷体" pitchFamily="49" charset="-122"/>
              <a:cs typeface="楷体" panose="02010609060101010101" pitchFamily="49" charset="-122"/>
            </a:endParaRPr>
          </a:p>
          <a:p>
            <a:r>
              <a:rPr lang="en-US" altLang="zh-CN" sz="2400" smtClean="0">
                <a:solidFill>
                  <a:schemeClr val="tx1"/>
                </a:solidFill>
                <a:latin typeface="楷体" panose="02010609060101010101" pitchFamily="49" charset="-122"/>
                <a:ea typeface="楷体" panose="02010609060101010101" pitchFamily="49" charset="-122"/>
                <a:cs typeface="楷体" panose="02010609060101010101" pitchFamily="49" charset="-122"/>
              </a:rPr>
              <a:t>                                     ——</a:t>
            </a:r>
            <a:r>
              <a:rPr lang="zh-CN" altLang="en-US" sz="2400">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吴于廑、齐世荣</a:t>
            </a:r>
            <a:r>
              <a:rPr lang="en-US" altLang="zh-CN" sz="2400" smtClean="0">
                <a:solidFill>
                  <a:schemeClr val="tx1"/>
                </a:solidFill>
                <a:latin typeface="楷体" panose="02010609060101010101" pitchFamily="49" charset="-122"/>
                <a:ea typeface="楷体" panose="02010609060101010101" pitchFamily="49" charset="-122"/>
                <a:cs typeface="楷体" panose="02010609060101010101" pitchFamily="49" charset="-122"/>
              </a:rPr>
              <a:t>《</a:t>
            </a:r>
            <a:r>
              <a:rPr lang="zh-CN" altLang="en-US" sz="2400" smtClean="0">
                <a:solidFill>
                  <a:schemeClr val="tx1"/>
                </a:solidFill>
                <a:latin typeface="楷体" panose="02010609060101010101" pitchFamily="49" charset="-122"/>
                <a:ea typeface="楷体" panose="02010609060101010101" pitchFamily="49" charset="-122"/>
                <a:cs typeface="楷体" panose="02010609060101010101" pitchFamily="49" charset="-122"/>
              </a:rPr>
              <a:t>世界史</a:t>
            </a:r>
            <a:r>
              <a:rPr lang="en-US" altLang="zh-CN" smtClean="0">
                <a:solidFill>
                  <a:schemeClr val="tx1"/>
                </a:solidFill>
              </a:rPr>
              <a:t>》</a:t>
            </a:r>
          </a:p>
        </p:txBody>
      </p:sp>
      <p:sp>
        <p:nvSpPr>
          <p:cNvPr id="35" name="文本框 34"/>
          <p:cNvSpPr txBox="1"/>
          <p:nvPr/>
        </p:nvSpPr>
        <p:spPr>
          <a:xfrm>
            <a:off x="393065" y="4561205"/>
            <a:ext cx="11477625" cy="1938020"/>
          </a:xfrm>
          <a:prstGeom prst="rect">
            <a:avLst/>
          </a:prstGeom>
          <a:noFill/>
          <a:ln w="12700" cmpd="sng">
            <a:solidFill>
              <a:srgbClr val="00B0F0"/>
            </a:solidFill>
            <a:prstDash val="sysDash"/>
          </a:ln>
        </p:spPr>
        <p:txBody>
          <a:bodyPr wrap="square" rtlCol="0" anchor="t">
            <a:spAutoFit/>
          </a:bodyPr>
          <a:lstStyle/>
          <a:p>
            <a:pPr algn="just">
              <a:lnSpc>
                <a:spcPct val="125000"/>
              </a:lnSpc>
              <a:spcBef>
                <a:spcPct val="0"/>
              </a:spcBef>
              <a:spcAft>
                <a:spcPct val="0"/>
              </a:spcAft>
            </a:pPr>
            <a:r>
              <a:rPr lang="en-US" altLang="zh-CN" sz="2400">
                <a:latin typeface="楷体" panose="02010609060101010101" pitchFamily="49" charset="-122"/>
                <a:ea typeface="楷体" panose="02010609060101010101" pitchFamily="49" charset="-122"/>
                <a:cs typeface="楷体" panose="02010609060101010101" pitchFamily="49" charset="-122"/>
              </a:rPr>
              <a:t>    </a:t>
            </a:r>
            <a:r>
              <a:rPr lang="zh-CN" altLang="en-US" sz="2400">
                <a:latin typeface="楷体" panose="02010609060101010101" pitchFamily="49" charset="-122"/>
                <a:ea typeface="楷体" panose="02010609060101010101" pitchFamily="49" charset="-122"/>
                <a:cs typeface="楷体" panose="02010609060101010101" pitchFamily="49" charset="-122"/>
              </a:rPr>
              <a:t>由于资本主义发展迟缓，资产阶级还十分软弱，政权都落到了土生白人（即克列奥人）地主手中，殖民时期的封建结构被保存下来，大土地所有制得到继续发展。在整个19世纪，拉丁美洲各国大土地所有者兼并的土地等于以前</a:t>
            </a:r>
            <a:r>
              <a:rPr lang="en-US" altLang="zh-CN" sz="2400">
                <a:latin typeface="楷体" panose="02010609060101010101" pitchFamily="49" charset="-122"/>
                <a:ea typeface="楷体" panose="02010609060101010101" pitchFamily="49" charset="-122"/>
                <a:cs typeface="楷体" panose="02010609060101010101" pitchFamily="49" charset="-122"/>
              </a:rPr>
              <a:t>3</a:t>
            </a:r>
            <a:r>
              <a:rPr lang="zh-CN" altLang="en-US" sz="2400">
                <a:latin typeface="楷体" panose="02010609060101010101" pitchFamily="49" charset="-122"/>
                <a:ea typeface="楷体" panose="02010609060101010101" pitchFamily="49" charset="-122"/>
                <a:cs typeface="楷体" panose="02010609060101010101" pitchFamily="49" charset="-122"/>
              </a:rPr>
              <a:t>个世纪的总和。</a:t>
            </a:r>
          </a:p>
          <a:p>
            <a:pPr algn="r">
              <a:lnSpc>
                <a:spcPct val="125000"/>
              </a:lnSpc>
              <a:spcBef>
                <a:spcPct val="0"/>
              </a:spcBef>
              <a:spcAft>
                <a:spcPct val="0"/>
              </a:spcAft>
            </a:pPr>
            <a:r>
              <a:rPr lang="en-US" altLang="zh-CN" sz="2400">
                <a:latin typeface="宋体" panose="02010600030101010101" pitchFamily="2" charset="-122"/>
                <a:ea typeface="宋体" panose="02010600030101010101" pitchFamily="2" charset="-122"/>
                <a:cs typeface="宋体" panose="02010600030101010101" pitchFamily="2" charset="-122"/>
              </a:rPr>
              <a:t>——</a:t>
            </a:r>
            <a:r>
              <a:rPr lang="zh-CN" altLang="en-US" sz="2400">
                <a:latin typeface="宋体" panose="02010600030101010101" pitchFamily="2" charset="-122"/>
                <a:ea typeface="宋体" panose="02010600030101010101" pitchFamily="2" charset="-122"/>
                <a:cs typeface="宋体" panose="02010600030101010101" pitchFamily="2" charset="-122"/>
              </a:rPr>
              <a:t>吴于廑、齐世荣《世界史</a:t>
            </a:r>
            <a:r>
              <a:rPr lang="en-US" altLang="zh-CN" sz="2400">
                <a:latin typeface="宋体" panose="02010600030101010101" pitchFamily="2" charset="-122"/>
                <a:ea typeface="宋体" panose="02010600030101010101" pitchFamily="2" charset="-122"/>
                <a:cs typeface="宋体" panose="02010600030101010101" pitchFamily="2" charset="-122"/>
              </a:rPr>
              <a:t>·</a:t>
            </a:r>
            <a:r>
              <a:rPr lang="zh-CN" altLang="en-US" sz="2400">
                <a:latin typeface="宋体" panose="02010600030101010101" pitchFamily="2" charset="-122"/>
                <a:ea typeface="宋体" panose="02010600030101010101" pitchFamily="2" charset="-122"/>
                <a:cs typeface="宋体" panose="02010600030101010101" pitchFamily="2" charset="-122"/>
              </a:rPr>
              <a:t>近代史（下）》</a:t>
            </a:r>
          </a:p>
        </p:txBody>
      </p:sp>
    </p:spTree>
    <p:custDataLst>
      <p:tags r:id="rId11"/>
    </p:custDataLst>
  </p:cSld>
  <p:clrMapOvr>
    <a:masterClrMapping/>
  </p:clrMapOvr>
  <p:transition/>
  <p:timing/>
</p:sld>
</file>

<file path=ppt/slides/slide1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6" name="矩形 15"/>
          <p:cNvSpPr/>
          <p:nvPr>
            <p:custDataLst>
              <p:tags r:id="rId2"/>
            </p:custDataLst>
          </p:nvPr>
        </p:nvSpPr>
        <p:spPr>
          <a:xfrm>
            <a:off x="0" y="4279899"/>
            <a:ext cx="12192000" cy="225999"/>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1600" b="1">
              <a:solidFill>
                <a:schemeClr val="bg1"/>
              </a:solidFill>
              <a:latin typeface="Arial" pitchFamily="34" charset="0"/>
              <a:ea typeface="微软雅黑" pitchFamily="34" charset="-122"/>
              <a:sym typeface="Arial" pitchFamily="34" charset="0"/>
            </a:endParaRPr>
          </a:p>
        </p:txBody>
      </p:sp>
      <p:sp>
        <p:nvSpPr>
          <p:cNvPr id="17" name="矩形 16"/>
          <p:cNvSpPr/>
          <p:nvPr>
            <p:custDataLst>
              <p:tags r:id="rId3"/>
            </p:custDataLst>
          </p:nvPr>
        </p:nvSpPr>
        <p:spPr>
          <a:xfrm>
            <a:off x="0" y="1271"/>
            <a:ext cx="12192000" cy="4165600"/>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1600" b="1">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7" name="矩形 6"/>
          <p:cNvSpPr/>
          <p:nvPr>
            <p:custDataLst>
              <p:tags r:id="rId4"/>
            </p:custDataLst>
          </p:nvPr>
        </p:nvSpPr>
        <p:spPr>
          <a:xfrm>
            <a:off x="551542" y="2679700"/>
            <a:ext cx="11088916" cy="3639940"/>
          </a:xfrm>
          <a:prstGeom prst="rect">
            <a:avLst/>
          </a:prstGeom>
          <a:solidFill>
            <a:schemeClr val="bg2"/>
          </a:solidFill>
          <a:ln>
            <a:solidFill>
              <a:schemeClr val="bg1">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latin typeface="Arial" pitchFamily="34" charset="0"/>
              <a:ea typeface="微软雅黑" pitchFamily="34" charset="-122"/>
              <a:sym typeface="Arial" pitchFamily="34" charset="0"/>
            </a:endParaRPr>
          </a:p>
        </p:txBody>
      </p:sp>
      <p:sp>
        <p:nvSpPr>
          <p:cNvPr id="10" name="文本框 9"/>
          <p:cNvSpPr txBox="1"/>
          <p:nvPr>
            <p:custDataLst>
              <p:tags r:id="rId5"/>
            </p:custDataLst>
          </p:nvPr>
        </p:nvSpPr>
        <p:spPr>
          <a:xfrm>
            <a:off x="670560" y="592247"/>
            <a:ext cx="9898860" cy="648896"/>
          </a:xfrm>
          <a:prstGeom prst="rect">
            <a:avLst/>
          </a:prstGeom>
          <a:noFill/>
        </p:spPr>
        <p:txBody>
          <a:bodyPr wrap="square" lIns="90170" tIns="46990" rIns="90170" bIns="46990" rtlCol="0">
            <a:noAutofit/>
          </a:bodyPr>
          <a:lstStyle/>
          <a:p>
            <a:pPr marL="0" indent="0" algn="l">
              <a:lnSpc>
                <a:spcPct val="100000"/>
              </a:lnSpc>
              <a:spcBef>
                <a:spcPct val="0"/>
              </a:spcBef>
              <a:spcAft>
                <a:spcPct val="0"/>
              </a:spcAft>
              <a:buSzTx/>
              <a:buNone/>
            </a:pPr>
            <a:r>
              <a:rPr lang="en-US" altLang="zh-CN" sz="4000" b="1" spc="300">
                <a:solidFill>
                  <a:schemeClr val="tx1"/>
                </a:solidFill>
                <a:latin typeface="微软雅黑" panose="020b0503020204020204" pitchFamily="34" charset="-122"/>
                <a:ea typeface="微软雅黑" panose="020b0503020204020204" pitchFamily="34" charset="-122"/>
                <a:sym typeface="+mn-ea"/>
              </a:rPr>
              <a:t>贫困和苦难远没有到尽头</a:t>
            </a:r>
            <a:r>
              <a:rPr lang="zh-CN" altLang="en-US" sz="4000" b="1" spc="300">
                <a:solidFill>
                  <a:schemeClr val="tx1"/>
                </a:solidFill>
                <a:latin typeface="微软雅黑" panose="020b0503020204020204" pitchFamily="34" charset="-122"/>
                <a:ea typeface="微软雅黑" panose="020b0503020204020204" pitchFamily="34" charset="-122"/>
                <a:sym typeface="+mn-ea"/>
              </a:rPr>
              <a:t>！</a:t>
            </a:r>
          </a:p>
        </p:txBody>
      </p:sp>
      <p:sp>
        <p:nvSpPr>
          <p:cNvPr id="15" name="文本框 14"/>
          <p:cNvSpPr txBox="1"/>
          <p:nvPr>
            <p:custDataLst>
              <p:tags r:id="rId6"/>
            </p:custDataLst>
          </p:nvPr>
        </p:nvSpPr>
        <p:spPr>
          <a:xfrm>
            <a:off x="756920" y="1513090"/>
            <a:ext cx="10816589" cy="743277"/>
          </a:xfrm>
          <a:prstGeom prst="rect">
            <a:avLst/>
          </a:prstGeom>
          <a:noFill/>
        </p:spPr>
        <p:txBody>
          <a:bodyPr wrap="square" lIns="90170" tIns="46990" rIns="90170" bIns="46990" rtlCol="0">
            <a:noAutofit/>
          </a:bodyPr>
          <a:lstStyle>
            <a:defPPr>
              <a:defRPr lang="zh-CN"/>
            </a:defPPr>
            <a:lvl1pPr fontAlgn="auto">
              <a:lnSpc>
                <a:spcPct val="130000"/>
              </a:lnSpc>
              <a:spcAft>
                <a:spcPts val="1000"/>
              </a:spcAft>
              <a:defRPr sz="1600" spc="150"/>
            </a:lvl1pPr>
          </a:lstStyle>
          <a:p>
            <a:pPr marL="0" lvl="0" indent="0" algn="l">
              <a:lnSpc>
                <a:spcPct val="130000"/>
              </a:lnSpc>
              <a:spcBef>
                <a:spcPts val="1000"/>
              </a:spcBef>
              <a:spcAft>
                <a:spcPct val="0"/>
              </a:spcAft>
              <a:buSzTx/>
              <a:buNone/>
            </a:pPr>
            <a:r>
              <a:rPr lang="en-US" altLang="zh-CN" sz="2000">
                <a:solidFill>
                  <a:schemeClr val="tx1"/>
                </a:solidFill>
                <a:latin typeface="Arial" panose="020b0604020202020204" pitchFamily="34" charset="0"/>
                <a:ea typeface="微软雅黑" panose="020b0503020204020204" pitchFamily="34" charset="-122"/>
              </a:rPr>
              <a:t>     </a:t>
            </a:r>
            <a:r>
              <a:rPr lang="zh-CN" altLang="en-US" sz="2000">
                <a:solidFill>
                  <a:schemeClr val="tx1"/>
                </a:solidFill>
                <a:latin typeface="Arial" panose="020b0604020202020204" pitchFamily="34" charset="0"/>
                <a:ea typeface="微软雅黑" panose="020b0503020204020204" pitchFamily="34" charset="-122"/>
              </a:rPr>
              <a:t>政治经济发展停滞：除巴西以外的拉丁美洲国家，都建立了共和国。各国大多政局动荡，普遍实行军事独裁统治，政治经济发展停滞不前。</a:t>
            </a:r>
          </a:p>
        </p:txBody>
      </p:sp>
      <p:sp>
        <p:nvSpPr>
          <p:cNvPr id="2" name="直角三角形 1"/>
          <p:cNvSpPr/>
          <p:nvPr>
            <p:custDataLst>
              <p:tags r:id="rId7"/>
            </p:custDataLst>
          </p:nvPr>
        </p:nvSpPr>
        <p:spPr>
          <a:xfrm rot="10800000" flipV="1">
            <a:off x="11293475" y="6166485"/>
            <a:ext cx="898525" cy="691515"/>
          </a:xfrm>
          <a:prstGeom prst="rtTriangl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8" name="矩形 17"/>
          <p:cNvSpPr/>
          <p:nvPr>
            <p:custDataLst>
              <p:tags r:id="rId8"/>
            </p:custDataLst>
          </p:nvPr>
        </p:nvSpPr>
        <p:spPr>
          <a:xfrm>
            <a:off x="837565" y="2951480"/>
            <a:ext cx="10581005" cy="3129280"/>
          </a:xfrm>
          <a:prstGeom prst="rect">
            <a:avLst/>
          </a:prstGeom>
        </p:spPr>
        <p:txBody>
          <a:bodyPr anchor="t">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lvl="0" indent="-285750" algn="l" fontAlgn="ctr">
              <a:lnSpc>
                <a:spcPct val="130000"/>
              </a:lnSpc>
              <a:spcBef>
                <a:spcPts val="1000"/>
              </a:spcBef>
              <a:spcAft>
                <a:spcPct val="0"/>
              </a:spcAft>
              <a:buSzTx/>
              <a:buFont typeface="Wingdings" panose="05000000000000000000" charset="0"/>
              <a:buChar char="l"/>
            </a:pPr>
            <a:r>
              <a:rPr lang="zh-CN" altLang="en-US" sz="2000" b="1" spc="150">
                <a:solidFill>
                  <a:srgbClr val="FFFF00"/>
                </a:solidFill>
                <a:latin typeface="Arial" panose="020b0604020202020204" pitchFamily="34" charset="0"/>
                <a:ea typeface="微软雅黑" panose="020b0503020204020204" pitchFamily="34" charset="-122"/>
              </a:rPr>
              <a:t>考迪罗（Caudillo）</a:t>
            </a:r>
            <a:r>
              <a:rPr lang="zh-CN" altLang="en-US" sz="2000" spc="150">
                <a:solidFill>
                  <a:schemeClr val="tx1"/>
                </a:solidFill>
                <a:latin typeface="Arial" panose="020b0604020202020204" pitchFamily="34" charset="0"/>
                <a:ea typeface="微软雅黑" panose="020b0503020204020204" pitchFamily="34" charset="-122"/>
              </a:rPr>
              <a:t>，亦称考迪罗主义、考迪罗制度，原意是首领、头领。是拉丁美洲特有的军阀、大地主和教会三位一体的本土化</a:t>
            </a:r>
            <a:r>
              <a:rPr lang="zh-CN" altLang="en-US" sz="2000" spc="150">
                <a:solidFill>
                  <a:srgbClr val="FFFF00"/>
                </a:solidFill>
                <a:latin typeface="Arial" panose="020b0604020202020204" pitchFamily="34" charset="0"/>
                <a:ea typeface="微软雅黑" panose="020b0503020204020204" pitchFamily="34" charset="-122"/>
              </a:rPr>
              <a:t>独裁制度</a:t>
            </a:r>
            <a:r>
              <a:rPr lang="zh-CN" altLang="en-US" sz="2000" spc="150">
                <a:solidFill>
                  <a:schemeClr val="tx1"/>
                </a:solidFill>
                <a:latin typeface="Arial" panose="020b0604020202020204" pitchFamily="34" charset="0"/>
                <a:ea typeface="微软雅黑" panose="020b0503020204020204" pitchFamily="34" charset="-122"/>
              </a:rPr>
              <a:t>。拉美地区的大多数国家在19世纪20年代独立后至20世纪前盛行。考迪罗</a:t>
            </a:r>
            <a:r>
              <a:rPr lang="zh-CN" altLang="en-US" sz="2000" spc="150">
                <a:solidFill>
                  <a:srgbClr val="FFFF00"/>
                </a:solidFill>
                <a:latin typeface="Arial" panose="020b0604020202020204" pitchFamily="34" charset="0"/>
                <a:ea typeface="微软雅黑" panose="020b0503020204020204" pitchFamily="34" charset="-122"/>
              </a:rPr>
              <a:t>经济上</a:t>
            </a:r>
            <a:r>
              <a:rPr lang="zh-CN" altLang="en-US" sz="2000" spc="150">
                <a:solidFill>
                  <a:schemeClr val="tx1"/>
                </a:solidFill>
                <a:latin typeface="Arial" panose="020b0604020202020204" pitchFamily="34" charset="0"/>
                <a:ea typeface="微软雅黑" panose="020b0503020204020204" pitchFamily="34" charset="-122"/>
              </a:rPr>
              <a:t>依靠大地产大庄园主，在</a:t>
            </a:r>
            <a:r>
              <a:rPr lang="zh-CN" altLang="en-US" sz="2000" spc="150">
                <a:solidFill>
                  <a:srgbClr val="FFFF00"/>
                </a:solidFill>
                <a:latin typeface="Arial" panose="020b0604020202020204" pitchFamily="34" charset="0"/>
                <a:ea typeface="微软雅黑" panose="020b0503020204020204" pitchFamily="34" charset="-122"/>
              </a:rPr>
              <a:t>政治上</a:t>
            </a:r>
            <a:r>
              <a:rPr lang="zh-CN" altLang="en-US" sz="2000" spc="150">
                <a:solidFill>
                  <a:schemeClr val="tx1"/>
                </a:solidFill>
                <a:latin typeface="Arial" panose="020b0604020202020204" pitchFamily="34" charset="0"/>
                <a:ea typeface="微软雅黑" panose="020b0503020204020204" pitchFamily="34" charset="-122"/>
              </a:rPr>
              <a:t>靠军人专政来维持其政治统治。</a:t>
            </a:r>
            <a:r>
              <a:rPr lang="zh-CN" altLang="en-US" sz="2000" spc="150">
                <a:solidFill>
                  <a:srgbClr val="FFFF00"/>
                </a:solidFill>
                <a:latin typeface="Arial" panose="020b0604020202020204" pitchFamily="34" charset="0"/>
                <a:ea typeface="微软雅黑" panose="020b0503020204020204" pitchFamily="34" charset="-122"/>
              </a:rPr>
              <a:t>对外</a:t>
            </a:r>
            <a:r>
              <a:rPr lang="zh-CN" altLang="en-US" sz="2000" spc="150">
                <a:solidFill>
                  <a:schemeClr val="tx1"/>
                </a:solidFill>
                <a:latin typeface="Arial" panose="020b0604020202020204" pitchFamily="34" charset="0"/>
                <a:ea typeface="微软雅黑" panose="020b0503020204020204" pitchFamily="34" charset="-122"/>
              </a:rPr>
              <a:t>投靠外国势力，</a:t>
            </a:r>
            <a:r>
              <a:rPr lang="zh-CN" altLang="en-US" sz="2000" spc="150">
                <a:solidFill>
                  <a:srgbClr val="FFFF00"/>
                </a:solidFill>
                <a:latin typeface="Arial" panose="020b0604020202020204" pitchFamily="34" charset="0"/>
                <a:ea typeface="微软雅黑" panose="020b0503020204020204" pitchFamily="34" charset="-122"/>
              </a:rPr>
              <a:t>对内</a:t>
            </a:r>
            <a:r>
              <a:rPr lang="zh-CN" altLang="en-US" sz="2000" spc="150">
                <a:solidFill>
                  <a:schemeClr val="tx1"/>
                </a:solidFill>
                <a:latin typeface="Arial" panose="020b0604020202020204" pitchFamily="34" charset="0"/>
                <a:ea typeface="微软雅黑" panose="020b0503020204020204" pitchFamily="34" charset="-122"/>
              </a:rPr>
              <a:t>残酷镇压人民反抗。</a:t>
            </a:r>
          </a:p>
          <a:p>
            <a:pPr marL="285750" lvl="1" indent="0" algn="l" fontAlgn="auto">
              <a:lnSpc>
                <a:spcPct val="140000"/>
              </a:lnSpc>
              <a:spcBef>
                <a:spcPct val="0"/>
              </a:spcBef>
              <a:spcAft>
                <a:spcPts val="1000"/>
              </a:spcAft>
              <a:buSzTx/>
              <a:buNone/>
            </a:pPr>
            <a:r>
              <a:rPr lang="zh-CN" altLang="en-US" sz="2000" spc="150">
                <a:solidFill>
                  <a:schemeClr val="tx1"/>
                </a:solidFill>
                <a:latin typeface="Arial" panose="020b0604020202020204" pitchFamily="34" charset="0"/>
                <a:ea typeface="微软雅黑" panose="020b0503020204020204" pitchFamily="34" charset="-122"/>
              </a:rPr>
              <a:t>考迪罗的出现对于刚刚独立的拉美诸国来说，起到了一定的稳定作用。但是长远来看，却是</a:t>
            </a:r>
            <a:r>
              <a:rPr lang="zh-CN" altLang="en-US" sz="2000" spc="150">
                <a:solidFill>
                  <a:srgbClr val="FFFF00"/>
                </a:solidFill>
                <a:latin typeface="Arial" panose="020b0604020202020204" pitchFamily="34" charset="0"/>
                <a:ea typeface="微软雅黑" panose="020b0503020204020204" pitchFamily="34" charset="-122"/>
              </a:rPr>
              <a:t>阻碍了拉美国家近代化</a:t>
            </a:r>
            <a:r>
              <a:rPr lang="zh-CN" altLang="en-US" sz="2000" spc="150">
                <a:solidFill>
                  <a:schemeClr val="tx1"/>
                </a:solidFill>
                <a:latin typeface="Arial" panose="020b0604020202020204" pitchFamily="34" charset="0"/>
                <a:ea typeface="微软雅黑" panose="020b0503020204020204" pitchFamily="34" charset="-122"/>
              </a:rPr>
              <a:t>的发展。而且拉美的考迪罗制度一直影响到20世纪拉美诸国的政治走向。</a:t>
            </a:r>
          </a:p>
        </p:txBody>
      </p:sp>
    </p:spTree>
    <p:custDataLst>
      <p:tags r:id="rId9"/>
    </p:custDataLst>
  </p:cSld>
  <p:clrMapOvr>
    <a:masterClrMapping/>
  </p:clrMapOvr>
  <p:transition/>
  <p:timing/>
</p:sld>
</file>

<file path=ppt/slides/slide1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16386" name="Picture 2" descr="http://www.people.com.cn/media/20001130/74444.jpg"/>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9176932" y="186691"/>
            <a:ext cx="2736304" cy="2158759"/>
          </a:xfrm>
          <a:prstGeom prst="rect">
            <a:avLst/>
          </a:prstGeom>
          <a:noFill/>
          <a:effectLst>
            <a:softEdge rad="63500"/>
          </a:effectLst>
          <a:extLst>
            <a:ext uri="{909E8E84-426E-40DD-AFC4-6F175D3DCCD1}">
              <a14:hiddenFill xmlns:a14="http://schemas.microsoft.com/office/drawing/2010/main">
                <a:solidFill>
                  <a:srgbClr val="FFFFFF"/>
                </a:solidFill>
              </a14:hiddenFill>
            </a:ext>
          </a:extLst>
        </p:spPr>
      </p:pic>
      <p:sp>
        <p:nvSpPr>
          <p:cNvPr id="6" name="TextBox 5"/>
          <p:cNvSpPr txBox="1"/>
          <p:nvPr/>
        </p:nvSpPr>
        <p:spPr>
          <a:xfrm>
            <a:off x="9176932" y="2364931"/>
            <a:ext cx="2736304" cy="369332"/>
          </a:xfrm>
          <a:prstGeom prst="rect">
            <a:avLst/>
          </a:prstGeom>
          <a:noFill/>
        </p:spPr>
        <p:txBody>
          <a:bodyPr wrap="square" rtlCol="0">
            <a:spAutoFit/>
          </a:bodyPr>
          <a:lstStyle/>
          <a:p>
            <a:pPr algn="ctr"/>
            <a:r>
              <a:rPr lang="zh-CN" altLang="en-US" smtClean="0"/>
              <a:t>美国总统</a:t>
            </a:r>
            <a:r>
              <a:rPr lang="en-US" altLang="zh-CN" smtClean="0"/>
              <a:t>——</a:t>
            </a:r>
            <a:r>
              <a:rPr lang="zh-CN" altLang="en-US" smtClean="0"/>
              <a:t>门罗</a:t>
            </a:r>
            <a:endParaRPr lang="zh-CN" altLang="en-US"/>
          </a:p>
        </p:txBody>
      </p:sp>
      <p:sp>
        <p:nvSpPr>
          <p:cNvPr id="2" name="TextBox 1"/>
          <p:cNvSpPr txBox="1"/>
          <p:nvPr/>
        </p:nvSpPr>
        <p:spPr>
          <a:xfrm>
            <a:off x="415925" y="479425"/>
            <a:ext cx="8511540" cy="2121535"/>
          </a:xfrm>
          <a:prstGeom prst="rect">
            <a:avLst/>
          </a:prstGeom>
          <a:noFill/>
          <a:ln w="19050">
            <a:solidFill>
              <a:srgbClr val="0070C0"/>
            </a:solidFill>
            <a:prstDash val="sysDash"/>
          </a:ln>
        </p:spPr>
        <p:txBody>
          <a:bodyPr wrap="square" lIns="91434" tIns="45717" rIns="91434" bIns="45717" rtlCol="0">
            <a:spAutoFit/>
          </a:bodyPr>
          <a:lstStyle/>
          <a:p>
            <a:pPr>
              <a:lnSpc>
                <a:spcPct val="100000"/>
              </a:lnSpc>
              <a:spcBef>
                <a:spcPct val="0"/>
              </a:spcBef>
              <a:spcAft>
                <a:spcPct val="0"/>
              </a:spcAft>
            </a:pPr>
            <a:r>
              <a:rPr lang="zh-CN" altLang="en-US" sz="2200">
                <a:latin typeface="楷体" panose="02010609060101010101" pitchFamily="49" charset="-122"/>
                <a:ea typeface="楷体" panose="02010609060101010101" pitchFamily="49" charset="-122"/>
                <a:cs typeface="楷体" panose="02010609060101010101" pitchFamily="49" charset="-122"/>
              </a:rPr>
              <a:t>门罗主义的含义主要有三个：</a:t>
            </a:r>
            <a:endParaRPr lang="en-US" altLang="zh-CN" sz="2200">
              <a:latin typeface="楷体" pitchFamily="49" charset="-122"/>
              <a:ea typeface="楷体" pitchFamily="49" charset="-122"/>
              <a:cs typeface="楷体" panose="02010609060101010101" pitchFamily="49" charset="-122"/>
            </a:endParaRPr>
          </a:p>
          <a:p>
            <a:pPr>
              <a:lnSpc>
                <a:spcPct val="100000"/>
              </a:lnSpc>
              <a:spcBef>
                <a:spcPct val="0"/>
              </a:spcBef>
              <a:spcAft>
                <a:spcPct val="0"/>
              </a:spcAft>
            </a:pPr>
            <a:r>
              <a:rPr lang="zh-CN" altLang="en-US" sz="2200">
                <a:latin typeface="楷体" panose="02010609060101010101" pitchFamily="49" charset="-122"/>
                <a:ea typeface="楷体" panose="02010609060101010101" pitchFamily="49" charset="-122"/>
                <a:cs typeface="楷体" panose="02010609060101010101" pitchFamily="49" charset="-122"/>
              </a:rPr>
              <a:t>（</a:t>
            </a:r>
            <a:r>
              <a:rPr lang="en-US" altLang="zh-CN" sz="2200">
                <a:latin typeface="楷体" panose="02010609060101010101" pitchFamily="49" charset="-122"/>
                <a:ea typeface="楷体" panose="02010609060101010101" pitchFamily="49" charset="-122"/>
                <a:cs typeface="楷体" panose="02010609060101010101" pitchFamily="49" charset="-122"/>
              </a:rPr>
              <a:t>1</a:t>
            </a:r>
            <a:r>
              <a:rPr lang="zh-CN" altLang="en-US" sz="2200">
                <a:latin typeface="楷体" panose="02010609060101010101" pitchFamily="49" charset="-122"/>
                <a:ea typeface="楷体" panose="02010609060101010101" pitchFamily="49" charset="-122"/>
                <a:cs typeface="楷体" panose="02010609060101010101" pitchFamily="49" charset="-122"/>
              </a:rPr>
              <a:t>）要求欧洲国家不在西半球殖民。这一原则不仅表示反对西欧国家对拉美的扩张，也反对俄国在北美西海岸扩张；</a:t>
            </a:r>
            <a:endParaRPr lang="en-US" altLang="zh-CN" sz="2200">
              <a:latin typeface="楷体" panose="02010609060101010101" pitchFamily="49" charset="-122"/>
              <a:ea typeface="楷体" panose="02010609060101010101" pitchFamily="49" charset="-122"/>
              <a:cs typeface="楷体" panose="02010609060101010101" pitchFamily="49" charset="-122"/>
            </a:endParaRPr>
          </a:p>
          <a:p>
            <a:pPr>
              <a:lnSpc>
                <a:spcPct val="100000"/>
              </a:lnSpc>
              <a:spcBef>
                <a:spcPct val="0"/>
              </a:spcBef>
              <a:spcAft>
                <a:spcPct val="0"/>
              </a:spcAft>
            </a:pPr>
            <a:r>
              <a:rPr lang="zh-CN" altLang="en-US" sz="2200">
                <a:latin typeface="楷体" panose="02010609060101010101" pitchFamily="49" charset="-122"/>
                <a:ea typeface="楷体" panose="02010609060101010101" pitchFamily="49" charset="-122"/>
                <a:cs typeface="楷体" panose="02010609060101010101" pitchFamily="49" charset="-122"/>
              </a:rPr>
              <a:t>（</a:t>
            </a:r>
            <a:r>
              <a:rPr lang="en-US" altLang="zh-CN" sz="2200">
                <a:latin typeface="楷体" panose="02010609060101010101" pitchFamily="49" charset="-122"/>
                <a:ea typeface="楷体" panose="02010609060101010101" pitchFamily="49" charset="-122"/>
                <a:cs typeface="楷体" panose="02010609060101010101" pitchFamily="49" charset="-122"/>
              </a:rPr>
              <a:t>2</a:t>
            </a:r>
            <a:r>
              <a:rPr lang="zh-CN" altLang="en-US" sz="2200">
                <a:latin typeface="楷体" panose="02010609060101010101" pitchFamily="49" charset="-122"/>
                <a:ea typeface="楷体" panose="02010609060101010101" pitchFamily="49" charset="-122"/>
                <a:cs typeface="楷体" panose="02010609060101010101" pitchFamily="49" charset="-122"/>
              </a:rPr>
              <a:t>）要求欧洲不干预美洲独立国家的事条；</a:t>
            </a:r>
            <a:endParaRPr lang="en-US" altLang="zh-CN" sz="2200">
              <a:latin typeface="楷体" panose="02010609060101010101" pitchFamily="49" charset="-122"/>
              <a:ea typeface="楷体" panose="02010609060101010101" pitchFamily="49" charset="-122"/>
              <a:cs typeface="楷体" panose="02010609060101010101" pitchFamily="49" charset="-122"/>
            </a:endParaRPr>
          </a:p>
          <a:p>
            <a:pPr>
              <a:lnSpc>
                <a:spcPct val="100000"/>
              </a:lnSpc>
              <a:spcBef>
                <a:spcPct val="0"/>
              </a:spcBef>
              <a:spcAft>
                <a:spcPct val="0"/>
              </a:spcAft>
            </a:pPr>
            <a:r>
              <a:rPr lang="zh-CN" altLang="en-US" sz="2200">
                <a:latin typeface="楷体" panose="02010609060101010101" pitchFamily="49" charset="-122"/>
                <a:ea typeface="楷体" panose="02010609060101010101" pitchFamily="49" charset="-122"/>
                <a:cs typeface="楷体" panose="02010609060101010101" pitchFamily="49" charset="-122"/>
              </a:rPr>
              <a:t>（</a:t>
            </a:r>
            <a:r>
              <a:rPr lang="en-US" altLang="zh-CN" sz="2200">
                <a:latin typeface="楷体" panose="02010609060101010101" pitchFamily="49" charset="-122"/>
                <a:ea typeface="楷体" panose="02010609060101010101" pitchFamily="49" charset="-122"/>
                <a:cs typeface="楷体" panose="02010609060101010101" pitchFamily="49" charset="-122"/>
              </a:rPr>
              <a:t>3</a:t>
            </a:r>
            <a:r>
              <a:rPr lang="zh-CN" altLang="en-US" sz="2200">
                <a:latin typeface="楷体" panose="02010609060101010101" pitchFamily="49" charset="-122"/>
                <a:ea typeface="楷体" panose="02010609060101010101" pitchFamily="49" charset="-122"/>
                <a:cs typeface="楷体" panose="02010609060101010101" pitchFamily="49" charset="-122"/>
              </a:rPr>
              <a:t>）保证美国不干涉欧洲事务，包括欧洲现有的在美洲的殖民地的事务。</a:t>
            </a:r>
            <a:endParaRPr lang="en-US" altLang="zh-CN" sz="2200">
              <a:latin typeface="楷体" panose="02010609060101010101" pitchFamily="49" charset="-122"/>
              <a:ea typeface="楷体" panose="02010609060101010101" pitchFamily="49" charset="-122"/>
              <a:cs typeface="楷体" panose="02010609060101010101" pitchFamily="49" charset="-122"/>
            </a:endParaRPr>
          </a:p>
        </p:txBody>
      </p:sp>
      <p:sp>
        <p:nvSpPr>
          <p:cNvPr id="3" name="TextBox 2"/>
          <p:cNvSpPr txBox="1"/>
          <p:nvPr/>
        </p:nvSpPr>
        <p:spPr>
          <a:xfrm>
            <a:off x="415925" y="0"/>
            <a:ext cx="1445895" cy="459105"/>
          </a:xfrm>
          <a:prstGeom prst="rect">
            <a:avLst/>
          </a:prstGeom>
          <a:gradFill>
            <a:gsLst>
              <a:gs pos="100000">
                <a:srgbClr val="7C5E29"/>
              </a:gs>
              <a:gs pos="0">
                <a:srgbClr val="CAAF4E"/>
              </a:gs>
            </a:gsLst>
            <a:lin ang="5400000" scaled="1"/>
          </a:gradFill>
        </p:spPr>
        <p:txBody>
          <a:bodyPr wrap="square" lIns="91434" tIns="45717" rIns="91434" bIns="45717" rtlCol="0">
            <a:spAutoFit/>
          </a:bodyPr>
          <a:lstStyle/>
          <a:p>
            <a:r>
              <a:rPr lang="zh-CN" altLang="en-US" sz="2400" b="1">
                <a:solidFill>
                  <a:srgbClr val="FFFF00"/>
                </a:solidFill>
                <a:latin typeface="微软雅黑" panose="020b0503020204020204" pitchFamily="34" charset="-122"/>
                <a:ea typeface="微软雅黑" panose="020b0503020204020204" pitchFamily="34" charset="-122"/>
              </a:rPr>
              <a:t>门罗宣言</a:t>
            </a:r>
          </a:p>
        </p:txBody>
      </p:sp>
      <p:pic>
        <p:nvPicPr>
          <p:cNvPr id="5" name="_x0000377" descr="image378"/>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3877945" y="2734310"/>
            <a:ext cx="3960495" cy="3124200"/>
          </a:xfrm>
          <a:prstGeom prst="rect">
            <a:avLst/>
          </a:prstGeom>
          <a:noFill/>
          <a:effectLst>
            <a:softEdge rad="63500"/>
          </a:effectLst>
          <a:extLst>
            <a:ext uri="{909E8E84-426E-40DD-AFC4-6F175D3DCCD1}">
              <a14:hiddenFill xmlns:a14="http://schemas.microsoft.com/office/drawing/2010/main">
                <a:solidFill>
                  <a:srgbClr val="FFFFFF"/>
                </a:solidFill>
              </a14:hiddenFill>
            </a:ext>
          </a:extLst>
        </p:spPr>
      </p:pic>
      <p:sp>
        <p:nvSpPr>
          <p:cNvPr id="4" name="TextBox 5"/>
          <p:cNvSpPr txBox="1"/>
          <p:nvPr/>
        </p:nvSpPr>
        <p:spPr>
          <a:xfrm>
            <a:off x="3898049" y="6357478"/>
            <a:ext cx="3648405" cy="368300"/>
          </a:xfrm>
          <a:prstGeom prst="rect">
            <a:avLst/>
          </a:prstGeom>
          <a:noFill/>
        </p:spPr>
        <p:txBody>
          <a:bodyPr wrap="square" rtlCol="0">
            <a:spAutoFit/>
          </a:bodyPr>
          <a:lstStyle/>
          <a:p>
            <a:pPr algn="ctr"/>
            <a:r>
              <a:rPr lang="ru-RU" altLang="zh-CN" kern="100" smtClean="0">
                <a:latin typeface="+mn-ea"/>
              </a:rPr>
              <a:t>“</a:t>
            </a:r>
            <a:r>
              <a:rPr lang="zh-CN" altLang="zh-CN" kern="100" smtClean="0">
                <a:latin typeface="+mn-ea"/>
              </a:rPr>
              <a:t>大棒政策</a:t>
            </a:r>
            <a:r>
              <a:rPr lang="ru-RU" altLang="zh-CN" kern="100" smtClean="0">
                <a:latin typeface="+mn-ea"/>
              </a:rPr>
              <a:t>” </a:t>
            </a:r>
            <a:r>
              <a:rPr lang="zh-CN" altLang="zh-CN" kern="100" smtClean="0">
                <a:latin typeface="+mn-ea"/>
              </a:rPr>
              <a:t>（漫画）</a:t>
            </a:r>
            <a:endParaRPr lang="zh-CN" altLang="zh-CN" kern="100" smtClean="0">
              <a:latin typeface="+mn-ea"/>
              <a:cs typeface="Times New Roman" panose="02020603050405020304" charset="0"/>
            </a:endParaRPr>
          </a:p>
        </p:txBody>
      </p:sp>
      <p:sp>
        <p:nvSpPr>
          <p:cNvPr id="7" name="TextBox 2"/>
          <p:cNvSpPr txBox="1"/>
          <p:nvPr/>
        </p:nvSpPr>
        <p:spPr>
          <a:xfrm>
            <a:off x="125730" y="2729865"/>
            <a:ext cx="3666490" cy="3875405"/>
          </a:xfrm>
          <a:prstGeom prst="rect">
            <a:avLst/>
          </a:prstGeom>
          <a:noFill/>
          <a:ln w="19050">
            <a:solidFill>
              <a:srgbClr val="0070C0"/>
            </a:solidFill>
            <a:prstDash val="sysDash"/>
          </a:ln>
        </p:spPr>
        <p:txBody>
          <a:bodyPr wrap="square" lIns="121912" tIns="60956" rIns="121912" bIns="60956" rtlCol="0">
            <a:spAutoFit/>
          </a:bodyPr>
          <a:lstStyle/>
          <a:p>
            <a:pPr>
              <a:lnSpc>
                <a:spcPct val="100000"/>
              </a:lnSpc>
            </a:pPr>
            <a:r>
              <a:rPr lang="zh-CN" altLang="en-US" sz="2400">
                <a:solidFill>
                  <a:srgbClr val="FFFF00"/>
                </a:solidFill>
                <a:latin typeface="楷体" panose="02010609060101010101" pitchFamily="49" charset="-122"/>
                <a:ea typeface="楷体" panose="02010609060101010101" pitchFamily="49" charset="-122"/>
                <a:cs typeface="楷体" panose="02010609060101010101" pitchFamily="49" charset="-122"/>
              </a:rPr>
              <a:t>大棒政策</a:t>
            </a:r>
            <a:r>
              <a:rPr lang="zh-CN" altLang="en-US" sz="2400">
                <a:solidFill>
                  <a:schemeClr val="tx1"/>
                </a:solidFill>
                <a:latin typeface="楷体" panose="02010609060101010101" pitchFamily="49" charset="-122"/>
                <a:ea typeface="楷体" panose="02010609060101010101" pitchFamily="49" charset="-122"/>
                <a:cs typeface="楷体" panose="02010609060101010101" pitchFamily="49" charset="-122"/>
              </a:rPr>
              <a:t>：</a:t>
            </a:r>
            <a:r>
              <a:rPr lang="zh-CN" altLang="en-US" sz="2200" smtClean="0">
                <a:solidFill>
                  <a:schemeClr val="tx1"/>
                </a:solidFill>
                <a:latin typeface="楷体" panose="02010609060101010101" pitchFamily="49" charset="-122"/>
                <a:ea typeface="楷体" panose="02010609060101010101" pitchFamily="49" charset="-122"/>
                <a:cs typeface="楷体" panose="02010609060101010101" pitchFamily="49" charset="-122"/>
              </a:rPr>
              <a:t>美国</a:t>
            </a:r>
            <a:r>
              <a:rPr lang="zh-CN" altLang="en-US" sz="2200">
                <a:solidFill>
                  <a:schemeClr val="tx1"/>
                </a:solidFill>
                <a:latin typeface="楷体" panose="02010609060101010101" pitchFamily="49" charset="-122"/>
                <a:ea typeface="楷体" panose="02010609060101010101" pitchFamily="49" charset="-122"/>
                <a:cs typeface="楷体" panose="02010609060101010101" pitchFamily="49" charset="-122"/>
              </a:rPr>
              <a:t>第</a:t>
            </a:r>
            <a:r>
              <a:rPr lang="en-US" altLang="zh-CN" sz="2200">
                <a:solidFill>
                  <a:schemeClr val="tx1"/>
                </a:solidFill>
                <a:latin typeface="楷体" panose="02010609060101010101" pitchFamily="49" charset="-122"/>
                <a:ea typeface="楷体" panose="02010609060101010101" pitchFamily="49" charset="-122"/>
                <a:cs typeface="楷体" panose="02010609060101010101" pitchFamily="49" charset="-122"/>
              </a:rPr>
              <a:t>26</a:t>
            </a:r>
            <a:r>
              <a:rPr lang="zh-CN" altLang="en-US" sz="2200">
                <a:solidFill>
                  <a:schemeClr val="tx1"/>
                </a:solidFill>
                <a:latin typeface="楷体" panose="02010609060101010101" pitchFamily="49" charset="-122"/>
                <a:ea typeface="楷体" panose="02010609060101010101" pitchFamily="49" charset="-122"/>
                <a:cs typeface="楷体" panose="02010609060101010101" pitchFamily="49" charset="-122"/>
              </a:rPr>
              <a:t>任总统罗斯福提出和实行武力威胁和战争讹诈的外交政策。主张以武力为后盾，迫使拉丁美洲国家“循规蹈矩”，听命于美国。他援引了一句非洲谚语：“手持大棒口如蜜，走遍天涯不着急”来说明这项外交政策。遭到世界各国，特别是拉丁美洲人民的反对。</a:t>
            </a:r>
          </a:p>
        </p:txBody>
      </p:sp>
      <p:sp>
        <p:nvSpPr>
          <p:cNvPr id="8" name="TextBox 1"/>
          <p:cNvSpPr txBox="1"/>
          <p:nvPr/>
        </p:nvSpPr>
        <p:spPr>
          <a:xfrm>
            <a:off x="7858760" y="2729865"/>
            <a:ext cx="4176395" cy="3844925"/>
          </a:xfrm>
          <a:prstGeom prst="rect">
            <a:avLst/>
          </a:prstGeom>
          <a:noFill/>
          <a:ln w="19050">
            <a:solidFill>
              <a:srgbClr val="0070C0"/>
            </a:solidFill>
            <a:prstDash val="sysDash"/>
          </a:ln>
        </p:spPr>
        <p:txBody>
          <a:bodyPr wrap="square" lIns="91434" tIns="45717" rIns="91434" bIns="45717" rtlCol="0">
            <a:spAutoFit/>
          </a:bodyPr>
          <a:lstStyle/>
          <a:p>
            <a:r>
              <a:rPr lang="zh-CN" altLang="en-US" sz="2400">
                <a:solidFill>
                  <a:srgbClr val="FFFF00"/>
                </a:solidFill>
              </a:rPr>
              <a:t>金元外交</a:t>
            </a:r>
            <a:r>
              <a:rPr lang="zh-CN" altLang="en-US" sz="2400">
                <a:solidFill>
                  <a:schemeClr val="tx1"/>
                </a:solidFill>
              </a:rPr>
              <a:t>：</a:t>
            </a:r>
            <a:r>
              <a:rPr lang="zh-CN" altLang="en-US" sz="2200" smtClean="0">
                <a:solidFill>
                  <a:schemeClr val="tx1"/>
                </a:solidFill>
                <a:latin typeface="楷体" panose="02010609060101010101" pitchFamily="49" charset="-122"/>
                <a:ea typeface="楷体" panose="02010609060101010101" pitchFamily="49" charset="-122"/>
                <a:cs typeface="楷体" panose="02010609060101010101" pitchFamily="49" charset="-122"/>
              </a:rPr>
              <a:t>美国第</a:t>
            </a:r>
            <a:r>
              <a:rPr lang="en-US" altLang="zh-CN" sz="2200" smtClean="0">
                <a:solidFill>
                  <a:schemeClr val="tx1"/>
                </a:solidFill>
                <a:latin typeface="楷体" panose="02010609060101010101" pitchFamily="49" charset="-122"/>
                <a:ea typeface="楷体" panose="02010609060101010101" pitchFamily="49" charset="-122"/>
                <a:cs typeface="楷体" panose="02010609060101010101" pitchFamily="49" charset="-122"/>
              </a:rPr>
              <a:t>27</a:t>
            </a:r>
            <a:r>
              <a:rPr lang="zh-CN" altLang="en-US" sz="2200" smtClean="0">
                <a:solidFill>
                  <a:schemeClr val="tx1"/>
                </a:solidFill>
                <a:latin typeface="楷体" panose="02010609060101010101" pitchFamily="49" charset="-122"/>
                <a:ea typeface="楷体" panose="02010609060101010101" pitchFamily="49" charset="-122"/>
                <a:cs typeface="楷体" panose="02010609060101010101" pitchFamily="49" charset="-122"/>
              </a:rPr>
              <a:t>任总统塔夫脱提出</a:t>
            </a:r>
            <a:r>
              <a:rPr lang="zh-CN" altLang="en-US" sz="2200">
                <a:solidFill>
                  <a:schemeClr val="tx1"/>
                </a:solidFill>
                <a:latin typeface="楷体" panose="02010609060101010101" pitchFamily="49" charset="-122"/>
                <a:ea typeface="楷体" panose="02010609060101010101" pitchFamily="49" charset="-122"/>
                <a:cs typeface="楷体" panose="02010609060101010101" pitchFamily="49" charset="-122"/>
              </a:rPr>
              <a:t>的鼓励和支持银行家扩大海外投资，以实现向外扩张的外交政策</a:t>
            </a:r>
            <a:r>
              <a:rPr lang="zh-CN" altLang="en-US" sz="2200" smtClean="0">
                <a:solidFill>
                  <a:schemeClr val="tx1"/>
                </a:solidFill>
                <a:latin typeface="楷体" panose="02010609060101010101" pitchFamily="49" charset="-122"/>
                <a:ea typeface="楷体" panose="02010609060101010101" pitchFamily="49" charset="-122"/>
                <a:cs typeface="楷体" panose="02010609060101010101" pitchFamily="49" charset="-122"/>
              </a:rPr>
              <a:t>。</a:t>
            </a:r>
            <a:r>
              <a:rPr lang="zh-CN" altLang="en-US" sz="2200">
                <a:solidFill>
                  <a:schemeClr val="tx1"/>
                </a:solidFill>
                <a:latin typeface="楷体" panose="02010609060101010101" pitchFamily="49" charset="-122"/>
                <a:ea typeface="楷体" panose="02010609060101010101" pitchFamily="49" charset="-122"/>
                <a:cs typeface="楷体" panose="02010609060101010101" pitchFamily="49" charset="-122"/>
              </a:rPr>
              <a:t>塔夫脱提出“用金元代替枪弹”，他们主张运用外交政策推动和保护美国银行家的海外</a:t>
            </a:r>
            <a:r>
              <a:rPr lang="zh-CN" altLang="en-US" sz="2200" smtClean="0">
                <a:solidFill>
                  <a:schemeClr val="tx1"/>
                </a:solidFill>
                <a:latin typeface="楷体" panose="02010609060101010101" pitchFamily="49" charset="-122"/>
                <a:ea typeface="楷体" panose="02010609060101010101" pitchFamily="49" charset="-122"/>
                <a:cs typeface="楷体" panose="02010609060101010101" pitchFamily="49" charset="-122"/>
              </a:rPr>
              <a:t>投资。</a:t>
            </a:r>
            <a:r>
              <a:rPr lang="zh-CN" altLang="en-US" sz="2200">
                <a:solidFill>
                  <a:schemeClr val="tx1"/>
                </a:solidFill>
                <a:latin typeface="楷体" panose="02010609060101010101" pitchFamily="49" charset="-122"/>
                <a:ea typeface="楷体" panose="02010609060101010101" pitchFamily="49" charset="-122"/>
                <a:cs typeface="楷体" panose="02010609060101010101" pitchFamily="49" charset="-122"/>
              </a:rPr>
              <a:t>事实上，金元并没有完全取代枪弹，而只是枪弹的补充</a:t>
            </a:r>
            <a:r>
              <a:rPr lang="zh-CN" altLang="en-US" sz="2200" smtClean="0">
                <a:solidFill>
                  <a:schemeClr val="tx1"/>
                </a:solidFill>
                <a:latin typeface="楷体" panose="02010609060101010101" pitchFamily="49" charset="-122"/>
                <a:ea typeface="楷体" panose="02010609060101010101" pitchFamily="49" charset="-122"/>
                <a:cs typeface="楷体" panose="02010609060101010101" pitchFamily="49" charset="-122"/>
              </a:rPr>
              <a:t>。金元</a:t>
            </a:r>
            <a:r>
              <a:rPr lang="zh-CN" altLang="en-US" sz="2200">
                <a:solidFill>
                  <a:schemeClr val="tx1"/>
                </a:solidFill>
                <a:latin typeface="楷体" panose="02010609060101010101" pitchFamily="49" charset="-122"/>
                <a:ea typeface="楷体" panose="02010609060101010101" pitchFamily="49" charset="-122"/>
                <a:cs typeface="楷体" panose="02010609060101010101" pitchFamily="49" charset="-122"/>
              </a:rPr>
              <a:t>外交实际上是一种资本渗透，通过对外投资来夺取更多的海外市场和殖民特权。</a:t>
            </a:r>
          </a:p>
        </p:txBody>
      </p:sp>
      <p:sp>
        <p:nvSpPr>
          <p:cNvPr id="100" name="文本框 99"/>
          <p:cNvSpPr txBox="1"/>
          <p:nvPr/>
        </p:nvSpPr>
        <p:spPr>
          <a:xfrm>
            <a:off x="1893570" y="-1270"/>
            <a:ext cx="8232775" cy="460375"/>
          </a:xfrm>
          <a:prstGeom prst="rect">
            <a:avLst/>
          </a:prstGeom>
          <a:gradFill>
            <a:gsLst>
              <a:gs pos="100000">
                <a:srgbClr val="7C5E29"/>
              </a:gs>
              <a:gs pos="0">
                <a:srgbClr val="CAAF4E"/>
              </a:gs>
            </a:gsLst>
            <a:lin scaled="1"/>
          </a:gradFill>
          <a:ln w="9525">
            <a:noFill/>
          </a:ln>
        </p:spPr>
        <p:txBody>
          <a:bodyPr wrap="square">
            <a:spAutoFit/>
          </a:bodyPr>
          <a:lstStyle/>
          <a:p>
            <a:pPr indent="0"/>
            <a:r>
              <a:rPr lang="zh-CN" sz="2400" b="0">
                <a:solidFill>
                  <a:srgbClr val="000000"/>
                </a:solidFill>
                <a:latin typeface="微软雅黑" panose="020b0503020204020204" pitchFamily="34" charset="-122"/>
                <a:ea typeface="微软雅黑" panose="020b0503020204020204" pitchFamily="34" charset="-122"/>
              </a:rPr>
              <a:t>宣称美洲是美洲人的美洲，将拉丁美洲视为自己的势力范围</a:t>
            </a:r>
            <a:endParaRPr lang="zh-CN" altLang="en-US" sz="2400" b="0">
              <a:solidFill>
                <a:srgbClr val="000000"/>
              </a:solidFill>
              <a:latin typeface="微软雅黑" pitchFamily="34" charset="-122"/>
              <a:ea typeface="微软雅黑" pitchFamily="34" charset="-122"/>
            </a:endParaRPr>
          </a:p>
        </p:txBody>
      </p:sp>
    </p:spTree>
  </p:cSld>
  <p:clrMapOvr>
    <a:masterClrMapping/>
  </p:clrMapOvr>
  <p:transition spd="slow">
    <p:random/>
  </p:transition>
  <p:timing/>
</p:sld>
</file>

<file path=ppt/slides/slide1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文本框 1"/>
          <p:cNvSpPr txBox="1"/>
          <p:nvPr/>
        </p:nvSpPr>
        <p:spPr>
          <a:xfrm>
            <a:off x="830580" y="981710"/>
            <a:ext cx="10795000" cy="1420495"/>
          </a:xfrm>
          <a:prstGeom prst="rect">
            <a:avLst/>
          </a:prstGeom>
          <a:noFill/>
        </p:spPr>
        <p:txBody>
          <a:bodyPr wrap="square" rtlCol="0" anchor="t">
            <a:spAutoFit/>
          </a:bodyPr>
          <a:lstStyle/>
          <a:p>
            <a:pPr>
              <a:lnSpc>
                <a:spcPct val="120000"/>
              </a:lnSpc>
              <a:spcBef>
                <a:spcPct val="0"/>
              </a:spcBef>
              <a:spcAft>
                <a:spcPct val="0"/>
              </a:spcAft>
            </a:pPr>
            <a:r>
              <a:rPr lang="zh-CN" altLang="en-US" sz="2400">
                <a:solidFill>
                  <a:schemeClr val="tx1"/>
                </a:solidFill>
                <a:latin typeface="黑体" panose="02010609060101010101" pitchFamily="49" charset="-122"/>
                <a:ea typeface="黑体" panose="02010609060101010101" pitchFamily="49" charset="-122"/>
                <a:cs typeface="黑体" panose="02010609060101010101" pitchFamily="49" charset="-122"/>
                <a:sym typeface="+mn-ea"/>
              </a:rPr>
              <a:t>① 巴西：</a:t>
            </a:r>
            <a:r>
              <a:rPr lang="en-US" altLang="zh-CN" sz="2400">
                <a:solidFill>
                  <a:schemeClr val="tx1"/>
                </a:solidFill>
                <a:latin typeface="黑体" panose="02010609060101010101" pitchFamily="49" charset="-122"/>
                <a:ea typeface="黑体" panose="02010609060101010101" pitchFamily="49" charset="-122"/>
                <a:cs typeface="黑体" panose="02010609060101010101" pitchFamily="49" charset="-122"/>
                <a:sym typeface="+mn-ea"/>
              </a:rPr>
              <a:t>1889 </a:t>
            </a:r>
            <a:r>
              <a:rPr lang="zh-CN" altLang="en-US" sz="2400">
                <a:solidFill>
                  <a:schemeClr val="tx1"/>
                </a:solidFill>
                <a:latin typeface="黑体" panose="02010609060101010101" pitchFamily="49" charset="-122"/>
                <a:ea typeface="黑体" panose="02010609060101010101" pitchFamily="49" charset="-122"/>
                <a:cs typeface="黑体" panose="02010609060101010101" pitchFamily="49" charset="-122"/>
                <a:sym typeface="+mn-ea"/>
              </a:rPr>
              <a:t>年，巴西废除君主制，建立共和国。</a:t>
            </a:r>
            <a:endParaRPr lang="zh-CN" altLang="en-US" sz="2400">
              <a:solidFill>
                <a:schemeClr val="tx1"/>
              </a:solidFill>
              <a:latin typeface="黑体" panose="02010609060101010101" pitchFamily="49" charset="-122"/>
              <a:ea typeface="黑体" panose="02010609060101010101" pitchFamily="49" charset="-122"/>
              <a:cs typeface="黑体" panose="02010609060101010101" pitchFamily="49" charset="-122"/>
            </a:endParaRPr>
          </a:p>
          <a:p>
            <a:pPr>
              <a:lnSpc>
                <a:spcPct val="120000"/>
              </a:lnSpc>
              <a:spcBef>
                <a:spcPct val="0"/>
              </a:spcBef>
              <a:spcAft>
                <a:spcPct val="0"/>
              </a:spcAft>
            </a:pPr>
            <a:r>
              <a:rPr lang="zh-CN" altLang="en-US" sz="2400">
                <a:solidFill>
                  <a:schemeClr val="tx1"/>
                </a:solidFill>
                <a:latin typeface="黑体" panose="02010609060101010101" pitchFamily="49" charset="-122"/>
                <a:ea typeface="黑体" panose="02010609060101010101" pitchFamily="49" charset="-122"/>
                <a:cs typeface="黑体" panose="02010609060101010101" pitchFamily="49" charset="-122"/>
                <a:sym typeface="+mn-ea"/>
              </a:rPr>
              <a:t>② 墨西哥：</a:t>
            </a:r>
            <a:r>
              <a:rPr lang="en-US" altLang="zh-CN" sz="2400">
                <a:solidFill>
                  <a:schemeClr val="tx1"/>
                </a:solidFill>
                <a:latin typeface="黑体" panose="02010609060101010101" pitchFamily="49" charset="-122"/>
                <a:ea typeface="黑体" panose="02010609060101010101" pitchFamily="49" charset="-122"/>
                <a:cs typeface="黑体" panose="02010609060101010101" pitchFamily="49" charset="-122"/>
                <a:sym typeface="+mn-ea"/>
              </a:rPr>
              <a:t>1910 </a:t>
            </a:r>
            <a:r>
              <a:rPr lang="zh-CN" altLang="en-US" sz="2400">
                <a:solidFill>
                  <a:schemeClr val="tx1"/>
                </a:solidFill>
                <a:latin typeface="黑体" panose="02010609060101010101" pitchFamily="49" charset="-122"/>
                <a:ea typeface="黑体" panose="02010609060101010101" pitchFamily="49" charset="-122"/>
                <a:cs typeface="黑体" panose="02010609060101010101" pitchFamily="49" charset="-122"/>
                <a:sym typeface="+mn-ea"/>
              </a:rPr>
              <a:t>年，墨西哥爆发资产阶级革命。</a:t>
            </a:r>
            <a:r>
              <a:rPr lang="zh-CN" altLang="en-US">
                <a:solidFill>
                  <a:schemeClr val="tx1"/>
                </a:solidFill>
                <a:latin typeface="黑体" panose="02010609060101010101" pitchFamily="49" charset="-122"/>
                <a:ea typeface="黑体" panose="02010609060101010101" pitchFamily="49" charset="-122"/>
                <a:cs typeface="黑体" panose="02010609060101010101" pitchFamily="49" charset="-122"/>
                <a:sym typeface="+mn-ea"/>
              </a:rPr>
              <a:t>（农民起义军：独裁者、美国干涉）</a:t>
            </a:r>
          </a:p>
          <a:p>
            <a:pPr>
              <a:lnSpc>
                <a:spcPct val="120000"/>
              </a:lnSpc>
              <a:spcBef>
                <a:spcPct val="0"/>
              </a:spcBef>
              <a:spcAft>
                <a:spcPct val="0"/>
              </a:spcAft>
            </a:pPr>
            <a:r>
              <a:rPr lang="zh-CN" altLang="en-US" sz="2400">
                <a:solidFill>
                  <a:schemeClr val="tx1"/>
                </a:solidFill>
                <a:latin typeface="黑体" panose="02010609060101010101" pitchFamily="49" charset="-122"/>
                <a:ea typeface="黑体" panose="02010609060101010101" pitchFamily="49" charset="-122"/>
                <a:cs typeface="黑体" panose="02010609060101010101" pitchFamily="49" charset="-122"/>
                <a:sym typeface="+mn-ea"/>
              </a:rPr>
              <a:t>           </a:t>
            </a:r>
            <a:r>
              <a:rPr lang="en-US" altLang="zh-CN" sz="2400">
                <a:solidFill>
                  <a:schemeClr val="tx1"/>
                </a:solidFill>
                <a:latin typeface="黑体" panose="02010609060101010101" pitchFamily="49" charset="-122"/>
                <a:ea typeface="黑体" panose="02010609060101010101" pitchFamily="49" charset="-122"/>
                <a:cs typeface="黑体" panose="02010609060101010101" pitchFamily="49" charset="-122"/>
                <a:sym typeface="+mn-ea"/>
              </a:rPr>
              <a:t>1917 </a:t>
            </a:r>
            <a:r>
              <a:rPr lang="zh-CN" altLang="en-US" sz="2400">
                <a:solidFill>
                  <a:schemeClr val="tx1"/>
                </a:solidFill>
                <a:latin typeface="黑体" panose="02010609060101010101" pitchFamily="49" charset="-122"/>
                <a:ea typeface="黑体" panose="02010609060101010101" pitchFamily="49" charset="-122"/>
                <a:cs typeface="黑体" panose="02010609060101010101" pitchFamily="49" charset="-122"/>
                <a:sym typeface="+mn-ea"/>
              </a:rPr>
              <a:t>年，墨西哥颁布了资产阶级宪法。</a:t>
            </a:r>
          </a:p>
        </p:txBody>
      </p:sp>
      <p:sp>
        <p:nvSpPr>
          <p:cNvPr id="4" name="文本框 3"/>
          <p:cNvSpPr txBox="1"/>
          <p:nvPr/>
        </p:nvSpPr>
        <p:spPr>
          <a:xfrm>
            <a:off x="120015" y="6327775"/>
            <a:ext cx="8938895" cy="398780"/>
          </a:xfrm>
          <a:prstGeom prst="rect">
            <a:avLst/>
          </a:prstGeom>
          <a:noFill/>
        </p:spPr>
        <p:txBody>
          <a:bodyPr wrap="square" rtlCol="0" anchor="t">
            <a:spAutoFit/>
          </a:bodyPr>
          <a:lstStyle/>
          <a:p>
            <a:r>
              <a:rPr lang="zh-CN" altLang="en-US" sz="2000" b="1">
                <a:latin typeface="楷体" panose="02010609060101010101" pitchFamily="49" charset="-122"/>
                <a:ea typeface="楷体" panose="02010609060101010101" pitchFamily="49" charset="-122"/>
                <a:cs typeface="楷体" panose="02010609060101010101" pitchFamily="49" charset="-122"/>
              </a:rPr>
              <a:t>    </a:t>
            </a:r>
            <a:r>
              <a:rPr lang="zh-CN" altLang="en-US" sz="2000" b="1">
                <a:solidFill>
                  <a:srgbClr val="FF0000"/>
                </a:solidFill>
                <a:latin typeface="楷体" panose="02010609060101010101" pitchFamily="49" charset="-122"/>
                <a:ea typeface="楷体" panose="02010609060101010101" pitchFamily="49" charset="-122"/>
                <a:cs typeface="楷体" panose="02010609060101010101" pitchFamily="49" charset="-122"/>
              </a:rPr>
              <a:t>伊达尔哥，</a:t>
            </a:r>
            <a:r>
              <a:rPr lang="zh-CN" altLang="en-US" sz="2000" b="1">
                <a:latin typeface="楷体" panose="02010609060101010101" pitchFamily="49" charset="-122"/>
                <a:ea typeface="楷体" panose="02010609060101010101" pitchFamily="49" charset="-122"/>
                <a:cs typeface="楷体" panose="02010609060101010101" pitchFamily="49" charset="-122"/>
              </a:rPr>
              <a:t>墨西哥独立战争最早的领导人，被尊称为</a:t>
            </a:r>
            <a:r>
              <a:rPr lang="zh-CN" altLang="en-US" sz="2000" b="1">
                <a:solidFill>
                  <a:srgbClr val="FF0000"/>
                </a:solidFill>
                <a:latin typeface="楷体" panose="02010609060101010101" pitchFamily="49" charset="-122"/>
                <a:ea typeface="楷体" panose="02010609060101010101" pitchFamily="49" charset="-122"/>
                <a:cs typeface="楷体" panose="02010609060101010101" pitchFamily="49" charset="-122"/>
              </a:rPr>
              <a:t>墨西哥“国父”。</a:t>
            </a:r>
          </a:p>
        </p:txBody>
      </p:sp>
      <p:pic>
        <p:nvPicPr>
          <p:cNvPr id="7" name="图片 6"/>
          <p:cNvPicPr>
            <a:picLocks noChangeAspect="1"/>
          </p:cNvPicPr>
          <p:nvPr/>
        </p:nvPicPr>
        <p:blipFill>
          <a:blip r:embed="rId2"/>
          <a:stretch>
            <a:fillRect/>
          </a:stretch>
        </p:blipFill>
        <p:spPr>
          <a:xfrm>
            <a:off x="353060" y="2571750"/>
            <a:ext cx="2701925" cy="3727450"/>
          </a:xfrm>
          <a:prstGeom prst="rect">
            <a:avLst/>
          </a:prstGeom>
          <a:effectLst>
            <a:softEdge rad="63500"/>
          </a:effectLst>
        </p:spPr>
      </p:pic>
      <p:grpSp>
        <p:nvGrpSpPr>
          <p:cNvPr id="77" name="组合 76"/>
          <p:cNvGrpSpPr/>
          <p:nvPr/>
        </p:nvGrpSpPr>
        <p:grpSpPr>
          <a:xfrm>
            <a:off x="15875" y="-137160"/>
            <a:ext cx="8012430" cy="1001952"/>
            <a:chOff x="25" y="-216"/>
            <a:chExt cx="12992" cy="1799"/>
          </a:xfrm>
        </p:grpSpPr>
        <p:grpSp>
          <p:nvGrpSpPr>
            <p:cNvPr id="78" name="组合 77"/>
            <p:cNvGrpSpPr/>
            <p:nvPr>
              <p:custDataLst>
                <p:tags r:id="rId3"/>
              </p:custDataLst>
            </p:nvPr>
          </p:nvGrpSpPr>
          <p:grpSpPr>
            <a:xfrm>
              <a:off x="25" y="-216"/>
              <a:ext cx="12992" cy="1799"/>
              <a:chOff x="25" y="-216"/>
              <a:chExt cx="12992" cy="1799"/>
            </a:xfrm>
          </p:grpSpPr>
          <p:grpSp>
            <p:nvGrpSpPr>
              <p:cNvPr id="79" name="组合 78"/>
              <p:cNvGrpSpPr/>
              <p:nvPr>
                <p:custDataLst>
                  <p:tags r:id="rId4"/>
                </p:custDataLst>
              </p:nvPr>
            </p:nvGrpSpPr>
            <p:grpSpPr>
              <a:xfrm>
                <a:off x="25" y="-216"/>
                <a:ext cx="12992" cy="720"/>
                <a:chOff x="-11430" y="173989"/>
                <a:chExt cx="4115435" cy="457203"/>
              </a:xfrm>
            </p:grpSpPr>
            <p:sp>
              <p:nvSpPr>
                <p:cNvPr id="80" name="矩形 79"/>
                <p:cNvSpPr/>
                <p:nvPr>
                  <p:custDataLst>
                    <p:tags r:id="rId5"/>
                  </p:custDataLst>
                </p:nvPr>
              </p:nvSpPr>
              <p:spPr>
                <a:xfrm>
                  <a:off x="-11430" y="173989"/>
                  <a:ext cx="76201" cy="30480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81" name="直接连接符 80"/>
                <p:cNvCxnSpPr/>
                <p:nvPr>
                  <p:custDataLst>
                    <p:tags r:id="rId6"/>
                  </p:custDataLst>
                </p:nvPr>
              </p:nvCxnSpPr>
              <p:spPr>
                <a:xfrm>
                  <a:off x="64770" y="326390"/>
                  <a:ext cx="4039235" cy="0"/>
                </a:xfrm>
                <a:prstGeom prst="line">
                  <a:avLst/>
                </a:prstGeom>
                <a:ln w="25400" cap="sq">
                  <a:tailEnd type="oval"/>
                </a:ln>
              </p:spPr>
              <p:style>
                <a:lnRef idx="1">
                  <a:schemeClr val="accent1"/>
                </a:lnRef>
                <a:fillRef idx="0">
                  <a:schemeClr val="accent1"/>
                </a:fillRef>
                <a:effectRef idx="0">
                  <a:schemeClr val="accent1"/>
                </a:effectRef>
                <a:fontRef idx="minor">
                  <a:schemeClr val="tx1"/>
                </a:fontRef>
              </p:style>
            </p:cxnSp>
            <p:cxnSp>
              <p:nvCxnSpPr>
                <p:cNvPr id="82" name="直接连接符 81"/>
                <p:cNvCxnSpPr/>
                <p:nvPr>
                  <p:custDataLst>
                    <p:tags r:id="rId7"/>
                  </p:custDataLst>
                </p:nvPr>
              </p:nvCxnSpPr>
              <p:spPr>
                <a:xfrm flipH="1">
                  <a:off x="928370" y="326390"/>
                  <a:ext cx="0" cy="304802"/>
                </a:xfrm>
                <a:prstGeom prst="line">
                  <a:avLst/>
                </a:prstGeom>
                <a:ln w="12700">
                  <a:tailEnd type="oval"/>
                </a:ln>
              </p:spPr>
              <p:style>
                <a:lnRef idx="1">
                  <a:schemeClr val="accent1"/>
                </a:lnRef>
                <a:fillRef idx="0">
                  <a:schemeClr val="accent1"/>
                </a:fillRef>
                <a:effectRef idx="0">
                  <a:schemeClr val="accent1"/>
                </a:effectRef>
                <a:fontRef idx="minor">
                  <a:schemeClr val="tx1"/>
                </a:fontRef>
              </p:style>
            </p:cxnSp>
            <p:cxnSp>
              <p:nvCxnSpPr>
                <p:cNvPr id="83" name="直接连接符 82"/>
                <p:cNvCxnSpPr/>
                <p:nvPr>
                  <p:custDataLst>
                    <p:tags r:id="rId8"/>
                  </p:custDataLst>
                </p:nvPr>
              </p:nvCxnSpPr>
              <p:spPr>
                <a:xfrm flipH="1">
                  <a:off x="2986405" y="326390"/>
                  <a:ext cx="0" cy="304802"/>
                </a:xfrm>
                <a:prstGeom prst="line">
                  <a:avLst/>
                </a:prstGeom>
                <a:ln w="12700">
                  <a:tailEnd type="oval"/>
                </a:ln>
              </p:spPr>
              <p:style>
                <a:lnRef idx="1">
                  <a:schemeClr val="accent1"/>
                </a:lnRef>
                <a:fillRef idx="0">
                  <a:schemeClr val="accent1"/>
                </a:fillRef>
                <a:effectRef idx="0">
                  <a:schemeClr val="accent1"/>
                </a:effectRef>
                <a:fontRef idx="minor">
                  <a:schemeClr val="tx1"/>
                </a:fontRef>
              </p:style>
            </p:cxnSp>
          </p:grpSp>
          <p:sp>
            <p:nvSpPr>
              <p:cNvPr id="84" name="缺角矩形 83"/>
              <p:cNvSpPr/>
              <p:nvPr>
                <p:custDataLst>
                  <p:tags r:id="rId9"/>
                </p:custDataLst>
              </p:nvPr>
            </p:nvSpPr>
            <p:spPr>
              <a:xfrm>
                <a:off x="281" y="431"/>
                <a:ext cx="12286" cy="1152"/>
              </a:xfrm>
              <a:prstGeom prst="plaque">
                <a:avLst/>
              </a:prstGeom>
              <a:noFill/>
              <a:ln w="254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5" name="缺角矩形 84"/>
              <p:cNvSpPr/>
              <p:nvPr>
                <p:custDataLst>
                  <p:tags r:id="rId10"/>
                </p:custDataLst>
              </p:nvPr>
            </p:nvSpPr>
            <p:spPr>
              <a:xfrm>
                <a:off x="382" y="546"/>
                <a:ext cx="12085" cy="923"/>
              </a:xfrm>
              <a:prstGeom prst="plaque">
                <a:avLst/>
              </a:prstGeom>
              <a:noFill/>
              <a:ln w="12700" cmpd="sng">
                <a:solidFill>
                  <a:schemeClr val="accent1"/>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86" name="Title 6"/>
            <p:cNvSpPr txBox="1"/>
            <p:nvPr>
              <p:custDataLst>
                <p:tags r:id="rId11"/>
              </p:custDataLst>
            </p:nvPr>
          </p:nvSpPr>
          <p:spPr>
            <a:xfrm>
              <a:off x="619" y="587"/>
              <a:ext cx="11610" cy="959"/>
            </a:xfrm>
            <a:prstGeom prst="rect">
              <a:avLst/>
            </a:prstGeom>
            <a:noFill/>
            <a:ln w="3175">
              <a:noFill/>
              <a:prstDash val="dash"/>
            </a:ln>
            <a:extLst>
              <a:ext uri="{909E8E84-426E-40DD-AFC4-6F175D3DCCD1}">
                <a14:hiddenFill xmlns:a14="http://schemas.microsoft.com/office/drawing/2010/main">
                  <a:solidFill>
                    <a:schemeClr val="bg2"/>
                  </a:solidFill>
                </a14:hiddenFill>
              </a:ext>
            </a:extLst>
          </p:spPr>
          <p:txBody>
            <a:bodyPr wrap="square" lIns="72000" tIns="36195" rIns="72000" bIns="36195" anchor="t" anchorCtr="0">
              <a:spAutoFit/>
            </a:bodyPr>
            <a:lstStyle>
              <a:lvl1pPr algn="l" defTabSz="913765" rtl="0" eaLnBrk="1" latinLnBrk="0" hangingPunct="1">
                <a:lnSpc>
                  <a:spcPct val="90000"/>
                </a:lnSpc>
                <a:spcBef>
                  <a:spcPct val="0"/>
                </a:spcBef>
                <a:buNone/>
                <a:defRPr lang="en-US" sz="2745" b="0" kern="1200" cap="none" spc="-49" baseline="0" smtClean="0">
                  <a:ln w="3175">
                    <a:noFill/>
                  </a:ln>
                  <a:solidFill>
                    <a:schemeClr val="tx1"/>
                  </a:solidFill>
                  <a:effectLst/>
                  <a:latin typeface="+mj-lt"/>
                  <a:ea typeface="+mn-ea"/>
                  <a:cs typeface="Segoe UI" panose="020b0502040204020203" pitchFamily="34" charset="0"/>
                </a:defRPr>
              </a:lvl1pPr>
            </a:lstStyle>
            <a:p>
              <a:pPr marL="0" lvl="0" indent="0" algn="l">
                <a:lnSpc>
                  <a:spcPct val="100000"/>
                </a:lnSpc>
                <a:spcBef>
                  <a:spcPts val="1000"/>
                </a:spcBef>
                <a:spcAft>
                  <a:spcPct val="0"/>
                </a:spcAft>
                <a:buSzTx/>
                <a:buNone/>
              </a:pPr>
              <a:r>
                <a:rPr lang="zh-CN" altLang="en-US" sz="3000" spc="297">
                  <a:ln w="22225">
                    <a:solidFill>
                      <a:schemeClr val="accent2"/>
                    </a:solidFill>
                    <a:prstDash val="solid"/>
                  </a:ln>
                  <a:solidFill>
                    <a:schemeClr val="accent2">
                      <a:lumMod val="40000"/>
                      <a:lumOff val="60000"/>
                    </a:schemeClr>
                  </a:solidFill>
                  <a:effectLst/>
                  <a:uFillTx/>
                  <a:latin typeface="微软雅黑" panose="020b0503020204020204" pitchFamily="34" charset="-122"/>
                  <a:ea typeface="微软雅黑" panose="020b0503020204020204" pitchFamily="34" charset="-122"/>
                  <a:cs typeface="微软雅黑" panose="020b0503020204020204" pitchFamily="34" charset="-122"/>
                  <a:sym typeface="+mn-ea"/>
                </a:rPr>
                <a:t> </a:t>
              </a:r>
              <a:r>
                <a:rPr altLang="zh-CN" sz="3000" spc="297">
                  <a:ln w="22225">
                    <a:solidFill>
                      <a:schemeClr val="accent2"/>
                    </a:solidFill>
                    <a:prstDash val="solid"/>
                  </a:ln>
                  <a:solidFill>
                    <a:schemeClr val="accent2">
                      <a:lumMod val="40000"/>
                      <a:lumOff val="60000"/>
                    </a:schemeClr>
                  </a:solidFill>
                  <a:effectLst/>
                  <a:uFillTx/>
                  <a:latin typeface="微软雅黑" panose="020b0503020204020204" pitchFamily="34" charset="-122"/>
                  <a:ea typeface="微软雅黑" panose="020b0503020204020204" pitchFamily="34" charset="-122"/>
                  <a:cs typeface="微软雅黑" panose="020b0503020204020204" pitchFamily="34" charset="-122"/>
                  <a:sym typeface="+mn-ea"/>
                </a:rPr>
                <a:t>19</a:t>
              </a:r>
              <a:r>
                <a:rPr lang="zh-CN" altLang="en-US" sz="3000" spc="297">
                  <a:ln w="22225">
                    <a:solidFill>
                      <a:schemeClr val="accent2"/>
                    </a:solidFill>
                    <a:prstDash val="solid"/>
                  </a:ln>
                  <a:solidFill>
                    <a:schemeClr val="accent2">
                      <a:lumMod val="40000"/>
                      <a:lumOff val="60000"/>
                    </a:schemeClr>
                  </a:solidFill>
                  <a:effectLst/>
                  <a:uFillTx/>
                  <a:latin typeface="微软雅黑" panose="020b0503020204020204" pitchFamily="34" charset="-122"/>
                  <a:ea typeface="微软雅黑" panose="020b0503020204020204" pitchFamily="34" charset="-122"/>
                  <a:cs typeface="微软雅黑" panose="020b0503020204020204" pitchFamily="34" charset="-122"/>
                  <a:sym typeface="+mn-ea"/>
                </a:rPr>
                <a:t>世纪末</a:t>
              </a:r>
              <a:r>
                <a:rPr altLang="zh-CN" sz="3000" spc="297">
                  <a:ln w="22225">
                    <a:solidFill>
                      <a:schemeClr val="accent2"/>
                    </a:solidFill>
                    <a:prstDash val="solid"/>
                  </a:ln>
                  <a:solidFill>
                    <a:schemeClr val="accent2">
                      <a:lumMod val="40000"/>
                      <a:lumOff val="60000"/>
                    </a:schemeClr>
                  </a:solidFill>
                  <a:effectLst/>
                  <a:uFillTx/>
                  <a:latin typeface="微软雅黑" panose="020b0503020204020204" pitchFamily="34" charset="-122"/>
                  <a:ea typeface="微软雅黑" panose="020b0503020204020204" pitchFamily="34" charset="-122"/>
                  <a:cs typeface="微软雅黑" panose="020b0503020204020204" pitchFamily="34" charset="-122"/>
                  <a:sym typeface="+mn-ea"/>
                </a:rPr>
                <a:t>20</a:t>
              </a:r>
              <a:r>
                <a:rPr lang="zh-CN" altLang="en-US" sz="3000" spc="297">
                  <a:ln w="22225">
                    <a:solidFill>
                      <a:schemeClr val="accent2"/>
                    </a:solidFill>
                    <a:prstDash val="solid"/>
                  </a:ln>
                  <a:solidFill>
                    <a:schemeClr val="accent2">
                      <a:lumMod val="40000"/>
                      <a:lumOff val="60000"/>
                    </a:schemeClr>
                  </a:solidFill>
                  <a:effectLst/>
                  <a:uFillTx/>
                  <a:latin typeface="微软雅黑" panose="020b0503020204020204" pitchFamily="34" charset="-122"/>
                  <a:ea typeface="微软雅黑" panose="020b0503020204020204" pitchFamily="34" charset="-122"/>
                  <a:cs typeface="微软雅黑" panose="020b0503020204020204" pitchFamily="34" charset="-122"/>
                  <a:sym typeface="+mn-ea"/>
                </a:rPr>
                <a:t>世纪初新的革命斗争</a:t>
              </a:r>
            </a:p>
          </p:txBody>
        </p:sp>
      </p:grpSp>
      <p:grpSp>
        <p:nvGrpSpPr>
          <p:cNvPr id="8" name="组合 7"/>
          <p:cNvGrpSpPr/>
          <p:nvPr/>
        </p:nvGrpSpPr>
        <p:grpSpPr>
          <a:xfrm>
            <a:off x="3514725" y="2466340"/>
            <a:ext cx="8404225" cy="3748405"/>
            <a:chOff x="5857" y="3766"/>
            <a:chExt cx="12931" cy="5903"/>
          </a:xfrm>
        </p:grpSpPr>
        <p:sp>
          <p:nvSpPr>
            <p:cNvPr id="10" name="文本框 9"/>
            <p:cNvSpPr txBox="1"/>
            <p:nvPr/>
          </p:nvSpPr>
          <p:spPr>
            <a:xfrm>
              <a:off x="5857" y="7781"/>
              <a:ext cx="12931" cy="1888"/>
            </a:xfrm>
            <a:prstGeom prst="rect">
              <a:avLst/>
            </a:prstGeom>
            <a:noFill/>
            <a:ln w="19050">
              <a:solidFill>
                <a:srgbClr val="0070C0"/>
              </a:solidFill>
              <a:prstDash val="sysDash"/>
            </a:ln>
          </p:spPr>
          <p:txBody>
            <a:bodyPr wrap="square" rtlCol="0" anchor="t">
              <a:spAutoFit/>
            </a:bodyPr>
            <a:lstStyle/>
            <a:p>
              <a:r>
                <a:rPr lang="zh-CN" altLang="en-US" sz="2400">
                  <a:solidFill>
                    <a:schemeClr val="tx1"/>
                  </a:solidFill>
                  <a:latin typeface="楷体" panose="02010609060101010101" pitchFamily="49" charset="-122"/>
                  <a:ea typeface="楷体" panose="02010609060101010101" pitchFamily="49" charset="-122"/>
                  <a:cs typeface="楷体" panose="02010609060101010101" pitchFamily="49" charset="-122"/>
                </a:rPr>
                <a:t>1910-1917年墨西哥资产阶级革命的任务和目的：</a:t>
              </a:r>
            </a:p>
            <a:p>
              <a:r>
                <a:rPr lang="zh-CN" altLang="en-US" sz="2400">
                  <a:solidFill>
                    <a:schemeClr val="tx1"/>
                  </a:solidFill>
                  <a:latin typeface="楷体" panose="02010609060101010101" pitchFamily="49" charset="-122"/>
                  <a:ea typeface="楷体" panose="02010609060101010101" pitchFamily="49" charset="-122"/>
                  <a:cs typeface="楷体" panose="02010609060101010101" pitchFamily="49" charset="-122"/>
                </a:rPr>
                <a:t>推翻维护帝国主义利益和封建主义利益的迪亚斯独裁统治，完成反帝反封建的任务。</a:t>
              </a:r>
            </a:p>
          </p:txBody>
        </p:sp>
        <p:sp>
          <p:nvSpPr>
            <p:cNvPr id="5" name="文本框 4"/>
            <p:cNvSpPr txBox="1"/>
            <p:nvPr/>
          </p:nvSpPr>
          <p:spPr>
            <a:xfrm>
              <a:off x="5857" y="3766"/>
              <a:ext cx="12931" cy="1307"/>
            </a:xfrm>
            <a:prstGeom prst="rect">
              <a:avLst/>
            </a:prstGeom>
            <a:noFill/>
            <a:ln w="12700" cmpd="sng">
              <a:solidFill>
                <a:srgbClr val="00B0F0"/>
              </a:solidFill>
              <a:prstDash val="sysDash"/>
            </a:ln>
          </p:spPr>
          <p:txBody>
            <a:bodyPr wrap="square">
              <a:spAutoFit/>
            </a:bodyPr>
            <a:lstStyle/>
            <a:p>
              <a:pPr indent="0"/>
              <a:r>
                <a:rPr lang="zh-CN" altLang="en-US" sz="2400" b="0">
                  <a:solidFill>
                    <a:schemeClr val="tx1"/>
                  </a:solidFill>
                  <a:latin typeface="楷体" panose="02010609060101010101" pitchFamily="49" charset="-122"/>
                  <a:ea typeface="楷体" panose="02010609060101010101" pitchFamily="49" charset="-122"/>
                  <a:cs typeface="楷体" panose="02010609060101010101" pitchFamily="49" charset="-122"/>
                </a:rPr>
                <a:t>宪法一定程度上反映了革命的成果，体现了资产阶级民主原则，为墨西哥人民进一步争取民主和进步奠定了基础。</a:t>
              </a:r>
            </a:p>
          </p:txBody>
        </p:sp>
        <p:sp>
          <p:nvSpPr>
            <p:cNvPr id="6" name="文本框 5"/>
            <p:cNvSpPr txBox="1"/>
            <p:nvPr/>
          </p:nvSpPr>
          <p:spPr>
            <a:xfrm>
              <a:off x="5857" y="5483"/>
              <a:ext cx="12931" cy="1888"/>
            </a:xfrm>
            <a:prstGeom prst="rect">
              <a:avLst/>
            </a:prstGeom>
            <a:noFill/>
            <a:ln w="19050">
              <a:solidFill>
                <a:srgbClr val="0070C0"/>
              </a:solidFill>
              <a:prstDash val="sysDash"/>
            </a:ln>
          </p:spPr>
          <p:txBody>
            <a:bodyPr wrap="square" rtlCol="0" anchor="t">
              <a:spAutoFit/>
            </a:bodyPr>
            <a:lstStyle/>
            <a:p>
              <a:pPr>
                <a:lnSpc>
                  <a:spcPct val="100000"/>
                </a:lnSpc>
              </a:pPr>
              <a:r>
                <a:rPr lang="zh-CN" altLang="en-US" sz="2400">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墨西哥的广大人民群众，特别是广大农民，积极参加革命，粉碎了一次又一次的复辟阴谋，给国内封建势力和外国帝国主义以沉重打击；墨西哥逐渐走上了发展资本主义的道路。</a:t>
              </a:r>
            </a:p>
          </p:txBody>
        </p:sp>
      </p:grpSp>
    </p:spTree>
  </p:cSld>
  <p:clrMapOvr>
    <a:masterClrMapping/>
  </p:clrMapOvr>
  <p:transition spd="slow">
    <p:random/>
  </p:transition>
  <p:timing/>
</p:sld>
</file>

<file path=ppt/slides/slide1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cxnSp>
        <p:nvCxnSpPr>
          <p:cNvPr id="11" name="直接连接符 10"/>
          <p:cNvCxnSpPr/>
          <p:nvPr>
            <p:custDataLst>
              <p:tags r:id="rId2"/>
            </p:custDataLst>
          </p:nvPr>
        </p:nvCxnSpPr>
        <p:spPr>
          <a:xfrm>
            <a:off x="900347" y="4850517"/>
            <a:ext cx="10391301"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sp>
        <p:nvSpPr>
          <p:cNvPr id="2" name="KSO_Shape"/>
          <p:cNvSpPr/>
          <p:nvPr>
            <p:custDataLst>
              <p:tags r:id="rId3"/>
            </p:custDataLst>
          </p:nvPr>
        </p:nvSpPr>
        <p:spPr>
          <a:xfrm>
            <a:off x="751840" y="2869565"/>
            <a:ext cx="1652905" cy="2747645"/>
          </a:xfrm>
          <a:custGeom>
            <a:gdLst>
              <a:gd name="connsiteX0" fmla="*/ 588566 w 1536700"/>
              <a:gd name="connsiteY0" fmla="*/ 2172931 h 2555648"/>
              <a:gd name="connsiteX1" fmla="*/ 588566 w 1536700"/>
              <a:gd name="connsiteY1" fmla="*/ 2232462 h 2555648"/>
              <a:gd name="connsiteX2" fmla="*/ 948135 w 1536700"/>
              <a:gd name="connsiteY2" fmla="*/ 2232462 h 2555648"/>
              <a:gd name="connsiteX3" fmla="*/ 948135 w 1536700"/>
              <a:gd name="connsiteY3" fmla="*/ 2172931 h 2555648"/>
              <a:gd name="connsiteX4" fmla="*/ 588566 w 1536700"/>
              <a:gd name="connsiteY4" fmla="*/ 2014319 h 2555648"/>
              <a:gd name="connsiteX5" fmla="*/ 588566 w 1536700"/>
              <a:gd name="connsiteY5" fmla="*/ 2073850 h 2555648"/>
              <a:gd name="connsiteX6" fmla="*/ 948135 w 1536700"/>
              <a:gd name="connsiteY6" fmla="*/ 2073850 h 2555648"/>
              <a:gd name="connsiteX7" fmla="*/ 948135 w 1536700"/>
              <a:gd name="connsiteY7" fmla="*/ 2014319 h 2555648"/>
              <a:gd name="connsiteX8" fmla="*/ 439655 w 1536700"/>
              <a:gd name="connsiteY8" fmla="*/ 1865655 h 2555648"/>
              <a:gd name="connsiteX9" fmla="*/ 1097045 w 1536700"/>
              <a:gd name="connsiteY9" fmla="*/ 1865655 h 2555648"/>
              <a:gd name="connsiteX10" fmla="*/ 1189236 w 1536700"/>
              <a:gd name="connsiteY10" fmla="*/ 1953225 h 2555648"/>
              <a:gd name="connsiteX11" fmla="*/ 1097045 w 1536700"/>
              <a:gd name="connsiteY11" fmla="*/ 2040795 h 2555648"/>
              <a:gd name="connsiteX12" fmla="*/ 1189236 w 1536700"/>
              <a:gd name="connsiteY12" fmla="*/ 2128365 h 2555648"/>
              <a:gd name="connsiteX13" fmla="*/ 1097045 w 1536700"/>
              <a:gd name="connsiteY13" fmla="*/ 2215935 h 2555648"/>
              <a:gd name="connsiteX14" fmla="*/ 1189236 w 1536700"/>
              <a:gd name="connsiteY14" fmla="*/ 2303505 h 2555648"/>
              <a:gd name="connsiteX15" fmla="*/ 1097045 w 1536700"/>
              <a:gd name="connsiteY15" fmla="*/ 2391075 h 2555648"/>
              <a:gd name="connsiteX16" fmla="*/ 948071 w 1536700"/>
              <a:gd name="connsiteY16" fmla="*/ 2391075 h 2555648"/>
              <a:gd name="connsiteX17" fmla="*/ 937297 w 1536700"/>
              <a:gd name="connsiteY17" fmla="*/ 2444188 h 2555648"/>
              <a:gd name="connsiteX18" fmla="*/ 768350 w 1536700"/>
              <a:gd name="connsiteY18" fmla="*/ 2555648 h 2555648"/>
              <a:gd name="connsiteX19" fmla="*/ 599403 w 1536700"/>
              <a:gd name="connsiteY19" fmla="*/ 2444188 h 2555648"/>
              <a:gd name="connsiteX20" fmla="*/ 588630 w 1536700"/>
              <a:gd name="connsiteY20" fmla="*/ 2391075 h 2555648"/>
              <a:gd name="connsiteX21" fmla="*/ 439655 w 1536700"/>
              <a:gd name="connsiteY21" fmla="*/ 2391075 h 2555648"/>
              <a:gd name="connsiteX22" fmla="*/ 347464 w 1536700"/>
              <a:gd name="connsiteY22" fmla="*/ 2303505 h 2555648"/>
              <a:gd name="connsiteX23" fmla="*/ 439655 w 1536700"/>
              <a:gd name="connsiteY23" fmla="*/ 2215935 h 2555648"/>
              <a:gd name="connsiteX24" fmla="*/ 347464 w 1536700"/>
              <a:gd name="connsiteY24" fmla="*/ 2128365 h 2555648"/>
              <a:gd name="connsiteX25" fmla="*/ 439655 w 1536700"/>
              <a:gd name="connsiteY25" fmla="*/ 2040795 h 2555648"/>
              <a:gd name="connsiteX26" fmla="*/ 347464 w 1536700"/>
              <a:gd name="connsiteY26" fmla="*/ 1953225 h 2555648"/>
              <a:gd name="connsiteX27" fmla="*/ 439655 w 1536700"/>
              <a:gd name="connsiteY27" fmla="*/ 1865655 h 2555648"/>
              <a:gd name="connsiteX28" fmla="*/ 768350 w 1536700"/>
              <a:gd name="connsiteY28" fmla="*/ 0 h 2555648"/>
              <a:gd name="connsiteX29" fmla="*/ 1536700 w 1536700"/>
              <a:gd name="connsiteY29" fmla="*/ 770343 h 2555648"/>
              <a:gd name="connsiteX30" fmla="*/ 1521090 w 1536700"/>
              <a:gd name="connsiteY30" fmla="*/ 925594 h 2555648"/>
              <a:gd name="connsiteX31" fmla="*/ 1491688 w 1536700"/>
              <a:gd name="connsiteY31" fmla="*/ 1020556 h 2555648"/>
              <a:gd name="connsiteX32" fmla="*/ 1491950 w 1536700"/>
              <a:gd name="connsiteY32" fmla="*/ 1020556 h 2555648"/>
              <a:gd name="connsiteX33" fmla="*/ 1140478 w 1536700"/>
              <a:gd name="connsiteY33" fmla="*/ 1823920 h 2555648"/>
              <a:gd name="connsiteX34" fmla="*/ 396222 w 1536700"/>
              <a:gd name="connsiteY34" fmla="*/ 1823920 h 2555648"/>
              <a:gd name="connsiteX35" fmla="*/ 44750 w 1536700"/>
              <a:gd name="connsiteY35" fmla="*/ 1020556 h 2555648"/>
              <a:gd name="connsiteX36" fmla="*/ 45012 w 1536700"/>
              <a:gd name="connsiteY36" fmla="*/ 1020556 h 2555648"/>
              <a:gd name="connsiteX37" fmla="*/ 15610 w 1536700"/>
              <a:gd name="connsiteY37" fmla="*/ 925594 h 2555648"/>
              <a:gd name="connsiteX38" fmla="*/ 0 w 1536700"/>
              <a:gd name="connsiteY38" fmla="*/ 770343 h 2555648"/>
              <a:gd name="connsiteX39" fmla="*/ 768350 w 1536700"/>
              <a:gd name="connsiteY39" fmla="*/ 0 h 2555648"/>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1536700" h="2555648">
                <a:moveTo>
                  <a:pt x="588566" y="2172931"/>
                </a:moveTo>
                <a:lnTo>
                  <a:pt x="588566" y="2232462"/>
                </a:lnTo>
                <a:lnTo>
                  <a:pt x="948135" y="2232462"/>
                </a:lnTo>
                <a:lnTo>
                  <a:pt x="948135" y="2172931"/>
                </a:lnTo>
                <a:close/>
                <a:moveTo>
                  <a:pt x="588566" y="2014319"/>
                </a:moveTo>
                <a:lnTo>
                  <a:pt x="588566" y="2073850"/>
                </a:lnTo>
                <a:lnTo>
                  <a:pt x="948135" y="2073850"/>
                </a:lnTo>
                <a:lnTo>
                  <a:pt x="948135" y="2014319"/>
                </a:lnTo>
                <a:close/>
                <a:moveTo>
                  <a:pt x="439655" y="1865655"/>
                </a:moveTo>
                <a:lnTo>
                  <a:pt x="1097045" y="1865655"/>
                </a:lnTo>
                <a:cubicBezTo>
                  <a:pt x="1147961" y="1865655"/>
                  <a:pt x="1189236" y="1904861"/>
                  <a:pt x="1189236" y="1953225"/>
                </a:cubicBezTo>
                <a:cubicBezTo>
                  <a:pt x="1189236" y="2001589"/>
                  <a:pt x="1147961" y="2040795"/>
                  <a:pt x="1097045" y="2040795"/>
                </a:cubicBezTo>
                <a:cubicBezTo>
                  <a:pt x="1147961" y="2040795"/>
                  <a:pt x="1189236" y="2080001"/>
                  <a:pt x="1189236" y="2128365"/>
                </a:cubicBezTo>
                <a:cubicBezTo>
                  <a:pt x="1189236" y="2176729"/>
                  <a:pt x="1147961" y="2215935"/>
                  <a:pt x="1097045" y="2215935"/>
                </a:cubicBezTo>
                <a:cubicBezTo>
                  <a:pt x="1147961" y="2215935"/>
                  <a:pt x="1189236" y="2255141"/>
                  <a:pt x="1189236" y="2303505"/>
                </a:cubicBezTo>
                <a:cubicBezTo>
                  <a:pt x="1189236" y="2351869"/>
                  <a:pt x="1147961" y="2391075"/>
                  <a:pt x="1097045" y="2391075"/>
                </a:cubicBezTo>
                <a:lnTo>
                  <a:pt x="948071" y="2391075"/>
                </a:lnTo>
                <a:lnTo>
                  <a:pt x="937297" y="2444188"/>
                </a:lnTo>
                <a:cubicBezTo>
                  <a:pt x="909462" y="2509689"/>
                  <a:pt x="844299" y="2555648"/>
                  <a:pt x="768350" y="2555648"/>
                </a:cubicBezTo>
                <a:cubicBezTo>
                  <a:pt x="692402" y="2555648"/>
                  <a:pt x="627238" y="2509689"/>
                  <a:pt x="599403" y="2444188"/>
                </a:cubicBezTo>
                <a:lnTo>
                  <a:pt x="588630" y="2391075"/>
                </a:lnTo>
                <a:lnTo>
                  <a:pt x="439655" y="2391075"/>
                </a:lnTo>
                <a:cubicBezTo>
                  <a:pt x="388739" y="2391075"/>
                  <a:pt x="347464" y="2351869"/>
                  <a:pt x="347464" y="2303505"/>
                </a:cubicBezTo>
                <a:cubicBezTo>
                  <a:pt x="347464" y="2255141"/>
                  <a:pt x="388739" y="2215935"/>
                  <a:pt x="439655" y="2215935"/>
                </a:cubicBezTo>
                <a:cubicBezTo>
                  <a:pt x="388739" y="2215935"/>
                  <a:pt x="347464" y="2176729"/>
                  <a:pt x="347464" y="2128365"/>
                </a:cubicBezTo>
                <a:cubicBezTo>
                  <a:pt x="347464" y="2080001"/>
                  <a:pt x="388739" y="2040795"/>
                  <a:pt x="439655" y="2040795"/>
                </a:cubicBezTo>
                <a:cubicBezTo>
                  <a:pt x="388739" y="2040795"/>
                  <a:pt x="347464" y="2001589"/>
                  <a:pt x="347464" y="1953225"/>
                </a:cubicBezTo>
                <a:cubicBezTo>
                  <a:pt x="347464" y="1904861"/>
                  <a:pt x="388739" y="1865655"/>
                  <a:pt x="439655" y="1865655"/>
                </a:cubicBezTo>
                <a:close/>
                <a:moveTo>
                  <a:pt x="768350" y="0"/>
                </a:moveTo>
                <a:cubicBezTo>
                  <a:pt x="1192698" y="0"/>
                  <a:pt x="1536700" y="344894"/>
                  <a:pt x="1536700" y="770343"/>
                </a:cubicBezTo>
                <a:cubicBezTo>
                  <a:pt x="1536700" y="823524"/>
                  <a:pt x="1531325" y="875447"/>
                  <a:pt x="1521090" y="925594"/>
                </a:cubicBezTo>
                <a:lnTo>
                  <a:pt x="1491688" y="1020556"/>
                </a:lnTo>
                <a:lnTo>
                  <a:pt x="1491950" y="1020556"/>
                </a:lnTo>
                <a:lnTo>
                  <a:pt x="1140478" y="1823920"/>
                </a:lnTo>
                <a:lnTo>
                  <a:pt x="396222" y="1823920"/>
                </a:lnTo>
                <a:lnTo>
                  <a:pt x="44750" y="1020556"/>
                </a:lnTo>
                <a:lnTo>
                  <a:pt x="45012" y="1020556"/>
                </a:lnTo>
                <a:lnTo>
                  <a:pt x="15610" y="925594"/>
                </a:lnTo>
                <a:cubicBezTo>
                  <a:pt x="5375" y="875447"/>
                  <a:pt x="0" y="823524"/>
                  <a:pt x="0" y="770343"/>
                </a:cubicBezTo>
                <a:cubicBezTo>
                  <a:pt x="0" y="344894"/>
                  <a:pt x="344002" y="0"/>
                  <a:pt x="768350"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tIns="0" bIns="0" anchor="b">
            <a:normAutofit/>
            <a:scene3d>
              <a:camera prst="orthographicFront"/>
              <a:lightRig rig="threePt" dir="t"/>
            </a:scene3d>
            <a:sp3d>
              <a:contourClr>
                <a:srgbClr val="FFFFFF"/>
              </a:contourClr>
            </a:sp3d>
          </a:bodyPr>
          <a:lstStyle/>
          <a:p>
            <a:pPr algn="ctr">
              <a:defRPr/>
            </a:pPr>
            <a:r>
              <a:rPr lang="en-US" altLang="zh-CN">
                <a:solidFill>
                  <a:schemeClr val="bg1"/>
                </a:solidFill>
              </a:rPr>
              <a:t>A</a:t>
            </a:r>
            <a:endParaRPr lang="zh-CN" altLang="en-US">
              <a:solidFill>
                <a:schemeClr val="bg1"/>
              </a:solidFill>
            </a:endParaRPr>
          </a:p>
        </p:txBody>
      </p:sp>
      <p:sp>
        <p:nvSpPr>
          <p:cNvPr id="25" name="KSO_Shape"/>
          <p:cNvSpPr/>
          <p:nvPr>
            <p:custDataLst>
              <p:tags r:id="rId4"/>
            </p:custDataLst>
          </p:nvPr>
        </p:nvSpPr>
        <p:spPr>
          <a:xfrm>
            <a:off x="3010535" y="2869565"/>
            <a:ext cx="1652905" cy="2747645"/>
          </a:xfrm>
          <a:custGeom>
            <a:gdLst>
              <a:gd name="connsiteX0" fmla="*/ 588566 w 1536700"/>
              <a:gd name="connsiteY0" fmla="*/ 2172931 h 2555648"/>
              <a:gd name="connsiteX1" fmla="*/ 588566 w 1536700"/>
              <a:gd name="connsiteY1" fmla="*/ 2232462 h 2555648"/>
              <a:gd name="connsiteX2" fmla="*/ 948135 w 1536700"/>
              <a:gd name="connsiteY2" fmla="*/ 2232462 h 2555648"/>
              <a:gd name="connsiteX3" fmla="*/ 948135 w 1536700"/>
              <a:gd name="connsiteY3" fmla="*/ 2172931 h 2555648"/>
              <a:gd name="connsiteX4" fmla="*/ 588566 w 1536700"/>
              <a:gd name="connsiteY4" fmla="*/ 2014319 h 2555648"/>
              <a:gd name="connsiteX5" fmla="*/ 588566 w 1536700"/>
              <a:gd name="connsiteY5" fmla="*/ 2073850 h 2555648"/>
              <a:gd name="connsiteX6" fmla="*/ 948135 w 1536700"/>
              <a:gd name="connsiteY6" fmla="*/ 2073850 h 2555648"/>
              <a:gd name="connsiteX7" fmla="*/ 948135 w 1536700"/>
              <a:gd name="connsiteY7" fmla="*/ 2014319 h 2555648"/>
              <a:gd name="connsiteX8" fmla="*/ 439655 w 1536700"/>
              <a:gd name="connsiteY8" fmla="*/ 1865655 h 2555648"/>
              <a:gd name="connsiteX9" fmla="*/ 1097045 w 1536700"/>
              <a:gd name="connsiteY9" fmla="*/ 1865655 h 2555648"/>
              <a:gd name="connsiteX10" fmla="*/ 1189236 w 1536700"/>
              <a:gd name="connsiteY10" fmla="*/ 1953225 h 2555648"/>
              <a:gd name="connsiteX11" fmla="*/ 1097045 w 1536700"/>
              <a:gd name="connsiteY11" fmla="*/ 2040795 h 2555648"/>
              <a:gd name="connsiteX12" fmla="*/ 1189236 w 1536700"/>
              <a:gd name="connsiteY12" fmla="*/ 2128365 h 2555648"/>
              <a:gd name="connsiteX13" fmla="*/ 1097045 w 1536700"/>
              <a:gd name="connsiteY13" fmla="*/ 2215935 h 2555648"/>
              <a:gd name="connsiteX14" fmla="*/ 1189236 w 1536700"/>
              <a:gd name="connsiteY14" fmla="*/ 2303505 h 2555648"/>
              <a:gd name="connsiteX15" fmla="*/ 1097045 w 1536700"/>
              <a:gd name="connsiteY15" fmla="*/ 2391075 h 2555648"/>
              <a:gd name="connsiteX16" fmla="*/ 948071 w 1536700"/>
              <a:gd name="connsiteY16" fmla="*/ 2391075 h 2555648"/>
              <a:gd name="connsiteX17" fmla="*/ 937297 w 1536700"/>
              <a:gd name="connsiteY17" fmla="*/ 2444188 h 2555648"/>
              <a:gd name="connsiteX18" fmla="*/ 768350 w 1536700"/>
              <a:gd name="connsiteY18" fmla="*/ 2555648 h 2555648"/>
              <a:gd name="connsiteX19" fmla="*/ 599403 w 1536700"/>
              <a:gd name="connsiteY19" fmla="*/ 2444188 h 2555648"/>
              <a:gd name="connsiteX20" fmla="*/ 588630 w 1536700"/>
              <a:gd name="connsiteY20" fmla="*/ 2391075 h 2555648"/>
              <a:gd name="connsiteX21" fmla="*/ 439655 w 1536700"/>
              <a:gd name="connsiteY21" fmla="*/ 2391075 h 2555648"/>
              <a:gd name="connsiteX22" fmla="*/ 347464 w 1536700"/>
              <a:gd name="connsiteY22" fmla="*/ 2303505 h 2555648"/>
              <a:gd name="connsiteX23" fmla="*/ 439655 w 1536700"/>
              <a:gd name="connsiteY23" fmla="*/ 2215935 h 2555648"/>
              <a:gd name="connsiteX24" fmla="*/ 347464 w 1536700"/>
              <a:gd name="connsiteY24" fmla="*/ 2128365 h 2555648"/>
              <a:gd name="connsiteX25" fmla="*/ 439655 w 1536700"/>
              <a:gd name="connsiteY25" fmla="*/ 2040795 h 2555648"/>
              <a:gd name="connsiteX26" fmla="*/ 347464 w 1536700"/>
              <a:gd name="connsiteY26" fmla="*/ 1953225 h 2555648"/>
              <a:gd name="connsiteX27" fmla="*/ 439655 w 1536700"/>
              <a:gd name="connsiteY27" fmla="*/ 1865655 h 2555648"/>
              <a:gd name="connsiteX28" fmla="*/ 768350 w 1536700"/>
              <a:gd name="connsiteY28" fmla="*/ 0 h 2555648"/>
              <a:gd name="connsiteX29" fmla="*/ 1536700 w 1536700"/>
              <a:gd name="connsiteY29" fmla="*/ 770343 h 2555648"/>
              <a:gd name="connsiteX30" fmla="*/ 1521090 w 1536700"/>
              <a:gd name="connsiteY30" fmla="*/ 925594 h 2555648"/>
              <a:gd name="connsiteX31" fmla="*/ 1491688 w 1536700"/>
              <a:gd name="connsiteY31" fmla="*/ 1020556 h 2555648"/>
              <a:gd name="connsiteX32" fmla="*/ 1491950 w 1536700"/>
              <a:gd name="connsiteY32" fmla="*/ 1020556 h 2555648"/>
              <a:gd name="connsiteX33" fmla="*/ 1140478 w 1536700"/>
              <a:gd name="connsiteY33" fmla="*/ 1823920 h 2555648"/>
              <a:gd name="connsiteX34" fmla="*/ 396222 w 1536700"/>
              <a:gd name="connsiteY34" fmla="*/ 1823920 h 2555648"/>
              <a:gd name="connsiteX35" fmla="*/ 44750 w 1536700"/>
              <a:gd name="connsiteY35" fmla="*/ 1020556 h 2555648"/>
              <a:gd name="connsiteX36" fmla="*/ 45012 w 1536700"/>
              <a:gd name="connsiteY36" fmla="*/ 1020556 h 2555648"/>
              <a:gd name="connsiteX37" fmla="*/ 15610 w 1536700"/>
              <a:gd name="connsiteY37" fmla="*/ 925594 h 2555648"/>
              <a:gd name="connsiteX38" fmla="*/ 0 w 1536700"/>
              <a:gd name="connsiteY38" fmla="*/ 770343 h 2555648"/>
              <a:gd name="connsiteX39" fmla="*/ 768350 w 1536700"/>
              <a:gd name="connsiteY39" fmla="*/ 0 h 2555648"/>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1536700" h="2555648">
                <a:moveTo>
                  <a:pt x="588566" y="2172931"/>
                </a:moveTo>
                <a:lnTo>
                  <a:pt x="588566" y="2232462"/>
                </a:lnTo>
                <a:lnTo>
                  <a:pt x="948135" y="2232462"/>
                </a:lnTo>
                <a:lnTo>
                  <a:pt x="948135" y="2172931"/>
                </a:lnTo>
                <a:close/>
                <a:moveTo>
                  <a:pt x="588566" y="2014319"/>
                </a:moveTo>
                <a:lnTo>
                  <a:pt x="588566" y="2073850"/>
                </a:lnTo>
                <a:lnTo>
                  <a:pt x="948135" y="2073850"/>
                </a:lnTo>
                <a:lnTo>
                  <a:pt x="948135" y="2014319"/>
                </a:lnTo>
                <a:close/>
                <a:moveTo>
                  <a:pt x="439655" y="1865655"/>
                </a:moveTo>
                <a:lnTo>
                  <a:pt x="1097045" y="1865655"/>
                </a:lnTo>
                <a:cubicBezTo>
                  <a:pt x="1147961" y="1865655"/>
                  <a:pt x="1189236" y="1904861"/>
                  <a:pt x="1189236" y="1953225"/>
                </a:cubicBezTo>
                <a:cubicBezTo>
                  <a:pt x="1189236" y="2001589"/>
                  <a:pt x="1147961" y="2040795"/>
                  <a:pt x="1097045" y="2040795"/>
                </a:cubicBezTo>
                <a:cubicBezTo>
                  <a:pt x="1147961" y="2040795"/>
                  <a:pt x="1189236" y="2080001"/>
                  <a:pt x="1189236" y="2128365"/>
                </a:cubicBezTo>
                <a:cubicBezTo>
                  <a:pt x="1189236" y="2176729"/>
                  <a:pt x="1147961" y="2215935"/>
                  <a:pt x="1097045" y="2215935"/>
                </a:cubicBezTo>
                <a:cubicBezTo>
                  <a:pt x="1147961" y="2215935"/>
                  <a:pt x="1189236" y="2255141"/>
                  <a:pt x="1189236" y="2303505"/>
                </a:cubicBezTo>
                <a:cubicBezTo>
                  <a:pt x="1189236" y="2351869"/>
                  <a:pt x="1147961" y="2391075"/>
                  <a:pt x="1097045" y="2391075"/>
                </a:cubicBezTo>
                <a:lnTo>
                  <a:pt x="948071" y="2391075"/>
                </a:lnTo>
                <a:lnTo>
                  <a:pt x="937297" y="2444188"/>
                </a:lnTo>
                <a:cubicBezTo>
                  <a:pt x="909462" y="2509689"/>
                  <a:pt x="844299" y="2555648"/>
                  <a:pt x="768350" y="2555648"/>
                </a:cubicBezTo>
                <a:cubicBezTo>
                  <a:pt x="692402" y="2555648"/>
                  <a:pt x="627238" y="2509689"/>
                  <a:pt x="599403" y="2444188"/>
                </a:cubicBezTo>
                <a:lnTo>
                  <a:pt x="588630" y="2391075"/>
                </a:lnTo>
                <a:lnTo>
                  <a:pt x="439655" y="2391075"/>
                </a:lnTo>
                <a:cubicBezTo>
                  <a:pt x="388739" y="2391075"/>
                  <a:pt x="347464" y="2351869"/>
                  <a:pt x="347464" y="2303505"/>
                </a:cubicBezTo>
                <a:cubicBezTo>
                  <a:pt x="347464" y="2255141"/>
                  <a:pt x="388739" y="2215935"/>
                  <a:pt x="439655" y="2215935"/>
                </a:cubicBezTo>
                <a:cubicBezTo>
                  <a:pt x="388739" y="2215935"/>
                  <a:pt x="347464" y="2176729"/>
                  <a:pt x="347464" y="2128365"/>
                </a:cubicBezTo>
                <a:cubicBezTo>
                  <a:pt x="347464" y="2080001"/>
                  <a:pt x="388739" y="2040795"/>
                  <a:pt x="439655" y="2040795"/>
                </a:cubicBezTo>
                <a:cubicBezTo>
                  <a:pt x="388739" y="2040795"/>
                  <a:pt x="347464" y="2001589"/>
                  <a:pt x="347464" y="1953225"/>
                </a:cubicBezTo>
                <a:cubicBezTo>
                  <a:pt x="347464" y="1904861"/>
                  <a:pt x="388739" y="1865655"/>
                  <a:pt x="439655" y="1865655"/>
                </a:cubicBezTo>
                <a:close/>
                <a:moveTo>
                  <a:pt x="768350" y="0"/>
                </a:moveTo>
                <a:cubicBezTo>
                  <a:pt x="1192698" y="0"/>
                  <a:pt x="1536700" y="344894"/>
                  <a:pt x="1536700" y="770343"/>
                </a:cubicBezTo>
                <a:cubicBezTo>
                  <a:pt x="1536700" y="823524"/>
                  <a:pt x="1531325" y="875447"/>
                  <a:pt x="1521090" y="925594"/>
                </a:cubicBezTo>
                <a:lnTo>
                  <a:pt x="1491688" y="1020556"/>
                </a:lnTo>
                <a:lnTo>
                  <a:pt x="1491950" y="1020556"/>
                </a:lnTo>
                <a:lnTo>
                  <a:pt x="1140478" y="1823920"/>
                </a:lnTo>
                <a:lnTo>
                  <a:pt x="396222" y="1823920"/>
                </a:lnTo>
                <a:lnTo>
                  <a:pt x="44750" y="1020556"/>
                </a:lnTo>
                <a:lnTo>
                  <a:pt x="45012" y="1020556"/>
                </a:lnTo>
                <a:lnTo>
                  <a:pt x="15610" y="925594"/>
                </a:lnTo>
                <a:cubicBezTo>
                  <a:pt x="5375" y="875447"/>
                  <a:pt x="0" y="823524"/>
                  <a:pt x="0" y="770343"/>
                </a:cubicBezTo>
                <a:cubicBezTo>
                  <a:pt x="0" y="344894"/>
                  <a:pt x="344002" y="0"/>
                  <a:pt x="768350"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tIns="0" bIns="0" anchor="b">
            <a:normAutofit/>
            <a:scene3d>
              <a:camera prst="orthographicFront"/>
              <a:lightRig rig="threePt" dir="t"/>
            </a:scene3d>
            <a:sp3d>
              <a:contourClr>
                <a:srgbClr val="FFFFFF"/>
              </a:contourClr>
            </a:sp3d>
          </a:bodyPr>
          <a:lstStyle/>
          <a:p>
            <a:pPr algn="ctr">
              <a:defRPr/>
            </a:pPr>
            <a:r>
              <a:rPr lang="en-US" altLang="zh-CN">
                <a:solidFill>
                  <a:schemeClr val="bg1"/>
                </a:solidFill>
              </a:rPr>
              <a:t>B</a:t>
            </a:r>
            <a:endParaRPr lang="zh-CN" altLang="en-US">
              <a:solidFill>
                <a:schemeClr val="bg1"/>
              </a:solidFill>
            </a:endParaRPr>
          </a:p>
        </p:txBody>
      </p:sp>
      <p:sp>
        <p:nvSpPr>
          <p:cNvPr id="28" name="KSO_Shape"/>
          <p:cNvSpPr/>
          <p:nvPr>
            <p:custDataLst>
              <p:tags r:id="rId5"/>
            </p:custDataLst>
          </p:nvPr>
        </p:nvSpPr>
        <p:spPr>
          <a:xfrm>
            <a:off x="5269230" y="2869565"/>
            <a:ext cx="1652905" cy="2747645"/>
          </a:xfrm>
          <a:custGeom>
            <a:gdLst>
              <a:gd name="connsiteX0" fmla="*/ 588566 w 1536700"/>
              <a:gd name="connsiteY0" fmla="*/ 2172931 h 2555648"/>
              <a:gd name="connsiteX1" fmla="*/ 588566 w 1536700"/>
              <a:gd name="connsiteY1" fmla="*/ 2232462 h 2555648"/>
              <a:gd name="connsiteX2" fmla="*/ 948135 w 1536700"/>
              <a:gd name="connsiteY2" fmla="*/ 2232462 h 2555648"/>
              <a:gd name="connsiteX3" fmla="*/ 948135 w 1536700"/>
              <a:gd name="connsiteY3" fmla="*/ 2172931 h 2555648"/>
              <a:gd name="connsiteX4" fmla="*/ 588566 w 1536700"/>
              <a:gd name="connsiteY4" fmla="*/ 2014319 h 2555648"/>
              <a:gd name="connsiteX5" fmla="*/ 588566 w 1536700"/>
              <a:gd name="connsiteY5" fmla="*/ 2073850 h 2555648"/>
              <a:gd name="connsiteX6" fmla="*/ 948135 w 1536700"/>
              <a:gd name="connsiteY6" fmla="*/ 2073850 h 2555648"/>
              <a:gd name="connsiteX7" fmla="*/ 948135 w 1536700"/>
              <a:gd name="connsiteY7" fmla="*/ 2014319 h 2555648"/>
              <a:gd name="connsiteX8" fmla="*/ 439655 w 1536700"/>
              <a:gd name="connsiteY8" fmla="*/ 1865655 h 2555648"/>
              <a:gd name="connsiteX9" fmla="*/ 1097045 w 1536700"/>
              <a:gd name="connsiteY9" fmla="*/ 1865655 h 2555648"/>
              <a:gd name="connsiteX10" fmla="*/ 1189236 w 1536700"/>
              <a:gd name="connsiteY10" fmla="*/ 1953225 h 2555648"/>
              <a:gd name="connsiteX11" fmla="*/ 1097045 w 1536700"/>
              <a:gd name="connsiteY11" fmla="*/ 2040795 h 2555648"/>
              <a:gd name="connsiteX12" fmla="*/ 1189236 w 1536700"/>
              <a:gd name="connsiteY12" fmla="*/ 2128365 h 2555648"/>
              <a:gd name="connsiteX13" fmla="*/ 1097045 w 1536700"/>
              <a:gd name="connsiteY13" fmla="*/ 2215935 h 2555648"/>
              <a:gd name="connsiteX14" fmla="*/ 1189236 w 1536700"/>
              <a:gd name="connsiteY14" fmla="*/ 2303505 h 2555648"/>
              <a:gd name="connsiteX15" fmla="*/ 1097045 w 1536700"/>
              <a:gd name="connsiteY15" fmla="*/ 2391075 h 2555648"/>
              <a:gd name="connsiteX16" fmla="*/ 948071 w 1536700"/>
              <a:gd name="connsiteY16" fmla="*/ 2391075 h 2555648"/>
              <a:gd name="connsiteX17" fmla="*/ 937297 w 1536700"/>
              <a:gd name="connsiteY17" fmla="*/ 2444188 h 2555648"/>
              <a:gd name="connsiteX18" fmla="*/ 768350 w 1536700"/>
              <a:gd name="connsiteY18" fmla="*/ 2555648 h 2555648"/>
              <a:gd name="connsiteX19" fmla="*/ 599403 w 1536700"/>
              <a:gd name="connsiteY19" fmla="*/ 2444188 h 2555648"/>
              <a:gd name="connsiteX20" fmla="*/ 588630 w 1536700"/>
              <a:gd name="connsiteY20" fmla="*/ 2391075 h 2555648"/>
              <a:gd name="connsiteX21" fmla="*/ 439655 w 1536700"/>
              <a:gd name="connsiteY21" fmla="*/ 2391075 h 2555648"/>
              <a:gd name="connsiteX22" fmla="*/ 347464 w 1536700"/>
              <a:gd name="connsiteY22" fmla="*/ 2303505 h 2555648"/>
              <a:gd name="connsiteX23" fmla="*/ 439655 w 1536700"/>
              <a:gd name="connsiteY23" fmla="*/ 2215935 h 2555648"/>
              <a:gd name="connsiteX24" fmla="*/ 347464 w 1536700"/>
              <a:gd name="connsiteY24" fmla="*/ 2128365 h 2555648"/>
              <a:gd name="connsiteX25" fmla="*/ 439655 w 1536700"/>
              <a:gd name="connsiteY25" fmla="*/ 2040795 h 2555648"/>
              <a:gd name="connsiteX26" fmla="*/ 347464 w 1536700"/>
              <a:gd name="connsiteY26" fmla="*/ 1953225 h 2555648"/>
              <a:gd name="connsiteX27" fmla="*/ 439655 w 1536700"/>
              <a:gd name="connsiteY27" fmla="*/ 1865655 h 2555648"/>
              <a:gd name="connsiteX28" fmla="*/ 768350 w 1536700"/>
              <a:gd name="connsiteY28" fmla="*/ 0 h 2555648"/>
              <a:gd name="connsiteX29" fmla="*/ 1536700 w 1536700"/>
              <a:gd name="connsiteY29" fmla="*/ 770343 h 2555648"/>
              <a:gd name="connsiteX30" fmla="*/ 1521090 w 1536700"/>
              <a:gd name="connsiteY30" fmla="*/ 925594 h 2555648"/>
              <a:gd name="connsiteX31" fmla="*/ 1491688 w 1536700"/>
              <a:gd name="connsiteY31" fmla="*/ 1020556 h 2555648"/>
              <a:gd name="connsiteX32" fmla="*/ 1491950 w 1536700"/>
              <a:gd name="connsiteY32" fmla="*/ 1020556 h 2555648"/>
              <a:gd name="connsiteX33" fmla="*/ 1140478 w 1536700"/>
              <a:gd name="connsiteY33" fmla="*/ 1823920 h 2555648"/>
              <a:gd name="connsiteX34" fmla="*/ 396222 w 1536700"/>
              <a:gd name="connsiteY34" fmla="*/ 1823920 h 2555648"/>
              <a:gd name="connsiteX35" fmla="*/ 44750 w 1536700"/>
              <a:gd name="connsiteY35" fmla="*/ 1020556 h 2555648"/>
              <a:gd name="connsiteX36" fmla="*/ 45012 w 1536700"/>
              <a:gd name="connsiteY36" fmla="*/ 1020556 h 2555648"/>
              <a:gd name="connsiteX37" fmla="*/ 15610 w 1536700"/>
              <a:gd name="connsiteY37" fmla="*/ 925594 h 2555648"/>
              <a:gd name="connsiteX38" fmla="*/ 0 w 1536700"/>
              <a:gd name="connsiteY38" fmla="*/ 770343 h 2555648"/>
              <a:gd name="connsiteX39" fmla="*/ 768350 w 1536700"/>
              <a:gd name="connsiteY39" fmla="*/ 0 h 2555648"/>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1536700" h="2555648">
                <a:moveTo>
                  <a:pt x="588566" y="2172931"/>
                </a:moveTo>
                <a:lnTo>
                  <a:pt x="588566" y="2232462"/>
                </a:lnTo>
                <a:lnTo>
                  <a:pt x="948135" y="2232462"/>
                </a:lnTo>
                <a:lnTo>
                  <a:pt x="948135" y="2172931"/>
                </a:lnTo>
                <a:close/>
                <a:moveTo>
                  <a:pt x="588566" y="2014319"/>
                </a:moveTo>
                <a:lnTo>
                  <a:pt x="588566" y="2073850"/>
                </a:lnTo>
                <a:lnTo>
                  <a:pt x="948135" y="2073850"/>
                </a:lnTo>
                <a:lnTo>
                  <a:pt x="948135" y="2014319"/>
                </a:lnTo>
                <a:close/>
                <a:moveTo>
                  <a:pt x="439655" y="1865655"/>
                </a:moveTo>
                <a:lnTo>
                  <a:pt x="1097045" y="1865655"/>
                </a:lnTo>
                <a:cubicBezTo>
                  <a:pt x="1147961" y="1865655"/>
                  <a:pt x="1189236" y="1904861"/>
                  <a:pt x="1189236" y="1953225"/>
                </a:cubicBezTo>
                <a:cubicBezTo>
                  <a:pt x="1189236" y="2001589"/>
                  <a:pt x="1147961" y="2040795"/>
                  <a:pt x="1097045" y="2040795"/>
                </a:cubicBezTo>
                <a:cubicBezTo>
                  <a:pt x="1147961" y="2040795"/>
                  <a:pt x="1189236" y="2080001"/>
                  <a:pt x="1189236" y="2128365"/>
                </a:cubicBezTo>
                <a:cubicBezTo>
                  <a:pt x="1189236" y="2176729"/>
                  <a:pt x="1147961" y="2215935"/>
                  <a:pt x="1097045" y="2215935"/>
                </a:cubicBezTo>
                <a:cubicBezTo>
                  <a:pt x="1147961" y="2215935"/>
                  <a:pt x="1189236" y="2255141"/>
                  <a:pt x="1189236" y="2303505"/>
                </a:cubicBezTo>
                <a:cubicBezTo>
                  <a:pt x="1189236" y="2351869"/>
                  <a:pt x="1147961" y="2391075"/>
                  <a:pt x="1097045" y="2391075"/>
                </a:cubicBezTo>
                <a:lnTo>
                  <a:pt x="948071" y="2391075"/>
                </a:lnTo>
                <a:lnTo>
                  <a:pt x="937297" y="2444188"/>
                </a:lnTo>
                <a:cubicBezTo>
                  <a:pt x="909462" y="2509689"/>
                  <a:pt x="844299" y="2555648"/>
                  <a:pt x="768350" y="2555648"/>
                </a:cubicBezTo>
                <a:cubicBezTo>
                  <a:pt x="692402" y="2555648"/>
                  <a:pt x="627238" y="2509689"/>
                  <a:pt x="599403" y="2444188"/>
                </a:cubicBezTo>
                <a:lnTo>
                  <a:pt x="588630" y="2391075"/>
                </a:lnTo>
                <a:lnTo>
                  <a:pt x="439655" y="2391075"/>
                </a:lnTo>
                <a:cubicBezTo>
                  <a:pt x="388739" y="2391075"/>
                  <a:pt x="347464" y="2351869"/>
                  <a:pt x="347464" y="2303505"/>
                </a:cubicBezTo>
                <a:cubicBezTo>
                  <a:pt x="347464" y="2255141"/>
                  <a:pt x="388739" y="2215935"/>
                  <a:pt x="439655" y="2215935"/>
                </a:cubicBezTo>
                <a:cubicBezTo>
                  <a:pt x="388739" y="2215935"/>
                  <a:pt x="347464" y="2176729"/>
                  <a:pt x="347464" y="2128365"/>
                </a:cubicBezTo>
                <a:cubicBezTo>
                  <a:pt x="347464" y="2080001"/>
                  <a:pt x="388739" y="2040795"/>
                  <a:pt x="439655" y="2040795"/>
                </a:cubicBezTo>
                <a:cubicBezTo>
                  <a:pt x="388739" y="2040795"/>
                  <a:pt x="347464" y="2001589"/>
                  <a:pt x="347464" y="1953225"/>
                </a:cubicBezTo>
                <a:cubicBezTo>
                  <a:pt x="347464" y="1904861"/>
                  <a:pt x="388739" y="1865655"/>
                  <a:pt x="439655" y="1865655"/>
                </a:cubicBezTo>
                <a:close/>
                <a:moveTo>
                  <a:pt x="768350" y="0"/>
                </a:moveTo>
                <a:cubicBezTo>
                  <a:pt x="1192698" y="0"/>
                  <a:pt x="1536700" y="344894"/>
                  <a:pt x="1536700" y="770343"/>
                </a:cubicBezTo>
                <a:cubicBezTo>
                  <a:pt x="1536700" y="823524"/>
                  <a:pt x="1531325" y="875447"/>
                  <a:pt x="1521090" y="925594"/>
                </a:cubicBezTo>
                <a:lnTo>
                  <a:pt x="1491688" y="1020556"/>
                </a:lnTo>
                <a:lnTo>
                  <a:pt x="1491950" y="1020556"/>
                </a:lnTo>
                <a:lnTo>
                  <a:pt x="1140478" y="1823920"/>
                </a:lnTo>
                <a:lnTo>
                  <a:pt x="396222" y="1823920"/>
                </a:lnTo>
                <a:lnTo>
                  <a:pt x="44750" y="1020556"/>
                </a:lnTo>
                <a:lnTo>
                  <a:pt x="45012" y="1020556"/>
                </a:lnTo>
                <a:lnTo>
                  <a:pt x="15610" y="925594"/>
                </a:lnTo>
                <a:cubicBezTo>
                  <a:pt x="5375" y="875447"/>
                  <a:pt x="0" y="823524"/>
                  <a:pt x="0" y="770343"/>
                </a:cubicBezTo>
                <a:cubicBezTo>
                  <a:pt x="0" y="344894"/>
                  <a:pt x="344002" y="0"/>
                  <a:pt x="768350"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tIns="0" bIns="0" anchor="b">
            <a:normAutofit/>
            <a:scene3d>
              <a:camera prst="orthographicFront"/>
              <a:lightRig rig="threePt" dir="t"/>
            </a:scene3d>
            <a:sp3d>
              <a:contourClr>
                <a:srgbClr val="FFFFFF"/>
              </a:contourClr>
            </a:sp3d>
          </a:bodyPr>
          <a:lstStyle/>
          <a:p>
            <a:pPr algn="ctr">
              <a:defRPr/>
            </a:pPr>
            <a:r>
              <a:rPr lang="en-US" altLang="zh-CN">
                <a:solidFill>
                  <a:schemeClr val="bg1"/>
                </a:solidFill>
              </a:rPr>
              <a:t>C</a:t>
            </a:r>
            <a:endParaRPr lang="zh-CN" altLang="en-US">
              <a:solidFill>
                <a:schemeClr val="bg1"/>
              </a:solidFill>
            </a:endParaRPr>
          </a:p>
        </p:txBody>
      </p:sp>
      <p:sp>
        <p:nvSpPr>
          <p:cNvPr id="29" name="任意多边形 28"/>
          <p:cNvSpPr/>
          <p:nvPr>
            <p:custDataLst>
              <p:tags r:id="rId6"/>
            </p:custDataLst>
          </p:nvPr>
        </p:nvSpPr>
        <p:spPr>
          <a:xfrm>
            <a:off x="5329555" y="2934335"/>
            <a:ext cx="1532890" cy="1818005"/>
          </a:xfrm>
          <a:custGeom>
            <a:gdLst>
              <a:gd name="connsiteX0" fmla="*/ 573088 w 1146175"/>
              <a:gd name="connsiteY0" fmla="*/ 0 h 1359564"/>
              <a:gd name="connsiteX1" fmla="*/ 1146175 w 1146175"/>
              <a:gd name="connsiteY1" fmla="*/ 574220 h 1359564"/>
              <a:gd name="connsiteX2" fmla="*/ 1134532 w 1146175"/>
              <a:gd name="connsiteY2" fmla="*/ 689945 h 1359564"/>
              <a:gd name="connsiteX3" fmla="*/ 1112602 w 1146175"/>
              <a:gd name="connsiteY3" fmla="*/ 760731 h 1359564"/>
              <a:gd name="connsiteX4" fmla="*/ 1112798 w 1146175"/>
              <a:gd name="connsiteY4" fmla="*/ 760731 h 1359564"/>
              <a:gd name="connsiteX5" fmla="*/ 850646 w 1146175"/>
              <a:gd name="connsiteY5" fmla="*/ 1359564 h 1359564"/>
              <a:gd name="connsiteX6" fmla="*/ 295529 w 1146175"/>
              <a:gd name="connsiteY6" fmla="*/ 1359564 h 1359564"/>
              <a:gd name="connsiteX7" fmla="*/ 33378 w 1146175"/>
              <a:gd name="connsiteY7" fmla="*/ 760731 h 1359564"/>
              <a:gd name="connsiteX8" fmla="*/ 33573 w 1146175"/>
              <a:gd name="connsiteY8" fmla="*/ 760731 h 1359564"/>
              <a:gd name="connsiteX9" fmla="*/ 11643 w 1146175"/>
              <a:gd name="connsiteY9" fmla="*/ 689945 h 1359564"/>
              <a:gd name="connsiteX10" fmla="*/ 0 w 1146175"/>
              <a:gd name="connsiteY10" fmla="*/ 574220 h 1359564"/>
              <a:gd name="connsiteX11" fmla="*/ 573088 w 1146175"/>
              <a:gd name="connsiteY11" fmla="*/ 0 h 1359564"/>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146175" h="1359564">
                <a:moveTo>
                  <a:pt x="573088" y="0"/>
                </a:moveTo>
                <a:cubicBezTo>
                  <a:pt x="889595" y="0"/>
                  <a:pt x="1146175" y="257087"/>
                  <a:pt x="1146175" y="574220"/>
                </a:cubicBezTo>
                <a:cubicBezTo>
                  <a:pt x="1146175" y="613861"/>
                  <a:pt x="1142166" y="652565"/>
                  <a:pt x="1134532" y="689945"/>
                </a:cubicBezTo>
                <a:lnTo>
                  <a:pt x="1112602" y="760731"/>
                </a:lnTo>
                <a:lnTo>
                  <a:pt x="1112798" y="760731"/>
                </a:lnTo>
                <a:lnTo>
                  <a:pt x="850646" y="1359564"/>
                </a:lnTo>
                <a:lnTo>
                  <a:pt x="295529" y="1359564"/>
                </a:lnTo>
                <a:lnTo>
                  <a:pt x="33378" y="760731"/>
                </a:lnTo>
                <a:lnTo>
                  <a:pt x="33573" y="760731"/>
                </a:lnTo>
                <a:lnTo>
                  <a:pt x="11643" y="689945"/>
                </a:lnTo>
                <a:cubicBezTo>
                  <a:pt x="4009" y="652565"/>
                  <a:pt x="0" y="613861"/>
                  <a:pt x="0" y="574220"/>
                </a:cubicBezTo>
                <a:cubicBezTo>
                  <a:pt x="0" y="257087"/>
                  <a:pt x="256580" y="0"/>
                  <a:pt x="573088" y="0"/>
                </a:cubicBezTo>
                <a:close/>
              </a:path>
            </a:pathLst>
          </a:custGeom>
          <a:solidFill>
            <a:srgbClr val="FE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72000" tIns="72000" rIns="72000" bIns="72000" anchor="ctr">
            <a:normAutofit/>
            <a:scene3d>
              <a:camera prst="orthographicFront"/>
              <a:lightRig rig="threePt" dir="t"/>
            </a:scene3d>
            <a:sp3d>
              <a:contourClr>
                <a:srgbClr val="FFFFFF"/>
              </a:contourClr>
            </a:sp3d>
          </a:bodyPr>
          <a:lstStyle/>
          <a:p>
            <a:pPr marL="0" lvl="0" indent="0" algn="ctr">
              <a:lnSpc>
                <a:spcPct val="100000"/>
              </a:lnSpc>
              <a:spcBef>
                <a:spcPct val="0"/>
              </a:spcBef>
              <a:spcAft>
                <a:spcPct val="0"/>
              </a:spcAft>
              <a:buSzTx/>
              <a:defRPr/>
            </a:pPr>
            <a:r>
              <a:rPr lang="zh-CN" altLang="en-US" sz="2000" b="1" smtClean="0">
                <a:solidFill>
                  <a:schemeClr val="accent1"/>
                </a:solidFill>
                <a:latin typeface="微软雅黑" panose="020b0503020204020204" pitchFamily="34" charset="-122"/>
                <a:ea typeface="微软雅黑" panose="020b0503020204020204" pitchFamily="34" charset="-122"/>
                <a:sym typeface="+mn-ea"/>
              </a:rPr>
              <a:t>离上帝太远</a:t>
            </a:r>
          </a:p>
          <a:p>
            <a:pPr marL="0" lvl="0" indent="0" algn="ctr">
              <a:lnSpc>
                <a:spcPct val="100000"/>
              </a:lnSpc>
              <a:spcBef>
                <a:spcPct val="0"/>
              </a:spcBef>
              <a:spcAft>
                <a:spcPct val="0"/>
              </a:spcAft>
              <a:buSzTx/>
              <a:defRPr/>
            </a:pPr>
            <a:r>
              <a:rPr lang="zh-CN" altLang="en-US" sz="2000" b="1" smtClean="0">
                <a:solidFill>
                  <a:schemeClr val="accent1"/>
                </a:solidFill>
                <a:latin typeface="微软雅黑" panose="020b0503020204020204" pitchFamily="34" charset="-122"/>
                <a:ea typeface="微软雅黑" panose="020b0503020204020204" pitchFamily="34" charset="-122"/>
                <a:sym typeface="+mn-ea"/>
              </a:rPr>
              <a:t>离美国太近</a:t>
            </a:r>
          </a:p>
        </p:txBody>
      </p:sp>
      <p:sp>
        <p:nvSpPr>
          <p:cNvPr id="31" name="KSO_Shape"/>
          <p:cNvSpPr/>
          <p:nvPr>
            <p:custDataLst>
              <p:tags r:id="rId7"/>
            </p:custDataLst>
          </p:nvPr>
        </p:nvSpPr>
        <p:spPr>
          <a:xfrm>
            <a:off x="7528560" y="2869565"/>
            <a:ext cx="1652905" cy="2747645"/>
          </a:xfrm>
          <a:custGeom>
            <a:gdLst>
              <a:gd name="connsiteX0" fmla="*/ 588566 w 1536700"/>
              <a:gd name="connsiteY0" fmla="*/ 2172931 h 2555648"/>
              <a:gd name="connsiteX1" fmla="*/ 588566 w 1536700"/>
              <a:gd name="connsiteY1" fmla="*/ 2232462 h 2555648"/>
              <a:gd name="connsiteX2" fmla="*/ 948135 w 1536700"/>
              <a:gd name="connsiteY2" fmla="*/ 2232462 h 2555648"/>
              <a:gd name="connsiteX3" fmla="*/ 948135 w 1536700"/>
              <a:gd name="connsiteY3" fmla="*/ 2172931 h 2555648"/>
              <a:gd name="connsiteX4" fmla="*/ 588566 w 1536700"/>
              <a:gd name="connsiteY4" fmla="*/ 2014319 h 2555648"/>
              <a:gd name="connsiteX5" fmla="*/ 588566 w 1536700"/>
              <a:gd name="connsiteY5" fmla="*/ 2073850 h 2555648"/>
              <a:gd name="connsiteX6" fmla="*/ 948135 w 1536700"/>
              <a:gd name="connsiteY6" fmla="*/ 2073850 h 2555648"/>
              <a:gd name="connsiteX7" fmla="*/ 948135 w 1536700"/>
              <a:gd name="connsiteY7" fmla="*/ 2014319 h 2555648"/>
              <a:gd name="connsiteX8" fmla="*/ 439655 w 1536700"/>
              <a:gd name="connsiteY8" fmla="*/ 1865655 h 2555648"/>
              <a:gd name="connsiteX9" fmla="*/ 1097045 w 1536700"/>
              <a:gd name="connsiteY9" fmla="*/ 1865655 h 2555648"/>
              <a:gd name="connsiteX10" fmla="*/ 1189236 w 1536700"/>
              <a:gd name="connsiteY10" fmla="*/ 1953225 h 2555648"/>
              <a:gd name="connsiteX11" fmla="*/ 1097045 w 1536700"/>
              <a:gd name="connsiteY11" fmla="*/ 2040795 h 2555648"/>
              <a:gd name="connsiteX12" fmla="*/ 1189236 w 1536700"/>
              <a:gd name="connsiteY12" fmla="*/ 2128365 h 2555648"/>
              <a:gd name="connsiteX13" fmla="*/ 1097045 w 1536700"/>
              <a:gd name="connsiteY13" fmla="*/ 2215935 h 2555648"/>
              <a:gd name="connsiteX14" fmla="*/ 1189236 w 1536700"/>
              <a:gd name="connsiteY14" fmla="*/ 2303505 h 2555648"/>
              <a:gd name="connsiteX15" fmla="*/ 1097045 w 1536700"/>
              <a:gd name="connsiteY15" fmla="*/ 2391075 h 2555648"/>
              <a:gd name="connsiteX16" fmla="*/ 948071 w 1536700"/>
              <a:gd name="connsiteY16" fmla="*/ 2391075 h 2555648"/>
              <a:gd name="connsiteX17" fmla="*/ 937297 w 1536700"/>
              <a:gd name="connsiteY17" fmla="*/ 2444188 h 2555648"/>
              <a:gd name="connsiteX18" fmla="*/ 768350 w 1536700"/>
              <a:gd name="connsiteY18" fmla="*/ 2555648 h 2555648"/>
              <a:gd name="connsiteX19" fmla="*/ 599403 w 1536700"/>
              <a:gd name="connsiteY19" fmla="*/ 2444188 h 2555648"/>
              <a:gd name="connsiteX20" fmla="*/ 588630 w 1536700"/>
              <a:gd name="connsiteY20" fmla="*/ 2391075 h 2555648"/>
              <a:gd name="connsiteX21" fmla="*/ 439655 w 1536700"/>
              <a:gd name="connsiteY21" fmla="*/ 2391075 h 2555648"/>
              <a:gd name="connsiteX22" fmla="*/ 347464 w 1536700"/>
              <a:gd name="connsiteY22" fmla="*/ 2303505 h 2555648"/>
              <a:gd name="connsiteX23" fmla="*/ 439655 w 1536700"/>
              <a:gd name="connsiteY23" fmla="*/ 2215935 h 2555648"/>
              <a:gd name="connsiteX24" fmla="*/ 347464 w 1536700"/>
              <a:gd name="connsiteY24" fmla="*/ 2128365 h 2555648"/>
              <a:gd name="connsiteX25" fmla="*/ 439655 w 1536700"/>
              <a:gd name="connsiteY25" fmla="*/ 2040795 h 2555648"/>
              <a:gd name="connsiteX26" fmla="*/ 347464 w 1536700"/>
              <a:gd name="connsiteY26" fmla="*/ 1953225 h 2555648"/>
              <a:gd name="connsiteX27" fmla="*/ 439655 w 1536700"/>
              <a:gd name="connsiteY27" fmla="*/ 1865655 h 2555648"/>
              <a:gd name="connsiteX28" fmla="*/ 768350 w 1536700"/>
              <a:gd name="connsiteY28" fmla="*/ 0 h 2555648"/>
              <a:gd name="connsiteX29" fmla="*/ 1536700 w 1536700"/>
              <a:gd name="connsiteY29" fmla="*/ 770343 h 2555648"/>
              <a:gd name="connsiteX30" fmla="*/ 1521090 w 1536700"/>
              <a:gd name="connsiteY30" fmla="*/ 925594 h 2555648"/>
              <a:gd name="connsiteX31" fmla="*/ 1491688 w 1536700"/>
              <a:gd name="connsiteY31" fmla="*/ 1020556 h 2555648"/>
              <a:gd name="connsiteX32" fmla="*/ 1491950 w 1536700"/>
              <a:gd name="connsiteY32" fmla="*/ 1020556 h 2555648"/>
              <a:gd name="connsiteX33" fmla="*/ 1140478 w 1536700"/>
              <a:gd name="connsiteY33" fmla="*/ 1823920 h 2555648"/>
              <a:gd name="connsiteX34" fmla="*/ 396222 w 1536700"/>
              <a:gd name="connsiteY34" fmla="*/ 1823920 h 2555648"/>
              <a:gd name="connsiteX35" fmla="*/ 44750 w 1536700"/>
              <a:gd name="connsiteY35" fmla="*/ 1020556 h 2555648"/>
              <a:gd name="connsiteX36" fmla="*/ 45012 w 1536700"/>
              <a:gd name="connsiteY36" fmla="*/ 1020556 h 2555648"/>
              <a:gd name="connsiteX37" fmla="*/ 15610 w 1536700"/>
              <a:gd name="connsiteY37" fmla="*/ 925594 h 2555648"/>
              <a:gd name="connsiteX38" fmla="*/ 0 w 1536700"/>
              <a:gd name="connsiteY38" fmla="*/ 770343 h 2555648"/>
              <a:gd name="connsiteX39" fmla="*/ 768350 w 1536700"/>
              <a:gd name="connsiteY39" fmla="*/ 0 h 2555648"/>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1536700" h="2555648">
                <a:moveTo>
                  <a:pt x="588566" y="2172931"/>
                </a:moveTo>
                <a:lnTo>
                  <a:pt x="588566" y="2232462"/>
                </a:lnTo>
                <a:lnTo>
                  <a:pt x="948135" y="2232462"/>
                </a:lnTo>
                <a:lnTo>
                  <a:pt x="948135" y="2172931"/>
                </a:lnTo>
                <a:close/>
                <a:moveTo>
                  <a:pt x="588566" y="2014319"/>
                </a:moveTo>
                <a:lnTo>
                  <a:pt x="588566" y="2073850"/>
                </a:lnTo>
                <a:lnTo>
                  <a:pt x="948135" y="2073850"/>
                </a:lnTo>
                <a:lnTo>
                  <a:pt x="948135" y="2014319"/>
                </a:lnTo>
                <a:close/>
                <a:moveTo>
                  <a:pt x="439655" y="1865655"/>
                </a:moveTo>
                <a:lnTo>
                  <a:pt x="1097045" y="1865655"/>
                </a:lnTo>
                <a:cubicBezTo>
                  <a:pt x="1147961" y="1865655"/>
                  <a:pt x="1189236" y="1904861"/>
                  <a:pt x="1189236" y="1953225"/>
                </a:cubicBezTo>
                <a:cubicBezTo>
                  <a:pt x="1189236" y="2001589"/>
                  <a:pt x="1147961" y="2040795"/>
                  <a:pt x="1097045" y="2040795"/>
                </a:cubicBezTo>
                <a:cubicBezTo>
                  <a:pt x="1147961" y="2040795"/>
                  <a:pt x="1189236" y="2080001"/>
                  <a:pt x="1189236" y="2128365"/>
                </a:cubicBezTo>
                <a:cubicBezTo>
                  <a:pt x="1189236" y="2176729"/>
                  <a:pt x="1147961" y="2215935"/>
                  <a:pt x="1097045" y="2215935"/>
                </a:cubicBezTo>
                <a:cubicBezTo>
                  <a:pt x="1147961" y="2215935"/>
                  <a:pt x="1189236" y="2255141"/>
                  <a:pt x="1189236" y="2303505"/>
                </a:cubicBezTo>
                <a:cubicBezTo>
                  <a:pt x="1189236" y="2351869"/>
                  <a:pt x="1147961" y="2391075"/>
                  <a:pt x="1097045" y="2391075"/>
                </a:cubicBezTo>
                <a:lnTo>
                  <a:pt x="948071" y="2391075"/>
                </a:lnTo>
                <a:lnTo>
                  <a:pt x="937297" y="2444188"/>
                </a:lnTo>
                <a:cubicBezTo>
                  <a:pt x="909462" y="2509689"/>
                  <a:pt x="844299" y="2555648"/>
                  <a:pt x="768350" y="2555648"/>
                </a:cubicBezTo>
                <a:cubicBezTo>
                  <a:pt x="692402" y="2555648"/>
                  <a:pt x="627238" y="2509689"/>
                  <a:pt x="599403" y="2444188"/>
                </a:cubicBezTo>
                <a:lnTo>
                  <a:pt x="588630" y="2391075"/>
                </a:lnTo>
                <a:lnTo>
                  <a:pt x="439655" y="2391075"/>
                </a:lnTo>
                <a:cubicBezTo>
                  <a:pt x="388739" y="2391075"/>
                  <a:pt x="347464" y="2351869"/>
                  <a:pt x="347464" y="2303505"/>
                </a:cubicBezTo>
                <a:cubicBezTo>
                  <a:pt x="347464" y="2255141"/>
                  <a:pt x="388739" y="2215935"/>
                  <a:pt x="439655" y="2215935"/>
                </a:cubicBezTo>
                <a:cubicBezTo>
                  <a:pt x="388739" y="2215935"/>
                  <a:pt x="347464" y="2176729"/>
                  <a:pt x="347464" y="2128365"/>
                </a:cubicBezTo>
                <a:cubicBezTo>
                  <a:pt x="347464" y="2080001"/>
                  <a:pt x="388739" y="2040795"/>
                  <a:pt x="439655" y="2040795"/>
                </a:cubicBezTo>
                <a:cubicBezTo>
                  <a:pt x="388739" y="2040795"/>
                  <a:pt x="347464" y="2001589"/>
                  <a:pt x="347464" y="1953225"/>
                </a:cubicBezTo>
                <a:cubicBezTo>
                  <a:pt x="347464" y="1904861"/>
                  <a:pt x="388739" y="1865655"/>
                  <a:pt x="439655" y="1865655"/>
                </a:cubicBezTo>
                <a:close/>
                <a:moveTo>
                  <a:pt x="768350" y="0"/>
                </a:moveTo>
                <a:cubicBezTo>
                  <a:pt x="1192698" y="0"/>
                  <a:pt x="1536700" y="344894"/>
                  <a:pt x="1536700" y="770343"/>
                </a:cubicBezTo>
                <a:cubicBezTo>
                  <a:pt x="1536700" y="823524"/>
                  <a:pt x="1531325" y="875447"/>
                  <a:pt x="1521090" y="925594"/>
                </a:cubicBezTo>
                <a:lnTo>
                  <a:pt x="1491688" y="1020556"/>
                </a:lnTo>
                <a:lnTo>
                  <a:pt x="1491950" y="1020556"/>
                </a:lnTo>
                <a:lnTo>
                  <a:pt x="1140478" y="1823920"/>
                </a:lnTo>
                <a:lnTo>
                  <a:pt x="396222" y="1823920"/>
                </a:lnTo>
                <a:lnTo>
                  <a:pt x="44750" y="1020556"/>
                </a:lnTo>
                <a:lnTo>
                  <a:pt x="45012" y="1020556"/>
                </a:lnTo>
                <a:lnTo>
                  <a:pt x="15610" y="925594"/>
                </a:lnTo>
                <a:cubicBezTo>
                  <a:pt x="5375" y="875447"/>
                  <a:pt x="0" y="823524"/>
                  <a:pt x="0" y="770343"/>
                </a:cubicBezTo>
                <a:cubicBezTo>
                  <a:pt x="0" y="344894"/>
                  <a:pt x="344002" y="0"/>
                  <a:pt x="768350"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tIns="0" bIns="0" anchor="b">
            <a:normAutofit/>
            <a:scene3d>
              <a:camera prst="orthographicFront"/>
              <a:lightRig rig="threePt" dir="t"/>
            </a:scene3d>
            <a:sp3d>
              <a:contourClr>
                <a:srgbClr val="FFFFFF"/>
              </a:contourClr>
            </a:sp3d>
          </a:bodyPr>
          <a:lstStyle/>
          <a:p>
            <a:pPr algn="ctr">
              <a:defRPr/>
            </a:pPr>
            <a:r>
              <a:rPr lang="en-US" altLang="zh-CN">
                <a:solidFill>
                  <a:schemeClr val="bg1"/>
                </a:solidFill>
              </a:rPr>
              <a:t>D</a:t>
            </a:r>
            <a:endParaRPr lang="zh-CN" altLang="en-US">
              <a:solidFill>
                <a:schemeClr val="bg1"/>
              </a:solidFill>
            </a:endParaRPr>
          </a:p>
        </p:txBody>
      </p:sp>
      <p:sp>
        <p:nvSpPr>
          <p:cNvPr id="32" name="任意多边形 31"/>
          <p:cNvSpPr/>
          <p:nvPr>
            <p:custDataLst>
              <p:tags r:id="rId8"/>
            </p:custDataLst>
          </p:nvPr>
        </p:nvSpPr>
        <p:spPr>
          <a:xfrm>
            <a:off x="7588885" y="2934335"/>
            <a:ext cx="1532890" cy="1818005"/>
          </a:xfrm>
          <a:custGeom>
            <a:gdLst>
              <a:gd name="connsiteX0" fmla="*/ 573088 w 1146175"/>
              <a:gd name="connsiteY0" fmla="*/ 0 h 1359564"/>
              <a:gd name="connsiteX1" fmla="*/ 1146175 w 1146175"/>
              <a:gd name="connsiteY1" fmla="*/ 574220 h 1359564"/>
              <a:gd name="connsiteX2" fmla="*/ 1134532 w 1146175"/>
              <a:gd name="connsiteY2" fmla="*/ 689945 h 1359564"/>
              <a:gd name="connsiteX3" fmla="*/ 1112602 w 1146175"/>
              <a:gd name="connsiteY3" fmla="*/ 760731 h 1359564"/>
              <a:gd name="connsiteX4" fmla="*/ 1112798 w 1146175"/>
              <a:gd name="connsiteY4" fmla="*/ 760731 h 1359564"/>
              <a:gd name="connsiteX5" fmla="*/ 850646 w 1146175"/>
              <a:gd name="connsiteY5" fmla="*/ 1359564 h 1359564"/>
              <a:gd name="connsiteX6" fmla="*/ 295529 w 1146175"/>
              <a:gd name="connsiteY6" fmla="*/ 1359564 h 1359564"/>
              <a:gd name="connsiteX7" fmla="*/ 33378 w 1146175"/>
              <a:gd name="connsiteY7" fmla="*/ 760731 h 1359564"/>
              <a:gd name="connsiteX8" fmla="*/ 33573 w 1146175"/>
              <a:gd name="connsiteY8" fmla="*/ 760731 h 1359564"/>
              <a:gd name="connsiteX9" fmla="*/ 11643 w 1146175"/>
              <a:gd name="connsiteY9" fmla="*/ 689945 h 1359564"/>
              <a:gd name="connsiteX10" fmla="*/ 0 w 1146175"/>
              <a:gd name="connsiteY10" fmla="*/ 574220 h 1359564"/>
              <a:gd name="connsiteX11" fmla="*/ 573088 w 1146175"/>
              <a:gd name="connsiteY11" fmla="*/ 0 h 1359564"/>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146175" h="1359564">
                <a:moveTo>
                  <a:pt x="573088" y="0"/>
                </a:moveTo>
                <a:cubicBezTo>
                  <a:pt x="889595" y="0"/>
                  <a:pt x="1146175" y="257087"/>
                  <a:pt x="1146175" y="574220"/>
                </a:cubicBezTo>
                <a:cubicBezTo>
                  <a:pt x="1146175" y="613861"/>
                  <a:pt x="1142166" y="652565"/>
                  <a:pt x="1134532" y="689945"/>
                </a:cubicBezTo>
                <a:lnTo>
                  <a:pt x="1112602" y="760731"/>
                </a:lnTo>
                <a:lnTo>
                  <a:pt x="1112798" y="760731"/>
                </a:lnTo>
                <a:lnTo>
                  <a:pt x="850646" y="1359564"/>
                </a:lnTo>
                <a:lnTo>
                  <a:pt x="295529" y="1359564"/>
                </a:lnTo>
                <a:lnTo>
                  <a:pt x="33378" y="760731"/>
                </a:lnTo>
                <a:lnTo>
                  <a:pt x="33573" y="760731"/>
                </a:lnTo>
                <a:lnTo>
                  <a:pt x="11643" y="689945"/>
                </a:lnTo>
                <a:cubicBezTo>
                  <a:pt x="4009" y="652565"/>
                  <a:pt x="0" y="613861"/>
                  <a:pt x="0" y="574220"/>
                </a:cubicBezTo>
                <a:cubicBezTo>
                  <a:pt x="0" y="257087"/>
                  <a:pt x="256580" y="0"/>
                  <a:pt x="573088" y="0"/>
                </a:cubicBezTo>
                <a:close/>
              </a:path>
            </a:pathLst>
          </a:custGeom>
          <a:solidFill>
            <a:srgbClr val="FE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72000" tIns="72000" rIns="72000" bIns="72000" anchor="ctr">
            <a:normAutofit/>
            <a:scene3d>
              <a:camera prst="orthographicFront"/>
              <a:lightRig rig="threePt" dir="t"/>
            </a:scene3d>
            <a:sp3d>
              <a:contourClr>
                <a:srgbClr val="FFFFFF"/>
              </a:contourClr>
            </a:sp3d>
          </a:bodyPr>
          <a:lstStyle/>
          <a:p>
            <a:pPr marL="0" lvl="0" indent="0" algn="ctr">
              <a:lnSpc>
                <a:spcPct val="100000"/>
              </a:lnSpc>
              <a:spcBef>
                <a:spcPct val="0"/>
              </a:spcBef>
              <a:spcAft>
                <a:spcPct val="0"/>
              </a:spcAft>
              <a:buSzTx/>
              <a:defRPr/>
            </a:pPr>
            <a:r>
              <a:rPr lang="zh-CN" altLang="en-US" sz="2000" b="1" smtClean="0">
                <a:solidFill>
                  <a:schemeClr val="accent1"/>
                </a:solidFill>
                <a:latin typeface="微软雅黑" panose="020b0503020204020204" pitchFamily="34" charset="-122"/>
                <a:ea typeface="微软雅黑" panose="020b0503020204020204" pitchFamily="34" charset="-122"/>
                <a:sym typeface="+mn-ea"/>
              </a:rPr>
              <a:t>宗主国的</a:t>
            </a:r>
          </a:p>
          <a:p>
            <a:pPr marL="0" lvl="0" indent="0" algn="ctr">
              <a:lnSpc>
                <a:spcPct val="100000"/>
              </a:lnSpc>
              <a:spcBef>
                <a:spcPct val="0"/>
              </a:spcBef>
              <a:spcAft>
                <a:spcPct val="0"/>
              </a:spcAft>
              <a:buSzTx/>
              <a:defRPr/>
            </a:pPr>
            <a:r>
              <a:rPr lang="zh-CN" altLang="en-US" sz="2000" b="1" smtClean="0">
                <a:solidFill>
                  <a:schemeClr val="accent1"/>
                </a:solidFill>
                <a:latin typeface="微软雅黑" panose="020b0503020204020204" pitchFamily="34" charset="-122"/>
                <a:ea typeface="微软雅黑" panose="020b0503020204020204" pitchFamily="34" charset="-122"/>
                <a:sym typeface="+mn-ea"/>
              </a:rPr>
              <a:t>传统</a:t>
            </a:r>
          </a:p>
        </p:txBody>
      </p:sp>
      <p:sp>
        <p:nvSpPr>
          <p:cNvPr id="34" name="KSO_Shape"/>
          <p:cNvSpPr/>
          <p:nvPr>
            <p:custDataLst>
              <p:tags r:id="rId9"/>
            </p:custDataLst>
          </p:nvPr>
        </p:nvSpPr>
        <p:spPr>
          <a:xfrm>
            <a:off x="9787255" y="2869565"/>
            <a:ext cx="1652905" cy="2747645"/>
          </a:xfrm>
          <a:custGeom>
            <a:gdLst>
              <a:gd name="connsiteX0" fmla="*/ 588566 w 1536700"/>
              <a:gd name="connsiteY0" fmla="*/ 2172931 h 2555648"/>
              <a:gd name="connsiteX1" fmla="*/ 588566 w 1536700"/>
              <a:gd name="connsiteY1" fmla="*/ 2232462 h 2555648"/>
              <a:gd name="connsiteX2" fmla="*/ 948135 w 1536700"/>
              <a:gd name="connsiteY2" fmla="*/ 2232462 h 2555648"/>
              <a:gd name="connsiteX3" fmla="*/ 948135 w 1536700"/>
              <a:gd name="connsiteY3" fmla="*/ 2172931 h 2555648"/>
              <a:gd name="connsiteX4" fmla="*/ 588566 w 1536700"/>
              <a:gd name="connsiteY4" fmla="*/ 2014319 h 2555648"/>
              <a:gd name="connsiteX5" fmla="*/ 588566 w 1536700"/>
              <a:gd name="connsiteY5" fmla="*/ 2073850 h 2555648"/>
              <a:gd name="connsiteX6" fmla="*/ 948135 w 1536700"/>
              <a:gd name="connsiteY6" fmla="*/ 2073850 h 2555648"/>
              <a:gd name="connsiteX7" fmla="*/ 948135 w 1536700"/>
              <a:gd name="connsiteY7" fmla="*/ 2014319 h 2555648"/>
              <a:gd name="connsiteX8" fmla="*/ 439655 w 1536700"/>
              <a:gd name="connsiteY8" fmla="*/ 1865655 h 2555648"/>
              <a:gd name="connsiteX9" fmla="*/ 1097045 w 1536700"/>
              <a:gd name="connsiteY9" fmla="*/ 1865655 h 2555648"/>
              <a:gd name="connsiteX10" fmla="*/ 1189236 w 1536700"/>
              <a:gd name="connsiteY10" fmla="*/ 1953225 h 2555648"/>
              <a:gd name="connsiteX11" fmla="*/ 1097045 w 1536700"/>
              <a:gd name="connsiteY11" fmla="*/ 2040795 h 2555648"/>
              <a:gd name="connsiteX12" fmla="*/ 1189236 w 1536700"/>
              <a:gd name="connsiteY12" fmla="*/ 2128365 h 2555648"/>
              <a:gd name="connsiteX13" fmla="*/ 1097045 w 1536700"/>
              <a:gd name="connsiteY13" fmla="*/ 2215935 h 2555648"/>
              <a:gd name="connsiteX14" fmla="*/ 1189236 w 1536700"/>
              <a:gd name="connsiteY14" fmla="*/ 2303505 h 2555648"/>
              <a:gd name="connsiteX15" fmla="*/ 1097045 w 1536700"/>
              <a:gd name="connsiteY15" fmla="*/ 2391075 h 2555648"/>
              <a:gd name="connsiteX16" fmla="*/ 948071 w 1536700"/>
              <a:gd name="connsiteY16" fmla="*/ 2391075 h 2555648"/>
              <a:gd name="connsiteX17" fmla="*/ 937297 w 1536700"/>
              <a:gd name="connsiteY17" fmla="*/ 2444188 h 2555648"/>
              <a:gd name="connsiteX18" fmla="*/ 768350 w 1536700"/>
              <a:gd name="connsiteY18" fmla="*/ 2555648 h 2555648"/>
              <a:gd name="connsiteX19" fmla="*/ 599403 w 1536700"/>
              <a:gd name="connsiteY19" fmla="*/ 2444188 h 2555648"/>
              <a:gd name="connsiteX20" fmla="*/ 588630 w 1536700"/>
              <a:gd name="connsiteY20" fmla="*/ 2391075 h 2555648"/>
              <a:gd name="connsiteX21" fmla="*/ 439655 w 1536700"/>
              <a:gd name="connsiteY21" fmla="*/ 2391075 h 2555648"/>
              <a:gd name="connsiteX22" fmla="*/ 347464 w 1536700"/>
              <a:gd name="connsiteY22" fmla="*/ 2303505 h 2555648"/>
              <a:gd name="connsiteX23" fmla="*/ 439655 w 1536700"/>
              <a:gd name="connsiteY23" fmla="*/ 2215935 h 2555648"/>
              <a:gd name="connsiteX24" fmla="*/ 347464 w 1536700"/>
              <a:gd name="connsiteY24" fmla="*/ 2128365 h 2555648"/>
              <a:gd name="connsiteX25" fmla="*/ 439655 w 1536700"/>
              <a:gd name="connsiteY25" fmla="*/ 2040795 h 2555648"/>
              <a:gd name="connsiteX26" fmla="*/ 347464 w 1536700"/>
              <a:gd name="connsiteY26" fmla="*/ 1953225 h 2555648"/>
              <a:gd name="connsiteX27" fmla="*/ 439655 w 1536700"/>
              <a:gd name="connsiteY27" fmla="*/ 1865655 h 2555648"/>
              <a:gd name="connsiteX28" fmla="*/ 768350 w 1536700"/>
              <a:gd name="connsiteY28" fmla="*/ 0 h 2555648"/>
              <a:gd name="connsiteX29" fmla="*/ 1536700 w 1536700"/>
              <a:gd name="connsiteY29" fmla="*/ 770343 h 2555648"/>
              <a:gd name="connsiteX30" fmla="*/ 1521090 w 1536700"/>
              <a:gd name="connsiteY30" fmla="*/ 925594 h 2555648"/>
              <a:gd name="connsiteX31" fmla="*/ 1491688 w 1536700"/>
              <a:gd name="connsiteY31" fmla="*/ 1020556 h 2555648"/>
              <a:gd name="connsiteX32" fmla="*/ 1491950 w 1536700"/>
              <a:gd name="connsiteY32" fmla="*/ 1020556 h 2555648"/>
              <a:gd name="connsiteX33" fmla="*/ 1140478 w 1536700"/>
              <a:gd name="connsiteY33" fmla="*/ 1823920 h 2555648"/>
              <a:gd name="connsiteX34" fmla="*/ 396222 w 1536700"/>
              <a:gd name="connsiteY34" fmla="*/ 1823920 h 2555648"/>
              <a:gd name="connsiteX35" fmla="*/ 44750 w 1536700"/>
              <a:gd name="connsiteY35" fmla="*/ 1020556 h 2555648"/>
              <a:gd name="connsiteX36" fmla="*/ 45012 w 1536700"/>
              <a:gd name="connsiteY36" fmla="*/ 1020556 h 2555648"/>
              <a:gd name="connsiteX37" fmla="*/ 15610 w 1536700"/>
              <a:gd name="connsiteY37" fmla="*/ 925594 h 2555648"/>
              <a:gd name="connsiteX38" fmla="*/ 0 w 1536700"/>
              <a:gd name="connsiteY38" fmla="*/ 770343 h 2555648"/>
              <a:gd name="connsiteX39" fmla="*/ 768350 w 1536700"/>
              <a:gd name="connsiteY39" fmla="*/ 0 h 2555648"/>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1536700" h="2555648">
                <a:moveTo>
                  <a:pt x="588566" y="2172931"/>
                </a:moveTo>
                <a:lnTo>
                  <a:pt x="588566" y="2232462"/>
                </a:lnTo>
                <a:lnTo>
                  <a:pt x="948135" y="2232462"/>
                </a:lnTo>
                <a:lnTo>
                  <a:pt x="948135" y="2172931"/>
                </a:lnTo>
                <a:close/>
                <a:moveTo>
                  <a:pt x="588566" y="2014319"/>
                </a:moveTo>
                <a:lnTo>
                  <a:pt x="588566" y="2073850"/>
                </a:lnTo>
                <a:lnTo>
                  <a:pt x="948135" y="2073850"/>
                </a:lnTo>
                <a:lnTo>
                  <a:pt x="948135" y="2014319"/>
                </a:lnTo>
                <a:close/>
                <a:moveTo>
                  <a:pt x="439655" y="1865655"/>
                </a:moveTo>
                <a:lnTo>
                  <a:pt x="1097045" y="1865655"/>
                </a:lnTo>
                <a:cubicBezTo>
                  <a:pt x="1147961" y="1865655"/>
                  <a:pt x="1189236" y="1904861"/>
                  <a:pt x="1189236" y="1953225"/>
                </a:cubicBezTo>
                <a:cubicBezTo>
                  <a:pt x="1189236" y="2001589"/>
                  <a:pt x="1147961" y="2040795"/>
                  <a:pt x="1097045" y="2040795"/>
                </a:cubicBezTo>
                <a:cubicBezTo>
                  <a:pt x="1147961" y="2040795"/>
                  <a:pt x="1189236" y="2080001"/>
                  <a:pt x="1189236" y="2128365"/>
                </a:cubicBezTo>
                <a:cubicBezTo>
                  <a:pt x="1189236" y="2176729"/>
                  <a:pt x="1147961" y="2215935"/>
                  <a:pt x="1097045" y="2215935"/>
                </a:cubicBezTo>
                <a:cubicBezTo>
                  <a:pt x="1147961" y="2215935"/>
                  <a:pt x="1189236" y="2255141"/>
                  <a:pt x="1189236" y="2303505"/>
                </a:cubicBezTo>
                <a:cubicBezTo>
                  <a:pt x="1189236" y="2351869"/>
                  <a:pt x="1147961" y="2391075"/>
                  <a:pt x="1097045" y="2391075"/>
                </a:cubicBezTo>
                <a:lnTo>
                  <a:pt x="948071" y="2391075"/>
                </a:lnTo>
                <a:lnTo>
                  <a:pt x="937297" y="2444188"/>
                </a:lnTo>
                <a:cubicBezTo>
                  <a:pt x="909462" y="2509689"/>
                  <a:pt x="844299" y="2555648"/>
                  <a:pt x="768350" y="2555648"/>
                </a:cubicBezTo>
                <a:cubicBezTo>
                  <a:pt x="692402" y="2555648"/>
                  <a:pt x="627238" y="2509689"/>
                  <a:pt x="599403" y="2444188"/>
                </a:cubicBezTo>
                <a:lnTo>
                  <a:pt x="588630" y="2391075"/>
                </a:lnTo>
                <a:lnTo>
                  <a:pt x="439655" y="2391075"/>
                </a:lnTo>
                <a:cubicBezTo>
                  <a:pt x="388739" y="2391075"/>
                  <a:pt x="347464" y="2351869"/>
                  <a:pt x="347464" y="2303505"/>
                </a:cubicBezTo>
                <a:cubicBezTo>
                  <a:pt x="347464" y="2255141"/>
                  <a:pt x="388739" y="2215935"/>
                  <a:pt x="439655" y="2215935"/>
                </a:cubicBezTo>
                <a:cubicBezTo>
                  <a:pt x="388739" y="2215935"/>
                  <a:pt x="347464" y="2176729"/>
                  <a:pt x="347464" y="2128365"/>
                </a:cubicBezTo>
                <a:cubicBezTo>
                  <a:pt x="347464" y="2080001"/>
                  <a:pt x="388739" y="2040795"/>
                  <a:pt x="439655" y="2040795"/>
                </a:cubicBezTo>
                <a:cubicBezTo>
                  <a:pt x="388739" y="2040795"/>
                  <a:pt x="347464" y="2001589"/>
                  <a:pt x="347464" y="1953225"/>
                </a:cubicBezTo>
                <a:cubicBezTo>
                  <a:pt x="347464" y="1904861"/>
                  <a:pt x="388739" y="1865655"/>
                  <a:pt x="439655" y="1865655"/>
                </a:cubicBezTo>
                <a:close/>
                <a:moveTo>
                  <a:pt x="768350" y="0"/>
                </a:moveTo>
                <a:cubicBezTo>
                  <a:pt x="1192698" y="0"/>
                  <a:pt x="1536700" y="344894"/>
                  <a:pt x="1536700" y="770343"/>
                </a:cubicBezTo>
                <a:cubicBezTo>
                  <a:pt x="1536700" y="823524"/>
                  <a:pt x="1531325" y="875447"/>
                  <a:pt x="1521090" y="925594"/>
                </a:cubicBezTo>
                <a:lnTo>
                  <a:pt x="1491688" y="1020556"/>
                </a:lnTo>
                <a:lnTo>
                  <a:pt x="1491950" y="1020556"/>
                </a:lnTo>
                <a:lnTo>
                  <a:pt x="1140478" y="1823920"/>
                </a:lnTo>
                <a:lnTo>
                  <a:pt x="396222" y="1823920"/>
                </a:lnTo>
                <a:lnTo>
                  <a:pt x="44750" y="1020556"/>
                </a:lnTo>
                <a:lnTo>
                  <a:pt x="45012" y="1020556"/>
                </a:lnTo>
                <a:lnTo>
                  <a:pt x="15610" y="925594"/>
                </a:lnTo>
                <a:cubicBezTo>
                  <a:pt x="5375" y="875447"/>
                  <a:pt x="0" y="823524"/>
                  <a:pt x="0" y="770343"/>
                </a:cubicBezTo>
                <a:cubicBezTo>
                  <a:pt x="0" y="344894"/>
                  <a:pt x="344002" y="0"/>
                  <a:pt x="768350"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tIns="0" bIns="0" anchor="b">
            <a:normAutofit/>
            <a:scene3d>
              <a:camera prst="orthographicFront"/>
              <a:lightRig rig="threePt" dir="t"/>
            </a:scene3d>
            <a:sp3d>
              <a:contourClr>
                <a:srgbClr val="FFFFFF"/>
              </a:contourClr>
            </a:sp3d>
          </a:bodyPr>
          <a:lstStyle/>
          <a:p>
            <a:pPr algn="ctr">
              <a:defRPr/>
            </a:pPr>
            <a:r>
              <a:rPr lang="en-US" altLang="zh-CN">
                <a:solidFill>
                  <a:schemeClr val="bg1"/>
                </a:solidFill>
              </a:rPr>
              <a:t>E</a:t>
            </a:r>
            <a:endParaRPr lang="zh-CN" altLang="en-US">
              <a:solidFill>
                <a:schemeClr val="bg1"/>
              </a:solidFill>
            </a:endParaRPr>
          </a:p>
        </p:txBody>
      </p:sp>
      <p:sp>
        <p:nvSpPr>
          <p:cNvPr id="35" name="任意多边形 34"/>
          <p:cNvSpPr/>
          <p:nvPr>
            <p:custDataLst>
              <p:tags r:id="rId10"/>
            </p:custDataLst>
          </p:nvPr>
        </p:nvSpPr>
        <p:spPr>
          <a:xfrm>
            <a:off x="9847580" y="2934335"/>
            <a:ext cx="1532890" cy="1818005"/>
          </a:xfrm>
          <a:custGeom>
            <a:gdLst>
              <a:gd name="connsiteX0" fmla="*/ 573088 w 1146175"/>
              <a:gd name="connsiteY0" fmla="*/ 0 h 1359564"/>
              <a:gd name="connsiteX1" fmla="*/ 1146175 w 1146175"/>
              <a:gd name="connsiteY1" fmla="*/ 574220 h 1359564"/>
              <a:gd name="connsiteX2" fmla="*/ 1134532 w 1146175"/>
              <a:gd name="connsiteY2" fmla="*/ 689945 h 1359564"/>
              <a:gd name="connsiteX3" fmla="*/ 1112602 w 1146175"/>
              <a:gd name="connsiteY3" fmla="*/ 760731 h 1359564"/>
              <a:gd name="connsiteX4" fmla="*/ 1112798 w 1146175"/>
              <a:gd name="connsiteY4" fmla="*/ 760731 h 1359564"/>
              <a:gd name="connsiteX5" fmla="*/ 850646 w 1146175"/>
              <a:gd name="connsiteY5" fmla="*/ 1359564 h 1359564"/>
              <a:gd name="connsiteX6" fmla="*/ 295529 w 1146175"/>
              <a:gd name="connsiteY6" fmla="*/ 1359564 h 1359564"/>
              <a:gd name="connsiteX7" fmla="*/ 33378 w 1146175"/>
              <a:gd name="connsiteY7" fmla="*/ 760731 h 1359564"/>
              <a:gd name="connsiteX8" fmla="*/ 33573 w 1146175"/>
              <a:gd name="connsiteY8" fmla="*/ 760731 h 1359564"/>
              <a:gd name="connsiteX9" fmla="*/ 11643 w 1146175"/>
              <a:gd name="connsiteY9" fmla="*/ 689945 h 1359564"/>
              <a:gd name="connsiteX10" fmla="*/ 0 w 1146175"/>
              <a:gd name="connsiteY10" fmla="*/ 574220 h 1359564"/>
              <a:gd name="connsiteX11" fmla="*/ 573088 w 1146175"/>
              <a:gd name="connsiteY11" fmla="*/ 0 h 1359564"/>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146175" h="1359564">
                <a:moveTo>
                  <a:pt x="573088" y="0"/>
                </a:moveTo>
                <a:cubicBezTo>
                  <a:pt x="889595" y="0"/>
                  <a:pt x="1146175" y="257087"/>
                  <a:pt x="1146175" y="574220"/>
                </a:cubicBezTo>
                <a:cubicBezTo>
                  <a:pt x="1146175" y="613861"/>
                  <a:pt x="1142166" y="652565"/>
                  <a:pt x="1134532" y="689945"/>
                </a:cubicBezTo>
                <a:lnTo>
                  <a:pt x="1112602" y="760731"/>
                </a:lnTo>
                <a:lnTo>
                  <a:pt x="1112798" y="760731"/>
                </a:lnTo>
                <a:lnTo>
                  <a:pt x="850646" y="1359564"/>
                </a:lnTo>
                <a:lnTo>
                  <a:pt x="295529" y="1359564"/>
                </a:lnTo>
                <a:lnTo>
                  <a:pt x="33378" y="760731"/>
                </a:lnTo>
                <a:lnTo>
                  <a:pt x="33573" y="760731"/>
                </a:lnTo>
                <a:lnTo>
                  <a:pt x="11643" y="689945"/>
                </a:lnTo>
                <a:cubicBezTo>
                  <a:pt x="4009" y="652565"/>
                  <a:pt x="0" y="613861"/>
                  <a:pt x="0" y="574220"/>
                </a:cubicBezTo>
                <a:cubicBezTo>
                  <a:pt x="0" y="257087"/>
                  <a:pt x="256580" y="0"/>
                  <a:pt x="573088" y="0"/>
                </a:cubicBezTo>
                <a:close/>
              </a:path>
            </a:pathLst>
          </a:custGeom>
          <a:solidFill>
            <a:srgbClr val="FE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72000" tIns="72000" rIns="72000" bIns="72000" anchor="ctr">
            <a:normAutofit/>
            <a:scene3d>
              <a:camera prst="orthographicFront"/>
              <a:lightRig rig="threePt" dir="t"/>
            </a:scene3d>
            <a:sp3d>
              <a:contourClr>
                <a:srgbClr val="FFFFFF"/>
              </a:contourClr>
            </a:sp3d>
          </a:bodyPr>
          <a:lstStyle/>
          <a:p>
            <a:pPr marL="0" lvl="0" indent="0" algn="ctr">
              <a:lnSpc>
                <a:spcPct val="100000"/>
              </a:lnSpc>
              <a:spcBef>
                <a:spcPct val="0"/>
              </a:spcBef>
              <a:spcAft>
                <a:spcPct val="0"/>
              </a:spcAft>
              <a:buSzTx/>
              <a:defRPr/>
            </a:pPr>
            <a:r>
              <a:rPr lang="zh-CN" altLang="en-US" sz="2000" b="1" smtClean="0">
                <a:solidFill>
                  <a:schemeClr val="accent1"/>
                </a:solidFill>
                <a:latin typeface="微软雅黑" panose="020b0503020204020204" pitchFamily="34" charset="-122"/>
                <a:ea typeface="微软雅黑" panose="020b0503020204020204" pitchFamily="34" charset="-122"/>
                <a:sym typeface="+mn-ea"/>
              </a:rPr>
              <a:t>统一与分裂的差异</a:t>
            </a:r>
          </a:p>
        </p:txBody>
      </p:sp>
      <p:sp>
        <p:nvSpPr>
          <p:cNvPr id="3" name="文本框 2"/>
          <p:cNvSpPr txBox="1"/>
          <p:nvPr/>
        </p:nvSpPr>
        <p:spPr>
          <a:xfrm>
            <a:off x="572135" y="588010"/>
            <a:ext cx="11047095" cy="2061210"/>
          </a:xfrm>
          <a:prstGeom prst="rect">
            <a:avLst/>
          </a:prstGeom>
          <a:noFill/>
        </p:spPr>
        <p:txBody>
          <a:bodyPr wrap="square" rtlCol="0" anchor="t">
            <a:spAutoFit/>
            <a:scene3d>
              <a:camera prst="orthographicFront"/>
              <a:lightRig rig="threePt" dir="t"/>
            </a:scene3d>
          </a:bodyPr>
          <a:lstStyle/>
          <a:p>
            <a:pPr lvl="1" algn="l">
              <a:defRPr/>
            </a:pPr>
            <a:r>
              <a:rPr lang="zh-CN" altLang="en-US" sz="3200" smtClean="0">
                <a:ln w="10160">
                  <a:solidFill>
                    <a:schemeClr val="accent5"/>
                  </a:solidFill>
                  <a:prstDash val="solid"/>
                </a:ln>
                <a:solidFill>
                  <a:srgbClr val="FFFFFF"/>
                </a:solidFill>
                <a:effectLst>
                  <a:outerShdw blurRad="38100" dist="22860" dir="5400000" algn="tl" rotWithShape="0">
                    <a:srgbClr val="000000">
                      <a:alpha val="30000"/>
                    </a:srgbClr>
                  </a:outerShdw>
                </a:effectLst>
                <a:latin typeface="微软雅黑" panose="020b0503020204020204" pitchFamily="34" charset="-122"/>
                <a:ea typeface="微软雅黑" panose="020b0503020204020204" pitchFamily="34" charset="-122"/>
                <a:sym typeface="+mn-ea"/>
              </a:rPr>
              <a:t>思维碰撞</a:t>
            </a:r>
            <a:r>
              <a:rPr lang="en-US" altLang="zh-CN" sz="3200" smtClean="0">
                <a:ln w="10160">
                  <a:solidFill>
                    <a:schemeClr val="accent5"/>
                  </a:solidFill>
                  <a:prstDash val="solid"/>
                </a:ln>
                <a:solidFill>
                  <a:srgbClr val="FFFFFF"/>
                </a:solidFill>
                <a:effectLst>
                  <a:outerShdw blurRad="38100" dist="22860" dir="5400000" algn="tl" rotWithShape="0">
                    <a:srgbClr val="000000">
                      <a:alpha val="30000"/>
                    </a:srgbClr>
                  </a:outerShdw>
                </a:effectLst>
                <a:latin typeface="微软雅黑" panose="020b0503020204020204" pitchFamily="34" charset="-122"/>
                <a:ea typeface="微软雅黑" panose="020b0503020204020204" pitchFamily="34" charset="-122"/>
                <a:sym typeface="+mn-ea"/>
              </a:rPr>
              <a:t>:</a:t>
            </a:r>
          </a:p>
          <a:p>
            <a:pPr lvl="1" algn="l">
              <a:defRPr/>
            </a:pPr>
            <a:r>
              <a:rPr lang="en-US" altLang="zh-CN" sz="3200" smtClean="0">
                <a:ln w="10160">
                  <a:solidFill>
                    <a:schemeClr val="accent5"/>
                  </a:solidFill>
                  <a:prstDash val="solid"/>
                </a:ln>
                <a:solidFill>
                  <a:srgbClr val="FFFFFF"/>
                </a:solidFill>
                <a:effectLst>
                  <a:outerShdw blurRad="38100" dist="22860" dir="5400000" algn="tl" rotWithShape="0">
                    <a:srgbClr val="000000">
                      <a:alpha val="30000"/>
                    </a:srgbClr>
                  </a:outerShdw>
                </a:effectLst>
                <a:latin typeface="微软雅黑" panose="020b0503020204020204" pitchFamily="34" charset="-122"/>
                <a:ea typeface="微软雅黑" panose="020b0503020204020204" pitchFamily="34" charset="-122"/>
                <a:sym typeface="+mn-ea"/>
              </a:rPr>
              <a:t>       </a:t>
            </a:r>
            <a:r>
              <a:rPr lang="zh-CN" altLang="en-US" sz="3200" smtClean="0">
                <a:ln w="10160">
                  <a:solidFill>
                    <a:schemeClr val="accent5"/>
                  </a:solidFill>
                  <a:prstDash val="solid"/>
                </a:ln>
                <a:solidFill>
                  <a:srgbClr val="FFFFFF"/>
                </a:solidFill>
                <a:effectLst>
                  <a:outerShdw blurRad="38100" dist="22860" dir="5400000" algn="tl" rotWithShape="0">
                    <a:srgbClr val="000000">
                      <a:alpha val="30000"/>
                    </a:srgbClr>
                  </a:outerShdw>
                </a:effectLst>
                <a:latin typeface="微软雅黑" panose="020b0503020204020204" pitchFamily="34" charset="-122"/>
                <a:ea typeface="微软雅黑" panose="020b0503020204020204" pitchFamily="34" charset="-122"/>
                <a:sym typeface="+mn-ea"/>
              </a:rPr>
              <a:t>同样是脱离殖民统治，同样拥有优越的自然资源条件，为什么拉美与北美后期发展完全不同？</a:t>
            </a:r>
            <a:endParaRPr lang="zh-CN" altLang="en-US" sz="3200" smtClean="0">
              <a:ln w="10160">
                <a:solidFill>
                  <a:schemeClr val="accent5"/>
                </a:solidFill>
                <a:prstDash val="solid"/>
              </a:ln>
              <a:solidFill>
                <a:srgbClr val="FFFFFF"/>
              </a:solidFill>
              <a:effectLst>
                <a:outerShdw blurRad="38100" dist="22860" dir="5400000" algn="tl" rotWithShape="0">
                  <a:srgbClr val="000000">
                    <a:alpha val="30000"/>
                  </a:srgbClr>
                </a:outerShdw>
              </a:effectLst>
              <a:latin typeface="微软雅黑" pitchFamily="34" charset="-122"/>
              <a:ea typeface="微软雅黑" pitchFamily="34" charset="-122"/>
            </a:endParaRPr>
          </a:p>
          <a:p>
            <a:pPr lvl="1" algn="l">
              <a:defRPr/>
            </a:pPr>
            <a:endParaRPr lang="zh-CN" altLang="en-US" sz="3200" smtClean="0">
              <a:ln w="10160">
                <a:solidFill>
                  <a:schemeClr val="accent5"/>
                </a:solidFill>
                <a:prstDash val="solid"/>
              </a:ln>
              <a:solidFill>
                <a:srgbClr val="FFFFFF"/>
              </a:solidFill>
              <a:effectLst>
                <a:outerShdw blurRad="38100" dist="22860" dir="5400000" algn="tl" rotWithShape="0">
                  <a:srgbClr val="000000">
                    <a:alpha val="30000"/>
                  </a:srgbClr>
                </a:outerShdw>
              </a:effectLst>
              <a:latin typeface="微软雅黑" panose="020b0503020204020204" pitchFamily="34" charset="-122"/>
              <a:ea typeface="微软雅黑" panose="020b0503020204020204" pitchFamily="34" charset="-122"/>
            </a:endParaRPr>
          </a:p>
        </p:txBody>
      </p:sp>
      <p:sp>
        <p:nvSpPr>
          <p:cNvPr id="10" name="文本框 9"/>
          <p:cNvSpPr txBox="1"/>
          <p:nvPr>
            <p:custDataLst>
              <p:tags r:id="rId11"/>
            </p:custDataLst>
          </p:nvPr>
        </p:nvSpPr>
        <p:spPr>
          <a:xfrm>
            <a:off x="720725" y="5864225"/>
            <a:ext cx="11603355" cy="648970"/>
          </a:xfrm>
          <a:prstGeom prst="rect">
            <a:avLst/>
          </a:prstGeom>
          <a:noFill/>
        </p:spPr>
        <p:txBody>
          <a:bodyPr wrap="square" lIns="90170" tIns="46990" rIns="90170" bIns="46990" rtlCol="0">
            <a:noAutofit/>
            <a:scene3d>
              <a:camera prst="orthographicFront"/>
              <a:lightRig rig="threePt" dir="t"/>
            </a:scene3d>
          </a:bodyPr>
          <a:lstStyle/>
          <a:p>
            <a:pPr marL="0" indent="0" algn="l">
              <a:lnSpc>
                <a:spcPct val="100000"/>
              </a:lnSpc>
              <a:spcBef>
                <a:spcPct val="0"/>
              </a:spcBef>
              <a:spcAft>
                <a:spcPct val="0"/>
              </a:spcAft>
              <a:buSzTx/>
              <a:buNone/>
            </a:pPr>
            <a:r>
              <a:rPr lang="en-US" altLang="zh-CN" sz="3600" b="1" spc="30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latin typeface="微软雅黑" panose="020b0503020204020204" pitchFamily="34" charset="-122"/>
                <a:ea typeface="微软雅黑" panose="020b0503020204020204" pitchFamily="34" charset="-122"/>
                <a:sym typeface="+mn-ea"/>
              </a:rPr>
              <a:t>进步的火种还在默默</a:t>
            </a:r>
            <a:r>
              <a:rPr lang="zh-CN" altLang="en-US" sz="3600" b="1" spc="30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latin typeface="微软雅黑" panose="020b0503020204020204" pitchFamily="34" charset="-122"/>
                <a:ea typeface="微软雅黑" panose="020b0503020204020204" pitchFamily="34" charset="-122"/>
                <a:sym typeface="+mn-ea"/>
              </a:rPr>
              <a:t>积蓄</a:t>
            </a:r>
            <a:r>
              <a:rPr lang="en-US" altLang="zh-CN" sz="3600" b="1" spc="30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latin typeface="微软雅黑" panose="020b0503020204020204" pitchFamily="34" charset="-122"/>
                <a:ea typeface="微软雅黑" panose="020b0503020204020204" pitchFamily="34" charset="-122"/>
                <a:sym typeface="+mn-ea"/>
              </a:rPr>
              <a:t>，等待下一场大风袭来！</a:t>
            </a:r>
          </a:p>
          <a:p>
            <a:pPr marL="0" indent="0" algn="l">
              <a:lnSpc>
                <a:spcPct val="100000"/>
              </a:lnSpc>
              <a:spcBef>
                <a:spcPct val="0"/>
              </a:spcBef>
              <a:spcAft>
                <a:spcPct val="0"/>
              </a:spcAft>
              <a:buSzTx/>
              <a:buNone/>
            </a:pPr>
            <a:endParaRPr lang="en-US" altLang="zh-CN" sz="3600" b="1" spc="30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latin typeface="微软雅黑" pitchFamily="34" charset="-122"/>
              <a:ea typeface="微软雅黑" pitchFamily="34" charset="-122"/>
              <a:sym typeface="+mn-ea"/>
            </a:endParaRPr>
          </a:p>
        </p:txBody>
      </p:sp>
      <p:sp>
        <p:nvSpPr>
          <p:cNvPr id="4" name="任意多边形 3"/>
          <p:cNvSpPr/>
          <p:nvPr>
            <p:custDataLst>
              <p:tags r:id="rId12"/>
            </p:custDataLst>
          </p:nvPr>
        </p:nvSpPr>
        <p:spPr>
          <a:xfrm>
            <a:off x="811530" y="2934335"/>
            <a:ext cx="1532890" cy="1818005"/>
          </a:xfrm>
          <a:custGeom>
            <a:gdLst>
              <a:gd name="connsiteX0" fmla="*/ 573088 w 1146175"/>
              <a:gd name="connsiteY0" fmla="*/ 0 h 1359564"/>
              <a:gd name="connsiteX1" fmla="*/ 1146175 w 1146175"/>
              <a:gd name="connsiteY1" fmla="*/ 574220 h 1359564"/>
              <a:gd name="connsiteX2" fmla="*/ 1134532 w 1146175"/>
              <a:gd name="connsiteY2" fmla="*/ 689945 h 1359564"/>
              <a:gd name="connsiteX3" fmla="*/ 1112602 w 1146175"/>
              <a:gd name="connsiteY3" fmla="*/ 760731 h 1359564"/>
              <a:gd name="connsiteX4" fmla="*/ 1112798 w 1146175"/>
              <a:gd name="connsiteY4" fmla="*/ 760731 h 1359564"/>
              <a:gd name="connsiteX5" fmla="*/ 850646 w 1146175"/>
              <a:gd name="connsiteY5" fmla="*/ 1359564 h 1359564"/>
              <a:gd name="connsiteX6" fmla="*/ 295529 w 1146175"/>
              <a:gd name="connsiteY6" fmla="*/ 1359564 h 1359564"/>
              <a:gd name="connsiteX7" fmla="*/ 33378 w 1146175"/>
              <a:gd name="connsiteY7" fmla="*/ 760731 h 1359564"/>
              <a:gd name="connsiteX8" fmla="*/ 33573 w 1146175"/>
              <a:gd name="connsiteY8" fmla="*/ 760731 h 1359564"/>
              <a:gd name="connsiteX9" fmla="*/ 11643 w 1146175"/>
              <a:gd name="connsiteY9" fmla="*/ 689945 h 1359564"/>
              <a:gd name="connsiteX10" fmla="*/ 0 w 1146175"/>
              <a:gd name="connsiteY10" fmla="*/ 574220 h 1359564"/>
              <a:gd name="connsiteX11" fmla="*/ 573088 w 1146175"/>
              <a:gd name="connsiteY11" fmla="*/ 0 h 1359564"/>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146175" h="1359564">
                <a:moveTo>
                  <a:pt x="573088" y="0"/>
                </a:moveTo>
                <a:cubicBezTo>
                  <a:pt x="889595" y="0"/>
                  <a:pt x="1146175" y="257087"/>
                  <a:pt x="1146175" y="574220"/>
                </a:cubicBezTo>
                <a:cubicBezTo>
                  <a:pt x="1146175" y="613861"/>
                  <a:pt x="1142166" y="652565"/>
                  <a:pt x="1134532" y="689945"/>
                </a:cubicBezTo>
                <a:lnTo>
                  <a:pt x="1112602" y="760731"/>
                </a:lnTo>
                <a:lnTo>
                  <a:pt x="1112798" y="760731"/>
                </a:lnTo>
                <a:lnTo>
                  <a:pt x="850646" y="1359564"/>
                </a:lnTo>
                <a:lnTo>
                  <a:pt x="295529" y="1359564"/>
                </a:lnTo>
                <a:lnTo>
                  <a:pt x="33378" y="760731"/>
                </a:lnTo>
                <a:lnTo>
                  <a:pt x="33573" y="760731"/>
                </a:lnTo>
                <a:lnTo>
                  <a:pt x="11643" y="689945"/>
                </a:lnTo>
                <a:cubicBezTo>
                  <a:pt x="4009" y="652565"/>
                  <a:pt x="0" y="613861"/>
                  <a:pt x="0" y="574220"/>
                </a:cubicBezTo>
                <a:cubicBezTo>
                  <a:pt x="0" y="257087"/>
                  <a:pt x="256580" y="0"/>
                  <a:pt x="573088" y="0"/>
                </a:cubicBezTo>
                <a:close/>
              </a:path>
            </a:pathLst>
          </a:custGeom>
          <a:solidFill>
            <a:srgbClr val="FE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72000" tIns="72000" rIns="72000" bIns="72000" anchor="ctr">
            <a:normAutofit/>
            <a:scene3d>
              <a:camera prst="orthographicFront"/>
              <a:lightRig rig="threePt" dir="t"/>
            </a:scene3d>
            <a:sp3d>
              <a:contourClr>
                <a:srgbClr val="FFFFFF"/>
              </a:contourClr>
            </a:sp3d>
          </a:bodyPr>
          <a:lstStyle/>
          <a:p>
            <a:pPr lvl="0" indent="0" algn="ctr" fontAlgn="ctr">
              <a:lnSpc>
                <a:spcPct val="130000"/>
              </a:lnSpc>
              <a:spcBef>
                <a:spcPts val="1000"/>
              </a:spcBef>
              <a:spcAft>
                <a:spcPct val="0"/>
              </a:spcAft>
              <a:buSzTx/>
              <a:buFont typeface="Wingdings" panose="05000000000000000000" charset="0"/>
              <a:buNone/>
              <a:defRPr/>
            </a:pPr>
            <a:r>
              <a:rPr lang="zh-CN" altLang="en-US" sz="2000" b="1" smtClean="0">
                <a:solidFill>
                  <a:schemeClr val="accent1"/>
                </a:solidFill>
                <a:latin typeface="微软雅黑" panose="020b0503020204020204" pitchFamily="34" charset="-122"/>
                <a:ea typeface="微软雅黑" panose="020b0503020204020204" pitchFamily="34" charset="-122"/>
                <a:cs typeface="微软雅黑" panose="020b0503020204020204" pitchFamily="34" charset="-122"/>
                <a:sym typeface="+mn-ea"/>
              </a:rPr>
              <a:t>地缘理论</a:t>
            </a:r>
          </a:p>
        </p:txBody>
      </p:sp>
      <p:sp>
        <p:nvSpPr>
          <p:cNvPr id="6" name="任意多边形 5"/>
          <p:cNvSpPr/>
          <p:nvPr>
            <p:custDataLst>
              <p:tags r:id="rId13"/>
            </p:custDataLst>
          </p:nvPr>
        </p:nvSpPr>
        <p:spPr>
          <a:xfrm>
            <a:off x="3070225" y="2930525"/>
            <a:ext cx="1532890" cy="1818005"/>
          </a:xfrm>
          <a:custGeom>
            <a:gdLst>
              <a:gd name="connsiteX0" fmla="*/ 573088 w 1146175"/>
              <a:gd name="connsiteY0" fmla="*/ 0 h 1359564"/>
              <a:gd name="connsiteX1" fmla="*/ 1146175 w 1146175"/>
              <a:gd name="connsiteY1" fmla="*/ 574220 h 1359564"/>
              <a:gd name="connsiteX2" fmla="*/ 1134532 w 1146175"/>
              <a:gd name="connsiteY2" fmla="*/ 689945 h 1359564"/>
              <a:gd name="connsiteX3" fmla="*/ 1112602 w 1146175"/>
              <a:gd name="connsiteY3" fmla="*/ 760731 h 1359564"/>
              <a:gd name="connsiteX4" fmla="*/ 1112798 w 1146175"/>
              <a:gd name="connsiteY4" fmla="*/ 760731 h 1359564"/>
              <a:gd name="connsiteX5" fmla="*/ 850646 w 1146175"/>
              <a:gd name="connsiteY5" fmla="*/ 1359564 h 1359564"/>
              <a:gd name="connsiteX6" fmla="*/ 295529 w 1146175"/>
              <a:gd name="connsiteY6" fmla="*/ 1359564 h 1359564"/>
              <a:gd name="connsiteX7" fmla="*/ 33378 w 1146175"/>
              <a:gd name="connsiteY7" fmla="*/ 760731 h 1359564"/>
              <a:gd name="connsiteX8" fmla="*/ 33573 w 1146175"/>
              <a:gd name="connsiteY8" fmla="*/ 760731 h 1359564"/>
              <a:gd name="connsiteX9" fmla="*/ 11643 w 1146175"/>
              <a:gd name="connsiteY9" fmla="*/ 689945 h 1359564"/>
              <a:gd name="connsiteX10" fmla="*/ 0 w 1146175"/>
              <a:gd name="connsiteY10" fmla="*/ 574220 h 1359564"/>
              <a:gd name="connsiteX11" fmla="*/ 573088 w 1146175"/>
              <a:gd name="connsiteY11" fmla="*/ 0 h 1359564"/>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146175" h="1359564">
                <a:moveTo>
                  <a:pt x="573088" y="0"/>
                </a:moveTo>
                <a:cubicBezTo>
                  <a:pt x="889595" y="0"/>
                  <a:pt x="1146175" y="257087"/>
                  <a:pt x="1146175" y="574220"/>
                </a:cubicBezTo>
                <a:cubicBezTo>
                  <a:pt x="1146175" y="613861"/>
                  <a:pt x="1142166" y="652565"/>
                  <a:pt x="1134532" y="689945"/>
                </a:cubicBezTo>
                <a:lnTo>
                  <a:pt x="1112602" y="760731"/>
                </a:lnTo>
                <a:lnTo>
                  <a:pt x="1112798" y="760731"/>
                </a:lnTo>
                <a:lnTo>
                  <a:pt x="850646" y="1359564"/>
                </a:lnTo>
                <a:lnTo>
                  <a:pt x="295529" y="1359564"/>
                </a:lnTo>
                <a:lnTo>
                  <a:pt x="33378" y="760731"/>
                </a:lnTo>
                <a:lnTo>
                  <a:pt x="33573" y="760731"/>
                </a:lnTo>
                <a:lnTo>
                  <a:pt x="11643" y="689945"/>
                </a:lnTo>
                <a:cubicBezTo>
                  <a:pt x="4009" y="652565"/>
                  <a:pt x="0" y="613861"/>
                  <a:pt x="0" y="574220"/>
                </a:cubicBezTo>
                <a:cubicBezTo>
                  <a:pt x="0" y="257087"/>
                  <a:pt x="256580" y="0"/>
                  <a:pt x="573088" y="0"/>
                </a:cubicBezTo>
                <a:close/>
              </a:path>
            </a:pathLst>
          </a:custGeom>
          <a:solidFill>
            <a:srgbClr val="FE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72000" tIns="72000" rIns="72000" bIns="72000" anchor="ctr">
            <a:normAutofit/>
            <a:scene3d>
              <a:camera prst="orthographicFront"/>
              <a:lightRig rig="threePt" dir="t"/>
            </a:scene3d>
            <a:sp3d>
              <a:contourClr>
                <a:srgbClr val="FFFFFF"/>
              </a:contourClr>
            </a:sp3d>
          </a:bodyPr>
          <a:lstStyle/>
          <a:p>
            <a:pPr marL="0" lvl="0" indent="0" algn="ctr">
              <a:lnSpc>
                <a:spcPct val="100000"/>
              </a:lnSpc>
              <a:spcBef>
                <a:spcPct val="0"/>
              </a:spcBef>
              <a:spcAft>
                <a:spcPct val="0"/>
              </a:spcAft>
              <a:buSzTx/>
              <a:defRPr/>
            </a:pPr>
            <a:r>
              <a:rPr lang="zh-CN" altLang="en-US" sz="2000" b="1" smtClean="0">
                <a:solidFill>
                  <a:schemeClr val="accent1"/>
                </a:solidFill>
                <a:latin typeface="微软雅黑" panose="020b0503020204020204" pitchFamily="34" charset="-122"/>
                <a:ea typeface="微软雅黑" panose="020b0503020204020204" pitchFamily="34" charset="-122"/>
                <a:sym typeface="+mn-ea"/>
              </a:rPr>
              <a:t>人种论</a:t>
            </a:r>
          </a:p>
        </p:txBody>
      </p:sp>
    </p:spTree>
    <p:custDataLst>
      <p:tags r:id="rId14"/>
    </p:custDataLst>
  </p:cSld>
  <p:clrMapOvr>
    <a:masterClrMapping/>
  </p:clrMapOvr>
  <p:transition>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9"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dissolve">
                                      <p:cBhvr>
                                        <p:cTn id="7" dur="500"/>
                                        <p:tgtEl>
                                          <p:spTgt spid="4"/>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dissolve">
                                      <p:cBhvr>
                                        <p:cTn id="12" dur="500"/>
                                        <p:tgtEl>
                                          <p:spTgt spid="6"/>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29"/>
                                        </p:tgtEl>
                                        <p:attrNameLst>
                                          <p:attrName>style.visibility</p:attrName>
                                        </p:attrNameLst>
                                      </p:cBhvr>
                                      <p:to>
                                        <p:strVal val="visible"/>
                                      </p:to>
                                    </p:set>
                                    <p:animEffect transition="in" filter="dissolve">
                                      <p:cBhvr>
                                        <p:cTn id="17" dur="500"/>
                                        <p:tgtEl>
                                          <p:spTgt spid="29"/>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9" presetClass="entr" presetSubtype="0" fill="hold" grpId="0" nodeType="clickEffect">
                                  <p:stCondLst>
                                    <p:cond delay="0"/>
                                  </p:stCondLst>
                                  <p:childTnLst>
                                    <p:set>
                                      <p:cBhvr>
                                        <p:cTn id="21" dur="1" fill="hold">
                                          <p:stCondLst>
                                            <p:cond delay="0"/>
                                          </p:stCondLst>
                                        </p:cTn>
                                        <p:tgtEl>
                                          <p:spTgt spid="32"/>
                                        </p:tgtEl>
                                        <p:attrNameLst>
                                          <p:attrName>style.visibility</p:attrName>
                                        </p:attrNameLst>
                                      </p:cBhvr>
                                      <p:to>
                                        <p:strVal val="visible"/>
                                      </p:to>
                                    </p:set>
                                    <p:animEffect transition="in" filter="dissolve">
                                      <p:cBhvr>
                                        <p:cTn id="22" dur="500"/>
                                        <p:tgtEl>
                                          <p:spTgt spid="32"/>
                                        </p:tgtEl>
                                      </p:cBhvr>
                                    </p:animEffect>
                                  </p:childTnLst>
                                </p:cTn>
                              </p:par>
                            </p:childTnLst>
                          </p:cTn>
                        </p:par>
                      </p:childTnLst>
                    </p:cTn>
                  </p:par>
                  <p:par>
                    <p:cTn id="23" fill="hold" nodeType="clickPar">
                      <p:stCondLst>
                        <p:cond delay="indefinite"/>
                      </p:stCondLst>
                      <p:childTnLst>
                        <p:par>
                          <p:cTn id="24" fill="hold" nodeType="afterGroup">
                            <p:stCondLst>
                              <p:cond delay="0"/>
                            </p:stCondLst>
                            <p:childTnLst>
                              <p:par>
                                <p:cTn id="25" presetID="9" presetClass="entr" presetSubtype="0" fill="hold" grpId="0" nodeType="clickEffect">
                                  <p:stCondLst>
                                    <p:cond delay="0"/>
                                  </p:stCondLst>
                                  <p:childTnLst>
                                    <p:set>
                                      <p:cBhvr>
                                        <p:cTn id="26" dur="1" fill="hold">
                                          <p:stCondLst>
                                            <p:cond delay="0"/>
                                          </p:stCondLst>
                                        </p:cTn>
                                        <p:tgtEl>
                                          <p:spTgt spid="35"/>
                                        </p:tgtEl>
                                        <p:attrNameLst>
                                          <p:attrName>style.visibility</p:attrName>
                                        </p:attrNameLst>
                                      </p:cBhvr>
                                      <p:to>
                                        <p:strVal val="visible"/>
                                      </p:to>
                                    </p:set>
                                    <p:animEffect transition="in" filter="dissolve">
                                      <p:cBhvr>
                                        <p:cTn id="27" dur="500"/>
                                        <p:tgtEl>
                                          <p:spTgt spid="35"/>
                                        </p:tgtEl>
                                      </p:cBhvr>
                                    </p:animEffect>
                                  </p:childTnLst>
                                </p:cTn>
                              </p:par>
                            </p:childTnLst>
                          </p:cTn>
                        </p:par>
                      </p:childTnLst>
                    </p:cTn>
                  </p:par>
                  <p:par>
                    <p:cTn id="28" fill="hold" nodeType="clickPar">
                      <p:stCondLst>
                        <p:cond delay="indefinite"/>
                      </p:stCondLst>
                      <p:childTnLst>
                        <p:par>
                          <p:cTn id="29" fill="hold" nodeType="afterGroup">
                            <p:stCondLst>
                              <p:cond delay="0"/>
                            </p:stCondLst>
                            <p:childTnLst>
                              <p:par>
                                <p:cTn id="30" presetID="9" presetClass="entr" presetSubtype="0" fill="hold" grpId="0" nodeType="click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dissolve">
                                      <p:cBhvr>
                                        <p:cTn id="3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p:bldP spid="32" grpId="0"/>
      <p:bldP spid="35" grpId="0"/>
      <p:bldP spid="10" grpId="0"/>
      <p:bldP spid="4" grpId="0"/>
      <p:bldP spid="6" grpId="0"/>
    </p:bldLst>
  </p:timing>
</p:sld>
</file>

<file path=ppt/slides/slide1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custDataLst>
              <p:tags r:id="rId3"/>
            </p:custDataLst>
          </p:nvPr>
        </p:nvSpPr>
        <p:spPr>
          <a:xfrm>
            <a:off x="4322445" y="1993900"/>
            <a:ext cx="3037840" cy="3140710"/>
          </a:xfrm>
        </p:spPr>
        <p:txBody>
          <a:bodyPr>
            <a:noAutofit/>
          </a:bodyPr>
          <a:lstStyle/>
          <a:p>
            <a:r>
              <a:rPr lang="zh-CN" altLang="en-US" sz="6600" smtClean="0">
                <a:latin typeface="字魂御守锦书" panose="00000500000000000000" charset="-122"/>
                <a:ea typeface="字魂御守锦书" panose="00000500000000000000" charset="-122"/>
                <a:cs typeface="字魂御守锦书" panose="00000500000000000000" charset="-122"/>
              </a:rPr>
              <a:t>亚洲</a:t>
            </a:r>
            <a:br>
              <a:rPr lang="zh-CN" altLang="en-US" sz="6600" smtClean="0">
                <a:latin typeface="字魂御守锦书" panose="00000500000000000000" charset="-122"/>
                <a:ea typeface="字魂御守锦书" panose="00000500000000000000" charset="-122"/>
                <a:cs typeface="字魂御守锦书" panose="00000500000000000000" charset="-122"/>
              </a:rPr>
            </a:br>
            <a:r>
              <a:rPr lang="zh-CN" altLang="en-US" sz="6600" smtClean="0">
                <a:latin typeface="字魂御守锦书" panose="00000500000000000000" charset="-122"/>
                <a:ea typeface="字魂御守锦书" panose="00000500000000000000" charset="-122"/>
                <a:cs typeface="字魂御守锦书" panose="00000500000000000000" charset="-122"/>
              </a:rPr>
              <a:t>的觉醒</a:t>
            </a:r>
          </a:p>
        </p:txBody>
      </p:sp>
      <p:pic>
        <p:nvPicPr>
          <p:cNvPr id="7" name="PA-图片 6"/>
          <p:cNvPicPr>
            <a:picLocks noChangeAspect="1"/>
          </p:cNvPicPr>
          <p:nvPr>
            <p:custDataLst>
              <p:tags r:id="rId5"/>
            </p:custDataLst>
          </p:nvPr>
        </p:nvPicPr>
        <p:blipFill>
          <a:blip r:embed="rId4">
            <a:clrChange>
              <a:clrFrom>
                <a:srgbClr val="FFFFFF">
                  <a:alpha val="100000"/>
                </a:srgbClr>
              </a:clrFrom>
              <a:clrTo>
                <a:srgbClr val="FFFFFF">
                  <a:alpha val="100000"/>
                  <a:alpha val="0"/>
                </a:srgbClr>
              </a:clrTo>
            </a:clrChange>
            <a:extLst>
              <a:ext uri="{28A0092B-C50C-407E-A947-70E740481C1C}">
                <a14:useLocalDpi xmlns:a14="http://schemas.microsoft.com/office/drawing/2010/main" val="0"/>
              </a:ext>
            </a:extLst>
          </a:blip>
          <a:stretch>
            <a:fillRect/>
          </a:stretch>
        </p:blipFill>
        <p:spPr>
          <a:xfrm>
            <a:off x="5335742" y="6858000"/>
            <a:ext cx="2572385" cy="4598670"/>
          </a:xfrm>
          <a:prstGeom prst="rect">
            <a:avLst/>
          </a:prstGeom>
        </p:spPr>
      </p:pic>
      <p:sp>
        <p:nvSpPr>
          <p:cNvPr id="8" name="文本框 7"/>
          <p:cNvSpPr txBox="1"/>
          <p:nvPr/>
        </p:nvSpPr>
        <p:spPr>
          <a:xfrm>
            <a:off x="412115" y="621665"/>
            <a:ext cx="7061200" cy="645160"/>
          </a:xfrm>
          <a:prstGeom prst="rect">
            <a:avLst/>
          </a:prstGeom>
          <a:noFill/>
        </p:spPr>
        <p:txBody>
          <a:bodyPr wrap="square" rtlCol="0" anchor="t">
            <a:spAutoFit/>
          </a:bodyPr>
          <a:lstStyle/>
          <a:p>
            <a:r>
              <a:rPr lang="zh-CN" altLang="en-US" sz="3600">
                <a:solidFill>
                  <a:schemeClr val="accent2">
                    <a:lumMod val="60000"/>
                    <a:lumOff val="40000"/>
                  </a:schemeClr>
                </a:solidFill>
                <a:latin typeface="方正粗黑宋简体" panose="02000000000000000000" charset="-122"/>
                <a:ea typeface="方正粗黑宋简体" panose="02000000000000000000" charset="-122"/>
                <a:cs typeface="方正粗黑宋简体" panose="02000000000000000000" charset="-122"/>
                <a:sym typeface="+mn-ea"/>
              </a:rPr>
              <a:t>最符合时代潮流的斗争</a:t>
            </a:r>
            <a:r>
              <a:rPr lang="en-US" altLang="zh-CN" sz="3600">
                <a:solidFill>
                  <a:schemeClr val="accent2">
                    <a:lumMod val="60000"/>
                    <a:lumOff val="40000"/>
                  </a:schemeClr>
                </a:solidFill>
                <a:latin typeface="方正粗黑宋简体" panose="02000000000000000000" charset="-122"/>
                <a:ea typeface="方正粗黑宋简体" panose="02000000000000000000" charset="-122"/>
                <a:cs typeface="方正粗黑宋简体" panose="02000000000000000000" charset="-122"/>
                <a:sym typeface="+mn-ea"/>
              </a:rPr>
              <a:t>——</a:t>
            </a:r>
          </a:p>
        </p:txBody>
      </p:sp>
    </p:spTree>
    <p:custDataLst>
      <p:tags r:id="rId6"/>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1" presetClass="entr" presetSubtype="0" fill="hold" grpId="0" nodeType="withEffect">
                                  <p:stCondLst>
                                    <p:cond delay="0"/>
                                  </p:stCondLst>
                                  <p:iterate type="lt">
                                    <p:tmAbs val="200"/>
                                  </p:iterate>
                                  <p:childTnLst>
                                    <p:set>
                                      <p:cBhvr>
                                        <p:cTn id="6" dur="1" fill="hold">
                                          <p:stCondLst>
                                            <p:cond delay="0"/>
                                          </p:stCondLst>
                                        </p:cTn>
                                        <p:tgtEl>
                                          <p:spTgt spid="2"/>
                                        </p:tgtEl>
                                        <p:attrNameLst>
                                          <p:attrName>style.visibility</p:attrName>
                                        </p:attrNameLst>
                                      </p:cBhvr>
                                      <p:to>
                                        <p:strVal val="visible"/>
                                      </p:to>
                                    </p:set>
                                  </p:childTnLst>
                                </p:cTn>
                              </p:par>
                              <p:par>
                                <p:cTn id="7" presetID="38" presetClass="path" presetSubtype="0" fill="hold" nodeType="withEffect">
                                  <p:stCondLst>
                                    <p:cond delay="0"/>
                                  </p:stCondLst>
                                  <p:childTnLst>
                                    <p:animMotion origin="layout" path="M 0 -0.56718 L 0.00767361 -0.54519 L 0.0230208 -0.501208 L 0.0383681 -0.54519 L 0.0537153 -0.54519 L 0.0690625 -0.501208 L 0.0844097 -0.54519 L 0.0942014 -0.54519 L 0.0984375 -0.501208 L 0.102674 -0.54519 M -0.0153472 -0.457227 L -5.96046E-09 -0.413245 L 0.0153472 -0.457227 L 0.0306944 -0.457227 L 0.0460416 -0.413245 L 0.0613889 -0.457227 L 0.0767361 -0.457227 L 0.0920833 -0.413245 L 0.107431 -0.457227" pathEditMode="relative" rAng="0" ptsTypes="AAAAAAAAAAAAAAAAA">
                                      <p:cBhvr>
                                        <p:cTn id="8" dur="1200" fill="hold"/>
                                        <p:tgtEl>
                                          <p:spTgt spid="7"/>
                                        </p:tgtEl>
                                        <p:attrNameLst>
                                          <p:attrName>ppt_x</p:attrName>
                                          <p:attrName>ppt_y</p:attrName>
                                        </p:attrNameLst>
                                      </p:cBhvr>
                                      <p:rCtr x="47904" y="4653"/>
                                    </p:animMotion>
                                  </p:childTnLst>
                                </p:cTn>
                              </p:par>
                            </p:childTnLst>
                          </p:cTn>
                        </p:par>
                        <p:par>
                          <p:cTn id="9" fill="hold" nodeType="afterGroup">
                            <p:stCondLst>
                              <p:cond delay="1200"/>
                            </p:stCondLst>
                            <p:childTnLst>
                              <p:par>
                                <p:cTn id="10" presetID="1" presetClass="exit" presetSubtype="0" fill="hold" nodeType="afterEffect">
                                  <p:stCondLst>
                                    <p:cond delay="0"/>
                                  </p:stCondLst>
                                  <p:childTnLst>
                                    <p:set>
                                      <p:cBhvr>
                                        <p:cTn id="11" dur="1" fill="hold">
                                          <p:stCondLst>
                                            <p:cond delay="0"/>
                                          </p:stCondLst>
                                        </p:cTn>
                                        <p:tgtEl>
                                          <p:spTgt spid="7"/>
                                        </p:tgtEl>
                                        <p:attrNameLst>
                                          <p:attrName>style.visibility</p:attrName>
                                        </p:attrNameLst>
                                      </p:cBhvr>
                                      <p:to>
                                        <p:strVal val="hidden"/>
                                      </p:to>
                                    </p:set>
                                  </p:childTnLst>
                                </p:cTn>
                              </p:par>
                            </p:childTnLst>
                          </p:cTn>
                        </p:par>
                      </p:childTnLst>
                    </p:cTn>
                  </p:par>
                  <p:par>
                    <p:cTn id="12" fill="hold" nodeType="clickPar">
                      <p:stCondLst>
                        <p:cond delay="indefinite"/>
                        <p:cond evt="onBegin" delay="0">
                          <p:tn val="11"/>
                        </p:cond>
                      </p:stCondLst>
                      <p:childTnLst>
                        <p:par>
                          <p:cTn id="13" fill="hold" nodeType="afterGroup">
                            <p:stCondLst>
                              <p:cond delay="0"/>
                            </p:stCondLst>
                            <p:childTnLst>
                              <p:par>
                                <p:cTn id="14" presetID="2" presetClass="entr" presetSubtype="2" fill="hold" grpId="0" nodeType="clickEffect">
                                  <p:stCondLst>
                                    <p:cond delay="0"/>
                                  </p:stCondLst>
                                  <p:childTnLst>
                                    <p:set>
                                      <p:cBhvr>
                                        <p:cTn id="15" dur="1" fill="hold">
                                          <p:stCondLst>
                                            <p:cond delay="0"/>
                                          </p:stCondLst>
                                        </p:cTn>
                                        <p:tgtEl>
                                          <p:spTgt spid="8"/>
                                        </p:tgtEl>
                                        <p:attrNameLst>
                                          <p:attrName>style.visibility</p:attrName>
                                        </p:attrNameLst>
                                      </p:cBhvr>
                                      <p:to>
                                        <p:strVal val="visible"/>
                                      </p:to>
                                    </p:set>
                                    <p:anim calcmode="lin" valueType="num">
                                      <p:cBhvr additive="base">
                                        <p:cTn id="16" dur="500" fill="hold"/>
                                        <p:tgtEl>
                                          <p:spTgt spid="8"/>
                                        </p:tgtEl>
                                        <p:attrNameLst>
                                          <p:attrName>ppt_x</p:attrName>
                                        </p:attrNameLst>
                                      </p:cBhvr>
                                      <p:tavLst>
                                        <p:tav tm="0">
                                          <p:val>
                                            <p:strVal val="1+#ppt_w/2"/>
                                          </p:val>
                                        </p:tav>
                                        <p:tav tm="100000">
                                          <p:val>
                                            <p:strVal val="#ppt_x"/>
                                          </p:val>
                                        </p:tav>
                                      </p:tavLst>
                                    </p:anim>
                                    <p:anim calcmode="lin" valueType="num">
                                      <p:cBhvr additive="base">
                                        <p:cTn id="17" dur="5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8" grpId="0"/>
    </p:bldLst>
  </p:timing>
</p:sld>
</file>

<file path=ppt/slides/slide2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custDataLst>
              <p:tags r:id="rId3"/>
            </p:custDataLst>
          </p:nvPr>
        </p:nvSpPr>
        <p:spPr>
          <a:xfrm>
            <a:off x="1517015" y="501015"/>
            <a:ext cx="9100185" cy="904240"/>
          </a:xfrm>
        </p:spPr>
        <p:txBody>
          <a:bodyPr>
            <a:normAutofit/>
          </a:bodyPr>
          <a:lstStyle/>
          <a:p>
            <a:r>
              <a:rPr lang="en-US" altLang="zh-CN">
                <a:latin typeface="微软雅黑" panose="020b0503020204020204" pitchFamily="34" charset="-122"/>
                <a:ea typeface="微软雅黑" panose="020b0503020204020204" pitchFamily="34" charset="-122"/>
                <a:cs typeface="微软雅黑" panose="020b0503020204020204" pitchFamily="34" charset="-122"/>
                <a:sym typeface="+mn-ea"/>
              </a:rPr>
              <a:t>19</a:t>
            </a:r>
            <a:r>
              <a:rPr lang="zh-CN" altLang="en-US">
                <a:latin typeface="微软雅黑" panose="020b0503020204020204" pitchFamily="34" charset="-122"/>
                <a:ea typeface="微软雅黑" panose="020b0503020204020204" pitchFamily="34" charset="-122"/>
                <a:cs typeface="微软雅黑" panose="020b0503020204020204" pitchFamily="34" charset="-122"/>
                <a:sym typeface="+mn-ea"/>
              </a:rPr>
              <a:t>世纪末</a:t>
            </a:r>
            <a:r>
              <a:rPr lang="en-US" altLang="zh-CN">
                <a:latin typeface="微软雅黑" panose="020b0503020204020204" pitchFamily="34" charset="-122"/>
                <a:ea typeface="微软雅黑" panose="020b0503020204020204" pitchFamily="34" charset="-122"/>
                <a:cs typeface="微软雅黑" panose="020b0503020204020204" pitchFamily="34" charset="-122"/>
                <a:sym typeface="+mn-ea"/>
              </a:rPr>
              <a:t>20</a:t>
            </a:r>
            <a:r>
              <a:rPr lang="zh-CN" altLang="en-US">
                <a:latin typeface="微软雅黑" panose="020b0503020204020204" pitchFamily="34" charset="-122"/>
                <a:ea typeface="微软雅黑" panose="020b0503020204020204" pitchFamily="34" charset="-122"/>
                <a:cs typeface="微软雅黑" panose="020b0503020204020204" pitchFamily="34" charset="-122"/>
                <a:sym typeface="+mn-ea"/>
              </a:rPr>
              <a:t>世纪初</a:t>
            </a:r>
            <a:r>
              <a:rPr lang="zh-CN" altLang="en-US">
                <a:latin typeface="微软雅黑" panose="020b0503020204020204" pitchFamily="34" charset="-122"/>
                <a:ea typeface="微软雅黑" panose="020b0503020204020204" pitchFamily="34" charset="-122"/>
                <a:cs typeface="微软雅黑" panose="020b0503020204020204" pitchFamily="34" charset="-122"/>
              </a:rPr>
              <a:t>亚洲觉醒</a:t>
            </a:r>
          </a:p>
        </p:txBody>
      </p:sp>
      <p:sp>
        <p:nvSpPr>
          <p:cNvPr id="3" name="文本占位符 2"/>
          <p:cNvSpPr>
            <a:spLocks noGrp="1"/>
          </p:cNvSpPr>
          <p:nvPr>
            <p:ph type="body" idx="1"/>
            <p:custDataLst>
              <p:tags r:id="rId4"/>
            </p:custDataLst>
          </p:nvPr>
        </p:nvSpPr>
        <p:spPr>
          <a:xfrm>
            <a:off x="3537585" y="1550035"/>
            <a:ext cx="5000625" cy="736600"/>
          </a:xfrm>
        </p:spPr>
        <p:txBody>
          <a:bodyPr anchor="ctr" anchorCtr="1">
            <a:noAutofit/>
          </a:bodyPr>
          <a:lstStyle/>
          <a:p>
            <a:r>
              <a:rPr lang="zh-CN" altLang="en-US" sz="3600">
                <a:latin typeface="方正粗黑宋简体" panose="02000000000000000000" charset="-122"/>
                <a:ea typeface="方正粗黑宋简体" panose="02000000000000000000" charset="-122"/>
              </a:rPr>
              <a:t>民族民主运动</a:t>
            </a:r>
          </a:p>
        </p:txBody>
      </p:sp>
      <p:sp>
        <p:nvSpPr>
          <p:cNvPr id="17" name="椭圆 16"/>
          <p:cNvSpPr/>
          <p:nvPr>
            <p:custDataLst>
              <p:tags r:id="rId5"/>
            </p:custDataLst>
          </p:nvPr>
        </p:nvSpPr>
        <p:spPr>
          <a:xfrm>
            <a:off x="3886746" y="2767277"/>
            <a:ext cx="817200" cy="8172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4344" name="直接连接符 29"/>
          <p:cNvCxnSpPr>
            <a:cxnSpLocks noChangeShapeType="1"/>
          </p:cNvCxnSpPr>
          <p:nvPr>
            <p:custDataLst>
              <p:tags r:id="rId6"/>
            </p:custDataLst>
          </p:nvPr>
        </p:nvCxnSpPr>
        <p:spPr bwMode="auto">
          <a:xfrm flipH="1">
            <a:off x="4309058" y="3606884"/>
            <a:ext cx="0" cy="612000"/>
          </a:xfrm>
          <a:prstGeom prst="line">
            <a:avLst/>
          </a:prstGeom>
          <a:noFill/>
          <a:ln w="19050" cmpd="sng">
            <a:solidFill>
              <a:schemeClr val="accent2"/>
            </a:solidFill>
            <a:round/>
          </a:ln>
          <a:extLst>
            <a:ext uri="{909E8E84-426E-40DD-AFC4-6F175D3DCCD1}">
              <a14:hiddenFill xmlns:a14="http://schemas.microsoft.com/office/drawing/2010/main">
                <a:noFill/>
              </a14:hiddenFill>
            </a:ext>
          </a:extLst>
        </p:spPr>
      </p:cxnSp>
      <p:sp>
        <p:nvSpPr>
          <p:cNvPr id="14345" name="TextBox 53"/>
          <p:cNvSpPr txBox="1">
            <a:spLocks noChangeArrowheads="1"/>
          </p:cNvSpPr>
          <p:nvPr>
            <p:custDataLst>
              <p:tags r:id="rId7"/>
            </p:custDataLst>
          </p:nvPr>
        </p:nvSpPr>
        <p:spPr bwMode="auto">
          <a:xfrm>
            <a:off x="3083560" y="4276725"/>
            <a:ext cx="2477770" cy="19659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oAutofit/>
          </a:bodyPr>
          <a:lstStyle>
            <a:lvl1pPr algn="just">
              <a:lnSpc>
                <a:spcPct val="110000"/>
              </a:lnSpc>
              <a:spcBef>
                <a:spcPts val="1800"/>
              </a:spcBef>
              <a:buClr>
                <a:schemeClr val="accent2"/>
              </a:buClr>
              <a:buSzPct val="70000"/>
              <a:buFont typeface="Wingdings 2" pitchFamily="18" charset="2"/>
              <a:buChar char=""/>
              <a:defRPr sz="2000">
                <a:solidFill>
                  <a:srgbClr val="FBBE77"/>
                </a:solidFill>
                <a:latin typeface="Arial" panose="020b0604020202020204" pitchFamily="34" charset="0"/>
                <a:ea typeface="黑体" panose="02010609060101010101" pitchFamily="49" charset="-122"/>
              </a:defRPr>
            </a:lvl1pPr>
            <a:lvl2pPr marL="742950" indent="-285750" algn="just">
              <a:lnSpc>
                <a:spcPct val="130000"/>
              </a:lnSpc>
              <a:spcAft>
                <a:spcPts val="600"/>
              </a:spcAft>
              <a:buClr>
                <a:srgbClr val="FBBE77"/>
              </a:buClr>
              <a:buFont typeface="幼圆" pitchFamily="49" charset="-122"/>
              <a:buChar char=" "/>
              <a:defRPr sz="1600">
                <a:solidFill>
                  <a:srgbClr val="FFFFFF"/>
                </a:solidFill>
                <a:latin typeface="幼圆" pitchFamily="49" charset="-122"/>
                <a:ea typeface="黑体" panose="02010609060101010101" pitchFamily="49" charset="-122"/>
              </a:defRPr>
            </a:lvl2pPr>
            <a:lvl3pPr marL="1143000" indent="-228600">
              <a:lnSpc>
                <a:spcPct val="90000"/>
              </a:lnSpc>
              <a:spcBef>
                <a:spcPts val="500"/>
              </a:spcBef>
              <a:buChar char="•"/>
              <a:defRPr sz="2000">
                <a:solidFill>
                  <a:schemeClr val="tx1"/>
                </a:solidFill>
                <a:latin typeface="Arial" panose="020b0604020202020204" pitchFamily="34" charset="0"/>
                <a:ea typeface="幼圆" pitchFamily="49" charset="-122"/>
              </a:defRPr>
            </a:lvl3pPr>
            <a:lvl4pPr marL="1600200" indent="-228600">
              <a:lnSpc>
                <a:spcPct val="90000"/>
              </a:lnSpc>
              <a:spcBef>
                <a:spcPts val="500"/>
              </a:spcBef>
              <a:buChar char="•"/>
              <a:defRPr>
                <a:solidFill>
                  <a:schemeClr val="tx1"/>
                </a:solidFill>
                <a:latin typeface="Arial" panose="020b0604020202020204" pitchFamily="34" charset="0"/>
                <a:ea typeface="幼圆" pitchFamily="49" charset="-122"/>
              </a:defRPr>
            </a:lvl4pPr>
            <a:lvl5pPr marL="2057400" indent="-228600">
              <a:lnSpc>
                <a:spcPct val="90000"/>
              </a:lnSpc>
              <a:spcBef>
                <a:spcPts val="500"/>
              </a:spcBef>
              <a:buChar char="•"/>
              <a:defRPr>
                <a:solidFill>
                  <a:schemeClr val="tx1"/>
                </a:solidFill>
                <a:latin typeface="Arial" panose="020b0604020202020204" pitchFamily="34" charset="0"/>
                <a:ea typeface="幼圆" pitchFamily="49"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幼圆" pitchFamily="49"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幼圆" pitchFamily="49"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幼圆" pitchFamily="49"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幼圆" pitchFamily="49" charset="-122"/>
              </a:defRPr>
            </a:lvl9pPr>
          </a:lstStyle>
          <a:p>
            <a:pPr algn="ctr">
              <a:lnSpc>
                <a:spcPct val="130000"/>
              </a:lnSpc>
              <a:spcBef>
                <a:spcPct val="0"/>
              </a:spcBef>
              <a:buClrTx/>
              <a:buSzTx/>
              <a:buNone/>
            </a:pPr>
            <a:r>
              <a:rPr lang="zh-CN" altLang="en-US" sz="2800">
                <a:solidFill>
                  <a:schemeClr val="accent2">
                    <a:lumMod val="60000"/>
                    <a:lumOff val="40000"/>
                  </a:schemeClr>
                </a:solidFill>
                <a:latin typeface="方正粗黑宋简体" panose="02000000000000000000" charset="-122"/>
                <a:ea typeface="方正粗黑宋简体" panose="02000000000000000000" charset="-122"/>
              </a:rPr>
              <a:t>民族运动</a:t>
            </a:r>
          </a:p>
          <a:p>
            <a:pPr algn="l">
              <a:lnSpc>
                <a:spcPct val="130000"/>
              </a:lnSpc>
              <a:spcBef>
                <a:spcPct val="0"/>
              </a:spcBef>
              <a:buClrTx/>
              <a:buSzTx/>
              <a:buNone/>
            </a:pPr>
            <a:r>
              <a:rPr lang="zh-CN" altLang="en-US">
                <a:solidFill>
                  <a:schemeClr val="accent2">
                    <a:lumMod val="60000"/>
                    <a:lumOff val="40000"/>
                  </a:schemeClr>
                </a:solidFill>
                <a:latin typeface="方正粗黑宋简体" panose="02000000000000000000" charset="-122"/>
                <a:ea typeface="方正粗黑宋简体" panose="02000000000000000000" charset="-122"/>
              </a:rPr>
              <a:t>民族危机下为了维护本民族政治独立和经济利益展开的反殖民主义的斗争</a:t>
            </a:r>
          </a:p>
        </p:txBody>
      </p:sp>
      <p:cxnSp>
        <p:nvCxnSpPr>
          <p:cNvPr id="14346" name="直接连接符 37"/>
          <p:cNvCxnSpPr>
            <a:cxnSpLocks noChangeShapeType="1"/>
          </p:cNvCxnSpPr>
          <p:nvPr>
            <p:custDataLst>
              <p:tags r:id="rId8"/>
            </p:custDataLst>
          </p:nvPr>
        </p:nvCxnSpPr>
        <p:spPr bwMode="auto">
          <a:xfrm flipH="1">
            <a:off x="7875525" y="3606884"/>
            <a:ext cx="0" cy="612000"/>
          </a:xfrm>
          <a:prstGeom prst="line">
            <a:avLst/>
          </a:prstGeom>
          <a:noFill/>
          <a:ln w="19050" cmpd="sng">
            <a:solidFill>
              <a:schemeClr val="accent2"/>
            </a:solidFill>
            <a:round/>
          </a:ln>
          <a:extLst>
            <a:ext uri="{909E8E84-426E-40DD-AFC4-6F175D3DCCD1}">
              <a14:hiddenFill xmlns:a14="http://schemas.microsoft.com/office/drawing/2010/main">
                <a:noFill/>
              </a14:hiddenFill>
            </a:ext>
          </a:extLst>
        </p:spPr>
      </p:cxnSp>
      <p:sp>
        <p:nvSpPr>
          <p:cNvPr id="14351" name="TextBox 53"/>
          <p:cNvSpPr txBox="1">
            <a:spLocks noChangeArrowheads="1"/>
          </p:cNvSpPr>
          <p:nvPr>
            <p:custDataLst>
              <p:tags r:id="rId9"/>
            </p:custDataLst>
          </p:nvPr>
        </p:nvSpPr>
        <p:spPr bwMode="auto">
          <a:xfrm>
            <a:off x="6619875" y="4276725"/>
            <a:ext cx="2538095" cy="19659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oAutofit/>
          </a:bodyPr>
          <a:lstStyle>
            <a:lvl1pPr algn="just">
              <a:lnSpc>
                <a:spcPct val="110000"/>
              </a:lnSpc>
              <a:spcBef>
                <a:spcPts val="1800"/>
              </a:spcBef>
              <a:buClr>
                <a:schemeClr val="accent2"/>
              </a:buClr>
              <a:buSzPct val="70000"/>
              <a:buFont typeface="Wingdings 2" pitchFamily="18" charset="2"/>
              <a:buChar char=""/>
              <a:defRPr sz="2000">
                <a:solidFill>
                  <a:srgbClr val="FBBE77"/>
                </a:solidFill>
                <a:latin typeface="Arial" panose="020b0604020202020204" pitchFamily="34" charset="0"/>
                <a:ea typeface="黑体" panose="02010609060101010101" pitchFamily="49" charset="-122"/>
              </a:defRPr>
            </a:lvl1pPr>
            <a:lvl2pPr marL="742950" indent="-285750" algn="just">
              <a:lnSpc>
                <a:spcPct val="130000"/>
              </a:lnSpc>
              <a:spcAft>
                <a:spcPts val="600"/>
              </a:spcAft>
              <a:buClr>
                <a:srgbClr val="FBBE77"/>
              </a:buClr>
              <a:buFont typeface="幼圆" pitchFamily="49" charset="-122"/>
              <a:buChar char=" "/>
              <a:defRPr sz="1600">
                <a:solidFill>
                  <a:srgbClr val="FFFFFF"/>
                </a:solidFill>
                <a:latin typeface="幼圆" pitchFamily="49" charset="-122"/>
                <a:ea typeface="黑体" panose="02010609060101010101" pitchFamily="49" charset="-122"/>
              </a:defRPr>
            </a:lvl2pPr>
            <a:lvl3pPr marL="1143000" indent="-228600">
              <a:lnSpc>
                <a:spcPct val="90000"/>
              </a:lnSpc>
              <a:spcBef>
                <a:spcPts val="500"/>
              </a:spcBef>
              <a:buChar char="•"/>
              <a:defRPr sz="2000">
                <a:solidFill>
                  <a:schemeClr val="tx1"/>
                </a:solidFill>
                <a:latin typeface="Arial" panose="020b0604020202020204" pitchFamily="34" charset="0"/>
                <a:ea typeface="幼圆" pitchFamily="49" charset="-122"/>
              </a:defRPr>
            </a:lvl3pPr>
            <a:lvl4pPr marL="1600200" indent="-228600">
              <a:lnSpc>
                <a:spcPct val="90000"/>
              </a:lnSpc>
              <a:spcBef>
                <a:spcPts val="500"/>
              </a:spcBef>
              <a:buChar char="•"/>
              <a:defRPr>
                <a:solidFill>
                  <a:schemeClr val="tx1"/>
                </a:solidFill>
                <a:latin typeface="Arial" panose="020b0604020202020204" pitchFamily="34" charset="0"/>
                <a:ea typeface="幼圆" pitchFamily="49" charset="-122"/>
              </a:defRPr>
            </a:lvl4pPr>
            <a:lvl5pPr marL="2057400" indent="-228600">
              <a:lnSpc>
                <a:spcPct val="90000"/>
              </a:lnSpc>
              <a:spcBef>
                <a:spcPts val="500"/>
              </a:spcBef>
              <a:buChar char="•"/>
              <a:defRPr>
                <a:solidFill>
                  <a:schemeClr val="tx1"/>
                </a:solidFill>
                <a:latin typeface="Arial" panose="020b0604020202020204" pitchFamily="34" charset="0"/>
                <a:ea typeface="幼圆" pitchFamily="49"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幼圆" pitchFamily="49"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幼圆" pitchFamily="49"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幼圆" pitchFamily="49"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幼圆" pitchFamily="49" charset="-122"/>
              </a:defRPr>
            </a:lvl9pPr>
          </a:lstStyle>
          <a:p>
            <a:pPr algn="ctr">
              <a:lnSpc>
                <a:spcPct val="130000"/>
              </a:lnSpc>
              <a:spcBef>
                <a:spcPct val="0"/>
              </a:spcBef>
              <a:buClrTx/>
              <a:buSzTx/>
              <a:buNone/>
            </a:pPr>
            <a:r>
              <a:rPr lang="zh-CN" altLang="en-US" sz="2800">
                <a:solidFill>
                  <a:schemeClr val="accent2">
                    <a:lumMod val="60000"/>
                    <a:lumOff val="40000"/>
                  </a:schemeClr>
                </a:solidFill>
                <a:latin typeface="方正粗黑宋简体" panose="02000000000000000000" charset="-122"/>
                <a:ea typeface="方正粗黑宋简体" panose="02000000000000000000" charset="-122"/>
              </a:rPr>
              <a:t>民主运动</a:t>
            </a:r>
            <a:endParaRPr lang="zh-CN" altLang="en-US">
              <a:solidFill>
                <a:schemeClr val="accent2">
                  <a:lumMod val="60000"/>
                  <a:lumOff val="40000"/>
                </a:schemeClr>
              </a:solidFill>
              <a:latin typeface="方正粗黑宋简体" panose="02000000000000000000" charset="-122"/>
              <a:ea typeface="方正粗黑宋简体" panose="02000000000000000000" charset="-122"/>
            </a:endParaRPr>
          </a:p>
          <a:p>
            <a:pPr algn="l">
              <a:lnSpc>
                <a:spcPct val="130000"/>
              </a:lnSpc>
              <a:spcBef>
                <a:spcPct val="0"/>
              </a:spcBef>
              <a:buClrTx/>
              <a:buSzTx/>
              <a:buNone/>
            </a:pPr>
            <a:r>
              <a:rPr lang="zh-CN" altLang="en-US">
                <a:solidFill>
                  <a:schemeClr val="accent2">
                    <a:lumMod val="60000"/>
                    <a:lumOff val="40000"/>
                  </a:schemeClr>
                </a:solidFill>
                <a:latin typeface="方正粗黑宋简体" panose="02000000000000000000" charset="-122"/>
                <a:ea typeface="方正粗黑宋简体" panose="02000000000000000000" charset="-122"/>
              </a:rPr>
              <a:t>伴随资本主义的发展，资产阶级壮大并领导人民展开反封建追求民主的斗争</a:t>
            </a:r>
          </a:p>
        </p:txBody>
      </p:sp>
      <p:sp>
        <p:nvSpPr>
          <p:cNvPr id="18" name="椭圆 17"/>
          <p:cNvSpPr/>
          <p:nvPr>
            <p:custDataLst>
              <p:tags r:id="rId10"/>
            </p:custDataLst>
          </p:nvPr>
        </p:nvSpPr>
        <p:spPr>
          <a:xfrm>
            <a:off x="7466925" y="2767277"/>
            <a:ext cx="817200" cy="81720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ustDataLst>
      <p:tags r:id="rId11"/>
    </p:custDataLst>
  </p:cSld>
  <p:clrMapOvr>
    <a:masterClrMapping/>
  </p:clrMapOvr>
  <p:transition/>
  <p:timing/>
</p:sld>
</file>

<file path=ppt/slides/slide2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内容占位符 1"/>
          <p:cNvSpPr>
            <a:spLocks noGrp="1"/>
          </p:cNvSpPr>
          <p:nvPr/>
        </p:nvSpPr>
        <p:spPr>
          <a:xfrm>
            <a:off x="765810" y="998855"/>
            <a:ext cx="11236325" cy="2936240"/>
          </a:xfrm>
          <a:prstGeom prst="rect">
            <a:avLst/>
          </a:prstGeom>
          <a:noFill/>
          <a:ln w="9525">
            <a:noFill/>
          </a:ln>
        </p:spPr>
        <p:txBody>
          <a:bodyPr vert="horz" lIns="91440" tIns="45720" rIns="91440" bIns="45720" rtlCol="0">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R="0" lvl="0" algn="l" defTabSz="914400" rtl="0" eaLnBrk="1" fontAlgn="auto" latinLnBrk="0" hangingPunct="1">
              <a:lnSpc>
                <a:spcPct val="120000"/>
              </a:lnSpc>
              <a:spcBef>
                <a:spcPts val="500"/>
              </a:spcBef>
              <a:spcAft>
                <a:spcPct val="0"/>
              </a:spcAft>
              <a:buClrTx/>
              <a:buSzTx/>
              <a:buFont typeface="Wingdings" panose="05000000000000000000" charset="0"/>
              <a:buChar char="l"/>
              <a:defRPr/>
            </a:pPr>
            <a:r>
              <a:rPr kumimoji="0" lang="en-US" altLang="zh-CN" sz="2300" b="1" i="0" u="none" strike="noStrike" kern="1200" cap="none" spc="0" normalizeH="0" baseline="0" noProof="0" smtClean="0">
                <a:ln>
                  <a:noFill/>
                </a:ln>
                <a:solidFill>
                  <a:schemeClr val="tx1"/>
                </a:solidFill>
                <a:effectLst/>
                <a:uLnTx/>
                <a:uFillTx/>
                <a:latin typeface="微软雅黑" panose="020b0503020204020204" pitchFamily="34" charset="-122"/>
                <a:ea typeface="微软雅黑" panose="020b0503020204020204" pitchFamily="34" charset="-122"/>
                <a:cs typeface="微软雅黑" panose="020b0503020204020204" pitchFamily="34" charset="-122"/>
              </a:rPr>
              <a:t> </a:t>
            </a:r>
            <a:r>
              <a:rPr kumimoji="0" lang="zh-CN" altLang="en-US" sz="2300" b="1" i="0" u="none" strike="noStrike" kern="1200" cap="none" spc="0" normalizeH="0" baseline="0" noProof="0" smtClean="0">
                <a:ln>
                  <a:noFill/>
                </a:ln>
                <a:solidFill>
                  <a:schemeClr val="tx1"/>
                </a:solidFill>
                <a:effectLst/>
                <a:uLnTx/>
                <a:uFillTx/>
                <a:latin typeface="微软雅黑" panose="020b0503020204020204" pitchFamily="34" charset="-122"/>
                <a:ea typeface="微软雅黑" panose="020b0503020204020204" pitchFamily="34" charset="-122"/>
                <a:cs typeface="微软雅黑" panose="020b0503020204020204" pitchFamily="34" charset="-122"/>
              </a:rPr>
              <a:t>背景</a:t>
            </a:r>
            <a:r>
              <a:rPr kumimoji="0" lang="en-US" altLang="zh-CN" sz="2300" b="0" i="0" u="none" strike="noStrike" kern="1200" cap="none" spc="0" normalizeH="0" baseline="0" noProof="0" smtClean="0">
                <a:ln>
                  <a:noFill/>
                </a:ln>
                <a:solidFill>
                  <a:schemeClr val="tx1"/>
                </a:solidFill>
                <a:effectLst/>
                <a:uLnTx/>
                <a:uFillTx/>
                <a:latin typeface="黑体" panose="02010609060101010101" pitchFamily="49" charset="-122"/>
                <a:ea typeface="黑体" panose="02010609060101010101" pitchFamily="49" charset="-122"/>
                <a:cs typeface="黑体" panose="02010609060101010101" pitchFamily="49" charset="-122"/>
              </a:rPr>
              <a:t>   </a:t>
            </a:r>
            <a:endParaRPr kumimoji="0" lang="zh-CN" altLang="en-US" sz="2300" b="0" i="0" u="none" strike="noStrike" kern="1200" cap="none" spc="0" normalizeH="0" baseline="0" noProof="0" smtClean="0">
              <a:ln>
                <a:noFill/>
              </a:ln>
              <a:solidFill>
                <a:schemeClr val="tx1"/>
              </a:solidFill>
              <a:effectLst/>
              <a:uLnTx/>
              <a:uFillTx/>
              <a:latin typeface="黑体" panose="02010609060101010101" pitchFamily="49" charset="-122"/>
              <a:ea typeface="黑体" panose="02010609060101010101" pitchFamily="49" charset="-122"/>
              <a:cs typeface="黑体" panose="02010609060101010101" pitchFamily="49" charset="-122"/>
            </a:endParaRPr>
          </a:p>
          <a:p>
            <a:pPr marL="575945" marR="0" lvl="0" indent="0" algn="l" defTabSz="914400" rtl="0" fontAlgn="auto">
              <a:lnSpc>
                <a:spcPct val="120000"/>
              </a:lnSpc>
              <a:spcBef>
                <a:spcPts val="500"/>
              </a:spcBef>
              <a:spcAft>
                <a:spcPct val="0"/>
              </a:spcAft>
              <a:buClrTx/>
              <a:buSzTx/>
              <a:buFont typeface="Arial" panose="020b0604020202020204" pitchFamily="34" charset="0"/>
              <a:buNone/>
              <a:defRPr/>
            </a:pPr>
            <a:r>
              <a:rPr kumimoji="0" lang="zh-CN" altLang="en-US" sz="2300" b="0" i="0" u="none" strike="noStrike" kern="1200" cap="none" spc="0" normalizeH="0" baseline="0" noProof="0" smtClean="0">
                <a:ln>
                  <a:noFill/>
                </a:ln>
                <a:solidFill>
                  <a:schemeClr val="tx1"/>
                </a:solidFill>
                <a:effectLst/>
                <a:uLnTx/>
                <a:uFillTx/>
                <a:latin typeface="黑体" panose="02010609060101010101" pitchFamily="49" charset="-122"/>
                <a:ea typeface="黑体" panose="02010609060101010101" pitchFamily="49" charset="-122"/>
                <a:cs typeface="黑体" panose="02010609060101010101" pitchFamily="49" charset="-122"/>
              </a:rPr>
              <a:t>⑴政治：帝国主义的侵略加深了亚洲各国的民族危机。</a:t>
            </a:r>
          </a:p>
          <a:p>
            <a:pPr marL="575945" marR="0" lvl="0" indent="0" algn="l" defTabSz="914400" rtl="0" fontAlgn="auto">
              <a:lnSpc>
                <a:spcPct val="120000"/>
              </a:lnSpc>
              <a:spcBef>
                <a:spcPts val="500"/>
              </a:spcBef>
              <a:spcAft>
                <a:spcPct val="0"/>
              </a:spcAft>
              <a:buClrTx/>
              <a:buSzTx/>
              <a:buFont typeface="Arial" panose="020b0604020202020204" pitchFamily="34" charset="0"/>
              <a:buNone/>
              <a:defRPr/>
            </a:pPr>
            <a:r>
              <a:rPr kumimoji="0" lang="zh-CN" altLang="en-US" sz="2300" b="0" i="0" u="none" strike="noStrike" kern="1200" cap="none" spc="0" normalizeH="0" baseline="0" noProof="0" smtClean="0">
                <a:ln>
                  <a:noFill/>
                </a:ln>
                <a:solidFill>
                  <a:schemeClr val="tx1"/>
                </a:solidFill>
                <a:effectLst/>
                <a:uLnTx/>
                <a:uFillTx/>
                <a:latin typeface="黑体" panose="02010609060101010101" pitchFamily="49" charset="-122"/>
                <a:ea typeface="黑体" panose="02010609060101010101" pitchFamily="49" charset="-122"/>
                <a:cs typeface="黑体" panose="02010609060101010101" pitchFamily="49" charset="-122"/>
              </a:rPr>
              <a:t>⑵经济：</a:t>
            </a:r>
            <a:r>
              <a:rPr kumimoji="0" lang="zh-CN" altLang="en-US" sz="2300" b="0" i="0" u="none" strike="noStrike" kern="1200" cap="none" spc="0" normalizeH="0" baseline="0" noProof="0" smtClean="0">
                <a:ln>
                  <a:noFill/>
                </a:ln>
                <a:solidFill>
                  <a:schemeClr val="tx1"/>
                </a:solidFill>
                <a:effectLst/>
                <a:uLnTx/>
                <a:uFillTx/>
                <a:latin typeface="Calibri" panose="020f0502020204030204" pitchFamily="34" charset="0"/>
                <a:ea typeface="黑体" panose="02010609060101010101" pitchFamily="49" charset="-122"/>
                <a:cs typeface="黑体" panose="02010609060101010101" pitchFamily="49" charset="-122"/>
              </a:rPr>
              <a:t>①</a:t>
            </a:r>
            <a:r>
              <a:rPr kumimoji="0" lang="zh-CN" altLang="en-US" sz="2300" b="0" i="0" u="none" strike="noStrike" kern="1200" cap="none" spc="0" normalizeH="0" baseline="0" noProof="0" smtClean="0">
                <a:ln>
                  <a:noFill/>
                </a:ln>
                <a:solidFill>
                  <a:schemeClr val="tx1"/>
                </a:solidFill>
                <a:effectLst/>
                <a:uLnTx/>
                <a:uFillTx/>
                <a:latin typeface="黑体" panose="02010609060101010101" pitchFamily="49" charset="-122"/>
                <a:ea typeface="黑体" panose="02010609060101010101" pitchFamily="49" charset="-122"/>
                <a:cs typeface="黑体" panose="02010609060101010101" pitchFamily="49" charset="-122"/>
              </a:rPr>
              <a:t>亚洲国家的封建经济进一步解体，民族资本主义得到一定发展。</a:t>
            </a:r>
          </a:p>
          <a:p>
            <a:pPr marL="575945" marR="0" lvl="0" indent="0" algn="l" defTabSz="914400" rtl="0" fontAlgn="auto">
              <a:lnSpc>
                <a:spcPct val="120000"/>
              </a:lnSpc>
              <a:spcBef>
                <a:spcPts val="500"/>
              </a:spcBef>
              <a:spcAft>
                <a:spcPct val="0"/>
              </a:spcAft>
              <a:buClrTx/>
              <a:buSzTx/>
              <a:buFont typeface="Arial" panose="020b0604020202020204" pitchFamily="34" charset="0"/>
              <a:buNone/>
              <a:defRPr/>
            </a:pPr>
            <a:r>
              <a:rPr kumimoji="0" lang="zh-CN" altLang="en-US" sz="2300" b="0" i="0" u="none" strike="noStrike" kern="1200" cap="none" spc="0" normalizeH="0" baseline="0" noProof="0" smtClean="0">
                <a:ln>
                  <a:noFill/>
                </a:ln>
                <a:solidFill>
                  <a:schemeClr val="tx1"/>
                </a:solidFill>
                <a:effectLst/>
                <a:uLnTx/>
                <a:uFillTx/>
                <a:latin typeface="黑体" panose="02010609060101010101" pitchFamily="49" charset="-122"/>
                <a:ea typeface="黑体" panose="02010609060101010101" pitchFamily="49" charset="-122"/>
                <a:cs typeface="黑体" panose="02010609060101010101" pitchFamily="49" charset="-122"/>
              </a:rPr>
              <a:t>        </a:t>
            </a:r>
            <a:r>
              <a:rPr kumimoji="0" lang="zh-CN" altLang="en-US" sz="2300" b="0" i="0" u="none" strike="noStrike" kern="1200" cap="none" spc="0" normalizeH="0" baseline="0" noProof="0" smtClean="0">
                <a:ln>
                  <a:noFill/>
                </a:ln>
                <a:solidFill>
                  <a:schemeClr val="tx1"/>
                </a:solidFill>
                <a:effectLst/>
                <a:uLnTx/>
                <a:uFillTx/>
                <a:latin typeface="Calibri" panose="020f0502020204030204" pitchFamily="34" charset="0"/>
                <a:ea typeface="黑体" panose="02010609060101010101" pitchFamily="49" charset="-122"/>
                <a:cs typeface="黑体" panose="02010609060101010101" pitchFamily="49" charset="-122"/>
              </a:rPr>
              <a:t>②</a:t>
            </a:r>
            <a:r>
              <a:rPr kumimoji="0" lang="zh-CN" altLang="en-US" sz="2300" b="0" i="0" u="none" strike="noStrike" kern="1200" cap="none" spc="0" normalizeH="0" baseline="0" noProof="0" smtClean="0">
                <a:ln>
                  <a:noFill/>
                </a:ln>
                <a:solidFill>
                  <a:schemeClr val="tx1"/>
                </a:solidFill>
                <a:effectLst/>
                <a:uLnTx/>
                <a:uFillTx/>
                <a:latin typeface="黑体" panose="02010609060101010101" pitchFamily="49" charset="-122"/>
                <a:ea typeface="黑体" panose="02010609060101010101" pitchFamily="49" charset="-122"/>
                <a:cs typeface="黑体" panose="02010609060101010101" pitchFamily="49" charset="-122"/>
              </a:rPr>
              <a:t>列强的侵略阻碍</a:t>
            </a:r>
            <a:r>
              <a:rPr lang="zh-CN" altLang="en-US" sz="2300" b="1">
                <a:solidFill>
                  <a:schemeClr val="tx1"/>
                </a:solidFill>
                <a:sym typeface="+mn-ea"/>
              </a:rPr>
              <a:t>民族工业的发展。</a:t>
            </a:r>
            <a:endParaRPr kumimoji="0" lang="zh-CN" altLang="en-US" sz="2300" b="0" i="0" u="none" strike="noStrike" kern="1200" cap="none" spc="0" normalizeH="0" baseline="0" noProof="0" smtClean="0">
              <a:ln>
                <a:noFill/>
              </a:ln>
              <a:solidFill>
                <a:schemeClr val="tx1"/>
              </a:solidFill>
              <a:effectLst/>
              <a:uLnTx/>
              <a:uFillTx/>
              <a:latin typeface="黑体" panose="02010609060101010101" pitchFamily="49" charset="-122"/>
              <a:ea typeface="黑体" panose="02010609060101010101" pitchFamily="49" charset="-122"/>
              <a:cs typeface="黑体" panose="02010609060101010101" pitchFamily="49" charset="-122"/>
            </a:endParaRPr>
          </a:p>
          <a:p>
            <a:pPr marL="575945" marR="0" lvl="0" indent="0" algn="l" defTabSz="914400" rtl="0" fontAlgn="auto">
              <a:lnSpc>
                <a:spcPct val="120000"/>
              </a:lnSpc>
              <a:spcBef>
                <a:spcPts val="500"/>
              </a:spcBef>
              <a:spcAft>
                <a:spcPct val="0"/>
              </a:spcAft>
              <a:buClrTx/>
              <a:buSzTx/>
              <a:buFont typeface="Arial" panose="020b0604020202020204" pitchFamily="34" charset="0"/>
              <a:buNone/>
              <a:defRPr/>
            </a:pPr>
            <a:r>
              <a:rPr kumimoji="0" lang="zh-CN" altLang="en-US" sz="2300" b="0" i="0" u="none" strike="noStrike" kern="1200" cap="none" spc="0" normalizeH="0" baseline="0" noProof="0" smtClean="0">
                <a:ln>
                  <a:noFill/>
                </a:ln>
                <a:solidFill>
                  <a:schemeClr val="tx1"/>
                </a:solidFill>
                <a:effectLst/>
                <a:uLnTx/>
                <a:uFillTx/>
                <a:latin typeface="黑体" panose="02010609060101010101" pitchFamily="49" charset="-122"/>
                <a:ea typeface="黑体" panose="02010609060101010101" pitchFamily="49" charset="-122"/>
                <a:cs typeface="黑体" panose="02010609060101010101" pitchFamily="49" charset="-122"/>
              </a:rPr>
              <a:t>⑶思想：</a:t>
            </a:r>
            <a:r>
              <a:rPr kumimoji="0" lang="zh-CN" altLang="en-US" sz="2300" b="0" i="0" u="none" strike="noStrike" kern="1200" cap="none" spc="0" normalizeH="0" baseline="0" noProof="0" smtClean="0">
                <a:ln>
                  <a:noFill/>
                </a:ln>
                <a:solidFill>
                  <a:schemeClr val="tx1"/>
                </a:solidFill>
                <a:effectLst/>
                <a:uLnTx/>
                <a:uFillTx/>
                <a:latin typeface="Calibri" panose="020f0502020204030204" pitchFamily="34" charset="0"/>
                <a:ea typeface="黑体" panose="02010609060101010101" pitchFamily="49" charset="-122"/>
                <a:cs typeface="黑体" panose="02010609060101010101" pitchFamily="49" charset="-122"/>
              </a:rPr>
              <a:t>①</a:t>
            </a:r>
            <a:r>
              <a:rPr kumimoji="0" lang="zh-CN" altLang="en-US" sz="2300" b="0" i="0" u="none" strike="noStrike" kern="1200" cap="none" spc="0" normalizeH="0" baseline="0" noProof="0" smtClean="0">
                <a:ln>
                  <a:noFill/>
                </a:ln>
                <a:solidFill>
                  <a:schemeClr val="tx1"/>
                </a:solidFill>
                <a:effectLst/>
                <a:uLnTx/>
                <a:uFillTx/>
                <a:latin typeface="黑体" panose="02010609060101010101" pitchFamily="49" charset="-122"/>
                <a:ea typeface="黑体" panose="02010609060101010101" pitchFamily="49" charset="-122"/>
                <a:cs typeface="黑体" panose="02010609060101010101" pitchFamily="49" charset="-122"/>
              </a:rPr>
              <a:t>民族忧患意识和民主改革意识觉醒（</a:t>
            </a:r>
            <a:r>
              <a:rPr lang="en-US" sz="2300">
                <a:solidFill>
                  <a:schemeClr val="tx1"/>
                </a:solidFill>
                <a:latin typeface="Times New Roman" panose="02020603050405020304" charset="0"/>
                <a:sym typeface="+mn-ea"/>
              </a:rPr>
              <a:t> </a:t>
            </a:r>
            <a:r>
              <a:rPr lang="zh-CN" sz="2300">
                <a:solidFill>
                  <a:schemeClr val="tx1"/>
                </a:solidFill>
                <a:latin typeface="黑体" panose="02010609060101010101" pitchFamily="49" charset="-122"/>
                <a:ea typeface="黑体" panose="02010609060101010101" pitchFamily="49" charset="-122"/>
                <a:cs typeface="黑体" panose="02010609060101010101" pitchFamily="49" charset="-122"/>
                <a:sym typeface="+mn-ea"/>
              </a:rPr>
              <a:t>亚洲各国的</a:t>
            </a:r>
            <a:r>
              <a:rPr lang="zh-CN" sz="2300">
                <a:solidFill>
                  <a:schemeClr val="tx1"/>
                </a:solidFill>
                <a:latin typeface="黑体" panose="02010609060101010101" pitchFamily="49" charset="-122"/>
                <a:ea typeface="黑体" panose="02010609060101010101" pitchFamily="49" charset="-122"/>
                <a:sym typeface="+mn-ea"/>
              </a:rPr>
              <a:t>民族民主意识加强）</a:t>
            </a:r>
          </a:p>
          <a:p>
            <a:pPr marL="575945" marR="0" lvl="0" indent="0" algn="l" defTabSz="914400" rtl="0" fontAlgn="auto">
              <a:lnSpc>
                <a:spcPct val="120000"/>
              </a:lnSpc>
              <a:spcBef>
                <a:spcPts val="500"/>
              </a:spcBef>
              <a:spcAft>
                <a:spcPct val="0"/>
              </a:spcAft>
              <a:buClrTx/>
              <a:buSzTx/>
              <a:buFont typeface="Arial" panose="020b0604020202020204" pitchFamily="34" charset="0"/>
              <a:buNone/>
              <a:defRPr/>
            </a:pPr>
            <a:r>
              <a:rPr lang="zh-CN" sz="2300">
                <a:solidFill>
                  <a:schemeClr val="tx1"/>
                </a:solidFill>
                <a:latin typeface="黑体" panose="02010609060101010101" pitchFamily="49" charset="-122"/>
                <a:ea typeface="黑体" panose="02010609060101010101" pitchFamily="49" charset="-122"/>
                <a:sym typeface="+mn-ea"/>
              </a:rPr>
              <a:t>        </a:t>
            </a:r>
            <a:r>
              <a:rPr lang="zh-CN" sz="2300">
                <a:solidFill>
                  <a:schemeClr val="tx1"/>
                </a:solidFill>
                <a:latin typeface="Calibri" panose="020f0502020204030204" pitchFamily="34" charset="0"/>
                <a:ea typeface="黑体" panose="02010609060101010101" pitchFamily="49" charset="-122"/>
                <a:sym typeface="+mn-ea"/>
              </a:rPr>
              <a:t>②</a:t>
            </a:r>
            <a:r>
              <a:rPr lang="zh-CN" altLang="en-US" sz="2300" noProof="0" smtClean="0">
                <a:ln>
                  <a:noFill/>
                </a:ln>
                <a:solidFill>
                  <a:schemeClr val="tx1"/>
                </a:solidFill>
                <a:effectLst/>
                <a:uLnTx/>
                <a:uFillTx/>
                <a:latin typeface="黑体" panose="02010609060101010101" pitchFamily="49" charset="-122"/>
                <a:ea typeface="黑体" panose="02010609060101010101" pitchFamily="49" charset="-122"/>
                <a:cs typeface="黑体" panose="02010609060101010101" pitchFamily="49" charset="-122"/>
                <a:sym typeface="+mn-ea"/>
              </a:rPr>
              <a:t>启蒙思想的传播</a:t>
            </a:r>
            <a:endParaRPr kumimoji="0" lang="zh-CN" altLang="en-US" sz="2300" b="0" i="0" u="none" strike="noStrike" kern="1200" cap="none" spc="0" normalizeH="0" baseline="0" noProof="0" smtClean="0">
              <a:ln>
                <a:noFill/>
              </a:ln>
              <a:solidFill>
                <a:schemeClr val="tx1"/>
              </a:solidFill>
              <a:effectLst/>
              <a:uLnTx/>
              <a:uFillTx/>
              <a:latin typeface="黑体" panose="02010609060101010101" pitchFamily="49" charset="-122"/>
              <a:ea typeface="黑体" panose="02010609060101010101" pitchFamily="49" charset="-122"/>
              <a:cs typeface="黑体" panose="02010609060101010101" pitchFamily="49" charset="-122"/>
            </a:endParaRPr>
          </a:p>
          <a:p>
            <a:pPr marL="575945" marR="0" lvl="0" indent="0" algn="l" defTabSz="914400" rtl="0" fontAlgn="auto">
              <a:lnSpc>
                <a:spcPct val="120000"/>
              </a:lnSpc>
              <a:spcBef>
                <a:spcPts val="500"/>
              </a:spcBef>
              <a:spcAft>
                <a:spcPct val="0"/>
              </a:spcAft>
              <a:buClrTx/>
              <a:buSzTx/>
              <a:buFont typeface="Arial" panose="020b0604020202020204" pitchFamily="34" charset="0"/>
              <a:buNone/>
              <a:defRPr/>
            </a:pPr>
            <a:endParaRPr kumimoji="0" lang="zh-CN" altLang="en-US" sz="2300" b="0" i="0" u="none" strike="noStrike" kern="1200" cap="none" spc="0" normalizeH="0" baseline="0" noProof="0" smtClean="0">
              <a:ln>
                <a:noFill/>
              </a:ln>
              <a:solidFill>
                <a:schemeClr val="tx1"/>
              </a:solidFill>
              <a:effectLst/>
              <a:uLnTx/>
              <a:uFillTx/>
              <a:latin typeface="黑体" panose="02010609060101010101" pitchFamily="49" charset="-122"/>
              <a:ea typeface="黑体" panose="02010609060101010101" pitchFamily="49" charset="-122"/>
              <a:cs typeface="黑体" panose="02010609060101010101" pitchFamily="49" charset="-122"/>
            </a:endParaRPr>
          </a:p>
          <a:p>
            <a:pPr marL="0" marR="0" lvl="0" indent="0" algn="l" defTabSz="914400" rtl="0" eaLnBrk="1" fontAlgn="auto" latinLnBrk="0" hangingPunct="1">
              <a:lnSpc>
                <a:spcPct val="100000"/>
              </a:lnSpc>
              <a:spcBef>
                <a:spcPct val="20000"/>
              </a:spcBef>
              <a:spcAft>
                <a:spcPct val="0"/>
              </a:spcAft>
              <a:buClrTx/>
              <a:buSzTx/>
              <a:buFont typeface="Arial" panose="020b0604020202020204" pitchFamily="34" charset="0"/>
              <a:buNone/>
              <a:defRPr/>
            </a:pPr>
            <a:endParaRPr kumimoji="0" lang="zh-CN" altLang="en-US" sz="2300" b="0" i="0" u="none" strike="noStrike" kern="1200" cap="none" spc="0" normalizeH="0" baseline="0" noProof="0" smtClean="0">
              <a:ln>
                <a:noFill/>
              </a:ln>
              <a:solidFill>
                <a:schemeClr val="tx1"/>
              </a:solidFill>
              <a:effectLst/>
              <a:uLnTx/>
              <a:uFillTx/>
              <a:latin typeface="黑体" panose="02010609060101010101" pitchFamily="49" charset="-122"/>
              <a:ea typeface="黑体" panose="02010609060101010101" pitchFamily="49" charset="-122"/>
              <a:cs typeface="黑体" panose="02010609060101010101" pitchFamily="49" charset="-122"/>
            </a:endParaRPr>
          </a:p>
        </p:txBody>
      </p:sp>
      <p:sp>
        <p:nvSpPr>
          <p:cNvPr id="100" name="文本框 99"/>
          <p:cNvSpPr txBox="1"/>
          <p:nvPr/>
        </p:nvSpPr>
        <p:spPr>
          <a:xfrm>
            <a:off x="857885" y="3997325"/>
            <a:ext cx="5039995" cy="829945"/>
          </a:xfrm>
          <a:prstGeom prst="rect">
            <a:avLst/>
          </a:prstGeom>
          <a:noFill/>
          <a:ln w="9525">
            <a:noFill/>
          </a:ln>
        </p:spPr>
        <p:txBody>
          <a:bodyPr wrap="square">
            <a:spAutoFit/>
          </a:bodyPr>
          <a:lstStyle/>
          <a:p>
            <a:pPr marL="342900" indent="-342900">
              <a:buFont typeface="Wingdings" panose="05000000000000000000" charset="0"/>
              <a:buChar char="l"/>
            </a:pPr>
            <a:r>
              <a:rPr lang="zh-CN" sz="2400" b="0">
                <a:solidFill>
                  <a:schemeClr val="tx1"/>
                </a:solidFill>
                <a:latin typeface="黑体" panose="02010609060101010101" pitchFamily="49" charset="-122"/>
                <a:ea typeface="黑体" panose="02010609060101010101" pitchFamily="49" charset="-122"/>
                <a:cs typeface="Times New Roman" panose="02020603050405020304" charset="0"/>
              </a:rPr>
              <a:t>性质：</a:t>
            </a:r>
            <a:r>
              <a:rPr lang="zh-CN" altLang="en-US" sz="2400" b="1">
                <a:solidFill>
                  <a:schemeClr val="tx1"/>
                </a:solidFill>
                <a:sym typeface="+mn-ea"/>
              </a:rPr>
              <a:t>资产阶级</a:t>
            </a:r>
            <a:r>
              <a:rPr lang="zh-CN" sz="2400" b="0">
                <a:solidFill>
                  <a:schemeClr val="tx1"/>
                </a:solidFill>
                <a:latin typeface="黑体" panose="02010609060101010101" pitchFamily="49" charset="-122"/>
                <a:ea typeface="黑体" panose="02010609060101010101" pitchFamily="49" charset="-122"/>
                <a:cs typeface="Times New Roman" panose="02020603050405020304" charset="0"/>
              </a:rPr>
              <a:t>反帝反封建的</a:t>
            </a:r>
          </a:p>
          <a:p>
            <a:pPr indent="0"/>
            <a:r>
              <a:rPr lang="zh-CN" sz="2400" b="0">
                <a:solidFill>
                  <a:schemeClr val="tx1"/>
                </a:solidFill>
                <a:latin typeface="黑体" panose="02010609060101010101" pitchFamily="49" charset="-122"/>
                <a:ea typeface="黑体" panose="02010609060101010101" pitchFamily="49" charset="-122"/>
                <a:cs typeface="Times New Roman" panose="02020603050405020304" charset="0"/>
              </a:rPr>
              <a:t>        民族民主运动</a:t>
            </a:r>
            <a:endParaRPr lang="zh-CN" altLang="en-US" sz="2400" b="0">
              <a:solidFill>
                <a:schemeClr val="tx1"/>
              </a:solidFill>
              <a:latin typeface="黑体" panose="02010609060101010101" pitchFamily="49" charset="-122"/>
              <a:ea typeface="黑体" panose="02010609060101010101" pitchFamily="49" charset="-122"/>
              <a:cs typeface="Times New Roman" panose="02020603050405020304" charset="0"/>
            </a:endParaRPr>
          </a:p>
        </p:txBody>
      </p:sp>
      <p:sp>
        <p:nvSpPr>
          <p:cNvPr id="5" name="文本框 4"/>
          <p:cNvSpPr txBox="1"/>
          <p:nvPr/>
        </p:nvSpPr>
        <p:spPr>
          <a:xfrm>
            <a:off x="857885" y="4928235"/>
            <a:ext cx="4183380" cy="1198880"/>
          </a:xfrm>
          <a:prstGeom prst="rect">
            <a:avLst/>
          </a:prstGeom>
          <a:noFill/>
        </p:spPr>
        <p:txBody>
          <a:bodyPr wrap="none" rtlCol="0" anchor="t">
            <a:spAutoFit/>
          </a:bodyPr>
          <a:lstStyle/>
          <a:p>
            <a:pPr marL="342900" indent="-342900">
              <a:buFont typeface="Wingdings" panose="05000000000000000000" charset="0"/>
              <a:buChar char="l"/>
            </a:pPr>
            <a:r>
              <a:rPr lang="zh-CN" sz="2400">
                <a:solidFill>
                  <a:schemeClr val="tx1"/>
                </a:solidFill>
                <a:latin typeface="黑体" panose="02010609060101010101" pitchFamily="49" charset="-122"/>
                <a:ea typeface="黑体" panose="02010609060101010101" pitchFamily="49" charset="-122"/>
                <a:cs typeface="黑体" panose="02010609060101010101" pitchFamily="49" charset="-122"/>
                <a:sym typeface="+mn-ea"/>
              </a:rPr>
              <a:t>代表：印度的民族解放运动</a:t>
            </a:r>
            <a:r>
              <a:rPr lang="en-US" sz="2400">
                <a:solidFill>
                  <a:schemeClr val="tx1"/>
                </a:solidFill>
                <a:latin typeface="黑体" panose="02010609060101010101" pitchFamily="49" charset="-122"/>
                <a:ea typeface="黑体" panose="02010609060101010101" pitchFamily="49" charset="-122"/>
                <a:cs typeface="黑体" panose="02010609060101010101" pitchFamily="49" charset="-122"/>
                <a:sym typeface="+mn-ea"/>
              </a:rPr>
              <a:t> </a:t>
            </a:r>
          </a:p>
          <a:p>
            <a:r>
              <a:rPr lang="zh-CN" sz="2400">
                <a:solidFill>
                  <a:schemeClr val="tx1"/>
                </a:solidFill>
                <a:latin typeface="黑体" panose="02010609060101010101" pitchFamily="49" charset="-122"/>
                <a:ea typeface="黑体" panose="02010609060101010101" pitchFamily="49" charset="-122"/>
                <a:cs typeface="黑体" panose="02010609060101010101" pitchFamily="49" charset="-122"/>
                <a:sym typeface="+mn-ea"/>
              </a:rPr>
              <a:t>        伊朗的立宪革命</a:t>
            </a:r>
          </a:p>
          <a:p>
            <a:r>
              <a:rPr lang="zh-CN" sz="2400">
                <a:solidFill>
                  <a:schemeClr val="tx1"/>
                </a:solidFill>
                <a:latin typeface="黑体" panose="02010609060101010101" pitchFamily="49" charset="-122"/>
                <a:ea typeface="黑体" panose="02010609060101010101" pitchFamily="49" charset="-122"/>
                <a:cs typeface="黑体" panose="02010609060101010101" pitchFamily="49" charset="-122"/>
                <a:sym typeface="+mn-ea"/>
              </a:rPr>
              <a:t>        中国的辛亥革命</a:t>
            </a:r>
            <a:endParaRPr lang="zh-CN" altLang="en-US" sz="2400">
              <a:solidFill>
                <a:schemeClr val="tx1"/>
              </a:solidFill>
              <a:latin typeface="黑体" panose="02010609060101010101" pitchFamily="49" charset="-122"/>
              <a:ea typeface="黑体" panose="02010609060101010101" pitchFamily="49" charset="-122"/>
              <a:cs typeface="黑体" panose="02010609060101010101" pitchFamily="49" charset="-122"/>
              <a:sym typeface="+mn-ea"/>
            </a:endParaRPr>
          </a:p>
        </p:txBody>
      </p:sp>
      <p:sp>
        <p:nvSpPr>
          <p:cNvPr id="7" name="文本框 6"/>
          <p:cNvSpPr txBox="1"/>
          <p:nvPr/>
        </p:nvSpPr>
        <p:spPr>
          <a:xfrm>
            <a:off x="5745480" y="3837305"/>
            <a:ext cx="6256655" cy="2676525"/>
          </a:xfrm>
          <a:prstGeom prst="rect">
            <a:avLst/>
          </a:prstGeom>
          <a:noFill/>
          <a:ln w="19050">
            <a:solidFill>
              <a:srgbClr val="0070C0"/>
            </a:solidFill>
            <a:prstDash val="sysDash"/>
          </a:ln>
        </p:spPr>
        <p:txBody>
          <a:bodyPr wrap="square" rtlCol="0" anchor="t">
            <a:spAutoFit/>
          </a:bodyPr>
          <a:lstStyle/>
          <a:p>
            <a:r>
              <a:rPr lang="zh-CN" altLang="en-US" sz="2400">
                <a:solidFill>
                  <a:schemeClr val="tx1">
                    <a:lumMod val="50000"/>
                  </a:schemeClr>
                </a:solidFill>
                <a:latin typeface="楷体" panose="02010609060101010101" pitchFamily="49" charset="-122"/>
                <a:ea typeface="楷体" panose="02010609060101010101" pitchFamily="49" charset="-122"/>
                <a:cs typeface="楷体" panose="02010609060101010101" pitchFamily="49" charset="-122"/>
                <a:sym typeface="+mn-ea"/>
              </a:rPr>
              <a:t>1906年，提拉克在对印度民众的演讲中说：“你们的工业被</a:t>
            </a:r>
            <a:r>
              <a:rPr lang="en-US" altLang="zh-CN" sz="2400">
                <a:solidFill>
                  <a:schemeClr val="tx1">
                    <a:lumMod val="50000"/>
                  </a:schemeClr>
                </a:solidFill>
                <a:latin typeface="楷体" panose="02010609060101010101" pitchFamily="49" charset="-122"/>
                <a:ea typeface="楷体" panose="02010609060101010101" pitchFamily="49" charset="-122"/>
                <a:cs typeface="楷体" panose="02010609060101010101" pitchFamily="49" charset="-122"/>
                <a:sym typeface="+mn-ea"/>
              </a:rPr>
              <a:t>……</a:t>
            </a:r>
            <a:r>
              <a:rPr lang="zh-CN" altLang="en-US" sz="2400">
                <a:solidFill>
                  <a:schemeClr val="tx1">
                    <a:lumMod val="50000"/>
                  </a:schemeClr>
                </a:solidFill>
                <a:latin typeface="楷体" panose="02010609060101010101" pitchFamily="49" charset="-122"/>
                <a:ea typeface="楷体" panose="02010609060101010101" pitchFamily="49" charset="-122"/>
                <a:cs typeface="楷体" panose="02010609060101010101" pitchFamily="49" charset="-122"/>
                <a:sym typeface="+mn-ea"/>
              </a:rPr>
              <a:t>外国统治所摧毁；你们的财富流出国外，你们的生活降低到没有人能忍受的最低水平。在这种情况下，</a:t>
            </a:r>
            <a:r>
              <a:rPr lang="en-US" altLang="zh-CN" sz="2400">
                <a:solidFill>
                  <a:schemeClr val="tx1">
                    <a:lumMod val="50000"/>
                  </a:schemeClr>
                </a:solidFill>
                <a:latin typeface="楷体" panose="02010609060101010101" pitchFamily="49" charset="-122"/>
                <a:ea typeface="楷体" panose="02010609060101010101" pitchFamily="49" charset="-122"/>
                <a:cs typeface="楷体" panose="02010609060101010101" pitchFamily="49" charset="-122"/>
                <a:sym typeface="+mn-ea"/>
              </a:rPr>
              <a:t>……</a:t>
            </a:r>
            <a:r>
              <a:rPr lang="zh-CN" altLang="en-US" sz="2400">
                <a:solidFill>
                  <a:schemeClr val="tx1">
                    <a:lumMod val="50000"/>
                  </a:schemeClr>
                </a:solidFill>
                <a:latin typeface="楷体" panose="02010609060101010101" pitchFamily="49" charset="-122"/>
                <a:ea typeface="楷体" panose="02010609060101010101" pitchFamily="49" charset="-122"/>
                <a:cs typeface="楷体" panose="02010609060101010101" pitchFamily="49" charset="-122"/>
                <a:sym typeface="+mn-ea"/>
              </a:rPr>
              <a:t>不是请愿，而是抵制；准备好你们的军队，然后开始干吧。”</a:t>
            </a:r>
            <a:endParaRPr lang="zh-CN" altLang="en-US" sz="2400">
              <a:solidFill>
                <a:schemeClr val="tx1">
                  <a:lumMod val="50000"/>
                </a:schemeClr>
              </a:solidFill>
              <a:latin typeface="楷体" pitchFamily="49" charset="-122"/>
              <a:ea typeface="楷体" pitchFamily="49" charset="-122"/>
              <a:cs typeface="楷体" panose="02010609060101010101" pitchFamily="49" charset="-122"/>
            </a:endParaRPr>
          </a:p>
          <a:p>
            <a:r>
              <a:rPr lang="zh-CN" altLang="en-US" sz="2400">
                <a:solidFill>
                  <a:schemeClr val="tx1">
                    <a:lumMod val="50000"/>
                  </a:schemeClr>
                </a:solidFill>
                <a:latin typeface="楷体" panose="02010609060101010101" pitchFamily="49" charset="-122"/>
                <a:ea typeface="楷体" panose="02010609060101010101" pitchFamily="49" charset="-122"/>
                <a:cs typeface="楷体" panose="02010609060101010101" pitchFamily="49" charset="-122"/>
                <a:sym typeface="+mn-ea"/>
              </a:rPr>
              <a:t>       ——斯塔夫里阿诺斯《全球通史》</a:t>
            </a:r>
          </a:p>
        </p:txBody>
      </p:sp>
      <p:grpSp>
        <p:nvGrpSpPr>
          <p:cNvPr id="473" name="组合 472"/>
          <p:cNvGrpSpPr/>
          <p:nvPr/>
        </p:nvGrpSpPr>
        <p:grpSpPr>
          <a:xfrm>
            <a:off x="265430" y="-164465"/>
            <a:ext cx="5698490" cy="1111250"/>
            <a:chOff x="726" y="-228"/>
            <a:chExt cx="8974" cy="1750"/>
          </a:xfrm>
        </p:grpSpPr>
        <p:grpSp>
          <p:nvGrpSpPr>
            <p:cNvPr id="464" name="组合 463"/>
            <p:cNvGrpSpPr/>
            <p:nvPr>
              <p:custDataLst>
                <p:tags r:id="rId2"/>
              </p:custDataLst>
            </p:nvPr>
          </p:nvGrpSpPr>
          <p:grpSpPr>
            <a:xfrm>
              <a:off x="726" y="-228"/>
              <a:ext cx="8974" cy="1750"/>
              <a:chOff x="726" y="-228"/>
              <a:chExt cx="8974" cy="1750"/>
            </a:xfrm>
          </p:grpSpPr>
          <p:grpSp>
            <p:nvGrpSpPr>
              <p:cNvPr id="465" name="组合 464"/>
              <p:cNvGrpSpPr/>
              <p:nvPr>
                <p:custDataLst>
                  <p:tags r:id="rId3"/>
                </p:custDataLst>
              </p:nvPr>
            </p:nvGrpSpPr>
            <p:grpSpPr>
              <a:xfrm>
                <a:off x="726" y="-228"/>
                <a:ext cx="8975" cy="720"/>
                <a:chOff x="-11430" y="173989"/>
                <a:chExt cx="4115435" cy="457203"/>
              </a:xfrm>
            </p:grpSpPr>
            <p:sp>
              <p:nvSpPr>
                <p:cNvPr id="466" name="矩形 465"/>
                <p:cNvSpPr/>
                <p:nvPr>
                  <p:custDataLst>
                    <p:tags r:id="rId4"/>
                  </p:custDataLst>
                </p:nvPr>
              </p:nvSpPr>
              <p:spPr>
                <a:xfrm>
                  <a:off x="-11430" y="173989"/>
                  <a:ext cx="76201" cy="30480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467" name="直接连接符 466"/>
                <p:cNvCxnSpPr/>
                <p:nvPr>
                  <p:custDataLst>
                    <p:tags r:id="rId5"/>
                  </p:custDataLst>
                </p:nvPr>
              </p:nvCxnSpPr>
              <p:spPr>
                <a:xfrm>
                  <a:off x="64770" y="326390"/>
                  <a:ext cx="4039235" cy="0"/>
                </a:xfrm>
                <a:prstGeom prst="line">
                  <a:avLst/>
                </a:prstGeom>
                <a:ln w="25400" cap="sq">
                  <a:tailEnd type="oval"/>
                </a:ln>
              </p:spPr>
              <p:style>
                <a:lnRef idx="1">
                  <a:schemeClr val="accent1"/>
                </a:lnRef>
                <a:fillRef idx="0">
                  <a:schemeClr val="accent1"/>
                </a:fillRef>
                <a:effectRef idx="0">
                  <a:schemeClr val="accent1"/>
                </a:effectRef>
                <a:fontRef idx="minor">
                  <a:schemeClr val="tx1"/>
                </a:fontRef>
              </p:style>
            </p:cxnSp>
            <p:cxnSp>
              <p:nvCxnSpPr>
                <p:cNvPr id="468" name="直接连接符 467"/>
                <p:cNvCxnSpPr/>
                <p:nvPr>
                  <p:custDataLst>
                    <p:tags r:id="rId6"/>
                  </p:custDataLst>
                </p:nvPr>
              </p:nvCxnSpPr>
              <p:spPr>
                <a:xfrm flipH="1">
                  <a:off x="928370" y="326390"/>
                  <a:ext cx="0" cy="304802"/>
                </a:xfrm>
                <a:prstGeom prst="line">
                  <a:avLst/>
                </a:prstGeom>
                <a:ln w="12700">
                  <a:tailEnd type="oval"/>
                </a:ln>
              </p:spPr>
              <p:style>
                <a:lnRef idx="1">
                  <a:schemeClr val="accent1"/>
                </a:lnRef>
                <a:fillRef idx="0">
                  <a:schemeClr val="accent1"/>
                </a:fillRef>
                <a:effectRef idx="0">
                  <a:schemeClr val="accent1"/>
                </a:effectRef>
                <a:fontRef idx="minor">
                  <a:schemeClr val="tx1"/>
                </a:fontRef>
              </p:style>
            </p:cxnSp>
            <p:cxnSp>
              <p:nvCxnSpPr>
                <p:cNvPr id="469" name="直接连接符 468"/>
                <p:cNvCxnSpPr/>
                <p:nvPr>
                  <p:custDataLst>
                    <p:tags r:id="rId7"/>
                  </p:custDataLst>
                </p:nvPr>
              </p:nvCxnSpPr>
              <p:spPr>
                <a:xfrm flipH="1">
                  <a:off x="2986405" y="326390"/>
                  <a:ext cx="0" cy="304802"/>
                </a:xfrm>
                <a:prstGeom prst="line">
                  <a:avLst/>
                </a:prstGeom>
                <a:ln w="12700">
                  <a:tailEnd type="oval"/>
                </a:ln>
              </p:spPr>
              <p:style>
                <a:lnRef idx="1">
                  <a:schemeClr val="accent1"/>
                </a:lnRef>
                <a:fillRef idx="0">
                  <a:schemeClr val="accent1"/>
                </a:fillRef>
                <a:effectRef idx="0">
                  <a:schemeClr val="accent1"/>
                </a:effectRef>
                <a:fontRef idx="minor">
                  <a:schemeClr val="tx1"/>
                </a:fontRef>
              </p:style>
            </p:cxnSp>
          </p:grpSp>
          <p:sp>
            <p:nvSpPr>
              <p:cNvPr id="470" name="缺角矩形 469"/>
              <p:cNvSpPr/>
              <p:nvPr>
                <p:custDataLst>
                  <p:tags r:id="rId8"/>
                </p:custDataLst>
              </p:nvPr>
            </p:nvSpPr>
            <p:spPr>
              <a:xfrm>
                <a:off x="982" y="420"/>
                <a:ext cx="8269" cy="1103"/>
              </a:xfrm>
              <a:prstGeom prst="plaque">
                <a:avLst/>
              </a:prstGeom>
              <a:noFill/>
              <a:ln w="254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1" name="缺角矩形 470"/>
              <p:cNvSpPr/>
              <p:nvPr>
                <p:custDataLst>
                  <p:tags r:id="rId9"/>
                </p:custDataLst>
              </p:nvPr>
            </p:nvSpPr>
            <p:spPr>
              <a:xfrm>
                <a:off x="1083" y="534"/>
                <a:ext cx="8068" cy="874"/>
              </a:xfrm>
              <a:prstGeom prst="plaque">
                <a:avLst/>
              </a:prstGeom>
              <a:noFill/>
              <a:ln w="12700" cmpd="sng">
                <a:solidFill>
                  <a:schemeClr val="accent1"/>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72" name="Title 6"/>
            <p:cNvSpPr txBox="1"/>
            <p:nvPr>
              <p:custDataLst>
                <p:tags r:id="rId10"/>
              </p:custDataLst>
            </p:nvPr>
          </p:nvSpPr>
          <p:spPr>
            <a:xfrm>
              <a:off x="1320" y="575"/>
              <a:ext cx="7711" cy="792"/>
            </a:xfrm>
            <a:prstGeom prst="rect">
              <a:avLst/>
            </a:prstGeom>
            <a:noFill/>
            <a:ln w="3175">
              <a:noFill/>
              <a:prstDash val="dash"/>
            </a:ln>
            <a:extLst>
              <a:ext uri="{909E8E84-426E-40DD-AFC4-6F175D3DCCD1}">
                <a14:hiddenFill xmlns:a14="http://schemas.microsoft.com/office/drawing/2010/main">
                  <a:solidFill>
                    <a:schemeClr val="bg2"/>
                  </a:solidFill>
                </a14:hiddenFill>
              </a:ext>
            </a:extLst>
          </p:spPr>
          <p:txBody>
            <a:bodyPr wrap="none" lIns="72000" tIns="36195" rIns="72000" bIns="36195" anchor="t" anchorCtr="0">
              <a:spAutoFit/>
            </a:bodyPr>
            <a:lstStyle>
              <a:lvl1pPr algn="l" defTabSz="913765" rtl="0" eaLnBrk="1" latinLnBrk="0" hangingPunct="1">
                <a:lnSpc>
                  <a:spcPct val="90000"/>
                </a:lnSpc>
                <a:spcBef>
                  <a:spcPct val="0"/>
                </a:spcBef>
                <a:buNone/>
                <a:defRPr lang="en-US" sz="2745" b="0" kern="1200" cap="none" spc="-49" baseline="0" smtClean="0">
                  <a:ln w="3175">
                    <a:noFill/>
                  </a:ln>
                  <a:solidFill>
                    <a:schemeClr val="tx1"/>
                  </a:solidFill>
                  <a:effectLst/>
                  <a:latin typeface="+mj-lt"/>
                  <a:ea typeface="+mn-ea"/>
                  <a:cs typeface="Segoe UI" panose="020b0502040204020203" pitchFamily="34" charset="0"/>
                </a:defRPr>
              </a:lvl1pPr>
            </a:lstStyle>
            <a:p>
              <a:pPr marL="0" lvl="0" indent="0" algn="l">
                <a:lnSpc>
                  <a:spcPct val="100000"/>
                </a:lnSpc>
                <a:spcBef>
                  <a:spcPts val="1000"/>
                </a:spcBef>
                <a:spcAft>
                  <a:spcPct val="0"/>
                </a:spcAft>
                <a:buSzTx/>
                <a:buNone/>
              </a:pPr>
              <a:r>
                <a:rPr altLang="zh-CN" sz="2800" b="1" spc="274">
                  <a:ln w="3175">
                    <a:noFill/>
                    <a:prstDash val="dash"/>
                  </a:ln>
                  <a:solidFill>
                    <a:schemeClr val="tx1">
                      <a:lumMod val="75000"/>
                      <a:lumOff val="25000"/>
                    </a:schemeClr>
                  </a:solidFill>
                  <a:uFillTx/>
                  <a:latin typeface="微软雅黑" panose="020b0503020204020204" pitchFamily="34" charset="-122"/>
                  <a:ea typeface="微软雅黑" panose="020b0503020204020204" pitchFamily="34" charset="-122"/>
                  <a:cs typeface="微软雅黑" panose="020b0503020204020204" pitchFamily="34" charset="-122"/>
                  <a:sym typeface="+mn-ea"/>
                </a:rPr>
                <a:t>2.</a:t>
              </a:r>
              <a:r>
                <a:rPr lang="zh-CN" altLang="en-US" sz="2800" b="1" spc="274">
                  <a:ln w="3175">
                    <a:noFill/>
                    <a:prstDash val="dash"/>
                  </a:ln>
                  <a:solidFill>
                    <a:schemeClr val="tx1">
                      <a:lumMod val="75000"/>
                      <a:lumOff val="25000"/>
                    </a:schemeClr>
                  </a:solidFill>
                  <a:uFillTx/>
                  <a:latin typeface="微软雅黑" panose="020b0503020204020204" pitchFamily="34" charset="-122"/>
                  <a:ea typeface="微软雅黑" panose="020b0503020204020204" pitchFamily="34" charset="-122"/>
                  <a:cs typeface="微软雅黑" panose="020b0503020204020204" pitchFamily="34" charset="-122"/>
                  <a:sym typeface="+mn-ea"/>
                </a:rPr>
                <a:t>亚洲觉醒</a:t>
              </a:r>
              <a:r>
                <a:rPr lang="zh-CN" altLang="en-US" sz="1800" b="1" spc="274">
                  <a:ln w="3175">
                    <a:noFill/>
                    <a:prstDash val="dash"/>
                  </a:ln>
                  <a:solidFill>
                    <a:schemeClr val="tx1">
                      <a:lumMod val="75000"/>
                      <a:lumOff val="25000"/>
                    </a:schemeClr>
                  </a:solidFill>
                  <a:uFillTx/>
                  <a:latin typeface="微软雅黑" panose="020b0503020204020204" pitchFamily="34" charset="-122"/>
                  <a:ea typeface="微软雅黑" panose="020b0503020204020204" pitchFamily="34" charset="-122"/>
                  <a:cs typeface="微软雅黑" panose="020b0503020204020204" pitchFamily="34" charset="-122"/>
                  <a:sym typeface="+mn-ea"/>
                </a:rPr>
                <a:t>（</a:t>
              </a:r>
              <a:r>
                <a:rPr altLang="zh-CN" sz="1800" b="1" spc="274">
                  <a:ln w="3175">
                    <a:noFill/>
                    <a:prstDash val="dash"/>
                  </a:ln>
                  <a:solidFill>
                    <a:schemeClr val="tx1">
                      <a:lumMod val="75000"/>
                      <a:lumOff val="25000"/>
                    </a:schemeClr>
                  </a:solidFill>
                  <a:uFillTx/>
                  <a:latin typeface="微软雅黑" panose="020b0503020204020204" pitchFamily="34" charset="-122"/>
                  <a:ea typeface="微软雅黑" panose="020b0503020204020204" pitchFamily="34" charset="-122"/>
                  <a:cs typeface="微软雅黑" panose="020b0503020204020204" pitchFamily="34" charset="-122"/>
                  <a:sym typeface="+mn-ea"/>
                </a:rPr>
                <a:t>19</a:t>
              </a:r>
              <a:r>
                <a:rPr lang="zh-CN" altLang="en-US" sz="1800" b="1" spc="274">
                  <a:ln w="3175">
                    <a:noFill/>
                    <a:prstDash val="dash"/>
                  </a:ln>
                  <a:solidFill>
                    <a:schemeClr val="tx1">
                      <a:lumMod val="75000"/>
                      <a:lumOff val="25000"/>
                    </a:schemeClr>
                  </a:solidFill>
                  <a:uFillTx/>
                  <a:latin typeface="微软雅黑" panose="020b0503020204020204" pitchFamily="34" charset="-122"/>
                  <a:ea typeface="微软雅黑" panose="020b0503020204020204" pitchFamily="34" charset="-122"/>
                  <a:cs typeface="微软雅黑" panose="020b0503020204020204" pitchFamily="34" charset="-122"/>
                  <a:sym typeface="+mn-ea"/>
                </a:rPr>
                <a:t>世纪末</a:t>
              </a:r>
              <a:r>
                <a:rPr altLang="zh-CN" sz="1800" b="1" spc="274">
                  <a:ln w="3175">
                    <a:noFill/>
                    <a:prstDash val="dash"/>
                  </a:ln>
                  <a:solidFill>
                    <a:schemeClr val="tx1">
                      <a:lumMod val="75000"/>
                      <a:lumOff val="25000"/>
                    </a:schemeClr>
                  </a:solidFill>
                  <a:uFillTx/>
                  <a:latin typeface="微软雅黑" panose="020b0503020204020204" pitchFamily="34" charset="-122"/>
                  <a:ea typeface="微软雅黑" panose="020b0503020204020204" pitchFamily="34" charset="-122"/>
                  <a:cs typeface="微软雅黑" panose="020b0503020204020204" pitchFamily="34" charset="-122"/>
                  <a:sym typeface="+mn-ea"/>
                </a:rPr>
                <a:t>20</a:t>
              </a:r>
              <a:r>
                <a:rPr lang="zh-CN" altLang="en-US" sz="1800" b="1" spc="274">
                  <a:ln w="3175">
                    <a:noFill/>
                    <a:prstDash val="dash"/>
                  </a:ln>
                  <a:solidFill>
                    <a:schemeClr val="tx1">
                      <a:lumMod val="75000"/>
                      <a:lumOff val="25000"/>
                    </a:schemeClr>
                  </a:solidFill>
                  <a:uFillTx/>
                  <a:latin typeface="微软雅黑" panose="020b0503020204020204" pitchFamily="34" charset="-122"/>
                  <a:ea typeface="微软雅黑" panose="020b0503020204020204" pitchFamily="34" charset="-122"/>
                  <a:cs typeface="微软雅黑" panose="020b0503020204020204" pitchFamily="34" charset="-122"/>
                  <a:sym typeface="+mn-ea"/>
                </a:rPr>
                <a:t>世纪初）</a:t>
              </a:r>
            </a:p>
          </p:txBody>
        </p:sp>
      </p:grpSp>
    </p:spTree>
  </p:cSld>
  <p:clrMapOvr>
    <a:masterClrMapping/>
  </p:clrMapOvr>
  <p:transition spd="slow">
    <p:random/>
  </p:transition>
  <p:timing/>
</p:sld>
</file>

<file path=ppt/slides/slide2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7" name="speed"/>
          <p:cNvSpPr txBox="1">
            <a:spLocks noChangeArrowheads="1"/>
          </p:cNvSpPr>
          <p:nvPr>
            <p:custDataLst>
              <p:tags r:id="rId2"/>
            </p:custDataLst>
          </p:nvPr>
        </p:nvSpPr>
        <p:spPr bwMode="auto">
          <a:xfrm>
            <a:off x="725200" y="5267810"/>
            <a:ext cx="1445412" cy="635000"/>
          </a:xfrm>
          <a:prstGeom prst="rect">
            <a:avLst/>
          </a:prstGeom>
          <a:noFill/>
          <a:scene3d>
            <a:camera prst="orthographicFront">
              <a:rot lat="0" lon="0" rev="0"/>
            </a:camera>
            <a:lightRig rig="threePt" dir="t"/>
          </a:scene3d>
          <a:sp3d prstMaterial="matte">
            <a:bevelT w="1270" h="1270"/>
          </a:sp3d>
        </p:spPr>
        <p:txBody>
          <a:bodyPr wrap="square" lIns="0" tIns="0" rIns="0" bIns="0" anchor="ctr">
            <a:spAutoFit/>
          </a:bodyPr>
          <a:lstStyle>
            <a:defPPr>
              <a:defRPr lang="ko-KR"/>
            </a:defPPr>
            <a:lvl1pPr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1pPr>
            <a:lvl2pPr marL="4572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2pPr>
            <a:lvl3pPr marL="9144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3pPr>
            <a:lvl4pPr marL="13716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4pPr>
            <a:lvl5pPr marL="18288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5pPr>
            <a:lvl6pPr marL="22860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6pPr>
            <a:lvl7pPr marL="27432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7pPr>
            <a:lvl8pPr marL="32004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8pPr>
            <a:lvl9pPr marL="36576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9pPr>
          </a:lstStyle>
          <a:p>
            <a:pPr algn="ctr">
              <a:spcBef>
                <a:spcPct val="0"/>
              </a:spcBef>
              <a:defRPr/>
            </a:pPr>
            <a:r>
              <a:rPr lang="en-US" altLang="ko-KR" sz="4125" b="1">
                <a:solidFill>
                  <a:schemeClr val="accent1"/>
                </a:solidFill>
                <a:latin typeface="+mn-lt"/>
                <a:ea typeface="+mn-ea"/>
              </a:rPr>
              <a:t>1885</a:t>
            </a:r>
          </a:p>
        </p:txBody>
      </p:sp>
      <p:sp>
        <p:nvSpPr>
          <p:cNvPr id="18" name="speed"/>
          <p:cNvSpPr txBox="1">
            <a:spLocks noChangeArrowheads="1"/>
          </p:cNvSpPr>
          <p:nvPr>
            <p:custDataLst>
              <p:tags r:id="rId3"/>
            </p:custDataLst>
          </p:nvPr>
        </p:nvSpPr>
        <p:spPr bwMode="auto">
          <a:xfrm>
            <a:off x="3804617" y="3867825"/>
            <a:ext cx="1445412" cy="635000"/>
          </a:xfrm>
          <a:prstGeom prst="rect">
            <a:avLst/>
          </a:prstGeom>
          <a:noFill/>
          <a:scene3d>
            <a:camera prst="orthographicFront">
              <a:rot lat="0" lon="0" rev="0"/>
            </a:camera>
            <a:lightRig rig="threePt" dir="t"/>
          </a:scene3d>
          <a:sp3d prstMaterial="matte">
            <a:bevelT w="1270" h="1270"/>
          </a:sp3d>
        </p:spPr>
        <p:txBody>
          <a:bodyPr wrap="square" lIns="0" tIns="0" rIns="0" bIns="0" anchor="ctr">
            <a:spAutoFit/>
          </a:bodyPr>
          <a:lstStyle>
            <a:defPPr>
              <a:defRPr lang="ko-KR"/>
            </a:defPPr>
            <a:lvl1pPr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1pPr>
            <a:lvl2pPr marL="4572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2pPr>
            <a:lvl3pPr marL="9144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3pPr>
            <a:lvl4pPr marL="13716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4pPr>
            <a:lvl5pPr marL="18288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5pPr>
            <a:lvl6pPr marL="22860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6pPr>
            <a:lvl7pPr marL="27432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7pPr>
            <a:lvl8pPr marL="32004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8pPr>
            <a:lvl9pPr marL="36576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9pPr>
          </a:lstStyle>
          <a:p>
            <a:pPr algn="ctr">
              <a:spcBef>
                <a:spcPct val="0"/>
              </a:spcBef>
              <a:defRPr/>
            </a:pPr>
            <a:r>
              <a:rPr lang="en-US" altLang="ko-KR" sz="4125" b="1">
                <a:solidFill>
                  <a:schemeClr val="accent2">
                    <a:lumMod val="75000"/>
                  </a:schemeClr>
                </a:solidFill>
                <a:latin typeface="+mn-lt"/>
                <a:ea typeface="+mn-ea"/>
              </a:rPr>
              <a:t>1905</a:t>
            </a:r>
          </a:p>
        </p:txBody>
      </p:sp>
      <p:sp>
        <p:nvSpPr>
          <p:cNvPr id="20" name="speed"/>
          <p:cNvSpPr txBox="1">
            <a:spLocks noChangeArrowheads="1"/>
          </p:cNvSpPr>
          <p:nvPr>
            <p:custDataLst>
              <p:tags r:id="rId4"/>
            </p:custDataLst>
          </p:nvPr>
        </p:nvSpPr>
        <p:spPr bwMode="auto">
          <a:xfrm>
            <a:off x="6885411" y="2551811"/>
            <a:ext cx="1445412" cy="635000"/>
          </a:xfrm>
          <a:prstGeom prst="rect">
            <a:avLst/>
          </a:prstGeom>
          <a:noFill/>
          <a:scene3d>
            <a:camera prst="orthographicFront">
              <a:rot lat="0" lon="0" rev="0"/>
            </a:camera>
            <a:lightRig rig="threePt" dir="t"/>
          </a:scene3d>
          <a:sp3d prstMaterial="matte">
            <a:bevelT w="1270" h="1270"/>
          </a:sp3d>
        </p:spPr>
        <p:txBody>
          <a:bodyPr wrap="square" lIns="0" tIns="0" rIns="0" bIns="0" anchor="ctr">
            <a:spAutoFit/>
          </a:bodyPr>
          <a:lstStyle>
            <a:defPPr>
              <a:defRPr lang="ko-KR"/>
            </a:defPPr>
            <a:lvl1pPr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1pPr>
            <a:lvl2pPr marL="4572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2pPr>
            <a:lvl3pPr marL="9144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3pPr>
            <a:lvl4pPr marL="13716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4pPr>
            <a:lvl5pPr marL="18288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5pPr>
            <a:lvl6pPr marL="22860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6pPr>
            <a:lvl7pPr marL="27432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7pPr>
            <a:lvl8pPr marL="32004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8pPr>
            <a:lvl9pPr marL="36576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9pPr>
          </a:lstStyle>
          <a:p>
            <a:pPr algn="ctr">
              <a:spcBef>
                <a:spcPct val="0"/>
              </a:spcBef>
              <a:defRPr/>
            </a:pPr>
            <a:r>
              <a:rPr lang="en-US" altLang="ko-KR" sz="4125" b="1">
                <a:solidFill>
                  <a:schemeClr val="accent3">
                    <a:lumMod val="75000"/>
                  </a:schemeClr>
                </a:solidFill>
                <a:latin typeface="+mn-lt"/>
                <a:ea typeface="+mn-ea"/>
              </a:rPr>
              <a:t>1908</a:t>
            </a:r>
          </a:p>
        </p:txBody>
      </p:sp>
      <p:cxnSp>
        <p:nvCxnSpPr>
          <p:cNvPr id="21" name="직선 연결선 25"/>
          <p:cNvCxnSpPr/>
          <p:nvPr>
            <p:custDataLst>
              <p:tags r:id="rId5"/>
            </p:custDataLst>
          </p:nvPr>
        </p:nvCxnSpPr>
        <p:spPr>
          <a:xfrm>
            <a:off x="-945972" y="6258460"/>
            <a:ext cx="3104195" cy="0"/>
          </a:xfrm>
          <a:prstGeom prst="line">
            <a:avLst/>
          </a:prstGeom>
          <a:noFill/>
          <a:ln w="38100" cap="rnd" cmpd="sng" algn="ctr">
            <a:solidFill>
              <a:sysClr val="windowText" lastClr="000000"/>
            </a:solidFill>
            <a:prstDash val="solid"/>
            <a:round/>
          </a:ln>
          <a:effectLst/>
        </p:spPr>
      </p:cxnSp>
      <p:cxnSp>
        <p:nvCxnSpPr>
          <p:cNvPr id="23" name="직선 연결선 26"/>
          <p:cNvCxnSpPr/>
          <p:nvPr>
            <p:custDataLst>
              <p:tags r:id="rId6"/>
            </p:custDataLst>
          </p:nvPr>
        </p:nvCxnSpPr>
        <p:spPr>
          <a:xfrm flipH="1" flipV="1">
            <a:off x="2158224" y="4917667"/>
            <a:ext cx="0" cy="1340792"/>
          </a:xfrm>
          <a:prstGeom prst="line">
            <a:avLst/>
          </a:prstGeom>
          <a:noFill/>
          <a:ln w="38100" cap="rnd" cmpd="sng" algn="ctr">
            <a:solidFill>
              <a:sysClr val="windowText" lastClr="000000"/>
            </a:solidFill>
            <a:prstDash val="solid"/>
            <a:round/>
          </a:ln>
          <a:effectLst/>
        </p:spPr>
      </p:cxnSp>
      <p:cxnSp>
        <p:nvCxnSpPr>
          <p:cNvPr id="24" name="직선 연결선 27"/>
          <p:cNvCxnSpPr/>
          <p:nvPr>
            <p:custDataLst>
              <p:tags r:id="rId7"/>
            </p:custDataLst>
          </p:nvPr>
        </p:nvCxnSpPr>
        <p:spPr>
          <a:xfrm>
            <a:off x="2158224" y="4892889"/>
            <a:ext cx="3101442" cy="0"/>
          </a:xfrm>
          <a:prstGeom prst="line">
            <a:avLst/>
          </a:prstGeom>
          <a:noFill/>
          <a:ln w="38100" cap="rnd" cmpd="sng" algn="ctr">
            <a:solidFill>
              <a:sysClr val="windowText" lastClr="000000"/>
            </a:solidFill>
            <a:prstDash val="solid"/>
            <a:round/>
          </a:ln>
          <a:effectLst/>
        </p:spPr>
      </p:cxnSp>
      <p:cxnSp>
        <p:nvCxnSpPr>
          <p:cNvPr id="25" name="직선 연결선 28"/>
          <p:cNvCxnSpPr/>
          <p:nvPr>
            <p:custDataLst>
              <p:tags r:id="rId8"/>
            </p:custDataLst>
          </p:nvPr>
        </p:nvCxnSpPr>
        <p:spPr>
          <a:xfrm flipH="1" flipV="1">
            <a:off x="5259666" y="3552097"/>
            <a:ext cx="0" cy="1340792"/>
          </a:xfrm>
          <a:prstGeom prst="line">
            <a:avLst/>
          </a:prstGeom>
          <a:noFill/>
          <a:ln w="38100" cap="rnd" cmpd="sng" algn="ctr">
            <a:solidFill>
              <a:sysClr val="windowText" lastClr="000000"/>
            </a:solidFill>
            <a:prstDash val="solid"/>
            <a:round/>
          </a:ln>
          <a:effectLst/>
        </p:spPr>
      </p:cxnSp>
      <p:cxnSp>
        <p:nvCxnSpPr>
          <p:cNvPr id="26" name="직선 연결선 29"/>
          <p:cNvCxnSpPr/>
          <p:nvPr>
            <p:custDataLst>
              <p:tags r:id="rId9"/>
            </p:custDataLst>
          </p:nvPr>
        </p:nvCxnSpPr>
        <p:spPr>
          <a:xfrm>
            <a:off x="5259666" y="3552097"/>
            <a:ext cx="3101442" cy="0"/>
          </a:xfrm>
          <a:prstGeom prst="line">
            <a:avLst/>
          </a:prstGeom>
          <a:noFill/>
          <a:ln w="38100" cap="rnd" cmpd="sng" algn="ctr">
            <a:solidFill>
              <a:sysClr val="windowText" lastClr="000000"/>
            </a:solidFill>
            <a:prstDash val="solid"/>
            <a:round/>
          </a:ln>
          <a:effectLst/>
        </p:spPr>
      </p:cxnSp>
      <p:cxnSp>
        <p:nvCxnSpPr>
          <p:cNvPr id="30" name="직선 연결선 30"/>
          <p:cNvCxnSpPr/>
          <p:nvPr>
            <p:custDataLst>
              <p:tags r:id="rId10"/>
            </p:custDataLst>
          </p:nvPr>
        </p:nvCxnSpPr>
        <p:spPr>
          <a:xfrm flipH="1" flipV="1">
            <a:off x="8361108" y="2211305"/>
            <a:ext cx="0" cy="1340792"/>
          </a:xfrm>
          <a:prstGeom prst="line">
            <a:avLst/>
          </a:prstGeom>
          <a:noFill/>
          <a:ln w="38100" cap="rnd" cmpd="sng" algn="ctr">
            <a:solidFill>
              <a:sysClr val="windowText" lastClr="000000"/>
            </a:solidFill>
            <a:prstDash val="solid"/>
            <a:round/>
          </a:ln>
          <a:effectLst/>
        </p:spPr>
      </p:cxnSp>
      <p:cxnSp>
        <p:nvCxnSpPr>
          <p:cNvPr id="31" name="직선 연결선 31"/>
          <p:cNvCxnSpPr/>
          <p:nvPr>
            <p:custDataLst>
              <p:tags r:id="rId11"/>
            </p:custDataLst>
          </p:nvPr>
        </p:nvCxnSpPr>
        <p:spPr>
          <a:xfrm>
            <a:off x="8361108" y="2211305"/>
            <a:ext cx="3888000" cy="0"/>
          </a:xfrm>
          <a:prstGeom prst="line">
            <a:avLst/>
          </a:prstGeom>
          <a:noFill/>
          <a:ln w="38100" cap="rnd" cmpd="sng" algn="ctr">
            <a:solidFill>
              <a:sysClr val="windowText" lastClr="000000"/>
            </a:solidFill>
            <a:prstDash val="solid"/>
            <a:round/>
          </a:ln>
          <a:effectLst/>
        </p:spPr>
      </p:cxnSp>
      <p:cxnSp>
        <p:nvCxnSpPr>
          <p:cNvPr id="50" name="직선 연결선 47"/>
          <p:cNvCxnSpPr/>
          <p:nvPr>
            <p:custDataLst>
              <p:tags r:id="rId12"/>
            </p:custDataLst>
          </p:nvPr>
        </p:nvCxnSpPr>
        <p:spPr>
          <a:xfrm>
            <a:off x="-1661795" y="6504868"/>
            <a:ext cx="2494369" cy="0"/>
          </a:xfrm>
          <a:prstGeom prst="line">
            <a:avLst/>
          </a:prstGeom>
          <a:noFill/>
          <a:ln w="38100" cap="rnd" cmpd="sng" algn="ctr">
            <a:solidFill>
              <a:sysClr val="windowText" lastClr="000000"/>
            </a:solidFill>
            <a:prstDash val="solid"/>
            <a:round/>
          </a:ln>
          <a:effectLst/>
        </p:spPr>
      </p:cxnSp>
      <p:cxnSp>
        <p:nvCxnSpPr>
          <p:cNvPr id="51" name="직선 연결선 48"/>
          <p:cNvCxnSpPr/>
          <p:nvPr>
            <p:custDataLst>
              <p:tags r:id="rId13"/>
            </p:custDataLst>
          </p:nvPr>
        </p:nvCxnSpPr>
        <p:spPr>
          <a:xfrm>
            <a:off x="1231783" y="6504868"/>
            <a:ext cx="407469" cy="0"/>
          </a:xfrm>
          <a:prstGeom prst="line">
            <a:avLst/>
          </a:prstGeom>
          <a:noFill/>
          <a:ln w="38100" cap="rnd" cmpd="sng" algn="ctr">
            <a:solidFill>
              <a:sysClr val="windowText" lastClr="000000"/>
            </a:solidFill>
            <a:prstDash val="solid"/>
            <a:round/>
          </a:ln>
          <a:effectLst/>
        </p:spPr>
      </p:cxnSp>
      <p:cxnSp>
        <p:nvCxnSpPr>
          <p:cNvPr id="53" name="직선 연결선 49"/>
          <p:cNvCxnSpPr/>
          <p:nvPr>
            <p:custDataLst>
              <p:tags r:id="rId14"/>
            </p:custDataLst>
          </p:nvPr>
        </p:nvCxnSpPr>
        <p:spPr>
          <a:xfrm>
            <a:off x="-1137317" y="6637020"/>
            <a:ext cx="874130" cy="0"/>
          </a:xfrm>
          <a:prstGeom prst="line">
            <a:avLst/>
          </a:prstGeom>
          <a:noFill/>
          <a:ln w="38100" cap="rnd" cmpd="sng" algn="ctr">
            <a:solidFill>
              <a:sysClr val="windowText" lastClr="000000"/>
            </a:solidFill>
            <a:prstDash val="solid"/>
            <a:round/>
          </a:ln>
          <a:effectLst/>
        </p:spPr>
      </p:cxnSp>
      <p:sp>
        <p:nvSpPr>
          <p:cNvPr id="54" name="文本框 53"/>
          <p:cNvSpPr txBox="1"/>
          <p:nvPr>
            <p:custDataLst>
              <p:tags r:id="rId15"/>
            </p:custDataLst>
          </p:nvPr>
        </p:nvSpPr>
        <p:spPr>
          <a:xfrm>
            <a:off x="2323414" y="5515105"/>
            <a:ext cx="3404291" cy="1014730"/>
          </a:xfrm>
          <a:prstGeom prst="rect">
            <a:avLst/>
          </a:prstGeom>
          <a:noFill/>
        </p:spPr>
        <p:txBody>
          <a:bodyPr wrap="square" rtlCol="0">
            <a:spAutoFit/>
          </a:bodyPr>
          <a:lstStyle/>
          <a:p>
            <a:r>
              <a:rPr lang="zh-CN" altLang="en-US" sz="2000" smtClean="0">
                <a:solidFill>
                  <a:schemeClr val="tx1"/>
                </a:solidFill>
                <a:latin typeface="楷体" panose="02010609060101010101" pitchFamily="49" charset="-122"/>
                <a:ea typeface="楷体" panose="02010609060101010101" pitchFamily="49" charset="-122"/>
              </a:rPr>
              <a:t>印度民族资产阶级成立国民大会党，积极要求民族平等和自治</a:t>
            </a:r>
          </a:p>
        </p:txBody>
      </p:sp>
      <p:sp>
        <p:nvSpPr>
          <p:cNvPr id="55" name="文本框 54"/>
          <p:cNvSpPr txBox="1"/>
          <p:nvPr>
            <p:custDataLst>
              <p:tags r:id="rId16"/>
            </p:custDataLst>
          </p:nvPr>
        </p:nvSpPr>
        <p:spPr>
          <a:xfrm>
            <a:off x="2323469" y="5018323"/>
            <a:ext cx="2925661" cy="460375"/>
          </a:xfrm>
          <a:prstGeom prst="rect">
            <a:avLst/>
          </a:prstGeom>
          <a:noFill/>
        </p:spPr>
        <p:txBody>
          <a:bodyPr wrap="square" rtlCol="0">
            <a:spAutoFit/>
          </a:bodyPr>
          <a:lstStyle/>
          <a:p>
            <a:r>
              <a:rPr lang="en-US" altLang="zh-CN" sz="2400" b="1" smtClean="0">
                <a:solidFill>
                  <a:schemeClr val="tx1"/>
                </a:solidFill>
                <a:latin typeface="黑体" panose="02010609060101010101" pitchFamily="49" charset="-122"/>
                <a:ea typeface="黑体" panose="02010609060101010101" pitchFamily="49" charset="-122"/>
                <a:cs typeface="黑体" panose="02010609060101010101" pitchFamily="49" charset="-122"/>
              </a:rPr>
              <a:t>“</a:t>
            </a:r>
            <a:r>
              <a:rPr lang="zh-CN" altLang="en-US" sz="2400" b="1" smtClean="0">
                <a:solidFill>
                  <a:schemeClr val="tx1"/>
                </a:solidFill>
                <a:latin typeface="黑体" panose="02010609060101010101" pitchFamily="49" charset="-122"/>
                <a:ea typeface="黑体" panose="02010609060101010101" pitchFamily="49" charset="-122"/>
                <a:cs typeface="黑体" panose="02010609060101010101" pitchFamily="49" charset="-122"/>
              </a:rPr>
              <a:t>国大党</a:t>
            </a:r>
            <a:r>
              <a:rPr lang="en-US" altLang="zh-CN" sz="2400" b="1" smtClean="0">
                <a:solidFill>
                  <a:schemeClr val="tx1"/>
                </a:solidFill>
                <a:latin typeface="黑体" panose="02010609060101010101" pitchFamily="49" charset="-122"/>
                <a:ea typeface="黑体" panose="02010609060101010101" pitchFamily="49" charset="-122"/>
                <a:cs typeface="黑体" panose="02010609060101010101" pitchFamily="49" charset="-122"/>
              </a:rPr>
              <a:t>”</a:t>
            </a:r>
            <a:r>
              <a:rPr lang="zh-CN" altLang="en-US" sz="2400" b="1" smtClean="0">
                <a:solidFill>
                  <a:schemeClr val="tx1"/>
                </a:solidFill>
                <a:latin typeface="黑体" panose="02010609060101010101" pitchFamily="49" charset="-122"/>
                <a:ea typeface="黑体" panose="02010609060101010101" pitchFamily="49" charset="-122"/>
                <a:cs typeface="黑体" panose="02010609060101010101" pitchFamily="49" charset="-122"/>
              </a:rPr>
              <a:t>成立</a:t>
            </a:r>
          </a:p>
        </p:txBody>
      </p:sp>
      <p:sp>
        <p:nvSpPr>
          <p:cNvPr id="56" name="文本框 55"/>
          <p:cNvSpPr txBox="1"/>
          <p:nvPr>
            <p:custDataLst>
              <p:tags r:id="rId17"/>
            </p:custDataLst>
          </p:nvPr>
        </p:nvSpPr>
        <p:spPr>
          <a:xfrm>
            <a:off x="5395955" y="4195232"/>
            <a:ext cx="4037340" cy="1322070"/>
          </a:xfrm>
          <a:prstGeom prst="rect">
            <a:avLst/>
          </a:prstGeom>
          <a:noFill/>
        </p:spPr>
        <p:txBody>
          <a:bodyPr wrap="square" rtlCol="0">
            <a:spAutoFit/>
          </a:bodyPr>
          <a:lstStyle/>
          <a:p>
            <a:r>
              <a:rPr lang="zh-CN" altLang="en-US" sz="2000" smtClean="0">
                <a:solidFill>
                  <a:schemeClr val="tx1"/>
                </a:solidFill>
                <a:latin typeface="楷体" panose="02010609060101010101" pitchFamily="49" charset="-122"/>
                <a:ea typeface="楷体" panose="02010609060101010101" pitchFamily="49" charset="-122"/>
              </a:rPr>
              <a:t>以提拉克为首的国大党激进派主张联合人民群众的力量，进行一切形式的斗争，推翻殖民统治，实现民族独立</a:t>
            </a:r>
          </a:p>
        </p:txBody>
      </p:sp>
      <p:sp>
        <p:nvSpPr>
          <p:cNvPr id="57" name="文本框 56"/>
          <p:cNvSpPr txBox="1"/>
          <p:nvPr>
            <p:custDataLst>
              <p:tags r:id="rId18"/>
            </p:custDataLst>
          </p:nvPr>
        </p:nvSpPr>
        <p:spPr>
          <a:xfrm>
            <a:off x="5395955" y="3698340"/>
            <a:ext cx="3405194" cy="460375"/>
          </a:xfrm>
          <a:prstGeom prst="rect">
            <a:avLst/>
          </a:prstGeom>
          <a:noFill/>
        </p:spPr>
        <p:txBody>
          <a:bodyPr wrap="square" rtlCol="0">
            <a:spAutoFit/>
          </a:bodyPr>
          <a:lstStyle/>
          <a:p>
            <a:r>
              <a:rPr lang="zh-CN" altLang="en-US" sz="2400" b="1" smtClean="0">
                <a:solidFill>
                  <a:schemeClr val="tx1"/>
                </a:solidFill>
                <a:latin typeface="黑体" panose="02010609060101010101" pitchFamily="49" charset="-122"/>
                <a:ea typeface="黑体" panose="02010609060101010101" pitchFamily="49" charset="-122"/>
                <a:cs typeface="+mj-cs"/>
              </a:rPr>
              <a:t>反英斗争出现新高潮</a:t>
            </a:r>
          </a:p>
        </p:txBody>
      </p:sp>
      <p:sp>
        <p:nvSpPr>
          <p:cNvPr id="58" name="文本框 57"/>
          <p:cNvSpPr txBox="1"/>
          <p:nvPr>
            <p:custDataLst>
              <p:tags r:id="rId19"/>
            </p:custDataLst>
          </p:nvPr>
        </p:nvSpPr>
        <p:spPr>
          <a:xfrm>
            <a:off x="8508222" y="2804368"/>
            <a:ext cx="3639537" cy="1322070"/>
          </a:xfrm>
          <a:prstGeom prst="rect">
            <a:avLst/>
          </a:prstGeom>
          <a:noFill/>
        </p:spPr>
        <p:txBody>
          <a:bodyPr wrap="square" rtlCol="0">
            <a:spAutoFit/>
          </a:bodyPr>
          <a:lstStyle/>
          <a:p>
            <a:r>
              <a:rPr lang="zh-CN" altLang="en-US" sz="2000" smtClean="0">
                <a:solidFill>
                  <a:schemeClr val="dk1"/>
                </a:solidFill>
                <a:latin typeface="楷体" panose="02010609060101010101" pitchFamily="49" charset="-122"/>
                <a:ea typeface="楷体" panose="02010609060101010101" pitchFamily="49" charset="-122"/>
                <a:cs typeface="楷体" panose="02010609060101010101" pitchFamily="49" charset="-122"/>
              </a:rPr>
              <a:t>提拉克被捕，孟买</a:t>
            </a:r>
            <a:r>
              <a:rPr lang="en-US" altLang="zh-CN" sz="2000" smtClean="0">
                <a:solidFill>
                  <a:schemeClr val="dk1"/>
                </a:solidFill>
                <a:latin typeface="楷体" panose="02010609060101010101" pitchFamily="49" charset="-122"/>
                <a:ea typeface="楷体" panose="02010609060101010101" pitchFamily="49" charset="-122"/>
                <a:cs typeface="楷体" panose="02010609060101010101" pitchFamily="49" charset="-122"/>
              </a:rPr>
              <a:t>10</a:t>
            </a:r>
            <a:r>
              <a:rPr lang="zh-CN" altLang="en-US" sz="2000" smtClean="0">
                <a:solidFill>
                  <a:schemeClr val="dk1"/>
                </a:solidFill>
                <a:latin typeface="楷体" panose="02010609060101010101" pitchFamily="49" charset="-122"/>
                <a:ea typeface="楷体" panose="02010609060101010101" pitchFamily="49" charset="-122"/>
                <a:cs typeface="楷体" panose="02010609060101010101" pitchFamily="49" charset="-122"/>
              </a:rPr>
              <a:t>多万工人举行政治总罢工，要求将其释放，成为</a:t>
            </a:r>
            <a:r>
              <a:rPr lang="en-US" altLang="zh-CN" sz="2000" smtClean="0">
                <a:solidFill>
                  <a:schemeClr val="dk1"/>
                </a:solidFill>
                <a:latin typeface="楷体" panose="02010609060101010101" pitchFamily="49" charset="-122"/>
                <a:ea typeface="楷体" panose="02010609060101010101" pitchFamily="49" charset="-122"/>
                <a:cs typeface="楷体" panose="02010609060101010101" pitchFamily="49" charset="-122"/>
              </a:rPr>
              <a:t>20</a:t>
            </a:r>
            <a:r>
              <a:rPr lang="zh-CN" altLang="en-US" sz="2000" smtClean="0">
                <a:solidFill>
                  <a:schemeClr val="dk1"/>
                </a:solidFill>
                <a:latin typeface="楷体" panose="02010609060101010101" pitchFamily="49" charset="-122"/>
                <a:ea typeface="楷体" panose="02010609060101010101" pitchFamily="49" charset="-122"/>
                <a:cs typeface="楷体" panose="02010609060101010101" pitchFamily="49" charset="-122"/>
              </a:rPr>
              <a:t>世纪初印度人民反英斗争的高潮</a:t>
            </a:r>
          </a:p>
        </p:txBody>
      </p:sp>
      <p:sp>
        <p:nvSpPr>
          <p:cNvPr id="60" name="文本框 59"/>
          <p:cNvSpPr txBox="1"/>
          <p:nvPr>
            <p:custDataLst>
              <p:tags r:id="rId20"/>
            </p:custDataLst>
          </p:nvPr>
        </p:nvSpPr>
        <p:spPr>
          <a:xfrm>
            <a:off x="8508222" y="2308922"/>
            <a:ext cx="3545510" cy="460375"/>
          </a:xfrm>
          <a:prstGeom prst="rect">
            <a:avLst/>
          </a:prstGeom>
          <a:noFill/>
        </p:spPr>
        <p:txBody>
          <a:bodyPr wrap="square" rtlCol="0">
            <a:spAutoFit/>
          </a:bodyPr>
          <a:lstStyle/>
          <a:p>
            <a:r>
              <a:rPr lang="zh-CN" altLang="en-US" sz="2400" b="1" spc="-150" smtClean="0">
                <a:solidFill>
                  <a:schemeClr val="tx1"/>
                </a:solidFill>
                <a:uFillTx/>
                <a:latin typeface="黑体" panose="02010609060101010101" pitchFamily="49" charset="-122"/>
                <a:ea typeface="黑体" panose="02010609060101010101" pitchFamily="49" charset="-122"/>
                <a:cs typeface="+mj-cs"/>
              </a:rPr>
              <a:t>无产阶级登上历史舞台</a:t>
            </a:r>
          </a:p>
        </p:txBody>
      </p:sp>
      <p:pic>
        <p:nvPicPr>
          <p:cNvPr id="6" name="图片 5"/>
          <p:cNvPicPr>
            <a:picLocks noChangeAspect="1"/>
          </p:cNvPicPr>
          <p:nvPr/>
        </p:nvPicPr>
        <p:blipFill>
          <a:blip r:embed="rId21"/>
          <a:srcRect l="6729" t="1185" r="11021" b="1145"/>
          <a:stretch>
            <a:fillRect/>
          </a:stretch>
        </p:blipFill>
        <p:spPr>
          <a:xfrm>
            <a:off x="309880" y="1408430"/>
            <a:ext cx="1888490" cy="2366645"/>
          </a:xfrm>
          <a:prstGeom prst="ellipse">
            <a:avLst/>
          </a:prstGeom>
          <a:effectLst>
            <a:outerShdw blurRad="50800" dist="38100" dir="2700000" algn="tl" rotWithShape="0">
              <a:prstClr val="black">
                <a:alpha val="40000"/>
              </a:prstClr>
            </a:outerShdw>
          </a:effectLst>
        </p:spPr>
      </p:pic>
      <p:sp>
        <p:nvSpPr>
          <p:cNvPr id="13" name="文本框 12"/>
          <p:cNvSpPr txBox="1"/>
          <p:nvPr/>
        </p:nvSpPr>
        <p:spPr>
          <a:xfrm>
            <a:off x="2198370" y="2021840"/>
            <a:ext cx="4509770" cy="1753235"/>
          </a:xfrm>
          <a:prstGeom prst="rect">
            <a:avLst/>
          </a:prstGeom>
          <a:noFill/>
        </p:spPr>
        <p:txBody>
          <a:bodyPr wrap="square" rtlCol="0">
            <a:spAutoFit/>
          </a:bodyPr>
          <a:lstStyle/>
          <a:p>
            <a:pPr algn="just"/>
            <a:r>
              <a:rPr>
                <a:solidFill>
                  <a:schemeClr val="tx1"/>
                </a:solidFill>
                <a:latin typeface="宋体" panose="02010600030101010101" pitchFamily="2" charset="-122"/>
                <a:ea typeface="宋体" panose="02010600030101010101" pitchFamily="2" charset="-122"/>
                <a:cs typeface="黑体" panose="02010609060101010101" pitchFamily="49" charset="-122"/>
              </a:rPr>
              <a:t>◎</a:t>
            </a:r>
            <a:r>
              <a:rPr lang="zh-CN">
                <a:solidFill>
                  <a:schemeClr val="tx1"/>
                </a:solidFill>
                <a:latin typeface="宋体" panose="02010600030101010101" pitchFamily="2" charset="-122"/>
                <a:ea typeface="宋体" panose="02010600030101010101" pitchFamily="2" charset="-122"/>
                <a:cs typeface="黑体" panose="02010609060101010101" pitchFamily="49" charset="-122"/>
              </a:rPr>
              <a:t>提拉克（</a:t>
            </a:r>
            <a:r>
              <a:rPr lang="en-US" altLang="zh-CN">
                <a:solidFill>
                  <a:schemeClr val="tx1"/>
                </a:solidFill>
                <a:latin typeface="宋体" panose="02010600030101010101" pitchFamily="2" charset="-122"/>
                <a:ea typeface="宋体" panose="02010600030101010101" pitchFamily="2" charset="-122"/>
                <a:cs typeface="黑体" panose="02010609060101010101" pitchFamily="49" charset="-122"/>
              </a:rPr>
              <a:t>1856-1920</a:t>
            </a:r>
            <a:r>
              <a:rPr lang="zh-CN">
                <a:solidFill>
                  <a:schemeClr val="tx1"/>
                </a:solidFill>
                <a:latin typeface="宋体" panose="02010600030101010101" pitchFamily="2" charset="-122"/>
                <a:ea typeface="宋体" panose="02010600030101010101" pitchFamily="2" charset="-122"/>
                <a:cs typeface="黑体" panose="02010609060101010101" pitchFamily="49" charset="-122"/>
              </a:rPr>
              <a:t>）</a:t>
            </a:r>
          </a:p>
          <a:p>
            <a:pPr algn="just"/>
            <a:r>
              <a:rPr lang="zh-CN">
                <a:solidFill>
                  <a:schemeClr val="tx1"/>
                </a:solidFill>
                <a:latin typeface="楷体" panose="02010609060101010101" pitchFamily="49" charset="-122"/>
                <a:ea typeface="楷体" panose="02010609060101010101" pitchFamily="49" charset="-122"/>
                <a:cs typeface="楷体" panose="02010609060101010101" pitchFamily="49" charset="-122"/>
              </a:rPr>
              <a:t>    1908年夏天，孟买高级法院审判提拉克，审理过程持续10天。提拉克英勇不屈，在法庭上捍卫印度人民争取民族解放的权利，将法庭变成了宣讲民族独立的战场，但还是被判处6年监禁。</a:t>
            </a:r>
          </a:p>
        </p:txBody>
      </p:sp>
      <p:grpSp>
        <p:nvGrpSpPr>
          <p:cNvPr id="473" name="组合 472"/>
          <p:cNvGrpSpPr/>
          <p:nvPr/>
        </p:nvGrpSpPr>
        <p:grpSpPr>
          <a:xfrm>
            <a:off x="265430" y="-164465"/>
            <a:ext cx="5698490" cy="1111250"/>
            <a:chOff x="726" y="-228"/>
            <a:chExt cx="8974" cy="1750"/>
          </a:xfrm>
        </p:grpSpPr>
        <p:grpSp>
          <p:nvGrpSpPr>
            <p:cNvPr id="464" name="组合 463"/>
            <p:cNvGrpSpPr/>
            <p:nvPr>
              <p:custDataLst>
                <p:tags r:id="rId22"/>
              </p:custDataLst>
            </p:nvPr>
          </p:nvGrpSpPr>
          <p:grpSpPr>
            <a:xfrm>
              <a:off x="726" y="-228"/>
              <a:ext cx="8974" cy="1750"/>
              <a:chOff x="726" y="-228"/>
              <a:chExt cx="8974" cy="1750"/>
            </a:xfrm>
          </p:grpSpPr>
          <p:grpSp>
            <p:nvGrpSpPr>
              <p:cNvPr id="465" name="组合 464"/>
              <p:cNvGrpSpPr/>
              <p:nvPr>
                <p:custDataLst>
                  <p:tags r:id="rId23"/>
                </p:custDataLst>
              </p:nvPr>
            </p:nvGrpSpPr>
            <p:grpSpPr>
              <a:xfrm>
                <a:off x="726" y="-228"/>
                <a:ext cx="8975" cy="720"/>
                <a:chOff x="-11430" y="173989"/>
                <a:chExt cx="4115435" cy="457203"/>
              </a:xfrm>
            </p:grpSpPr>
            <p:sp>
              <p:nvSpPr>
                <p:cNvPr id="466" name="矩形 465"/>
                <p:cNvSpPr/>
                <p:nvPr>
                  <p:custDataLst>
                    <p:tags r:id="rId24"/>
                  </p:custDataLst>
                </p:nvPr>
              </p:nvSpPr>
              <p:spPr>
                <a:xfrm>
                  <a:off x="-11430" y="173989"/>
                  <a:ext cx="76201" cy="30480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467" name="直接连接符 466"/>
                <p:cNvCxnSpPr/>
                <p:nvPr>
                  <p:custDataLst>
                    <p:tags r:id="rId25"/>
                  </p:custDataLst>
                </p:nvPr>
              </p:nvCxnSpPr>
              <p:spPr>
                <a:xfrm>
                  <a:off x="64770" y="326390"/>
                  <a:ext cx="4039235" cy="0"/>
                </a:xfrm>
                <a:prstGeom prst="line">
                  <a:avLst/>
                </a:prstGeom>
                <a:ln w="25400" cap="sq">
                  <a:tailEnd type="oval"/>
                </a:ln>
              </p:spPr>
              <p:style>
                <a:lnRef idx="1">
                  <a:schemeClr val="accent1"/>
                </a:lnRef>
                <a:fillRef idx="0">
                  <a:schemeClr val="accent1"/>
                </a:fillRef>
                <a:effectRef idx="0">
                  <a:schemeClr val="accent1"/>
                </a:effectRef>
                <a:fontRef idx="minor">
                  <a:schemeClr val="tx1"/>
                </a:fontRef>
              </p:style>
            </p:cxnSp>
            <p:cxnSp>
              <p:nvCxnSpPr>
                <p:cNvPr id="468" name="直接连接符 467"/>
                <p:cNvCxnSpPr/>
                <p:nvPr>
                  <p:custDataLst>
                    <p:tags r:id="rId26"/>
                  </p:custDataLst>
                </p:nvPr>
              </p:nvCxnSpPr>
              <p:spPr>
                <a:xfrm flipH="1">
                  <a:off x="928370" y="326390"/>
                  <a:ext cx="0" cy="304802"/>
                </a:xfrm>
                <a:prstGeom prst="line">
                  <a:avLst/>
                </a:prstGeom>
                <a:ln w="12700">
                  <a:tailEnd type="oval"/>
                </a:ln>
              </p:spPr>
              <p:style>
                <a:lnRef idx="1">
                  <a:schemeClr val="accent1"/>
                </a:lnRef>
                <a:fillRef idx="0">
                  <a:schemeClr val="accent1"/>
                </a:fillRef>
                <a:effectRef idx="0">
                  <a:schemeClr val="accent1"/>
                </a:effectRef>
                <a:fontRef idx="minor">
                  <a:schemeClr val="tx1"/>
                </a:fontRef>
              </p:style>
            </p:cxnSp>
            <p:cxnSp>
              <p:nvCxnSpPr>
                <p:cNvPr id="469" name="直接连接符 468"/>
                <p:cNvCxnSpPr/>
                <p:nvPr>
                  <p:custDataLst>
                    <p:tags r:id="rId27"/>
                  </p:custDataLst>
                </p:nvPr>
              </p:nvCxnSpPr>
              <p:spPr>
                <a:xfrm flipH="1">
                  <a:off x="2986405" y="326390"/>
                  <a:ext cx="0" cy="304802"/>
                </a:xfrm>
                <a:prstGeom prst="line">
                  <a:avLst/>
                </a:prstGeom>
                <a:ln w="12700">
                  <a:tailEnd type="oval"/>
                </a:ln>
              </p:spPr>
              <p:style>
                <a:lnRef idx="1">
                  <a:schemeClr val="accent1"/>
                </a:lnRef>
                <a:fillRef idx="0">
                  <a:schemeClr val="accent1"/>
                </a:fillRef>
                <a:effectRef idx="0">
                  <a:schemeClr val="accent1"/>
                </a:effectRef>
                <a:fontRef idx="minor">
                  <a:schemeClr val="tx1"/>
                </a:fontRef>
              </p:style>
            </p:cxnSp>
          </p:grpSp>
          <p:sp>
            <p:nvSpPr>
              <p:cNvPr id="470" name="缺角矩形 469"/>
              <p:cNvSpPr/>
              <p:nvPr>
                <p:custDataLst>
                  <p:tags r:id="rId28"/>
                </p:custDataLst>
              </p:nvPr>
            </p:nvSpPr>
            <p:spPr>
              <a:xfrm>
                <a:off x="982" y="420"/>
                <a:ext cx="8269" cy="1103"/>
              </a:xfrm>
              <a:prstGeom prst="plaque">
                <a:avLst/>
              </a:prstGeom>
              <a:noFill/>
              <a:ln w="254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1" name="缺角矩形 470"/>
              <p:cNvSpPr/>
              <p:nvPr>
                <p:custDataLst>
                  <p:tags r:id="rId29"/>
                </p:custDataLst>
              </p:nvPr>
            </p:nvSpPr>
            <p:spPr>
              <a:xfrm>
                <a:off x="1083" y="534"/>
                <a:ext cx="8068" cy="874"/>
              </a:xfrm>
              <a:prstGeom prst="plaque">
                <a:avLst/>
              </a:prstGeom>
              <a:noFill/>
              <a:ln w="12700" cmpd="sng">
                <a:solidFill>
                  <a:schemeClr val="accent1"/>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72" name="Title 6"/>
            <p:cNvSpPr txBox="1"/>
            <p:nvPr>
              <p:custDataLst>
                <p:tags r:id="rId30"/>
              </p:custDataLst>
            </p:nvPr>
          </p:nvSpPr>
          <p:spPr>
            <a:xfrm>
              <a:off x="1320" y="575"/>
              <a:ext cx="6371" cy="792"/>
            </a:xfrm>
            <a:prstGeom prst="rect">
              <a:avLst/>
            </a:prstGeom>
            <a:noFill/>
            <a:ln w="3175">
              <a:noFill/>
              <a:prstDash val="dash"/>
            </a:ln>
            <a:extLst>
              <a:ext uri="{909E8E84-426E-40DD-AFC4-6F175D3DCCD1}">
                <a14:hiddenFill xmlns:a14="http://schemas.microsoft.com/office/drawing/2010/main">
                  <a:solidFill>
                    <a:schemeClr val="bg2"/>
                  </a:solidFill>
                </a14:hiddenFill>
              </a:ext>
            </a:extLst>
          </p:spPr>
          <p:txBody>
            <a:bodyPr wrap="none" lIns="72000" tIns="36195" rIns="72000" bIns="36195" anchor="t" anchorCtr="0">
              <a:spAutoFit/>
            </a:bodyPr>
            <a:lstStyle>
              <a:lvl1pPr algn="l" defTabSz="913765" rtl="0" eaLnBrk="1" latinLnBrk="0" hangingPunct="1">
                <a:lnSpc>
                  <a:spcPct val="90000"/>
                </a:lnSpc>
                <a:spcBef>
                  <a:spcPct val="0"/>
                </a:spcBef>
                <a:buNone/>
                <a:defRPr lang="en-US" sz="2745" b="0" kern="1200" cap="none" spc="-49" baseline="0" smtClean="0">
                  <a:ln w="3175">
                    <a:noFill/>
                  </a:ln>
                  <a:solidFill>
                    <a:schemeClr val="tx1"/>
                  </a:solidFill>
                  <a:effectLst/>
                  <a:latin typeface="+mj-lt"/>
                  <a:ea typeface="+mn-ea"/>
                  <a:cs typeface="Segoe UI" panose="020b0502040204020203" pitchFamily="34" charset="0"/>
                </a:defRPr>
              </a:lvl1pPr>
            </a:lstStyle>
            <a:p>
              <a:pPr marL="0" lvl="0" indent="0" algn="l">
                <a:lnSpc>
                  <a:spcPct val="100000"/>
                </a:lnSpc>
                <a:spcBef>
                  <a:spcPts val="1000"/>
                </a:spcBef>
                <a:spcAft>
                  <a:spcPct val="0"/>
                </a:spcAft>
                <a:buSzTx/>
                <a:buNone/>
              </a:pPr>
              <a:r>
                <a:rPr altLang="zh-CN" sz="2800" b="1" spc="274">
                  <a:ln w="3175">
                    <a:noFill/>
                    <a:prstDash val="dash"/>
                  </a:ln>
                  <a:solidFill>
                    <a:schemeClr val="tx1">
                      <a:lumMod val="75000"/>
                      <a:lumOff val="25000"/>
                    </a:schemeClr>
                  </a:solidFill>
                  <a:uFillTx/>
                  <a:latin typeface="微软雅黑" panose="020b0503020204020204" pitchFamily="34" charset="-122"/>
                  <a:ea typeface="微软雅黑" panose="020b0503020204020204" pitchFamily="34" charset="-122"/>
                  <a:cs typeface="微软雅黑" panose="020b0503020204020204" pitchFamily="34" charset="-122"/>
                  <a:sym typeface="+mn-ea"/>
                </a:rPr>
                <a:t>2.1 </a:t>
              </a:r>
              <a:r>
                <a:rPr lang="zh-CN" altLang="en-US" sz="2800" b="1" spc="274">
                  <a:ln w="3175">
                    <a:noFill/>
                    <a:prstDash val="dash"/>
                  </a:ln>
                  <a:solidFill>
                    <a:schemeClr val="tx1">
                      <a:lumMod val="75000"/>
                      <a:lumOff val="25000"/>
                    </a:schemeClr>
                  </a:solidFill>
                  <a:uFillTx/>
                  <a:latin typeface="微软雅黑" panose="020b0503020204020204" pitchFamily="34" charset="-122"/>
                  <a:ea typeface="微软雅黑" panose="020b0503020204020204" pitchFamily="34" charset="-122"/>
                  <a:cs typeface="微软雅黑" panose="020b0503020204020204" pitchFamily="34" charset="-122"/>
                  <a:sym typeface="+mn-ea"/>
                </a:rPr>
                <a:t>印度民族解放运动</a:t>
              </a:r>
            </a:p>
          </p:txBody>
        </p:sp>
      </p:grpSp>
    </p:spTree>
    <p:custDataLst>
      <p:tags r:id="rId31"/>
    </p:custDataLst>
  </p:cSld>
  <p:clrMapOvr>
    <a:masterClrMapping/>
  </p:clrMapOvr>
  <p:transition/>
  <p:timing/>
</p:sld>
</file>

<file path=ppt/slides/slide2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文本框 2"/>
          <p:cNvSpPr txBox="1"/>
          <p:nvPr/>
        </p:nvSpPr>
        <p:spPr>
          <a:xfrm>
            <a:off x="708660" y="999490"/>
            <a:ext cx="11079480" cy="1991995"/>
          </a:xfrm>
          <a:prstGeom prst="rect">
            <a:avLst/>
          </a:prstGeom>
          <a:noFill/>
        </p:spPr>
        <p:txBody>
          <a:bodyPr wrap="square" rtlCol="0" anchor="t">
            <a:spAutoFit/>
          </a:bodyPr>
          <a:lstStyle/>
          <a:p>
            <a:pPr marL="0" marR="0" lvl="0" indent="0" algn="l" defTabSz="914400" rtl="0" eaLnBrk="1" fontAlgn="auto" latinLnBrk="0" hangingPunct="1">
              <a:lnSpc>
                <a:spcPct val="120000"/>
              </a:lnSpc>
              <a:spcBef>
                <a:spcPts val="500"/>
              </a:spcBef>
              <a:spcAft>
                <a:spcPct val="0"/>
              </a:spcAft>
              <a:buClrTx/>
              <a:buSzTx/>
              <a:buFont typeface="Arial" panose="020b0604020202020204" pitchFamily="34" charset="0"/>
              <a:buNone/>
              <a:defRPr/>
            </a:pPr>
            <a:r>
              <a:rPr lang="zh-CN" altLang="en-US" sz="2400" noProof="0" smtClean="0">
                <a:ln>
                  <a:noFill/>
                </a:ln>
                <a:solidFill>
                  <a:schemeClr val="tx1"/>
                </a:solidFill>
                <a:effectLst/>
                <a:uLnTx/>
                <a:uFillTx/>
                <a:latin typeface="黑体" panose="02010609060101010101" pitchFamily="49" charset="-122"/>
                <a:ea typeface="黑体" panose="02010609060101010101" pitchFamily="49" charset="-122"/>
                <a:cs typeface="黑体" panose="02010609060101010101" pitchFamily="49" charset="-122"/>
                <a:sym typeface="+mn-ea"/>
              </a:rPr>
              <a:t>① 简况：</a:t>
            </a:r>
            <a:r>
              <a:rPr lang="en-US" altLang="zh-CN" sz="2400" noProof="0" smtClean="0">
                <a:ln>
                  <a:noFill/>
                </a:ln>
                <a:solidFill>
                  <a:schemeClr val="tx1"/>
                </a:solidFill>
                <a:effectLst/>
                <a:uLnTx/>
                <a:uFillTx/>
                <a:latin typeface="黑体" panose="02010609060101010101" pitchFamily="49" charset="-122"/>
                <a:ea typeface="黑体" panose="02010609060101010101" pitchFamily="49" charset="-122"/>
                <a:cs typeface="黑体" panose="02010609060101010101" pitchFamily="49" charset="-122"/>
                <a:sym typeface="+mn-ea"/>
              </a:rPr>
              <a:t>1905—1911</a:t>
            </a:r>
            <a:r>
              <a:rPr lang="zh-CN" altLang="en-US" sz="2400" noProof="0" smtClean="0">
                <a:ln>
                  <a:noFill/>
                </a:ln>
                <a:solidFill>
                  <a:schemeClr val="tx1"/>
                </a:solidFill>
                <a:effectLst/>
                <a:uLnTx/>
                <a:uFillTx/>
                <a:latin typeface="黑体" panose="02010609060101010101" pitchFamily="49" charset="-122"/>
                <a:ea typeface="黑体" panose="02010609060101010101" pitchFamily="49" charset="-122"/>
                <a:cs typeface="黑体" panose="02010609060101010101" pitchFamily="49" charset="-122"/>
                <a:sym typeface="+mn-ea"/>
              </a:rPr>
              <a:t>年，伊朗发生立宪革命，制定了伊朗历史上第一部资产阶级性质的宪法， 规定伊朗为君主立宪国家。</a:t>
            </a:r>
            <a:endParaRPr kumimoji="0" lang="zh-CN" altLang="en-US" sz="2400" b="0" i="0" u="none" strike="noStrike" kern="1200" cap="none" spc="0" normalizeH="0" baseline="0" noProof="0" smtClean="0">
              <a:ln>
                <a:noFill/>
              </a:ln>
              <a:solidFill>
                <a:schemeClr val="tx1"/>
              </a:solidFill>
              <a:effectLst/>
              <a:uLnTx/>
              <a:uFillTx/>
              <a:latin typeface="黑体" panose="02010609060101010101" pitchFamily="49" charset="-122"/>
              <a:ea typeface="黑体" panose="02010609060101010101" pitchFamily="49" charset="-122"/>
              <a:cs typeface="黑体" panose="02010609060101010101" pitchFamily="49" charset="-122"/>
            </a:endParaRPr>
          </a:p>
          <a:p>
            <a:pPr marL="0" marR="0" lvl="0" indent="0" algn="l" defTabSz="914400" rtl="0" eaLnBrk="1" fontAlgn="auto" latinLnBrk="0" hangingPunct="1">
              <a:lnSpc>
                <a:spcPct val="120000"/>
              </a:lnSpc>
              <a:spcBef>
                <a:spcPts val="500"/>
              </a:spcBef>
              <a:spcAft>
                <a:spcPct val="0"/>
              </a:spcAft>
              <a:buClrTx/>
              <a:buSzTx/>
              <a:buFont typeface="Arial" panose="020b0604020202020204" pitchFamily="34" charset="0"/>
              <a:buNone/>
              <a:defRPr/>
            </a:pPr>
            <a:r>
              <a:rPr lang="zh-CN" altLang="en-US" sz="2400" noProof="0" smtClean="0">
                <a:ln>
                  <a:noFill/>
                </a:ln>
                <a:solidFill>
                  <a:schemeClr val="tx1"/>
                </a:solidFill>
                <a:effectLst/>
                <a:uLnTx/>
                <a:uFillTx/>
                <a:latin typeface="黑体" panose="02010609060101010101" pitchFamily="49" charset="-122"/>
                <a:ea typeface="黑体" panose="02010609060101010101" pitchFamily="49" charset="-122"/>
                <a:cs typeface="黑体" panose="02010609060101010101" pitchFamily="49" charset="-122"/>
                <a:sym typeface="+mn-ea"/>
              </a:rPr>
              <a:t>② 结果：革命在伊朗统治阶级和俄英等外部势力的联合镇压下失败。</a:t>
            </a:r>
            <a:endParaRPr kumimoji="0" lang="zh-CN" altLang="en-US" sz="2400" b="0" i="0" u="none" strike="noStrike" kern="1200" cap="none" spc="0" normalizeH="0" baseline="0" noProof="0" smtClean="0">
              <a:ln>
                <a:noFill/>
              </a:ln>
              <a:solidFill>
                <a:schemeClr val="tx1"/>
              </a:solidFill>
              <a:effectLst/>
              <a:uLnTx/>
              <a:uFillTx/>
              <a:latin typeface="黑体" panose="02010609060101010101" pitchFamily="49" charset="-122"/>
              <a:ea typeface="黑体" panose="02010609060101010101" pitchFamily="49" charset="-122"/>
              <a:cs typeface="黑体" panose="02010609060101010101" pitchFamily="49" charset="-122"/>
            </a:endParaRPr>
          </a:p>
          <a:p>
            <a:pPr marL="0" marR="0" lvl="0" indent="0" algn="l" defTabSz="914400" rtl="0" eaLnBrk="1" fontAlgn="auto" latinLnBrk="0" hangingPunct="1">
              <a:lnSpc>
                <a:spcPct val="120000"/>
              </a:lnSpc>
              <a:spcBef>
                <a:spcPts val="500"/>
              </a:spcBef>
              <a:spcAft>
                <a:spcPct val="0"/>
              </a:spcAft>
              <a:buClrTx/>
              <a:buSzTx/>
              <a:buFont typeface="Arial" panose="020b0604020202020204" pitchFamily="34" charset="0"/>
              <a:buNone/>
              <a:defRPr/>
            </a:pPr>
            <a:r>
              <a:rPr lang="zh-CN" altLang="en-US" sz="2400" noProof="0" smtClean="0">
                <a:ln>
                  <a:noFill/>
                </a:ln>
                <a:solidFill>
                  <a:schemeClr val="tx1"/>
                </a:solidFill>
                <a:effectLst/>
                <a:uLnTx/>
                <a:uFillTx/>
                <a:latin typeface="黑体" panose="02010609060101010101" pitchFamily="49" charset="-122"/>
                <a:ea typeface="黑体" panose="02010609060101010101" pitchFamily="49" charset="-122"/>
                <a:cs typeface="黑体" panose="02010609060101010101" pitchFamily="49" charset="-122"/>
                <a:sym typeface="+mn-ea"/>
              </a:rPr>
              <a:t>③ 影响：打击了封建主义和外国势力，传播了民族民主革命思想。</a:t>
            </a:r>
          </a:p>
        </p:txBody>
      </p:sp>
      <p:pic>
        <p:nvPicPr>
          <p:cNvPr id="5" name="图片 4"/>
          <p:cNvPicPr>
            <a:picLocks noChangeAspect="1"/>
          </p:cNvPicPr>
          <p:nvPr/>
        </p:nvPicPr>
        <p:blipFill>
          <a:blip r:embed="rId2"/>
          <a:stretch>
            <a:fillRect/>
          </a:stretch>
        </p:blipFill>
        <p:spPr>
          <a:xfrm>
            <a:off x="565785" y="3109595"/>
            <a:ext cx="4899025" cy="3197860"/>
          </a:xfrm>
          <a:prstGeom prst="rect">
            <a:avLst/>
          </a:prstGeom>
          <a:effectLst>
            <a:glow rad="228600">
              <a:schemeClr val="accent4">
                <a:satMod val="175000"/>
                <a:alpha val="40000"/>
              </a:schemeClr>
            </a:glow>
          </a:effectLst>
        </p:spPr>
      </p:pic>
      <p:sp>
        <p:nvSpPr>
          <p:cNvPr id="6" name="文本框 5"/>
          <p:cNvSpPr txBox="1"/>
          <p:nvPr/>
        </p:nvSpPr>
        <p:spPr>
          <a:xfrm>
            <a:off x="5777230" y="5138420"/>
            <a:ext cx="6011545" cy="1568450"/>
          </a:xfrm>
          <a:prstGeom prst="rect">
            <a:avLst/>
          </a:prstGeom>
          <a:noFill/>
          <a:ln w="19050">
            <a:solidFill>
              <a:srgbClr val="0070C0"/>
            </a:solidFill>
            <a:prstDash val="sysDash"/>
          </a:ln>
        </p:spPr>
        <p:txBody>
          <a:bodyPr wrap="square" rtlCol="0" anchor="t">
            <a:spAutoFit/>
          </a:bodyPr>
          <a:lstStyle/>
          <a:p>
            <a:pPr marL="0" marR="0" lvl="0" indent="633730" defTabSz="914400" rtl="0" eaLnBrk="0" fontAlgn="base" hangingPunct="0">
              <a:lnSpc>
                <a:spcPct val="120000"/>
              </a:lnSpc>
              <a:spcBef>
                <a:spcPct val="0"/>
              </a:spcBef>
              <a:spcAft>
                <a:spcPct val="0"/>
              </a:spcAft>
              <a:buClrTx/>
              <a:buSzTx/>
              <a:buFontTx/>
              <a:buNone/>
            </a:pPr>
            <a:r>
              <a:rPr lang="zh-CN" altLang="zh-CN" sz="2000" smtClean="0">
                <a:ln>
                  <a:noFill/>
                </a:ln>
                <a:solidFill>
                  <a:schemeClr val="tx1"/>
                </a:solidFill>
                <a:effectLst/>
                <a:latin typeface="楷体" panose="02010609060101010101" pitchFamily="49" charset="-122"/>
                <a:ea typeface="楷体" panose="02010609060101010101" pitchFamily="49" charset="-122"/>
                <a:cs typeface="楷体" panose="02010609060101010101" pitchFamily="49" charset="-122"/>
                <a:sym typeface="+mn-ea"/>
              </a:rPr>
              <a:t>1906年8月，国王穆扎法尔丁·沙（1896～1907在位）被迫同意召开第一届议会，并把王权移交给王子穆罕默德·阿里（1907～1909在位）。同年，议会通过了伊朗历史上第一部宪法。 </a:t>
            </a:r>
          </a:p>
        </p:txBody>
      </p:sp>
      <p:sp>
        <p:nvSpPr>
          <p:cNvPr id="7" name="TextBox 3"/>
          <p:cNvSpPr txBox="1"/>
          <p:nvPr/>
        </p:nvSpPr>
        <p:spPr>
          <a:xfrm>
            <a:off x="5777865" y="2991485"/>
            <a:ext cx="6010275" cy="1936750"/>
          </a:xfrm>
          <a:prstGeom prst="rect">
            <a:avLst/>
          </a:prstGeom>
          <a:noFill/>
          <a:ln w="19050">
            <a:solidFill>
              <a:srgbClr val="0070C0"/>
            </a:solidFill>
            <a:prstDash val="sysDash"/>
          </a:ln>
        </p:spPr>
        <p:txBody>
          <a:bodyPr wrap="square" lIns="91434" tIns="45717" rIns="91434" bIns="45717" rtlCol="0">
            <a:spAutoFit/>
          </a:bodyPr>
          <a:lstStyle/>
          <a:p>
            <a:r>
              <a:rPr lang="en-US" altLang="zh-CN" sz="2000">
                <a:latin typeface="楷体" panose="02010609060101010101" pitchFamily="49" charset="-122"/>
                <a:ea typeface="楷体" panose="02010609060101010101" pitchFamily="49" charset="-122"/>
              </a:rPr>
              <a:t>   1903——1905</a:t>
            </a:r>
            <a:r>
              <a:rPr lang="zh-CN" altLang="en-US" sz="2000">
                <a:latin typeface="楷体" panose="02010609060101010101" pitchFamily="49" charset="-122"/>
                <a:ea typeface="楷体" panose="02010609060101010101" pitchFamily="49" charset="-122"/>
              </a:rPr>
              <a:t>年，伊朗粮食歉收，外贸锐减。有出国旅游癖好而囊空如洗的国王穆扎法尔丁，</a:t>
            </a:r>
            <a:r>
              <a:rPr lang="en-US" altLang="zh-CN" sz="2000">
                <a:latin typeface="楷体" panose="02010609060101010101" pitchFamily="49" charset="-122"/>
                <a:ea typeface="楷体" panose="02010609060101010101" pitchFamily="49" charset="-122"/>
              </a:rPr>
              <a:t>1900</a:t>
            </a:r>
            <a:r>
              <a:rPr lang="zh-CN" altLang="en-US" sz="2000">
                <a:latin typeface="楷体" panose="02010609060101010101" pitchFamily="49" charset="-122"/>
                <a:ea typeface="楷体" panose="02010609060101010101" pitchFamily="49" charset="-122"/>
              </a:rPr>
              <a:t>年向俄国借款</a:t>
            </a:r>
            <a:r>
              <a:rPr lang="en-US" altLang="zh-CN" sz="2000">
                <a:latin typeface="楷体" panose="02010609060101010101" pitchFamily="49" charset="-122"/>
                <a:ea typeface="楷体" panose="02010609060101010101" pitchFamily="49" charset="-122"/>
              </a:rPr>
              <a:t>240</a:t>
            </a:r>
            <a:r>
              <a:rPr lang="zh-CN" altLang="en-US" sz="2000">
                <a:latin typeface="楷体" panose="02010609060101010101" pitchFamily="49" charset="-122"/>
                <a:ea typeface="楷体" panose="02010609060101010101" pitchFamily="49" charset="-122"/>
              </a:rPr>
              <a:t>万英镑，</a:t>
            </a:r>
            <a:r>
              <a:rPr lang="en-US" altLang="zh-CN" sz="2000">
                <a:latin typeface="楷体" panose="02010609060101010101" pitchFamily="49" charset="-122"/>
                <a:ea typeface="楷体" panose="02010609060101010101" pitchFamily="49" charset="-122"/>
              </a:rPr>
              <a:t>1902</a:t>
            </a:r>
            <a:r>
              <a:rPr lang="zh-CN" altLang="en-US" sz="2000">
                <a:latin typeface="楷体" panose="02010609060101010101" pitchFamily="49" charset="-122"/>
                <a:ea typeface="楷体" panose="02010609060101010101" pitchFamily="49" charset="-122"/>
              </a:rPr>
              <a:t>年再向俄国借款</a:t>
            </a:r>
            <a:r>
              <a:rPr lang="en-US" altLang="zh-CN" sz="2000">
                <a:latin typeface="楷体" panose="02010609060101010101" pitchFamily="49" charset="-122"/>
                <a:ea typeface="楷体" panose="02010609060101010101" pitchFamily="49" charset="-122"/>
              </a:rPr>
              <a:t>100</a:t>
            </a:r>
            <a:r>
              <a:rPr lang="zh-CN" altLang="en-US" sz="2000">
                <a:latin typeface="楷体" panose="02010609060101010101" pitchFamily="49" charset="-122"/>
                <a:ea typeface="楷体" panose="02010609060101010101" pitchFamily="49" charset="-122"/>
              </a:rPr>
              <a:t>万英镑，</a:t>
            </a:r>
            <a:r>
              <a:rPr lang="en-US" altLang="zh-CN" sz="2000">
                <a:latin typeface="楷体" panose="02010609060101010101" pitchFamily="49" charset="-122"/>
                <a:ea typeface="楷体" panose="02010609060101010101" pitchFamily="49" charset="-122"/>
              </a:rPr>
              <a:t>1903</a:t>
            </a:r>
            <a:r>
              <a:rPr lang="zh-CN" altLang="en-US" sz="2000">
                <a:latin typeface="楷体" panose="02010609060101010101" pitchFamily="49" charset="-122"/>
                <a:ea typeface="楷体" panose="02010609060101010101" pitchFamily="49" charset="-122"/>
              </a:rPr>
              <a:t>年向英国借款</a:t>
            </a:r>
            <a:r>
              <a:rPr lang="en-US" altLang="zh-CN" sz="2000">
                <a:latin typeface="楷体" panose="02010609060101010101" pitchFamily="49" charset="-122"/>
                <a:ea typeface="楷体" panose="02010609060101010101" pitchFamily="49" charset="-122"/>
              </a:rPr>
              <a:t>30</a:t>
            </a:r>
            <a:r>
              <a:rPr lang="zh-CN" altLang="en-US" sz="2000">
                <a:latin typeface="楷体" panose="02010609060101010101" pitchFamily="49" charset="-122"/>
                <a:ea typeface="楷体" panose="02010609060101010101" pitchFamily="49" charset="-122"/>
              </a:rPr>
              <a:t>万英镑，而</a:t>
            </a:r>
            <a:r>
              <a:rPr lang="en-US" altLang="zh-CN" sz="2000">
                <a:latin typeface="楷体" panose="02010609060101010101" pitchFamily="49" charset="-122"/>
                <a:ea typeface="楷体" panose="02010609060101010101" pitchFamily="49" charset="-122"/>
              </a:rPr>
              <a:t>1905</a:t>
            </a:r>
            <a:r>
              <a:rPr lang="zh-CN" altLang="en-US" sz="2000">
                <a:latin typeface="楷体" panose="02010609060101010101" pitchFamily="49" charset="-122"/>
                <a:ea typeface="楷体" panose="02010609060101010101" pitchFamily="49" charset="-122"/>
              </a:rPr>
              <a:t>年又试图再向俄国借款。国王借外债出国旅游的行动，激起各阶层的不满。     </a:t>
            </a:r>
            <a:r>
              <a:rPr lang="en-US" altLang="zh-CN" sz="2000"/>
              <a:t> ——</a:t>
            </a:r>
            <a:r>
              <a:rPr lang="zh-CN" altLang="en-US" sz="2000"/>
              <a:t>吴、齐</a:t>
            </a:r>
            <a:r>
              <a:rPr lang="en-US" altLang="zh-CN" sz="2000"/>
              <a:t>《</a:t>
            </a:r>
            <a:r>
              <a:rPr lang="zh-CN" altLang="en-US" sz="2000"/>
              <a:t>世界史</a:t>
            </a:r>
            <a:r>
              <a:rPr lang="en-US" altLang="zh-CN" sz="2000"/>
              <a:t>》</a:t>
            </a:r>
            <a:endParaRPr lang="zh-CN" altLang="en-US" sz="2000"/>
          </a:p>
        </p:txBody>
      </p:sp>
      <p:grpSp>
        <p:nvGrpSpPr>
          <p:cNvPr id="473" name="组合 472"/>
          <p:cNvGrpSpPr/>
          <p:nvPr/>
        </p:nvGrpSpPr>
        <p:grpSpPr>
          <a:xfrm>
            <a:off x="221615" y="-173355"/>
            <a:ext cx="3959225" cy="1111250"/>
            <a:chOff x="726" y="-228"/>
            <a:chExt cx="8974" cy="1750"/>
          </a:xfrm>
        </p:grpSpPr>
        <p:grpSp>
          <p:nvGrpSpPr>
            <p:cNvPr id="464" name="组合 463"/>
            <p:cNvGrpSpPr/>
            <p:nvPr>
              <p:custDataLst>
                <p:tags r:id="rId3"/>
              </p:custDataLst>
            </p:nvPr>
          </p:nvGrpSpPr>
          <p:grpSpPr>
            <a:xfrm>
              <a:off x="726" y="-228"/>
              <a:ext cx="8974" cy="1750"/>
              <a:chOff x="726" y="-228"/>
              <a:chExt cx="8974" cy="1750"/>
            </a:xfrm>
          </p:grpSpPr>
          <p:grpSp>
            <p:nvGrpSpPr>
              <p:cNvPr id="465" name="组合 464"/>
              <p:cNvGrpSpPr/>
              <p:nvPr>
                <p:custDataLst>
                  <p:tags r:id="rId4"/>
                </p:custDataLst>
              </p:nvPr>
            </p:nvGrpSpPr>
            <p:grpSpPr>
              <a:xfrm>
                <a:off x="726" y="-228"/>
                <a:ext cx="8975" cy="720"/>
                <a:chOff x="-11430" y="173989"/>
                <a:chExt cx="4115435" cy="457203"/>
              </a:xfrm>
            </p:grpSpPr>
            <p:sp>
              <p:nvSpPr>
                <p:cNvPr id="466" name="矩形 465"/>
                <p:cNvSpPr/>
                <p:nvPr>
                  <p:custDataLst>
                    <p:tags r:id="rId5"/>
                  </p:custDataLst>
                </p:nvPr>
              </p:nvSpPr>
              <p:spPr>
                <a:xfrm>
                  <a:off x="-11430" y="173989"/>
                  <a:ext cx="76201" cy="30480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467" name="直接连接符 466"/>
                <p:cNvCxnSpPr/>
                <p:nvPr>
                  <p:custDataLst>
                    <p:tags r:id="rId6"/>
                  </p:custDataLst>
                </p:nvPr>
              </p:nvCxnSpPr>
              <p:spPr>
                <a:xfrm>
                  <a:off x="64770" y="326390"/>
                  <a:ext cx="4039235" cy="0"/>
                </a:xfrm>
                <a:prstGeom prst="line">
                  <a:avLst/>
                </a:prstGeom>
                <a:ln w="25400" cap="sq">
                  <a:tailEnd type="oval"/>
                </a:ln>
              </p:spPr>
              <p:style>
                <a:lnRef idx="1">
                  <a:schemeClr val="accent1"/>
                </a:lnRef>
                <a:fillRef idx="0">
                  <a:schemeClr val="accent1"/>
                </a:fillRef>
                <a:effectRef idx="0">
                  <a:schemeClr val="accent1"/>
                </a:effectRef>
                <a:fontRef idx="minor">
                  <a:schemeClr val="tx1"/>
                </a:fontRef>
              </p:style>
            </p:cxnSp>
            <p:cxnSp>
              <p:nvCxnSpPr>
                <p:cNvPr id="468" name="直接连接符 467"/>
                <p:cNvCxnSpPr/>
                <p:nvPr>
                  <p:custDataLst>
                    <p:tags r:id="rId7"/>
                  </p:custDataLst>
                </p:nvPr>
              </p:nvCxnSpPr>
              <p:spPr>
                <a:xfrm flipH="1">
                  <a:off x="928370" y="326390"/>
                  <a:ext cx="0" cy="304802"/>
                </a:xfrm>
                <a:prstGeom prst="line">
                  <a:avLst/>
                </a:prstGeom>
                <a:ln w="12700">
                  <a:tailEnd type="oval"/>
                </a:ln>
              </p:spPr>
              <p:style>
                <a:lnRef idx="1">
                  <a:schemeClr val="accent1"/>
                </a:lnRef>
                <a:fillRef idx="0">
                  <a:schemeClr val="accent1"/>
                </a:fillRef>
                <a:effectRef idx="0">
                  <a:schemeClr val="accent1"/>
                </a:effectRef>
                <a:fontRef idx="minor">
                  <a:schemeClr val="tx1"/>
                </a:fontRef>
              </p:style>
            </p:cxnSp>
            <p:cxnSp>
              <p:nvCxnSpPr>
                <p:cNvPr id="469" name="直接连接符 468"/>
                <p:cNvCxnSpPr/>
                <p:nvPr>
                  <p:custDataLst>
                    <p:tags r:id="rId8"/>
                  </p:custDataLst>
                </p:nvPr>
              </p:nvCxnSpPr>
              <p:spPr>
                <a:xfrm flipH="1">
                  <a:off x="2986405" y="326390"/>
                  <a:ext cx="0" cy="304802"/>
                </a:xfrm>
                <a:prstGeom prst="line">
                  <a:avLst/>
                </a:prstGeom>
                <a:ln w="12700">
                  <a:tailEnd type="oval"/>
                </a:ln>
              </p:spPr>
              <p:style>
                <a:lnRef idx="1">
                  <a:schemeClr val="accent1"/>
                </a:lnRef>
                <a:fillRef idx="0">
                  <a:schemeClr val="accent1"/>
                </a:fillRef>
                <a:effectRef idx="0">
                  <a:schemeClr val="accent1"/>
                </a:effectRef>
                <a:fontRef idx="minor">
                  <a:schemeClr val="tx1"/>
                </a:fontRef>
              </p:style>
            </p:cxnSp>
          </p:grpSp>
          <p:sp>
            <p:nvSpPr>
              <p:cNvPr id="470" name="缺角矩形 469"/>
              <p:cNvSpPr/>
              <p:nvPr>
                <p:custDataLst>
                  <p:tags r:id="rId9"/>
                </p:custDataLst>
              </p:nvPr>
            </p:nvSpPr>
            <p:spPr>
              <a:xfrm>
                <a:off x="982" y="420"/>
                <a:ext cx="8269" cy="1103"/>
              </a:xfrm>
              <a:prstGeom prst="plaque">
                <a:avLst/>
              </a:prstGeom>
              <a:noFill/>
              <a:ln w="254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1" name="缺角矩形 470"/>
              <p:cNvSpPr/>
              <p:nvPr>
                <p:custDataLst>
                  <p:tags r:id="rId10"/>
                </p:custDataLst>
              </p:nvPr>
            </p:nvSpPr>
            <p:spPr>
              <a:xfrm>
                <a:off x="1083" y="534"/>
                <a:ext cx="8068" cy="874"/>
              </a:xfrm>
              <a:prstGeom prst="plaque">
                <a:avLst/>
              </a:prstGeom>
              <a:noFill/>
              <a:ln w="12700" cmpd="sng">
                <a:solidFill>
                  <a:schemeClr val="accent1"/>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72" name="Title 6"/>
            <p:cNvSpPr txBox="1"/>
            <p:nvPr>
              <p:custDataLst>
                <p:tags r:id="rId11"/>
              </p:custDataLst>
            </p:nvPr>
          </p:nvSpPr>
          <p:spPr>
            <a:xfrm>
              <a:off x="1320" y="575"/>
              <a:ext cx="7831" cy="792"/>
            </a:xfrm>
            <a:prstGeom prst="rect">
              <a:avLst/>
            </a:prstGeom>
            <a:noFill/>
            <a:ln w="3175">
              <a:noFill/>
              <a:prstDash val="dash"/>
            </a:ln>
            <a:extLst>
              <a:ext uri="{909E8E84-426E-40DD-AFC4-6F175D3DCCD1}">
                <a14:hiddenFill xmlns:a14="http://schemas.microsoft.com/office/drawing/2010/main">
                  <a:solidFill>
                    <a:schemeClr val="bg2"/>
                  </a:solidFill>
                </a14:hiddenFill>
              </a:ext>
            </a:extLst>
          </p:spPr>
          <p:txBody>
            <a:bodyPr wrap="square" lIns="72000" tIns="36195" rIns="72000" bIns="36195" anchor="t" anchorCtr="0">
              <a:spAutoFit/>
            </a:bodyPr>
            <a:lstStyle>
              <a:lvl1pPr algn="l" defTabSz="913765" rtl="0" eaLnBrk="1" latinLnBrk="0" hangingPunct="1">
                <a:lnSpc>
                  <a:spcPct val="90000"/>
                </a:lnSpc>
                <a:spcBef>
                  <a:spcPct val="0"/>
                </a:spcBef>
                <a:buNone/>
                <a:defRPr lang="en-US" sz="2745" b="0" kern="1200" cap="none" spc="-49" baseline="0" smtClean="0">
                  <a:ln w="3175">
                    <a:noFill/>
                  </a:ln>
                  <a:solidFill>
                    <a:schemeClr val="tx1"/>
                  </a:solidFill>
                  <a:effectLst/>
                  <a:latin typeface="+mj-lt"/>
                  <a:ea typeface="+mn-ea"/>
                  <a:cs typeface="Segoe UI" panose="020b0502040204020203" pitchFamily="34" charset="0"/>
                </a:defRPr>
              </a:lvl1pPr>
            </a:lstStyle>
            <a:p>
              <a:pPr marL="0" lvl="0" indent="0" algn="l">
                <a:lnSpc>
                  <a:spcPct val="100000"/>
                </a:lnSpc>
                <a:spcBef>
                  <a:spcPts val="1000"/>
                </a:spcBef>
                <a:spcAft>
                  <a:spcPct val="0"/>
                </a:spcAft>
                <a:buSzTx/>
                <a:buNone/>
              </a:pPr>
              <a:r>
                <a:rPr altLang="zh-CN" sz="2800" b="1" spc="274">
                  <a:ln w="3175">
                    <a:noFill/>
                    <a:prstDash val="dash"/>
                  </a:ln>
                  <a:solidFill>
                    <a:schemeClr val="tx1">
                      <a:lumMod val="75000"/>
                      <a:lumOff val="25000"/>
                    </a:schemeClr>
                  </a:solidFill>
                  <a:uFillTx/>
                  <a:latin typeface="微软雅黑" panose="020b0503020204020204" pitchFamily="34" charset="-122"/>
                  <a:ea typeface="微软雅黑" panose="020b0503020204020204" pitchFamily="34" charset="-122"/>
                  <a:cs typeface="微软雅黑" panose="020b0503020204020204" pitchFamily="34" charset="-122"/>
                  <a:sym typeface="+mn-ea"/>
                </a:rPr>
                <a:t>2.2 </a:t>
              </a:r>
              <a:r>
                <a:rPr lang="zh-CN" altLang="en-US" sz="2800" b="1" spc="274">
                  <a:ln w="3175">
                    <a:noFill/>
                    <a:prstDash val="dash"/>
                  </a:ln>
                  <a:solidFill>
                    <a:schemeClr val="tx1">
                      <a:lumMod val="75000"/>
                      <a:lumOff val="25000"/>
                    </a:schemeClr>
                  </a:solidFill>
                  <a:uFillTx/>
                  <a:latin typeface="微软雅黑" panose="020b0503020204020204" pitchFamily="34" charset="-122"/>
                  <a:ea typeface="微软雅黑" panose="020b0503020204020204" pitchFamily="34" charset="-122"/>
                  <a:cs typeface="微软雅黑" panose="020b0503020204020204" pitchFamily="34" charset="-122"/>
                  <a:sym typeface="+mn-ea"/>
                </a:rPr>
                <a:t>伊朗立宪运动</a:t>
              </a:r>
            </a:p>
          </p:txBody>
        </p:sp>
      </p:grpSp>
    </p:spTree>
  </p:cSld>
  <p:clrMapOvr>
    <a:masterClrMapping/>
  </p:clrMapOvr>
  <p:transition spd="slow">
    <p:random/>
  </p:transition>
  <p:timing/>
</p:sld>
</file>

<file path=ppt/slides/slide2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Title 6"/>
          <p:cNvSpPr txBox="1"/>
          <p:nvPr>
            <p:custDataLst>
              <p:tags r:id="rId2"/>
            </p:custDataLst>
          </p:nvPr>
        </p:nvSpPr>
        <p:spPr>
          <a:xfrm>
            <a:off x="4979670" y="2574925"/>
            <a:ext cx="6755130" cy="1953260"/>
          </a:xfrm>
          <a:prstGeom prst="rect">
            <a:avLst/>
          </a:prstGeom>
          <a:noFill/>
          <a:ln w="3175">
            <a:noFill/>
            <a:prstDash val="dash"/>
          </a:ln>
        </p:spPr>
        <p:txBody>
          <a:bodyPr wrap="square" lIns="72000" tIns="72000" rIns="72000" bIns="72000" anchor="t" anchorCtr="0">
            <a:noAutofit/>
          </a:bodyPr>
          <a:lstStyle>
            <a:lvl1pPr algn="l" defTabSz="913765" rtl="0" eaLnBrk="1" latinLnBrk="0" hangingPunct="1">
              <a:lnSpc>
                <a:spcPct val="90000"/>
              </a:lnSpc>
              <a:spcBef>
                <a:spcPct val="0"/>
              </a:spcBef>
              <a:buNone/>
              <a:defRPr lang="en-US" sz="2745" b="0" kern="1200" cap="none" spc="-49" baseline="0" smtClean="0">
                <a:ln w="3175">
                  <a:noFill/>
                </a:ln>
                <a:solidFill>
                  <a:schemeClr val="tx1"/>
                </a:solidFill>
                <a:effectLst/>
                <a:latin typeface="+mj-lt"/>
                <a:ea typeface="+mn-ea"/>
                <a:cs typeface="Segoe UI" panose="020b0502040204020203" pitchFamily="34" charset="0"/>
              </a:defRPr>
            </a:lvl1pPr>
          </a:lstStyle>
          <a:p>
            <a:pPr marL="0" marR="0" lvl="0" indent="0" algn="just" defTabSz="913765" rtl="0" eaLnBrk="1" fontAlgn="auto" latinLnBrk="0" hangingPunct="1">
              <a:lnSpc>
                <a:spcPct val="130000"/>
              </a:lnSpc>
              <a:spcBef>
                <a:spcPct val="0"/>
              </a:spcBef>
              <a:spcAft>
                <a:spcPts val="800"/>
              </a:spcAft>
              <a:buSzTx/>
              <a:buFontTx/>
              <a:buNone/>
              <a:defRPr/>
            </a:pPr>
            <a:r>
              <a:rPr kumimoji="0" lang="en-US" altLang="zh-CN" sz="1600" b="0" i="0" kern="1200" cap="none" spc="50" normalizeH="0" noProof="0">
                <a:ln w="3175">
                  <a:noFill/>
                  <a:prstDash val="dash"/>
                </a:ln>
                <a:solidFill>
                  <a:schemeClr val="tx1">
                    <a:lumMod val="65000"/>
                    <a:lumOff val="35000"/>
                  </a:schemeClr>
                </a:solidFill>
                <a:effectLst/>
                <a:latin typeface="Arial" panose="020b0604020202020204" pitchFamily="34" charset="0"/>
                <a:ea typeface="微软雅黑 Light" panose="020b0502040204020203" pitchFamily="34" charset="-122"/>
                <a:cs typeface="微软雅黑" panose="020b0503020204020204" pitchFamily="34" charset="-122"/>
              </a:rPr>
              <a:t>(1)概况：1911年爆发，推翻了清王朝统治，结束了统治中国几千年的君主专制制度，建立了亚洲第一个共和国。</a:t>
            </a:r>
          </a:p>
          <a:p>
            <a:pPr marL="0" marR="0" lvl="0" indent="0" algn="just" defTabSz="913765" rtl="0" eaLnBrk="1" fontAlgn="auto" latinLnBrk="0" hangingPunct="1">
              <a:lnSpc>
                <a:spcPct val="130000"/>
              </a:lnSpc>
              <a:spcBef>
                <a:spcPct val="0"/>
              </a:spcBef>
              <a:spcAft>
                <a:spcPts val="800"/>
              </a:spcAft>
              <a:buSzTx/>
              <a:buFontTx/>
              <a:buNone/>
              <a:defRPr/>
            </a:pPr>
            <a:r>
              <a:rPr kumimoji="0" lang="en-US" altLang="zh-CN" sz="1600" b="0" i="0" kern="1200" cap="none" spc="50" normalizeH="0" noProof="0">
                <a:ln w="3175">
                  <a:noFill/>
                  <a:prstDash val="dash"/>
                </a:ln>
                <a:solidFill>
                  <a:schemeClr val="tx1">
                    <a:lumMod val="65000"/>
                    <a:lumOff val="35000"/>
                  </a:schemeClr>
                </a:solidFill>
                <a:effectLst/>
                <a:latin typeface="Arial" panose="020b0604020202020204" pitchFamily="34" charset="0"/>
                <a:ea typeface="微软雅黑 Light" panose="020b0502040204020203" pitchFamily="34" charset="-122"/>
                <a:cs typeface="微软雅黑" panose="020b0503020204020204" pitchFamily="34" charset="-122"/>
                <a:sym typeface="+mn-ea"/>
              </a:rPr>
              <a:t>(2)意义：辛亥革命开始了比较完全意义上的反帝反封建的民族民主革命。它打开了中国进步潮流的闸门，传播了民主共和理念，极大推动了中华民族思想解放，以巨大的震撼力和影响力推动了中国社会变革。</a:t>
            </a:r>
          </a:p>
          <a:p>
            <a:pPr marL="0" marR="0" lvl="0" indent="-285750" algn="just" defTabSz="913765" rtl="0" eaLnBrk="1" fontAlgn="ctr" latinLnBrk="0" hangingPunct="1">
              <a:lnSpc>
                <a:spcPct val="130000"/>
              </a:lnSpc>
              <a:spcBef>
                <a:spcPts val="1000"/>
              </a:spcBef>
              <a:spcAft>
                <a:spcPct val="0"/>
              </a:spcAft>
              <a:buSzTx/>
              <a:buFont typeface="Wingdings" panose="05000000000000000000" charset="0"/>
              <a:buNone/>
              <a:defRPr/>
            </a:pPr>
            <a:endParaRPr kumimoji="0" lang="en-US" altLang="zh-CN" sz="1600" b="0" i="0" kern="1200" cap="none" spc="50" normalizeH="0" noProof="0">
              <a:ln w="3175">
                <a:noFill/>
                <a:prstDash val="dash"/>
              </a:ln>
              <a:solidFill>
                <a:schemeClr val="tx1">
                  <a:lumMod val="65000"/>
                  <a:lumOff val="35000"/>
                </a:schemeClr>
              </a:solidFill>
              <a:effectLst/>
              <a:latin typeface="Arial" pitchFamily="34" charset="0"/>
              <a:ea typeface="微软雅黑 Light" panose="020b0502040204020203" pitchFamily="34" charset="-122"/>
              <a:cs typeface="微软雅黑" panose="020b0503020204020204" pitchFamily="34" charset="-122"/>
            </a:endParaRPr>
          </a:p>
        </p:txBody>
      </p:sp>
      <p:sp>
        <p:nvSpPr>
          <p:cNvPr id="5" name="Title 6"/>
          <p:cNvSpPr txBox="1"/>
          <p:nvPr>
            <p:custDataLst>
              <p:tags r:id="rId3"/>
            </p:custDataLst>
          </p:nvPr>
        </p:nvSpPr>
        <p:spPr>
          <a:xfrm>
            <a:off x="4979652" y="1749279"/>
            <a:ext cx="6755148" cy="658494"/>
          </a:xfrm>
          <a:prstGeom prst="rect">
            <a:avLst/>
          </a:prstGeom>
          <a:noFill/>
          <a:ln w="3175">
            <a:noFill/>
            <a:prstDash val="dash"/>
          </a:ln>
        </p:spPr>
        <p:txBody>
          <a:bodyPr wrap="square" lIns="72000" tIns="36000" rIns="72000" bIns="36000" anchor="b" anchorCtr="0">
            <a:noAutofit/>
          </a:bodyPr>
          <a:lstStyle>
            <a:lvl1pPr algn="l" defTabSz="913765" rtl="0" eaLnBrk="1" latinLnBrk="0" hangingPunct="1">
              <a:lnSpc>
                <a:spcPct val="90000"/>
              </a:lnSpc>
              <a:spcBef>
                <a:spcPct val="0"/>
              </a:spcBef>
              <a:buNone/>
              <a:defRPr lang="en-US" sz="2745" b="0" kern="1200" cap="none" spc="-49" baseline="0" smtClean="0">
                <a:ln w="3175">
                  <a:noFill/>
                </a:ln>
                <a:solidFill>
                  <a:schemeClr val="tx1"/>
                </a:solidFill>
                <a:effectLst/>
                <a:latin typeface="+mj-lt"/>
                <a:ea typeface="+mn-ea"/>
                <a:cs typeface="Segoe UI" panose="020b0502040204020203" pitchFamily="34" charset="0"/>
              </a:defRPr>
            </a:lvl1pPr>
          </a:lstStyle>
          <a:p>
            <a:pPr marL="0" marR="0" lvl="0" indent="0" algn="l" defTabSz="913765" rtl="0" eaLnBrk="1" fontAlgn="auto" latinLnBrk="0" hangingPunct="1">
              <a:lnSpc>
                <a:spcPct val="100000"/>
              </a:lnSpc>
              <a:spcBef>
                <a:spcPct val="0"/>
              </a:spcBef>
              <a:spcAft>
                <a:spcPct val="0"/>
              </a:spcAft>
              <a:buSzTx/>
              <a:buFontTx/>
              <a:buNone/>
              <a:defRPr/>
            </a:pPr>
            <a:r>
              <a:rPr kumimoji="0" altLang="zh-CN" sz="3600" b="1" i="0" kern="1200" cap="none" spc="150" normalizeH="0" noProof="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uFillTx/>
                <a:latin typeface="Arial" panose="020b0604020202020204" pitchFamily="34" charset="0"/>
                <a:ea typeface="微软雅黑" panose="020b0503020204020204" pitchFamily="34" charset="-122"/>
                <a:cs typeface="微软雅黑" panose="020b0503020204020204" pitchFamily="34" charset="-122"/>
                <a:sym typeface="+mn-ea"/>
              </a:rPr>
              <a:t>2.3 中国辛亥革命</a:t>
            </a:r>
          </a:p>
        </p:txBody>
      </p:sp>
      <p:sp>
        <p:nvSpPr>
          <p:cNvPr id="7" name="任意多边形: 形状 6"/>
          <p:cNvSpPr/>
          <p:nvPr>
            <p:custDataLst>
              <p:tags r:id="rId4"/>
            </p:custDataLst>
          </p:nvPr>
        </p:nvSpPr>
        <p:spPr>
          <a:xfrm rot="10800000">
            <a:off x="10941685" y="932815"/>
            <a:ext cx="761365" cy="930275"/>
          </a:xfrm>
          <a:custGeom>
            <a:gdLst>
              <a:gd name="connsiteX0" fmla="*/ 174788 w 340237"/>
              <a:gd name="connsiteY0" fmla="*/ 0 h 415819"/>
              <a:gd name="connsiteX1" fmla="*/ 340237 w 340237"/>
              <a:gd name="connsiteY1" fmla="*/ 0 h 415819"/>
              <a:gd name="connsiteX2" fmla="*/ 241322 w 340237"/>
              <a:gd name="connsiteY2" fmla="*/ 415819 h 415819"/>
              <a:gd name="connsiteX3" fmla="*/ 0 w 340237"/>
              <a:gd name="connsiteY3" fmla="*/ 415819 h 415819"/>
            </a:gdLst>
            <a:cxnLst>
              <a:cxn ang="0">
                <a:pos x="connsiteX0" y="connsiteY0"/>
              </a:cxn>
              <a:cxn ang="0">
                <a:pos x="connsiteX1" y="connsiteY1"/>
              </a:cxn>
              <a:cxn ang="0">
                <a:pos x="connsiteX2" y="connsiteY2"/>
              </a:cxn>
              <a:cxn ang="0">
                <a:pos x="connsiteX3" y="connsiteY3"/>
              </a:cxn>
            </a:cxnLst>
            <a:rect l="l" t="t" r="r" b="b"/>
            <a:pathLst>
              <a:path w="340237" h="415819">
                <a:moveTo>
                  <a:pt x="174788" y="0"/>
                </a:moveTo>
                <a:lnTo>
                  <a:pt x="340237" y="0"/>
                </a:lnTo>
                <a:lnTo>
                  <a:pt x="241322" y="415819"/>
                </a:lnTo>
                <a:lnTo>
                  <a:pt x="0" y="415819"/>
                </a:lnTo>
                <a:close/>
              </a:path>
            </a:pathLst>
          </a:custGeom>
          <a:solidFill>
            <a:schemeClr val="bg1">
              <a:lumMod val="85000"/>
            </a:schemeClr>
          </a:solidFill>
          <a:ln w="12700" cap="flat" cmpd="sng" algn="ctr">
            <a:noFill/>
            <a:prstDash val="solid"/>
            <a:miter lim="800000"/>
          </a:ln>
          <a:effectLst/>
        </p:spPr>
        <p:txBody>
          <a:bodyPr wrap="square" rtlCol="0" anchor="ct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eaLnBrk="1" fontAlgn="auto" latinLnBrk="0" hangingPunct="1">
              <a:lnSpc>
                <a:spcPct val="100000"/>
              </a:lnSpc>
              <a:spcBef>
                <a:spcPct val="0"/>
              </a:spcBef>
              <a:spcAft>
                <a:spcPct val="0"/>
              </a:spcAft>
              <a:buClrTx/>
              <a:buSzTx/>
              <a:buFontTx/>
              <a:buNone/>
              <a:defRPr/>
            </a:pPr>
            <a:endParaRPr kumimoji="0" lang="zh-CN" altLang="en-US" sz="1800" b="0" i="0" u="none" strike="noStrike" kern="0" cap="none" spc="0" normalizeH="0" baseline="0" noProof="0">
              <a:ln>
                <a:noFill/>
              </a:ln>
              <a:solidFill>
                <a:prstClr val="white"/>
              </a:solidFill>
              <a:effectLst/>
              <a:uLnTx/>
              <a:uFillTx/>
              <a:latin typeface="Arial"/>
              <a:ea typeface="微软雅黑" pitchFamily="34" charset="-122"/>
              <a:cs typeface="+mn-cs"/>
            </a:endParaRPr>
          </a:p>
        </p:txBody>
      </p:sp>
      <p:sp>
        <p:nvSpPr>
          <p:cNvPr id="8" name="任意多边形: 形状 7"/>
          <p:cNvSpPr/>
          <p:nvPr>
            <p:custDataLst>
              <p:tags r:id="rId5"/>
            </p:custDataLst>
          </p:nvPr>
        </p:nvSpPr>
        <p:spPr>
          <a:xfrm rot="10800000">
            <a:off x="10092055" y="932815"/>
            <a:ext cx="761365" cy="930275"/>
          </a:xfrm>
          <a:custGeom>
            <a:gdLst>
              <a:gd name="connsiteX0" fmla="*/ 174788 w 340237"/>
              <a:gd name="connsiteY0" fmla="*/ 0 h 415819"/>
              <a:gd name="connsiteX1" fmla="*/ 340237 w 340237"/>
              <a:gd name="connsiteY1" fmla="*/ 0 h 415819"/>
              <a:gd name="connsiteX2" fmla="*/ 241322 w 340237"/>
              <a:gd name="connsiteY2" fmla="*/ 415819 h 415819"/>
              <a:gd name="connsiteX3" fmla="*/ 0 w 340237"/>
              <a:gd name="connsiteY3" fmla="*/ 415819 h 415819"/>
            </a:gdLst>
            <a:cxnLst>
              <a:cxn ang="0">
                <a:pos x="connsiteX0" y="connsiteY0"/>
              </a:cxn>
              <a:cxn ang="0">
                <a:pos x="connsiteX1" y="connsiteY1"/>
              </a:cxn>
              <a:cxn ang="0">
                <a:pos x="connsiteX2" y="connsiteY2"/>
              </a:cxn>
              <a:cxn ang="0">
                <a:pos x="connsiteX3" y="connsiteY3"/>
              </a:cxn>
            </a:cxnLst>
            <a:rect l="l" t="t" r="r" b="b"/>
            <a:pathLst>
              <a:path w="340237" h="415819">
                <a:moveTo>
                  <a:pt x="174788" y="0"/>
                </a:moveTo>
                <a:lnTo>
                  <a:pt x="340237" y="0"/>
                </a:lnTo>
                <a:lnTo>
                  <a:pt x="241322" y="415819"/>
                </a:lnTo>
                <a:lnTo>
                  <a:pt x="0" y="415819"/>
                </a:lnTo>
                <a:close/>
              </a:path>
            </a:pathLst>
          </a:custGeom>
          <a:solidFill>
            <a:schemeClr val="bg1">
              <a:lumMod val="85000"/>
            </a:schemeClr>
          </a:solidFill>
          <a:ln w="12700" cap="flat" cmpd="sng" algn="ctr">
            <a:noFill/>
            <a:prstDash val="solid"/>
            <a:miter lim="800000"/>
          </a:ln>
          <a:effectLst/>
        </p:spPr>
        <p:txBody>
          <a:bodyPr wrap="square" rtlCol="0" anchor="ct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eaLnBrk="1" fontAlgn="auto" latinLnBrk="0" hangingPunct="1">
              <a:lnSpc>
                <a:spcPct val="100000"/>
              </a:lnSpc>
              <a:spcBef>
                <a:spcPct val="0"/>
              </a:spcBef>
              <a:spcAft>
                <a:spcPct val="0"/>
              </a:spcAft>
              <a:buClrTx/>
              <a:buSzTx/>
              <a:buFontTx/>
              <a:buNone/>
              <a:defRPr/>
            </a:pPr>
            <a:endParaRPr kumimoji="0" lang="zh-CN" altLang="en-US" sz="1800" b="0" i="0" u="none" strike="noStrike" kern="0" cap="none" spc="0" normalizeH="0" baseline="0" noProof="0">
              <a:ln>
                <a:noFill/>
              </a:ln>
              <a:solidFill>
                <a:prstClr val="white"/>
              </a:solidFill>
              <a:effectLst/>
              <a:uLnTx/>
              <a:uFillTx/>
              <a:latin typeface="Arial"/>
              <a:ea typeface="微软雅黑" panose="020b0503020204020204" pitchFamily="34" charset="-122"/>
              <a:cs typeface="+mn-cs"/>
            </a:endParaRPr>
          </a:p>
        </p:txBody>
      </p:sp>
      <p:grpSp>
        <p:nvGrpSpPr>
          <p:cNvPr id="2" name="组合 1"/>
          <p:cNvGrpSpPr/>
          <p:nvPr>
            <p:custDataLst>
              <p:tags r:id="rId6"/>
            </p:custDataLst>
          </p:nvPr>
        </p:nvGrpSpPr>
        <p:grpSpPr>
          <a:xfrm>
            <a:off x="0" y="1216660"/>
            <a:ext cx="4522470" cy="4424045"/>
            <a:chOff x="0" y="1916"/>
            <a:chExt cx="7122" cy="6967"/>
          </a:xfrm>
        </p:grpSpPr>
        <p:sp>
          <p:nvSpPr>
            <p:cNvPr id="9" name="PA-矩形 1"/>
            <p:cNvSpPr/>
            <p:nvPr>
              <p:custDataLst>
                <p:tags r:id="rId7"/>
              </p:custDataLst>
            </p:nvPr>
          </p:nvSpPr>
          <p:spPr>
            <a:xfrm>
              <a:off x="542" y="1916"/>
              <a:ext cx="1335" cy="6967"/>
            </a:xfrm>
            <a:prstGeom prst="rect">
              <a:avLst/>
            </a:prstGeom>
            <a:blipFill dpi="0" rotWithShape="0">
              <a:blip r:embed="rId8"/>
              <a:stretch>
                <a:fillRect l="-58000" t="-14000" r="-410000" b="-14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PA-矩形 2"/>
            <p:cNvSpPr/>
            <p:nvPr>
              <p:custDataLst>
                <p:tags r:id="rId9"/>
              </p:custDataLst>
            </p:nvPr>
          </p:nvSpPr>
          <p:spPr>
            <a:xfrm>
              <a:off x="1955" y="1916"/>
              <a:ext cx="755" cy="6967"/>
            </a:xfrm>
            <a:prstGeom prst="rect">
              <a:avLst/>
            </a:prstGeom>
            <a:blipFill dpi="0" rotWithShape="0">
              <a:blip r:embed="rId8"/>
              <a:stretch>
                <a:fillRect l="-290000" t="-14000" r="-615000" b="-14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PA-矩形 3"/>
            <p:cNvSpPr/>
            <p:nvPr>
              <p:custDataLst>
                <p:tags r:id="rId10"/>
              </p:custDataLst>
            </p:nvPr>
          </p:nvSpPr>
          <p:spPr>
            <a:xfrm>
              <a:off x="194" y="1916"/>
              <a:ext cx="271" cy="6967"/>
            </a:xfrm>
            <a:prstGeom prst="rect">
              <a:avLst/>
            </a:prstGeom>
            <a:blipFill dpi="0" rotWithShape="0">
              <a:blip r:embed="rId8"/>
              <a:stretch>
                <a:fillRect l="-157000" t="-14000" r="-2542000" b="-14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PA-矩形 4"/>
            <p:cNvSpPr/>
            <p:nvPr>
              <p:custDataLst>
                <p:tags r:id="rId11"/>
              </p:custDataLst>
            </p:nvPr>
          </p:nvSpPr>
          <p:spPr>
            <a:xfrm>
              <a:off x="0" y="1916"/>
              <a:ext cx="135" cy="6967"/>
            </a:xfrm>
            <a:prstGeom prst="rect">
              <a:avLst/>
            </a:prstGeom>
            <a:blipFill dpi="0" rotWithShape="0">
              <a:blip r:embed="rId8"/>
              <a:stretch>
                <a:fillRect l="-172000" t="-14000" r="-5347000" b="-14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PA-矩形 5"/>
            <p:cNvSpPr/>
            <p:nvPr>
              <p:custDataLst>
                <p:tags r:id="rId12"/>
              </p:custDataLst>
            </p:nvPr>
          </p:nvSpPr>
          <p:spPr>
            <a:xfrm>
              <a:off x="2787" y="1916"/>
              <a:ext cx="503" cy="6967"/>
            </a:xfrm>
            <a:prstGeom prst="rect">
              <a:avLst/>
            </a:prstGeom>
            <a:blipFill dpi="0" rotWithShape="0">
              <a:blip r:embed="rId8"/>
              <a:stretch>
                <a:fillRect l="-600000" t="-14000" r="-808000" b="-14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PA-矩形 6"/>
            <p:cNvSpPr/>
            <p:nvPr>
              <p:custDataLst>
                <p:tags r:id="rId13"/>
              </p:custDataLst>
            </p:nvPr>
          </p:nvSpPr>
          <p:spPr>
            <a:xfrm>
              <a:off x="3367" y="1916"/>
              <a:ext cx="1955" cy="6967"/>
            </a:xfrm>
            <a:prstGeom prst="rect">
              <a:avLst/>
            </a:prstGeom>
            <a:blipFill dpi="0" rotWithShape="0">
              <a:blip r:embed="rId8"/>
              <a:stretch>
                <a:fillRect l="-184000" t="-14000" r="-104000" b="-14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PA-矩形 7"/>
            <p:cNvSpPr/>
            <p:nvPr>
              <p:custDataLst>
                <p:tags r:id="rId14"/>
              </p:custDataLst>
            </p:nvPr>
          </p:nvSpPr>
          <p:spPr>
            <a:xfrm>
              <a:off x="5400" y="1916"/>
              <a:ext cx="813" cy="6967"/>
            </a:xfrm>
            <a:prstGeom prst="rect">
              <a:avLst/>
            </a:prstGeom>
            <a:blipFill dpi="0" rotWithShape="0">
              <a:blip r:embed="rId8"/>
              <a:stretch>
                <a:fillRect l="-693000" t="-14000" r="-140000" b="-14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PA-矩形 8"/>
            <p:cNvSpPr/>
            <p:nvPr>
              <p:custDataLst>
                <p:tags r:id="rId15"/>
              </p:custDataLst>
            </p:nvPr>
          </p:nvSpPr>
          <p:spPr>
            <a:xfrm>
              <a:off x="6290" y="1916"/>
              <a:ext cx="368" cy="6967"/>
            </a:xfrm>
            <a:prstGeom prst="rect">
              <a:avLst/>
            </a:prstGeom>
            <a:blipFill dpi="0" rotWithShape="0">
              <a:blip r:embed="rId8"/>
              <a:stretch>
                <a:fillRect l="-1772000" t="-14000" r="-189000" b="-14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PA-矩形 9"/>
            <p:cNvSpPr/>
            <p:nvPr>
              <p:custDataLst>
                <p:tags r:id="rId16"/>
              </p:custDataLst>
            </p:nvPr>
          </p:nvSpPr>
          <p:spPr>
            <a:xfrm>
              <a:off x="6735" y="1916"/>
              <a:ext cx="194" cy="6967"/>
            </a:xfrm>
            <a:prstGeom prst="rect">
              <a:avLst/>
            </a:prstGeom>
            <a:blipFill dpi="0" rotWithShape="0">
              <a:blip r:embed="rId8"/>
              <a:stretch>
                <a:fillRect l="-3591000" t="-14000" r="-219000" b="-14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PA-矩形 10"/>
            <p:cNvSpPr/>
            <p:nvPr>
              <p:custDataLst>
                <p:tags r:id="rId17"/>
              </p:custDataLst>
            </p:nvPr>
          </p:nvSpPr>
          <p:spPr>
            <a:xfrm>
              <a:off x="7006" y="1916"/>
              <a:ext cx="116" cy="6967"/>
            </a:xfrm>
            <a:prstGeom prst="rect">
              <a:avLst/>
            </a:prstGeom>
            <a:blipFill dpi="0" rotWithShape="0">
              <a:blip r:embed="rId8"/>
              <a:stretch>
                <a:fillRect l="-6239000" t="-14000" r="-200000" b="-14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6" name="文本框 5"/>
          <p:cNvSpPr txBox="1"/>
          <p:nvPr/>
        </p:nvSpPr>
        <p:spPr>
          <a:xfrm>
            <a:off x="5048885" y="4446905"/>
            <a:ext cx="6685280" cy="2377440"/>
          </a:xfrm>
          <a:prstGeom prst="rect">
            <a:avLst/>
          </a:prstGeom>
          <a:noFill/>
          <a:ln w="12700" cmpd="sng">
            <a:solidFill>
              <a:srgbClr val="00B0F0"/>
            </a:solidFill>
            <a:prstDash val="sysDash"/>
          </a:ln>
        </p:spPr>
        <p:txBody>
          <a:bodyPr wrap="square" rtlCol="0" anchor="t">
            <a:spAutoFit/>
          </a:bodyPr>
          <a:lstStyle/>
          <a:p>
            <a:pPr marL="0" marR="0" lvl="0" indent="-285750" algn="just" defTabSz="913765" rtl="0" eaLnBrk="1" fontAlgn="ctr" latinLnBrk="0" hangingPunct="1">
              <a:lnSpc>
                <a:spcPct val="130000"/>
              </a:lnSpc>
              <a:spcBef>
                <a:spcPts val="1000"/>
              </a:spcBef>
              <a:spcAft>
                <a:spcPct val="0"/>
              </a:spcAft>
              <a:buSzTx/>
              <a:buFont typeface="Wingdings" panose="05000000000000000000" charset="0"/>
              <a:buNone/>
              <a:defRPr/>
            </a:pPr>
            <a:r>
              <a:rPr lang="zh-CN" spc="50" noProof="0">
                <a:ln w="3175">
                  <a:noFill/>
                  <a:prstDash val="dash"/>
                </a:ln>
                <a:solidFill>
                  <a:schemeClr val="tx1">
                    <a:lumMod val="65000"/>
                    <a:lumOff val="35000"/>
                  </a:schemeClr>
                </a:solidFill>
                <a:effectLst/>
                <a:latin typeface="Arial" panose="020b0604020202020204" pitchFamily="34" charset="0"/>
                <a:ea typeface="微软雅黑 Light" panose="020b0502040204020203" pitchFamily="34" charset="-122"/>
                <a:cs typeface="微软雅黑" panose="020b0503020204020204" pitchFamily="34" charset="-122"/>
                <a:sym typeface="+mn-ea"/>
              </a:rPr>
              <a:t>在斗争的高潮中，中国同盟会机关报《民报》发表了大量文章，声援印度和伊朗等国人民的斗争。菲律宾爆发革命后，孙中山一再帮助菲律宾革命者购买武器，而后者也曾捐赠10万元给孙中山作为从事革命活动的经费。中国和越南的革命者也曾互相支持对方的斗争。</a:t>
            </a:r>
            <a:endParaRPr kumimoji="0" lang="zh-CN" b="0" i="0" kern="1200" cap="none" spc="50" normalizeH="0" noProof="0">
              <a:ln w="3175">
                <a:noFill/>
                <a:prstDash val="dash"/>
              </a:ln>
              <a:solidFill>
                <a:schemeClr val="tx1">
                  <a:lumMod val="65000"/>
                  <a:lumOff val="35000"/>
                </a:schemeClr>
              </a:solidFill>
              <a:effectLst/>
              <a:latin typeface="Arial" pitchFamily="34" charset="0"/>
              <a:ea typeface="微软雅黑 Light" panose="020b0502040204020203" pitchFamily="34" charset="-122"/>
              <a:cs typeface="微软雅黑" panose="020b0503020204020204" pitchFamily="34" charset="-122"/>
            </a:endParaRPr>
          </a:p>
          <a:p>
            <a:pPr marL="0" marR="0" lvl="0" indent="-285750" algn="r" defTabSz="913765" rtl="0" eaLnBrk="1" fontAlgn="ctr" latinLnBrk="0" hangingPunct="1">
              <a:lnSpc>
                <a:spcPct val="130000"/>
              </a:lnSpc>
              <a:spcBef>
                <a:spcPts val="1000"/>
              </a:spcBef>
              <a:spcAft>
                <a:spcPct val="0"/>
              </a:spcAft>
              <a:buSzTx/>
              <a:buFont typeface="Wingdings" panose="05000000000000000000" charset="0"/>
              <a:buNone/>
              <a:defRPr/>
            </a:pPr>
            <a:r>
              <a:rPr lang="en-US" altLang="zh-CN" spc="50" noProof="0">
                <a:ln w="3175">
                  <a:noFill/>
                  <a:prstDash val="dash"/>
                </a:ln>
                <a:solidFill>
                  <a:schemeClr val="tx1">
                    <a:lumMod val="65000"/>
                    <a:lumOff val="35000"/>
                  </a:schemeClr>
                </a:solidFill>
                <a:effectLst/>
                <a:latin typeface="Arial" panose="020b0604020202020204" pitchFamily="34" charset="0"/>
                <a:ea typeface="微软雅黑 Light" panose="020b0502040204020203" pitchFamily="34" charset="-122"/>
                <a:cs typeface="微软雅黑" panose="020b0503020204020204" pitchFamily="34" charset="-122"/>
                <a:sym typeface="+mn-ea"/>
              </a:rPr>
              <a:t>——刘宗绪主编《世界近代史》</a:t>
            </a:r>
            <a:endParaRPr lang="zh-CN" altLang="en-US"/>
          </a:p>
        </p:txBody>
      </p:sp>
    </p:spTree>
    <p:custDataLst>
      <p:tags r:id="rId18"/>
    </p:custDataLst>
  </p:cSld>
  <p:clrMapOvr>
    <a:masterClrMapping/>
  </p:clrMapOvr>
  <p:transition/>
  <p:timing/>
</p:sld>
</file>

<file path=ppt/slides/slide2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6" name="任意多边形 15"/>
          <p:cNvSpPr/>
          <p:nvPr>
            <p:custDataLst>
              <p:tags r:id="rId3"/>
            </p:custDataLst>
          </p:nvPr>
        </p:nvSpPr>
        <p:spPr>
          <a:xfrm rot="2564952">
            <a:off x="5525231" y="2647934"/>
            <a:ext cx="352133" cy="853800"/>
          </a:xfrm>
          <a:custGeom>
            <a:gdLst>
              <a:gd name="connsiteX0" fmla="*/ 177800 w 194908"/>
              <a:gd name="connsiteY0" fmla="*/ 0 h 446938"/>
              <a:gd name="connsiteX1" fmla="*/ 177800 w 194908"/>
              <a:gd name="connsiteY1" fmla="*/ 423334 h 446938"/>
              <a:gd name="connsiteX2" fmla="*/ 0 w 194908"/>
              <a:gd name="connsiteY2" fmla="*/ 355600 h 446938"/>
            </a:gdLst>
            <a:cxnLst>
              <a:cxn ang="0">
                <a:pos x="connsiteX0" y="connsiteY0"/>
              </a:cxn>
              <a:cxn ang="0">
                <a:pos x="connsiteX1" y="connsiteY1"/>
              </a:cxn>
              <a:cxn ang="0">
                <a:pos x="connsiteX2" y="connsiteY2"/>
              </a:cxn>
            </a:cxnLst>
            <a:rect l="l" t="t" r="r" b="b"/>
            <a:pathLst>
              <a:path w="194908" h="446937">
                <a:moveTo>
                  <a:pt x="177800" y="0"/>
                </a:moveTo>
                <a:cubicBezTo>
                  <a:pt x="192616" y="182033"/>
                  <a:pt x="207433" y="364067"/>
                  <a:pt x="177800" y="423334"/>
                </a:cubicBezTo>
                <a:cubicBezTo>
                  <a:pt x="148167" y="482601"/>
                  <a:pt x="74083" y="419100"/>
                  <a:pt x="0" y="355600"/>
                </a:cubicBezTo>
              </a:path>
            </a:pathLst>
          </a:custGeom>
          <a:noFill/>
          <a:ln w="31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endParaRPr lang="zh-CN" altLang="en-US" sz="2000"/>
          </a:p>
        </p:txBody>
      </p:sp>
      <p:sp>
        <p:nvSpPr>
          <p:cNvPr id="21" name="矩形 20"/>
          <p:cNvSpPr/>
          <p:nvPr>
            <p:custDataLst>
              <p:tags r:id="rId4"/>
            </p:custDataLst>
          </p:nvPr>
        </p:nvSpPr>
        <p:spPr>
          <a:xfrm>
            <a:off x="6072699" y="2242039"/>
            <a:ext cx="39381" cy="385924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endParaRPr lang="zh-CN" altLang="en-US" sz="2000"/>
          </a:p>
        </p:txBody>
      </p:sp>
      <p:grpSp>
        <p:nvGrpSpPr>
          <p:cNvPr id="22" name="组合 21"/>
          <p:cNvGrpSpPr/>
          <p:nvPr>
            <p:custDataLst>
              <p:tags r:id="rId5"/>
            </p:custDataLst>
          </p:nvPr>
        </p:nvGrpSpPr>
        <p:grpSpPr>
          <a:xfrm>
            <a:off x="2228850" y="1936084"/>
            <a:ext cx="3369472" cy="1399200"/>
            <a:chOff x="1040074" y="1560489"/>
            <a:chExt cx="3080266" cy="1279105"/>
          </a:xfrm>
        </p:grpSpPr>
        <p:sp>
          <p:nvSpPr>
            <p:cNvPr id="23" name="椭圆 22"/>
            <p:cNvSpPr/>
            <p:nvPr>
              <p:custDataLst>
                <p:tags r:id="rId6"/>
              </p:custDataLst>
            </p:nvPr>
          </p:nvSpPr>
          <p:spPr>
            <a:xfrm>
              <a:off x="3754924" y="2475527"/>
              <a:ext cx="364067" cy="364067"/>
            </a:xfrm>
            <a:prstGeom prst="ellipse">
              <a:avLst/>
            </a:prstGeom>
            <a:solidFill>
              <a:schemeClr val="accent1"/>
            </a:solidFill>
            <a:ln>
              <a:solidFill>
                <a:srgbClr val="FE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400" b="1">
                  <a:solidFill>
                    <a:schemeClr val="tx1"/>
                  </a:solidFill>
                  <a:latin typeface="微软雅黑" panose="020b0503020204020204" pitchFamily="34" charset="-122"/>
                  <a:ea typeface="微软雅黑" panose="020b0503020204020204" pitchFamily="34" charset="-122"/>
                </a:rPr>
                <a:t>A</a:t>
              </a:r>
            </a:p>
          </p:txBody>
        </p:sp>
        <p:sp>
          <p:nvSpPr>
            <p:cNvPr id="24" name="任意多边形 23"/>
            <p:cNvSpPr/>
            <p:nvPr>
              <p:custDataLst>
                <p:tags r:id="rId7"/>
              </p:custDataLst>
            </p:nvPr>
          </p:nvSpPr>
          <p:spPr>
            <a:xfrm>
              <a:off x="1040074" y="1560489"/>
              <a:ext cx="3080266" cy="884303"/>
            </a:xfrm>
            <a:custGeom>
              <a:gdLst>
                <a:gd name="connsiteX0" fmla="*/ 138292 w 1752600"/>
                <a:gd name="connsiteY0" fmla="*/ 0 h 1011516"/>
                <a:gd name="connsiteX1" fmla="*/ 1614308 w 1752600"/>
                <a:gd name="connsiteY1" fmla="*/ 0 h 1011516"/>
                <a:gd name="connsiteX2" fmla="*/ 1752600 w 1752600"/>
                <a:gd name="connsiteY2" fmla="*/ 138292 h 1011516"/>
                <a:gd name="connsiteX3" fmla="*/ 1752600 w 1752600"/>
                <a:gd name="connsiteY3" fmla="*/ 691441 h 1011516"/>
                <a:gd name="connsiteX4" fmla="*/ 1614308 w 1752600"/>
                <a:gd name="connsiteY4" fmla="*/ 829733 h 1011516"/>
                <a:gd name="connsiteX5" fmla="*/ 1511000 w 1752600"/>
                <a:gd name="connsiteY5" fmla="*/ 829733 h 1011516"/>
                <a:gd name="connsiteX6" fmla="*/ 1515836 w 1752600"/>
                <a:gd name="connsiteY6" fmla="*/ 1011516 h 1011516"/>
                <a:gd name="connsiteX7" fmla="*/ 1328225 w 1752600"/>
                <a:gd name="connsiteY7" fmla="*/ 829733 h 1011516"/>
                <a:gd name="connsiteX8" fmla="*/ 138292 w 1752600"/>
                <a:gd name="connsiteY8" fmla="*/ 829733 h 1011516"/>
                <a:gd name="connsiteX9" fmla="*/ 0 w 1752600"/>
                <a:gd name="connsiteY9" fmla="*/ 691441 h 1011516"/>
                <a:gd name="connsiteX10" fmla="*/ 0 w 1752600"/>
                <a:gd name="connsiteY10" fmla="*/ 138292 h 1011516"/>
                <a:gd name="connsiteX11" fmla="*/ 138292 w 1752600"/>
                <a:gd name="connsiteY11" fmla="*/ 0 h 1011516"/>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752600" h="1011516">
                  <a:moveTo>
                    <a:pt x="138292" y="0"/>
                  </a:moveTo>
                  <a:lnTo>
                    <a:pt x="1614308" y="0"/>
                  </a:lnTo>
                  <a:cubicBezTo>
                    <a:pt x="1690685" y="0"/>
                    <a:pt x="1752600" y="61915"/>
                    <a:pt x="1752600" y="138292"/>
                  </a:cubicBezTo>
                  <a:lnTo>
                    <a:pt x="1752600" y="691441"/>
                  </a:lnTo>
                  <a:cubicBezTo>
                    <a:pt x="1752600" y="767818"/>
                    <a:pt x="1690685" y="829733"/>
                    <a:pt x="1614308" y="829733"/>
                  </a:cubicBezTo>
                  <a:lnTo>
                    <a:pt x="1511000" y="829733"/>
                  </a:lnTo>
                  <a:lnTo>
                    <a:pt x="1515836" y="1011516"/>
                  </a:lnTo>
                  <a:lnTo>
                    <a:pt x="1328225" y="829733"/>
                  </a:lnTo>
                  <a:lnTo>
                    <a:pt x="138292" y="829733"/>
                  </a:lnTo>
                  <a:cubicBezTo>
                    <a:pt x="61915" y="829733"/>
                    <a:pt x="0" y="767818"/>
                    <a:pt x="0" y="691441"/>
                  </a:cubicBezTo>
                  <a:lnTo>
                    <a:pt x="0" y="138292"/>
                  </a:lnTo>
                  <a:cubicBezTo>
                    <a:pt x="0" y="61915"/>
                    <a:pt x="61915" y="0"/>
                    <a:pt x="138292" y="0"/>
                  </a:cubicBezTo>
                  <a:close/>
                </a:path>
              </a:pathLst>
            </a:custGeom>
            <a:solidFill>
              <a:srgbClr val="FEFFFF"/>
            </a:solidFill>
            <a:ln w="31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tIns="0" bIns="105670" rtlCol="0" anchor="ctr">
              <a:normAutofit/>
            </a:bodyPr>
            <a:lstStyle/>
            <a:p>
              <a:pPr marL="0" indent="0" algn="ctr">
                <a:lnSpc>
                  <a:spcPct val="100000"/>
                </a:lnSpc>
                <a:spcBef>
                  <a:spcPct val="0"/>
                </a:spcBef>
                <a:spcAft>
                  <a:spcPct val="0"/>
                </a:spcAft>
                <a:buSzTx/>
              </a:pPr>
              <a:r>
                <a:rPr lang="zh-CN" altLang="en-US" sz="2400" b="1">
                  <a:solidFill>
                    <a:srgbClr val="3F3F40"/>
                  </a:solidFill>
                  <a:latin typeface="微软雅黑" panose="020b0503020204020204" pitchFamily="34" charset="-122"/>
                  <a:ea typeface="微软雅黑" panose="020b0503020204020204" pitchFamily="34" charset="-122"/>
                  <a:cs typeface="微软雅黑" panose="020b0503020204020204" pitchFamily="34" charset="-122"/>
                </a:rPr>
                <a:t>印度反英斗争</a:t>
              </a:r>
            </a:p>
            <a:p>
              <a:pPr marL="0" indent="0" algn="ctr">
                <a:lnSpc>
                  <a:spcPct val="100000"/>
                </a:lnSpc>
                <a:spcBef>
                  <a:spcPct val="0"/>
                </a:spcBef>
                <a:spcAft>
                  <a:spcPct val="0"/>
                </a:spcAft>
                <a:buSzTx/>
              </a:pPr>
              <a:r>
                <a:rPr lang="en-US" altLang="zh-CN" sz="2400" b="1">
                  <a:solidFill>
                    <a:srgbClr val="3F3F40"/>
                  </a:solidFill>
                  <a:latin typeface="微软雅黑" panose="020b0503020204020204" pitchFamily="34" charset="-122"/>
                  <a:ea typeface="微软雅黑" panose="020b0503020204020204" pitchFamily="34" charset="-122"/>
                  <a:cs typeface="微软雅黑" panose="020b0503020204020204" pitchFamily="34" charset="-122"/>
                </a:rPr>
                <a:t>1905——1908</a:t>
              </a:r>
            </a:p>
          </p:txBody>
        </p:sp>
      </p:grpSp>
      <p:sp>
        <p:nvSpPr>
          <p:cNvPr id="26" name="任意多边形 25"/>
          <p:cNvSpPr/>
          <p:nvPr>
            <p:custDataLst>
              <p:tags r:id="rId8"/>
            </p:custDataLst>
          </p:nvPr>
        </p:nvSpPr>
        <p:spPr>
          <a:xfrm rot="19035048" flipH="1">
            <a:off x="6315836" y="3576235"/>
            <a:ext cx="352133" cy="853800"/>
          </a:xfrm>
          <a:custGeom>
            <a:gdLst>
              <a:gd name="connsiteX0" fmla="*/ 177800 w 194908"/>
              <a:gd name="connsiteY0" fmla="*/ 0 h 446938"/>
              <a:gd name="connsiteX1" fmla="*/ 177800 w 194908"/>
              <a:gd name="connsiteY1" fmla="*/ 423334 h 446938"/>
              <a:gd name="connsiteX2" fmla="*/ 0 w 194908"/>
              <a:gd name="connsiteY2" fmla="*/ 355600 h 446938"/>
            </a:gdLst>
            <a:cxnLst>
              <a:cxn ang="0">
                <a:pos x="connsiteX0" y="connsiteY0"/>
              </a:cxn>
              <a:cxn ang="0">
                <a:pos x="connsiteX1" y="connsiteY1"/>
              </a:cxn>
              <a:cxn ang="0">
                <a:pos x="connsiteX2" y="connsiteY2"/>
              </a:cxn>
            </a:cxnLst>
            <a:rect l="l" t="t" r="r" b="b"/>
            <a:pathLst>
              <a:path w="194908" h="446937">
                <a:moveTo>
                  <a:pt x="177800" y="0"/>
                </a:moveTo>
                <a:cubicBezTo>
                  <a:pt x="192616" y="182033"/>
                  <a:pt x="207433" y="364067"/>
                  <a:pt x="177800" y="423334"/>
                </a:cubicBezTo>
                <a:cubicBezTo>
                  <a:pt x="148167" y="482601"/>
                  <a:pt x="74083" y="419100"/>
                  <a:pt x="0" y="355600"/>
                </a:cubicBezTo>
              </a:path>
            </a:pathLst>
          </a:custGeom>
          <a:noFill/>
          <a:ln w="31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endParaRPr lang="zh-CN" altLang="en-US" sz="2000"/>
          </a:p>
        </p:txBody>
      </p:sp>
      <p:grpSp>
        <p:nvGrpSpPr>
          <p:cNvPr id="27" name="组合 26"/>
          <p:cNvGrpSpPr/>
          <p:nvPr>
            <p:custDataLst>
              <p:tags r:id="rId9"/>
            </p:custDataLst>
          </p:nvPr>
        </p:nvGrpSpPr>
        <p:grpSpPr>
          <a:xfrm>
            <a:off x="6594878" y="2864385"/>
            <a:ext cx="3369600" cy="1399200"/>
            <a:chOff x="5031359" y="1560489"/>
            <a:chExt cx="3080383" cy="1279105"/>
          </a:xfrm>
        </p:grpSpPr>
        <p:sp>
          <p:nvSpPr>
            <p:cNvPr id="31" name="椭圆 30"/>
            <p:cNvSpPr/>
            <p:nvPr>
              <p:custDataLst>
                <p:tags r:id="rId10"/>
              </p:custDataLst>
            </p:nvPr>
          </p:nvSpPr>
          <p:spPr>
            <a:xfrm flipH="1">
              <a:off x="5032709" y="2475527"/>
              <a:ext cx="364067" cy="364067"/>
            </a:xfrm>
            <a:prstGeom prst="ellipse">
              <a:avLst/>
            </a:prstGeom>
            <a:solidFill>
              <a:schemeClr val="accent1"/>
            </a:solidFill>
            <a:ln>
              <a:solidFill>
                <a:srgbClr val="FE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600" b="1">
                  <a:solidFill>
                    <a:schemeClr val="tx1"/>
                  </a:solidFill>
                  <a:latin typeface="微软雅黑" panose="020b0503020204020204" pitchFamily="34" charset="-122"/>
                  <a:ea typeface="微软雅黑" panose="020b0503020204020204" pitchFamily="34" charset="-122"/>
                </a:rPr>
                <a:t>B</a:t>
              </a:r>
            </a:p>
          </p:txBody>
        </p:sp>
        <p:sp>
          <p:nvSpPr>
            <p:cNvPr id="32" name="任意多边形 31"/>
            <p:cNvSpPr/>
            <p:nvPr>
              <p:custDataLst>
                <p:tags r:id="rId11"/>
              </p:custDataLst>
            </p:nvPr>
          </p:nvSpPr>
          <p:spPr>
            <a:xfrm flipH="1">
              <a:off x="5031359" y="1560489"/>
              <a:ext cx="3080383" cy="884303"/>
            </a:xfrm>
            <a:custGeom>
              <a:gdLst>
                <a:gd name="connsiteX0" fmla="*/ 138292 w 1752600"/>
                <a:gd name="connsiteY0" fmla="*/ 0 h 1011516"/>
                <a:gd name="connsiteX1" fmla="*/ 1614308 w 1752600"/>
                <a:gd name="connsiteY1" fmla="*/ 0 h 1011516"/>
                <a:gd name="connsiteX2" fmla="*/ 1752600 w 1752600"/>
                <a:gd name="connsiteY2" fmla="*/ 138292 h 1011516"/>
                <a:gd name="connsiteX3" fmla="*/ 1752600 w 1752600"/>
                <a:gd name="connsiteY3" fmla="*/ 691441 h 1011516"/>
                <a:gd name="connsiteX4" fmla="*/ 1614308 w 1752600"/>
                <a:gd name="connsiteY4" fmla="*/ 829733 h 1011516"/>
                <a:gd name="connsiteX5" fmla="*/ 1511000 w 1752600"/>
                <a:gd name="connsiteY5" fmla="*/ 829733 h 1011516"/>
                <a:gd name="connsiteX6" fmla="*/ 1515836 w 1752600"/>
                <a:gd name="connsiteY6" fmla="*/ 1011516 h 1011516"/>
                <a:gd name="connsiteX7" fmla="*/ 1328225 w 1752600"/>
                <a:gd name="connsiteY7" fmla="*/ 829733 h 1011516"/>
                <a:gd name="connsiteX8" fmla="*/ 138292 w 1752600"/>
                <a:gd name="connsiteY8" fmla="*/ 829733 h 1011516"/>
                <a:gd name="connsiteX9" fmla="*/ 0 w 1752600"/>
                <a:gd name="connsiteY9" fmla="*/ 691441 h 1011516"/>
                <a:gd name="connsiteX10" fmla="*/ 0 w 1752600"/>
                <a:gd name="connsiteY10" fmla="*/ 138292 h 1011516"/>
                <a:gd name="connsiteX11" fmla="*/ 138292 w 1752600"/>
                <a:gd name="connsiteY11" fmla="*/ 0 h 1011516"/>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752600" h="1011516">
                  <a:moveTo>
                    <a:pt x="138292" y="0"/>
                  </a:moveTo>
                  <a:lnTo>
                    <a:pt x="1614308" y="0"/>
                  </a:lnTo>
                  <a:cubicBezTo>
                    <a:pt x="1690685" y="0"/>
                    <a:pt x="1752600" y="61915"/>
                    <a:pt x="1752600" y="138292"/>
                  </a:cubicBezTo>
                  <a:lnTo>
                    <a:pt x="1752600" y="691441"/>
                  </a:lnTo>
                  <a:cubicBezTo>
                    <a:pt x="1752600" y="767818"/>
                    <a:pt x="1690685" y="829733"/>
                    <a:pt x="1614308" y="829733"/>
                  </a:cubicBezTo>
                  <a:lnTo>
                    <a:pt x="1511000" y="829733"/>
                  </a:lnTo>
                  <a:lnTo>
                    <a:pt x="1515836" y="1011516"/>
                  </a:lnTo>
                  <a:lnTo>
                    <a:pt x="1328225" y="829733"/>
                  </a:lnTo>
                  <a:lnTo>
                    <a:pt x="138292" y="829733"/>
                  </a:lnTo>
                  <a:cubicBezTo>
                    <a:pt x="61915" y="829733"/>
                    <a:pt x="0" y="767818"/>
                    <a:pt x="0" y="691441"/>
                  </a:cubicBezTo>
                  <a:lnTo>
                    <a:pt x="0" y="138292"/>
                  </a:lnTo>
                  <a:cubicBezTo>
                    <a:pt x="0" y="61915"/>
                    <a:pt x="61915" y="0"/>
                    <a:pt x="138292" y="0"/>
                  </a:cubicBezTo>
                  <a:close/>
                </a:path>
              </a:pathLst>
            </a:custGeom>
            <a:solidFill>
              <a:srgbClr val="FEFFFF"/>
            </a:solidFill>
            <a:ln w="31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tIns="0" bIns="105670" rtlCol="0" anchor="ctr">
              <a:normAutofit/>
            </a:bodyPr>
            <a:lstStyle/>
            <a:p>
              <a:pPr marL="0" indent="0" algn="ctr">
                <a:lnSpc>
                  <a:spcPct val="100000"/>
                </a:lnSpc>
                <a:spcBef>
                  <a:spcPct val="0"/>
                </a:spcBef>
                <a:spcAft>
                  <a:spcPct val="0"/>
                </a:spcAft>
                <a:buSzTx/>
              </a:pPr>
              <a:r>
                <a:rPr lang="zh-CN" altLang="en-US" sz="2400" b="1">
                  <a:solidFill>
                    <a:srgbClr val="3F3F40"/>
                  </a:solidFill>
                  <a:latin typeface="微软雅黑" panose="020b0503020204020204" pitchFamily="34" charset="-122"/>
                  <a:ea typeface="微软雅黑" panose="020b0503020204020204" pitchFamily="34" charset="-122"/>
                  <a:cs typeface="微软雅黑" panose="020b0503020204020204" pitchFamily="34" charset="-122"/>
                </a:rPr>
                <a:t>伊朗立宪革命</a:t>
              </a:r>
            </a:p>
            <a:p>
              <a:pPr marL="0" indent="0" algn="ctr">
                <a:lnSpc>
                  <a:spcPct val="100000"/>
                </a:lnSpc>
                <a:spcBef>
                  <a:spcPct val="0"/>
                </a:spcBef>
                <a:spcAft>
                  <a:spcPct val="0"/>
                </a:spcAft>
                <a:buSzTx/>
              </a:pPr>
              <a:r>
                <a:rPr lang="en-US" altLang="zh-CN" sz="2400" b="1">
                  <a:solidFill>
                    <a:srgbClr val="3F3F40"/>
                  </a:solidFill>
                  <a:latin typeface="微软雅黑" panose="020b0503020204020204" pitchFamily="34" charset="-122"/>
                  <a:ea typeface="微软雅黑" panose="020b0503020204020204" pitchFamily="34" charset="-122"/>
                  <a:cs typeface="微软雅黑" panose="020b0503020204020204" pitchFamily="34" charset="-122"/>
                </a:rPr>
                <a:t>1905——1911</a:t>
              </a:r>
            </a:p>
          </p:txBody>
        </p:sp>
      </p:grpSp>
      <p:sp>
        <p:nvSpPr>
          <p:cNvPr id="33" name="任意多边形 32"/>
          <p:cNvSpPr/>
          <p:nvPr>
            <p:custDataLst>
              <p:tags r:id="rId12"/>
            </p:custDataLst>
          </p:nvPr>
        </p:nvSpPr>
        <p:spPr>
          <a:xfrm rot="2564952">
            <a:off x="5525231" y="5408108"/>
            <a:ext cx="352133" cy="853800"/>
          </a:xfrm>
          <a:custGeom>
            <a:gdLst>
              <a:gd name="connsiteX0" fmla="*/ 177800 w 194908"/>
              <a:gd name="connsiteY0" fmla="*/ 0 h 446938"/>
              <a:gd name="connsiteX1" fmla="*/ 177800 w 194908"/>
              <a:gd name="connsiteY1" fmla="*/ 423334 h 446938"/>
              <a:gd name="connsiteX2" fmla="*/ 0 w 194908"/>
              <a:gd name="connsiteY2" fmla="*/ 355600 h 446938"/>
            </a:gdLst>
            <a:cxnLst>
              <a:cxn ang="0">
                <a:pos x="connsiteX0" y="connsiteY0"/>
              </a:cxn>
              <a:cxn ang="0">
                <a:pos x="connsiteX1" y="connsiteY1"/>
              </a:cxn>
              <a:cxn ang="0">
                <a:pos x="connsiteX2" y="connsiteY2"/>
              </a:cxn>
            </a:cxnLst>
            <a:rect l="l" t="t" r="r" b="b"/>
            <a:pathLst>
              <a:path w="194908" h="446937">
                <a:moveTo>
                  <a:pt x="177800" y="0"/>
                </a:moveTo>
                <a:cubicBezTo>
                  <a:pt x="192616" y="182033"/>
                  <a:pt x="207433" y="364067"/>
                  <a:pt x="177800" y="423334"/>
                </a:cubicBezTo>
                <a:cubicBezTo>
                  <a:pt x="148167" y="482601"/>
                  <a:pt x="74083" y="419100"/>
                  <a:pt x="0" y="355600"/>
                </a:cubicBezTo>
              </a:path>
            </a:pathLst>
          </a:custGeom>
          <a:noFill/>
          <a:ln w="31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endParaRPr lang="zh-CN" altLang="en-US" sz="2000"/>
          </a:p>
        </p:txBody>
      </p:sp>
      <p:grpSp>
        <p:nvGrpSpPr>
          <p:cNvPr id="34" name="组合 33"/>
          <p:cNvGrpSpPr/>
          <p:nvPr>
            <p:custDataLst>
              <p:tags r:id="rId13"/>
            </p:custDataLst>
          </p:nvPr>
        </p:nvGrpSpPr>
        <p:grpSpPr>
          <a:xfrm>
            <a:off x="2228850" y="4696910"/>
            <a:ext cx="3369469" cy="1399200"/>
            <a:chOff x="1040074" y="3108863"/>
            <a:chExt cx="3080264" cy="1279105"/>
          </a:xfrm>
        </p:grpSpPr>
        <p:sp>
          <p:nvSpPr>
            <p:cNvPr id="35" name="椭圆 34"/>
            <p:cNvSpPr/>
            <p:nvPr>
              <p:custDataLst>
                <p:tags r:id="rId14"/>
              </p:custDataLst>
            </p:nvPr>
          </p:nvSpPr>
          <p:spPr>
            <a:xfrm>
              <a:off x="3754924" y="4023901"/>
              <a:ext cx="364067" cy="364067"/>
            </a:xfrm>
            <a:prstGeom prst="ellipse">
              <a:avLst/>
            </a:prstGeom>
            <a:solidFill>
              <a:schemeClr val="accent1"/>
            </a:solidFill>
            <a:ln>
              <a:solidFill>
                <a:srgbClr val="FE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600" b="1">
                  <a:solidFill>
                    <a:schemeClr val="tx1"/>
                  </a:solidFill>
                  <a:latin typeface="微软雅黑" panose="020b0503020204020204" pitchFamily="34" charset="-122"/>
                  <a:ea typeface="微软雅黑" panose="020b0503020204020204" pitchFamily="34" charset="-122"/>
                </a:rPr>
                <a:t>C</a:t>
              </a:r>
            </a:p>
          </p:txBody>
        </p:sp>
        <p:sp>
          <p:nvSpPr>
            <p:cNvPr id="36" name="任意多边形 35"/>
            <p:cNvSpPr/>
            <p:nvPr>
              <p:custDataLst>
                <p:tags r:id="rId15"/>
              </p:custDataLst>
            </p:nvPr>
          </p:nvSpPr>
          <p:spPr>
            <a:xfrm>
              <a:off x="1040074" y="3108863"/>
              <a:ext cx="3080264" cy="884303"/>
            </a:xfrm>
            <a:custGeom>
              <a:gdLst>
                <a:gd name="connsiteX0" fmla="*/ 138292 w 1752600"/>
                <a:gd name="connsiteY0" fmla="*/ 0 h 1011516"/>
                <a:gd name="connsiteX1" fmla="*/ 1614308 w 1752600"/>
                <a:gd name="connsiteY1" fmla="*/ 0 h 1011516"/>
                <a:gd name="connsiteX2" fmla="*/ 1752600 w 1752600"/>
                <a:gd name="connsiteY2" fmla="*/ 138292 h 1011516"/>
                <a:gd name="connsiteX3" fmla="*/ 1752600 w 1752600"/>
                <a:gd name="connsiteY3" fmla="*/ 691441 h 1011516"/>
                <a:gd name="connsiteX4" fmla="*/ 1614308 w 1752600"/>
                <a:gd name="connsiteY4" fmla="*/ 829733 h 1011516"/>
                <a:gd name="connsiteX5" fmla="*/ 1511000 w 1752600"/>
                <a:gd name="connsiteY5" fmla="*/ 829733 h 1011516"/>
                <a:gd name="connsiteX6" fmla="*/ 1515836 w 1752600"/>
                <a:gd name="connsiteY6" fmla="*/ 1011516 h 1011516"/>
                <a:gd name="connsiteX7" fmla="*/ 1328225 w 1752600"/>
                <a:gd name="connsiteY7" fmla="*/ 829733 h 1011516"/>
                <a:gd name="connsiteX8" fmla="*/ 138292 w 1752600"/>
                <a:gd name="connsiteY8" fmla="*/ 829733 h 1011516"/>
                <a:gd name="connsiteX9" fmla="*/ 0 w 1752600"/>
                <a:gd name="connsiteY9" fmla="*/ 691441 h 1011516"/>
                <a:gd name="connsiteX10" fmla="*/ 0 w 1752600"/>
                <a:gd name="connsiteY10" fmla="*/ 138292 h 1011516"/>
                <a:gd name="connsiteX11" fmla="*/ 138292 w 1752600"/>
                <a:gd name="connsiteY11" fmla="*/ 0 h 1011516"/>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752600" h="1011516">
                  <a:moveTo>
                    <a:pt x="138292" y="0"/>
                  </a:moveTo>
                  <a:lnTo>
                    <a:pt x="1614308" y="0"/>
                  </a:lnTo>
                  <a:cubicBezTo>
                    <a:pt x="1690685" y="0"/>
                    <a:pt x="1752600" y="61915"/>
                    <a:pt x="1752600" y="138292"/>
                  </a:cubicBezTo>
                  <a:lnTo>
                    <a:pt x="1752600" y="691441"/>
                  </a:lnTo>
                  <a:cubicBezTo>
                    <a:pt x="1752600" y="767818"/>
                    <a:pt x="1690685" y="829733"/>
                    <a:pt x="1614308" y="829733"/>
                  </a:cubicBezTo>
                  <a:lnTo>
                    <a:pt x="1511000" y="829733"/>
                  </a:lnTo>
                  <a:lnTo>
                    <a:pt x="1515836" y="1011516"/>
                  </a:lnTo>
                  <a:lnTo>
                    <a:pt x="1328225" y="829733"/>
                  </a:lnTo>
                  <a:lnTo>
                    <a:pt x="138292" y="829733"/>
                  </a:lnTo>
                  <a:cubicBezTo>
                    <a:pt x="61915" y="829733"/>
                    <a:pt x="0" y="767818"/>
                    <a:pt x="0" y="691441"/>
                  </a:cubicBezTo>
                  <a:lnTo>
                    <a:pt x="0" y="138292"/>
                  </a:lnTo>
                  <a:cubicBezTo>
                    <a:pt x="0" y="61915"/>
                    <a:pt x="61915" y="0"/>
                    <a:pt x="138292" y="0"/>
                  </a:cubicBezTo>
                  <a:close/>
                </a:path>
              </a:pathLst>
            </a:custGeom>
            <a:solidFill>
              <a:srgbClr val="FEFFFF"/>
            </a:solidFill>
            <a:ln w="31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tIns="0" bIns="105670" rtlCol="0" anchor="ctr">
              <a:normAutofit/>
            </a:bodyPr>
            <a:lstStyle/>
            <a:p>
              <a:pPr marL="0" indent="0" algn="ctr">
                <a:lnSpc>
                  <a:spcPct val="100000"/>
                </a:lnSpc>
                <a:spcBef>
                  <a:spcPct val="0"/>
                </a:spcBef>
                <a:spcAft>
                  <a:spcPct val="0"/>
                </a:spcAft>
                <a:buSzTx/>
              </a:pPr>
              <a:r>
                <a:rPr lang="zh-CN" altLang="en-US" sz="2400" b="1">
                  <a:solidFill>
                    <a:srgbClr val="3F3F40"/>
                  </a:solidFill>
                  <a:latin typeface="微软雅黑" panose="020b0503020204020204" pitchFamily="34" charset="-122"/>
                  <a:ea typeface="微软雅黑" panose="020b0503020204020204" pitchFamily="34" charset="-122"/>
                  <a:cs typeface="微软雅黑" panose="020b0503020204020204" pitchFamily="34" charset="-122"/>
                </a:rPr>
                <a:t>中国辛亥革命</a:t>
              </a:r>
            </a:p>
            <a:p>
              <a:pPr marL="0" indent="0" algn="ctr">
                <a:lnSpc>
                  <a:spcPct val="100000"/>
                </a:lnSpc>
                <a:spcBef>
                  <a:spcPct val="0"/>
                </a:spcBef>
                <a:spcAft>
                  <a:spcPct val="0"/>
                </a:spcAft>
                <a:buSzTx/>
              </a:pPr>
              <a:r>
                <a:rPr lang="en-US" altLang="zh-CN" sz="2400" b="1">
                  <a:solidFill>
                    <a:srgbClr val="3F3F40"/>
                  </a:solidFill>
                  <a:latin typeface="微软雅黑" panose="020b0503020204020204" pitchFamily="34" charset="-122"/>
                  <a:ea typeface="微软雅黑" panose="020b0503020204020204" pitchFamily="34" charset="-122"/>
                  <a:cs typeface="微软雅黑" panose="020b0503020204020204" pitchFamily="34" charset="-122"/>
                </a:rPr>
                <a:t>1911</a:t>
              </a:r>
            </a:p>
          </p:txBody>
        </p:sp>
      </p:grpSp>
      <p:sp>
        <p:nvSpPr>
          <p:cNvPr id="41" name="标题 1"/>
          <p:cNvSpPr txBox="1"/>
          <p:nvPr>
            <p:custDataLst>
              <p:tags r:id="rId16"/>
            </p:custDataLst>
          </p:nvPr>
        </p:nvSpPr>
        <p:spPr>
          <a:xfrm>
            <a:off x="688305" y="386460"/>
            <a:ext cx="10515600" cy="828000"/>
          </a:xfrm>
          <a:prstGeom prst="rect">
            <a:avLst/>
          </a:prstGeom>
        </p:spPr>
        <p:txBody>
          <a:bodyPr vert="horz" lIns="91440" tIns="45720" rIns="91440" bIns="45720" rtlCol="0" anchor="ctr">
            <a:normAutofit/>
            <a:scene3d>
              <a:camera prst="orthographicFront"/>
              <a:lightRig rig="threePt" dir="t"/>
            </a:scene3d>
          </a:bodyPr>
          <a:lstStyle>
            <a:lvl1pPr algn="l" defTabSz="914400" rtl="0" eaLnBrk="1" latinLnBrk="0" hangingPunct="1">
              <a:lnSpc>
                <a:spcPct val="90000"/>
              </a:lnSpc>
              <a:spcBef>
                <a:spcPct val="0"/>
              </a:spcBef>
              <a:buNone/>
              <a:defRPr sz="3600" kern="1200">
                <a:solidFill>
                  <a:schemeClr val="accent1">
                    <a:lumMod val="75000"/>
                  </a:schemeClr>
                </a:solidFill>
                <a:latin typeface="+mj-lt"/>
                <a:ea typeface="+mj-ea"/>
                <a:cs typeface="+mj-cs"/>
              </a:defRPr>
            </a:lvl1pPr>
          </a:lstStyle>
          <a:p>
            <a:pPr marL="0" indent="0" algn="l">
              <a:lnSpc>
                <a:spcPct val="90000"/>
              </a:lnSpc>
              <a:spcBef>
                <a:spcPct val="0"/>
              </a:spcBef>
              <a:spcAft>
                <a:spcPct val="0"/>
              </a:spcAft>
              <a:buSzTx/>
            </a:pPr>
            <a:r>
              <a:rPr lang="en-US" altLang="zh-CN" sz="4000" smtClean="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sym typeface="+mn-ea"/>
              </a:rPr>
              <a:t>19</a:t>
            </a:r>
            <a:r>
              <a:rPr lang="zh-CN" altLang="en-US" sz="4000" smtClean="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sym typeface="+mn-ea"/>
              </a:rPr>
              <a:t>世纪末</a:t>
            </a:r>
            <a:r>
              <a:rPr lang="en-US" altLang="zh-CN" sz="4000" smtClean="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sym typeface="+mn-ea"/>
              </a:rPr>
              <a:t>20</a:t>
            </a:r>
            <a:r>
              <a:rPr lang="zh-CN" altLang="en-US" sz="4000" smtClean="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sym typeface="+mn-ea"/>
              </a:rPr>
              <a:t>世纪初亚洲觉醒</a:t>
            </a:r>
            <a:r>
              <a:rPr lang="en-US" altLang="zh-CN" sz="4000" smtClean="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sym typeface="+mn-ea"/>
              </a:rPr>
              <a:t>——</a:t>
            </a:r>
            <a:r>
              <a:rPr lang="zh-CN" altLang="en-US" sz="4000" smtClean="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sym typeface="+mn-ea"/>
              </a:rPr>
              <a:t>民族民主运动</a:t>
            </a:r>
          </a:p>
        </p:txBody>
      </p:sp>
    </p:spTree>
    <p:custDataLst>
      <p:tags r:id="rId17"/>
    </p:custDataLst>
  </p:cSld>
  <p:clrMapOvr>
    <a:masterClrMapping/>
  </p:clrMapOvr>
  <p:transition/>
  <p:timing/>
</p:sld>
</file>

<file path=ppt/slides/slide2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aphicFrame>
        <p:nvGraphicFramePr>
          <p:cNvPr id="13314" name="Group 2"/>
          <p:cNvGraphicFramePr>
            <a:graphicFrameLocks noGrp="1"/>
          </p:cNvGraphicFramePr>
          <p:nvPr>
            <p:ph type="tbl" idx="4294967295"/>
            <p:custDataLst>
              <p:tags r:id="rId2"/>
            </p:custDataLst>
          </p:nvPr>
        </p:nvGraphicFramePr>
        <p:xfrm>
          <a:off x="575945" y="647065"/>
          <a:ext cx="11221085" cy="5848985"/>
        </p:xfrm>
        <a:graphic>
          <a:graphicData uri="http://schemas.openxmlformats.org/drawingml/2006/table">
            <a:tbl>
              <a:tblPr/>
              <a:tblGrid>
                <a:gridCol w="994410"/>
                <a:gridCol w="926465"/>
                <a:gridCol w="1014095"/>
                <a:gridCol w="1612900"/>
                <a:gridCol w="4061460"/>
                <a:gridCol w="2611755"/>
              </a:tblGrid>
              <a:tr h="822960">
                <a:tc>
                  <a:txBody>
                    <a:bodyPr vert="horz" wrap="square"/>
                    <a:lstStyle/>
                    <a:p>
                      <a:pPr marL="0" marR="0" lvl="0" indent="0" algn="ctr" defTabSz="914400" rtl="0" eaLnBrk="0" fontAlgn="base" latinLnBrk="0" hangingPunct="0">
                        <a:lnSpc>
                          <a:spcPct val="100000"/>
                        </a:lnSpc>
                        <a:spcBef>
                          <a:spcPct val="20000"/>
                        </a:spcBef>
                        <a:spcAft>
                          <a:spcPct val="0"/>
                        </a:spcAft>
                        <a:buClr>
                          <a:schemeClr val="accent1"/>
                        </a:buClr>
                        <a:buSzPct val="65000"/>
                        <a:buFont typeface="Wingdings" panose="05000000000000000000" pitchFamily="2" charset="2"/>
                        <a:buNone/>
                      </a:pPr>
                      <a:r>
                        <a:rPr kumimoji="0" lang="zh-CN" altLang="en-US" sz="2400" b="1" i="0" u="none" strike="noStrike" cap="none" normalizeH="0" baseline="0">
                          <a:ln>
                            <a:noFill/>
                          </a:ln>
                          <a:solidFill>
                            <a:srgbClr val="FFFFFF"/>
                          </a:solidFill>
                          <a:effectLst/>
                          <a:latin typeface="微软雅黑" panose="020b0503020204020204" pitchFamily="34" charset="-122"/>
                          <a:ea typeface="微软雅黑" panose="020b0503020204020204" pitchFamily="34" charset="-122"/>
                        </a:rPr>
                        <a:t>国家</a:t>
                      </a:r>
                    </a:p>
                  </a:txBody>
                  <a:tcPr marT="45715" marB="45715" anchor="ctr"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38100" cap="flat" cmpd="sng" algn="ctr">
                      <a:solidFill>
                        <a:srgbClr val="FFFFFF"/>
                      </a:solidFill>
                      <a:prstDash val="solid"/>
                      <a:round/>
                      <a:headEnd type="none" w="med" len="med"/>
                      <a:tailEnd type="none" w="med" len="med"/>
                    </a:lnB>
                    <a:lnTlToBr>
                      <a:noFill/>
                    </a:lnTlToBr>
                    <a:lnBlToTr>
                      <a:noFill/>
                    </a:lnBlToTr>
                    <a:solidFill>
                      <a:srgbClr val="4F81BD"/>
                    </a:solidFill>
                  </a:tcPr>
                </a:tc>
                <a:tc>
                  <a:txBody>
                    <a:bodyPr vert="horz" wrap="square"/>
                    <a:lstStyle/>
                    <a:p>
                      <a:pPr marL="0" marR="0" lvl="0" indent="0" algn="ctr" defTabSz="914400" rtl="0" eaLnBrk="0" fontAlgn="base" latinLnBrk="0" hangingPunct="0">
                        <a:lnSpc>
                          <a:spcPct val="100000"/>
                        </a:lnSpc>
                        <a:spcBef>
                          <a:spcPct val="20000"/>
                        </a:spcBef>
                        <a:spcAft>
                          <a:spcPct val="0"/>
                        </a:spcAft>
                        <a:buClr>
                          <a:schemeClr val="accent1"/>
                        </a:buClr>
                        <a:buSzPct val="65000"/>
                        <a:buFont typeface="Wingdings" panose="05000000000000000000" pitchFamily="2" charset="2"/>
                        <a:buNone/>
                      </a:pPr>
                      <a:r>
                        <a:rPr kumimoji="0" lang="zh-CN" altLang="en-US" sz="2400" b="1" i="0" u="none" strike="noStrike" cap="none" normalizeH="0" baseline="0">
                          <a:ln>
                            <a:noFill/>
                          </a:ln>
                          <a:solidFill>
                            <a:srgbClr val="FFFFFF"/>
                          </a:solidFill>
                          <a:effectLst/>
                          <a:latin typeface="微软雅黑" panose="020b0503020204020204" pitchFamily="34" charset="-122"/>
                          <a:ea typeface="微软雅黑" panose="020b0503020204020204" pitchFamily="34" charset="-122"/>
                        </a:rPr>
                        <a:t>敌人</a:t>
                      </a:r>
                    </a:p>
                  </a:txBody>
                  <a:tcPr marT="45715" marB="45715" anchor="ctr"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38100" cap="flat" cmpd="sng" algn="ctr">
                      <a:solidFill>
                        <a:srgbClr val="FFFFFF"/>
                      </a:solidFill>
                      <a:prstDash val="solid"/>
                      <a:round/>
                      <a:headEnd type="none" w="med" len="med"/>
                      <a:tailEnd type="none" w="med" len="med"/>
                    </a:lnB>
                    <a:lnTlToBr>
                      <a:noFill/>
                    </a:lnTlToBr>
                    <a:lnBlToTr>
                      <a:noFill/>
                    </a:lnBlToTr>
                    <a:solidFill>
                      <a:srgbClr val="4F81BD"/>
                    </a:solidFill>
                  </a:tcPr>
                </a:tc>
                <a:tc>
                  <a:txBody>
                    <a:bodyPr vert="horz" wrap="square"/>
                    <a:lstStyle/>
                    <a:p>
                      <a:pPr marL="0" marR="0" lvl="0" indent="0" algn="ctr" defTabSz="914400" rtl="0" eaLnBrk="0" fontAlgn="base" latinLnBrk="0" hangingPunct="0">
                        <a:lnSpc>
                          <a:spcPct val="100000"/>
                        </a:lnSpc>
                        <a:spcBef>
                          <a:spcPct val="20000"/>
                        </a:spcBef>
                        <a:spcAft>
                          <a:spcPct val="0"/>
                        </a:spcAft>
                        <a:buClr>
                          <a:schemeClr val="accent1"/>
                        </a:buClr>
                        <a:buSzPct val="65000"/>
                        <a:buFont typeface="Wingdings" panose="05000000000000000000" pitchFamily="2" charset="2"/>
                        <a:buNone/>
                      </a:pPr>
                      <a:r>
                        <a:rPr kumimoji="0" lang="zh-CN" altLang="en-US" sz="2400" b="1" i="0" u="none" strike="noStrike" cap="none" normalizeH="0" baseline="0">
                          <a:ln>
                            <a:noFill/>
                          </a:ln>
                          <a:solidFill>
                            <a:srgbClr val="FFFFFF"/>
                          </a:solidFill>
                          <a:effectLst/>
                          <a:latin typeface="微软雅黑" panose="020b0503020204020204" pitchFamily="34" charset="-122"/>
                          <a:ea typeface="微软雅黑" panose="020b0503020204020204" pitchFamily="34" charset="-122"/>
                        </a:rPr>
                        <a:t>目标</a:t>
                      </a:r>
                    </a:p>
                  </a:txBody>
                  <a:tcPr marT="45715" marB="45715" anchor="ctr"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38100" cap="flat" cmpd="sng" algn="ctr">
                      <a:solidFill>
                        <a:srgbClr val="FFFFFF"/>
                      </a:solidFill>
                      <a:prstDash val="solid"/>
                      <a:round/>
                      <a:headEnd type="none" w="med" len="med"/>
                      <a:tailEnd type="none" w="med" len="med"/>
                    </a:lnB>
                    <a:lnTlToBr>
                      <a:noFill/>
                    </a:lnTlToBr>
                    <a:lnBlToTr>
                      <a:noFill/>
                    </a:lnBlToTr>
                    <a:solidFill>
                      <a:srgbClr val="4F81BD"/>
                    </a:solidFill>
                  </a:tcPr>
                </a:tc>
                <a:tc>
                  <a:txBody>
                    <a:bodyPr vert="horz" wrap="square"/>
                    <a:lstStyle/>
                    <a:p>
                      <a:pPr marL="0" marR="0" lvl="0" indent="0" algn="ctr" defTabSz="914400" rtl="0" eaLnBrk="0" fontAlgn="base" latinLnBrk="0" hangingPunct="0">
                        <a:lnSpc>
                          <a:spcPct val="100000"/>
                        </a:lnSpc>
                        <a:spcBef>
                          <a:spcPct val="20000"/>
                        </a:spcBef>
                        <a:spcAft>
                          <a:spcPct val="0"/>
                        </a:spcAft>
                        <a:buClr>
                          <a:schemeClr val="accent1"/>
                        </a:buClr>
                        <a:buSzPct val="65000"/>
                        <a:buFont typeface="Wingdings" panose="05000000000000000000" pitchFamily="2" charset="2"/>
                        <a:buNone/>
                      </a:pPr>
                      <a:r>
                        <a:rPr kumimoji="0" lang="zh-CN" altLang="en-US" sz="2400" b="1" i="0" u="none" strike="noStrike" cap="none" normalizeH="0" baseline="0">
                          <a:ln>
                            <a:noFill/>
                          </a:ln>
                          <a:solidFill>
                            <a:srgbClr val="FFFFFF"/>
                          </a:solidFill>
                          <a:effectLst/>
                          <a:latin typeface="微软雅黑" panose="020b0503020204020204" pitchFamily="34" charset="-122"/>
                          <a:ea typeface="微软雅黑" panose="020b0503020204020204" pitchFamily="34" charset="-122"/>
                        </a:rPr>
                        <a:t>革命力量</a:t>
                      </a:r>
                    </a:p>
                  </a:txBody>
                  <a:tcPr marT="45715" marB="45715" anchor="ctr"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38100" cap="flat" cmpd="sng" algn="ctr">
                      <a:solidFill>
                        <a:srgbClr val="FFFFFF"/>
                      </a:solidFill>
                      <a:prstDash val="solid"/>
                      <a:round/>
                      <a:headEnd type="none" w="med" len="med"/>
                      <a:tailEnd type="none" w="med" len="med"/>
                    </a:lnB>
                    <a:lnTlToBr>
                      <a:noFill/>
                    </a:lnTlToBr>
                    <a:lnBlToTr>
                      <a:noFill/>
                    </a:lnBlToTr>
                    <a:solidFill>
                      <a:srgbClr val="4F81BD"/>
                    </a:solidFill>
                  </a:tcPr>
                </a:tc>
                <a:tc>
                  <a:txBody>
                    <a:bodyPr vert="horz" wrap="square"/>
                    <a:lstStyle/>
                    <a:p>
                      <a:pPr marL="0" marR="0" lvl="0" indent="0" algn="ctr" defTabSz="914400" rtl="0" eaLnBrk="0" fontAlgn="base" latinLnBrk="0" hangingPunct="0">
                        <a:lnSpc>
                          <a:spcPct val="100000"/>
                        </a:lnSpc>
                        <a:spcBef>
                          <a:spcPct val="20000"/>
                        </a:spcBef>
                        <a:spcAft>
                          <a:spcPct val="0"/>
                        </a:spcAft>
                        <a:buClr>
                          <a:schemeClr val="accent1"/>
                        </a:buClr>
                        <a:buSzPct val="65000"/>
                        <a:buFont typeface="Wingdings" panose="05000000000000000000" pitchFamily="2" charset="2"/>
                        <a:buNone/>
                      </a:pPr>
                      <a:r>
                        <a:rPr kumimoji="0" lang="zh-CN" altLang="en-US" sz="2400" b="1" i="0" u="none" strike="noStrike" cap="none" normalizeH="0" baseline="0">
                          <a:ln>
                            <a:noFill/>
                          </a:ln>
                          <a:solidFill>
                            <a:srgbClr val="FFFFFF"/>
                          </a:solidFill>
                          <a:effectLst/>
                          <a:latin typeface="微软雅黑" panose="020b0503020204020204" pitchFamily="34" charset="-122"/>
                          <a:ea typeface="微软雅黑" panose="020b0503020204020204" pitchFamily="34" charset="-122"/>
                        </a:rPr>
                        <a:t>意义</a:t>
                      </a:r>
                    </a:p>
                  </a:txBody>
                  <a:tcPr marT="45715" marB="45715" anchor="ctr"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38100" cap="flat" cmpd="sng" algn="ctr">
                      <a:solidFill>
                        <a:srgbClr val="FFFFFF"/>
                      </a:solidFill>
                      <a:prstDash val="solid"/>
                      <a:round/>
                      <a:headEnd type="none" w="med" len="med"/>
                      <a:tailEnd type="none" w="med" len="med"/>
                    </a:lnB>
                    <a:lnTlToBr>
                      <a:noFill/>
                    </a:lnTlToBr>
                    <a:lnBlToTr>
                      <a:noFill/>
                    </a:lnBlToTr>
                    <a:solidFill>
                      <a:srgbClr val="4F81BD"/>
                    </a:solidFill>
                  </a:tcPr>
                </a:tc>
                <a:tc>
                  <a:txBody>
                    <a:bodyPr vert="horz" wrap="square"/>
                    <a:lstStyle/>
                    <a:p>
                      <a:pPr marL="0" marR="0" lvl="0" indent="0" algn="ctr" defTabSz="914400" rtl="0" eaLnBrk="0" fontAlgn="base" latinLnBrk="0" hangingPunct="0">
                        <a:lnSpc>
                          <a:spcPct val="100000"/>
                        </a:lnSpc>
                        <a:spcBef>
                          <a:spcPct val="20000"/>
                        </a:spcBef>
                        <a:spcAft>
                          <a:spcPct val="0"/>
                        </a:spcAft>
                        <a:buClr>
                          <a:schemeClr val="accent1"/>
                        </a:buClr>
                        <a:buSzPct val="65000"/>
                        <a:buFont typeface="Wingdings" panose="05000000000000000000" pitchFamily="2" charset="2"/>
                        <a:buNone/>
                      </a:pPr>
                      <a:r>
                        <a:rPr kumimoji="0" lang="zh-CN" altLang="en-US" sz="2400" b="1" i="0" u="none" strike="noStrike" cap="none" normalizeH="0" baseline="0">
                          <a:ln>
                            <a:noFill/>
                          </a:ln>
                          <a:solidFill>
                            <a:srgbClr val="FFFFFF"/>
                          </a:solidFill>
                          <a:effectLst/>
                          <a:latin typeface="微软雅黑" panose="020b0503020204020204" pitchFamily="34" charset="-122"/>
                          <a:ea typeface="微软雅黑" panose="020b0503020204020204" pitchFamily="34" charset="-122"/>
                        </a:rPr>
                        <a:t>结果</a:t>
                      </a:r>
                    </a:p>
                  </a:txBody>
                  <a:tcPr marT="45715" marB="45715" anchor="ctr"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38100" cap="flat" cmpd="sng" algn="ctr">
                      <a:solidFill>
                        <a:srgbClr val="FFFFFF"/>
                      </a:solidFill>
                      <a:prstDash val="solid"/>
                      <a:round/>
                      <a:headEnd type="none" w="med" len="med"/>
                      <a:tailEnd type="none" w="med" len="med"/>
                    </a:lnB>
                    <a:lnTlToBr>
                      <a:noFill/>
                    </a:lnTlToBr>
                    <a:lnBlToTr>
                      <a:noFill/>
                    </a:lnBlToTr>
                    <a:solidFill>
                      <a:srgbClr val="4F81BD"/>
                    </a:solidFill>
                  </a:tcPr>
                </a:tc>
              </a:tr>
              <a:tr h="1741170">
                <a:tc>
                  <a:txBody>
                    <a:bodyPr vert="horz" wrap="square"/>
                    <a:lstStyle/>
                    <a:p>
                      <a:pPr marL="0" marR="0" lvl="0" indent="0" algn="l" defTabSz="914400" rtl="0" eaLnBrk="0" fontAlgn="base" latinLnBrk="0" hangingPunct="0">
                        <a:lnSpc>
                          <a:spcPct val="100000"/>
                        </a:lnSpc>
                        <a:spcBef>
                          <a:spcPct val="20000"/>
                        </a:spcBef>
                        <a:spcAft>
                          <a:spcPct val="0"/>
                        </a:spcAft>
                        <a:buClr>
                          <a:schemeClr val="accent1"/>
                        </a:buClr>
                        <a:buSzPct val="65000"/>
                        <a:buFont typeface="Wingdings" panose="05000000000000000000" pitchFamily="2" charset="2"/>
                        <a:buNone/>
                      </a:pPr>
                      <a:r>
                        <a:rPr kumimoji="0" lang="zh-CN" altLang="en-US" sz="2800" b="1" i="0" u="none" strike="noStrike" cap="none" normalizeH="0" baseline="0">
                          <a:ln>
                            <a:noFill/>
                          </a:ln>
                          <a:solidFill>
                            <a:srgbClr val="000000"/>
                          </a:solidFill>
                          <a:effectLst/>
                          <a:latin typeface="方正粗黑宋简体" panose="02000000000000000000" charset="-122"/>
                          <a:ea typeface="方正粗黑宋简体" panose="02000000000000000000" charset="-122"/>
                        </a:rPr>
                        <a:t>印度</a:t>
                      </a:r>
                    </a:p>
                  </a:txBody>
                  <a:tcPr marT="45715" marB="45715" anchor="ctr"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D0D8E8"/>
                    </a:solidFill>
                  </a:tcPr>
                </a:tc>
                <a:tc>
                  <a:txBody>
                    <a:bodyPr vert="horz" wrap="square"/>
                    <a:lstStyle/>
                    <a:p>
                      <a:pPr marL="0" marR="0" lvl="0" indent="0" algn="l" defTabSz="914400" rtl="0" eaLnBrk="0" fontAlgn="base" latinLnBrk="0" hangingPunct="0">
                        <a:lnSpc>
                          <a:spcPct val="100000"/>
                        </a:lnSpc>
                        <a:spcBef>
                          <a:spcPct val="20000"/>
                        </a:spcBef>
                        <a:spcAft>
                          <a:spcPct val="0"/>
                        </a:spcAft>
                        <a:buClr>
                          <a:schemeClr val="accent1"/>
                        </a:buClr>
                        <a:buSzPct val="65000"/>
                        <a:buFont typeface="Wingdings" panose="05000000000000000000" pitchFamily="2" charset="2"/>
                        <a:buNone/>
                      </a:pPr>
                      <a:endParaRPr kumimoji="0" lang="zh-CN" altLang="en-US" sz="2400" b="1" i="0" u="none" strike="noStrike" cap="none" normalizeH="0" baseline="0">
                        <a:ln>
                          <a:noFill/>
                        </a:ln>
                        <a:solidFill>
                          <a:srgbClr val="000000"/>
                        </a:solidFill>
                        <a:effectLst/>
                        <a:latin typeface="Calibri" panose="020f0502020204030204" pitchFamily="34" charset="0"/>
                        <a:ea typeface="宋体" panose="02010600030101010101" pitchFamily="2" charset="-122"/>
                      </a:endParaRPr>
                    </a:p>
                  </a:txBody>
                  <a:tcPr marT="45715" marB="45715" anchor="ctr"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D0D8E8"/>
                    </a:solidFill>
                  </a:tcPr>
                </a:tc>
                <a:tc rowSpan="3">
                  <a:txBody>
                    <a:bodyPr vert="horz" wrap="square"/>
                    <a:lstStyle/>
                    <a:p>
                      <a:pPr marL="0" marR="0" lvl="0" indent="0" algn="l" defTabSz="914400" rtl="0" eaLnBrk="0" fontAlgn="base" latinLnBrk="0" hangingPunct="0">
                        <a:lnSpc>
                          <a:spcPct val="100000"/>
                        </a:lnSpc>
                        <a:spcBef>
                          <a:spcPct val="20000"/>
                        </a:spcBef>
                        <a:spcAft>
                          <a:spcPct val="0"/>
                        </a:spcAft>
                        <a:buClr>
                          <a:schemeClr val="accent1"/>
                        </a:buClr>
                        <a:buSzPct val="65000"/>
                        <a:buFont typeface="Wingdings" panose="05000000000000000000" pitchFamily="2" charset="2"/>
                        <a:buNone/>
                      </a:pPr>
                      <a:endParaRPr kumimoji="0" lang="zh-CN" altLang="en-US" sz="2400" b="1" i="0" u="none" strike="noStrike" cap="none" normalizeH="0" baseline="0">
                        <a:ln>
                          <a:noFill/>
                        </a:ln>
                        <a:solidFill>
                          <a:srgbClr val="000000"/>
                        </a:solidFill>
                        <a:effectLst/>
                        <a:latin typeface="Calibri" panose="020f0502020204030204" pitchFamily="34" charset="0"/>
                        <a:ea typeface="宋体" panose="02010600030101010101" pitchFamily="2" charset="-122"/>
                      </a:endParaRPr>
                    </a:p>
                  </a:txBody>
                  <a:tcPr marT="45715" marB="45715" anchor="ctr"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D0D8E8"/>
                    </a:solidFill>
                  </a:tcPr>
                </a:tc>
                <a:tc rowSpan="3">
                  <a:txBody>
                    <a:bodyPr vert="horz" wrap="square"/>
                    <a:lstStyle/>
                    <a:p>
                      <a:pPr marL="0" marR="0" lvl="0" indent="0" algn="l" defTabSz="914400" rtl="0" eaLnBrk="0" fontAlgn="base" latinLnBrk="0" hangingPunct="0">
                        <a:lnSpc>
                          <a:spcPct val="100000"/>
                        </a:lnSpc>
                        <a:spcBef>
                          <a:spcPct val="20000"/>
                        </a:spcBef>
                        <a:spcAft>
                          <a:spcPct val="0"/>
                        </a:spcAft>
                        <a:buClr>
                          <a:schemeClr val="accent1"/>
                        </a:buClr>
                        <a:buSzPct val="65000"/>
                        <a:buFont typeface="Wingdings" panose="05000000000000000000" pitchFamily="2" charset="2"/>
                        <a:buNone/>
                      </a:pPr>
                      <a:endParaRPr kumimoji="0" lang="zh-CN" altLang="en-US" sz="2400" b="1" i="0" u="none" strike="noStrike" cap="none" normalizeH="0" baseline="0">
                        <a:ln>
                          <a:noFill/>
                        </a:ln>
                        <a:solidFill>
                          <a:srgbClr val="000000"/>
                        </a:solidFill>
                        <a:effectLst/>
                        <a:latin typeface="Calibri" panose="020f0502020204030204" pitchFamily="34" charset="0"/>
                        <a:ea typeface="宋体" panose="02010600030101010101" pitchFamily="2" charset="-122"/>
                      </a:endParaRPr>
                    </a:p>
                    <a:p>
                      <a:pPr marL="0" marR="0" lvl="0" indent="0" algn="l" defTabSz="914400" rtl="0" eaLnBrk="0" fontAlgn="base" latinLnBrk="0" hangingPunct="0">
                        <a:lnSpc>
                          <a:spcPct val="100000"/>
                        </a:lnSpc>
                        <a:spcBef>
                          <a:spcPct val="20000"/>
                        </a:spcBef>
                        <a:spcAft>
                          <a:spcPct val="0"/>
                        </a:spcAft>
                        <a:buClr>
                          <a:schemeClr val="accent1"/>
                        </a:buClr>
                        <a:buSzPct val="65000"/>
                        <a:buFont typeface="Wingdings" panose="05000000000000000000" pitchFamily="2" charset="2"/>
                        <a:buNone/>
                      </a:pPr>
                      <a:endParaRPr kumimoji="0" lang="zh-CN" altLang="en-US" sz="2400" b="1" i="0" u="none" strike="noStrike" cap="none" normalizeH="0" baseline="0">
                        <a:ln>
                          <a:noFill/>
                        </a:ln>
                        <a:solidFill>
                          <a:srgbClr val="000000"/>
                        </a:solidFill>
                        <a:effectLst/>
                        <a:latin typeface="Calibri" panose="020f0502020204030204" pitchFamily="34" charset="0"/>
                        <a:ea typeface="宋体" panose="02010600030101010101" pitchFamily="2" charset="-122"/>
                      </a:endParaRPr>
                    </a:p>
                  </a:txBody>
                  <a:tcPr marT="45715" marB="45715" anchor="ctr"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D0D8E8"/>
                    </a:solidFill>
                  </a:tcPr>
                </a:tc>
                <a:tc>
                  <a:txBody>
                    <a:bodyPr vert="horz" wrap="square"/>
                    <a:lstStyle/>
                    <a:p>
                      <a:pPr marL="0" marR="0" lvl="0" indent="0" algn="l" defTabSz="914400" rtl="0" eaLnBrk="0" fontAlgn="base" latinLnBrk="0" hangingPunct="0">
                        <a:lnSpc>
                          <a:spcPct val="100000"/>
                        </a:lnSpc>
                        <a:spcBef>
                          <a:spcPct val="20000"/>
                        </a:spcBef>
                        <a:spcAft>
                          <a:spcPct val="0"/>
                        </a:spcAft>
                        <a:buClr>
                          <a:schemeClr val="accent1"/>
                        </a:buClr>
                        <a:buSzPct val="65000"/>
                        <a:buFont typeface="Wingdings" panose="05000000000000000000" pitchFamily="2" charset="2"/>
                        <a:buNone/>
                      </a:pPr>
                      <a:endParaRPr kumimoji="0" lang="zh-CN" altLang="en-US" sz="2600" b="1" i="0" u="none" strike="noStrike" cap="none" normalizeH="0" baseline="0">
                        <a:ln>
                          <a:noFill/>
                        </a:ln>
                        <a:solidFill>
                          <a:srgbClr val="000000"/>
                        </a:solidFill>
                        <a:effectLst/>
                        <a:latin typeface="Calibri" pitchFamily="34" charset="0"/>
                        <a:ea typeface="宋体" pitchFamily="2" charset="-122"/>
                      </a:endParaRPr>
                    </a:p>
                  </a:txBody>
                  <a:tcPr marT="45715" marB="45715" anchor="ctr"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D0D8E8"/>
                    </a:solidFill>
                  </a:tcPr>
                </a:tc>
                <a:tc rowSpan="3">
                  <a:txBody>
                    <a:bodyPr vert="horz" wrap="square"/>
                    <a:lstStyle/>
                    <a:p>
                      <a:pPr marL="0" marR="0" lvl="0" indent="0" algn="l" defTabSz="914400" rtl="0" eaLnBrk="0" fontAlgn="base" latinLnBrk="0" hangingPunct="0">
                        <a:lnSpc>
                          <a:spcPct val="100000"/>
                        </a:lnSpc>
                        <a:spcBef>
                          <a:spcPct val="20000"/>
                        </a:spcBef>
                        <a:spcAft>
                          <a:spcPct val="0"/>
                        </a:spcAft>
                        <a:buClr>
                          <a:schemeClr val="accent1"/>
                        </a:buClr>
                        <a:buSzPct val="65000"/>
                        <a:buFont typeface="Wingdings" panose="05000000000000000000" pitchFamily="2" charset="2"/>
                        <a:buNone/>
                      </a:pPr>
                      <a:endParaRPr kumimoji="0" lang="zh-CN" altLang="en-US" sz="2400" b="1" i="0" u="none" strike="noStrike" cap="none" normalizeH="0" baseline="0">
                        <a:ln>
                          <a:noFill/>
                        </a:ln>
                        <a:solidFill>
                          <a:srgbClr val="000000"/>
                        </a:solidFill>
                        <a:effectLst/>
                        <a:latin typeface="Calibri" panose="020f0502020204030204" pitchFamily="34" charset="0"/>
                        <a:ea typeface="宋体" panose="02010600030101010101" pitchFamily="2" charset="-122"/>
                      </a:endParaRPr>
                    </a:p>
                  </a:txBody>
                  <a:tcPr marT="45715" marB="45715" anchor="ctr"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D0D8E8"/>
                    </a:solidFill>
                  </a:tcPr>
                </a:tc>
              </a:tr>
              <a:tr h="1608455">
                <a:tc>
                  <a:txBody>
                    <a:bodyPr vert="horz" wrap="square"/>
                    <a:lstStyle/>
                    <a:p>
                      <a:pPr marL="0" marR="0" lvl="0" indent="0" algn="l" defTabSz="914400" rtl="0" eaLnBrk="0" fontAlgn="base" latinLnBrk="0" hangingPunct="0">
                        <a:lnSpc>
                          <a:spcPct val="100000"/>
                        </a:lnSpc>
                        <a:spcBef>
                          <a:spcPct val="20000"/>
                        </a:spcBef>
                        <a:spcAft>
                          <a:spcPct val="0"/>
                        </a:spcAft>
                        <a:buClr>
                          <a:schemeClr val="accent1"/>
                        </a:buClr>
                        <a:buSzPct val="65000"/>
                        <a:buFont typeface="Wingdings" panose="05000000000000000000" pitchFamily="2" charset="2"/>
                        <a:buNone/>
                      </a:pPr>
                      <a:endParaRPr kumimoji="0" lang="zh-CN" altLang="en-US" sz="2800" b="1" i="0" u="none" strike="noStrike" cap="none" normalizeH="0" baseline="0">
                        <a:ln>
                          <a:noFill/>
                        </a:ln>
                        <a:solidFill>
                          <a:srgbClr val="FF3300"/>
                        </a:solidFill>
                        <a:effectLst/>
                        <a:latin typeface="方正粗黑宋简体" panose="02000000000000000000" charset="-122"/>
                        <a:ea typeface="方正粗黑宋简体" panose="02000000000000000000" charset="-122"/>
                      </a:endParaRPr>
                    </a:p>
                    <a:p>
                      <a:pPr marL="0" marR="0" lvl="0" indent="0" algn="l" defTabSz="914400" rtl="0" eaLnBrk="0" fontAlgn="base" latinLnBrk="0" hangingPunct="0">
                        <a:lnSpc>
                          <a:spcPct val="100000"/>
                        </a:lnSpc>
                        <a:spcBef>
                          <a:spcPct val="20000"/>
                        </a:spcBef>
                        <a:spcAft>
                          <a:spcPct val="0"/>
                        </a:spcAft>
                        <a:buClr>
                          <a:schemeClr val="accent1"/>
                        </a:buClr>
                        <a:buSzPct val="65000"/>
                        <a:buFont typeface="Wingdings" panose="05000000000000000000" pitchFamily="2" charset="2"/>
                        <a:buNone/>
                      </a:pPr>
                      <a:r>
                        <a:rPr kumimoji="0" lang="zh-CN" altLang="en-US" sz="2800" b="1" i="0" u="none" strike="noStrike" cap="none" normalizeH="0" baseline="0">
                          <a:ln>
                            <a:noFill/>
                          </a:ln>
                          <a:solidFill>
                            <a:schemeClr val="bg1"/>
                          </a:solidFill>
                          <a:effectLst/>
                          <a:latin typeface="方正粗黑宋简体" panose="02000000000000000000" charset="-122"/>
                          <a:ea typeface="方正粗黑宋简体" panose="02000000000000000000" charset="-122"/>
                        </a:rPr>
                        <a:t>伊朗</a:t>
                      </a:r>
                    </a:p>
                    <a:p>
                      <a:pPr marL="0" marR="0" lvl="0" indent="0" algn="l" defTabSz="914400" rtl="0" eaLnBrk="0" fontAlgn="base" latinLnBrk="0" hangingPunct="0">
                        <a:lnSpc>
                          <a:spcPct val="100000"/>
                        </a:lnSpc>
                        <a:spcBef>
                          <a:spcPct val="20000"/>
                        </a:spcBef>
                        <a:spcAft>
                          <a:spcPct val="0"/>
                        </a:spcAft>
                        <a:buClr>
                          <a:schemeClr val="accent1"/>
                        </a:buClr>
                        <a:buSzPct val="65000"/>
                        <a:buFont typeface="Wingdings" panose="05000000000000000000" pitchFamily="2" charset="2"/>
                        <a:buNone/>
                      </a:pPr>
                      <a:endParaRPr kumimoji="0" lang="zh-CN" altLang="en-US" sz="2800" b="1" i="0" u="none" strike="noStrike" cap="none" normalizeH="0" baseline="0">
                        <a:ln>
                          <a:noFill/>
                        </a:ln>
                        <a:solidFill>
                          <a:schemeClr val="bg1"/>
                        </a:solidFill>
                        <a:effectLst/>
                        <a:latin typeface="方正粗黑宋简体" panose="02000000000000000000" charset="-122"/>
                        <a:ea typeface="方正粗黑宋简体" panose="02000000000000000000" charset="-122"/>
                      </a:endParaRPr>
                    </a:p>
                  </a:txBody>
                  <a:tcPr marT="45715" marB="45715" anchor="ctr"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E9EDF4"/>
                    </a:solidFill>
                  </a:tcPr>
                </a:tc>
                <a:tc>
                  <a:txBody>
                    <a:bodyPr vert="horz" wrap="square"/>
                    <a:lstStyle/>
                    <a:p>
                      <a:pPr marL="0" marR="0" lvl="0" indent="0" algn="l" defTabSz="914400" rtl="0" eaLnBrk="0" fontAlgn="base" latinLnBrk="0" hangingPunct="0">
                        <a:lnSpc>
                          <a:spcPct val="100000"/>
                        </a:lnSpc>
                        <a:spcBef>
                          <a:spcPct val="20000"/>
                        </a:spcBef>
                        <a:spcAft>
                          <a:spcPct val="0"/>
                        </a:spcAft>
                        <a:buClr>
                          <a:schemeClr val="accent1"/>
                        </a:buClr>
                        <a:buSzPct val="65000"/>
                        <a:buFont typeface="Wingdings" panose="05000000000000000000" pitchFamily="2" charset="2"/>
                        <a:buNone/>
                      </a:pPr>
                      <a:endParaRPr kumimoji="0" lang="zh-CN" altLang="en-US" sz="2400" b="1" i="0" u="none" strike="noStrike" cap="none" normalizeH="0" baseline="0">
                        <a:ln>
                          <a:noFill/>
                        </a:ln>
                        <a:solidFill>
                          <a:srgbClr val="FF3300"/>
                        </a:solidFill>
                        <a:effectLst/>
                        <a:latin typeface="Calibri" pitchFamily="34" charset="0"/>
                        <a:ea typeface="宋体" pitchFamily="2" charset="-122"/>
                      </a:endParaRPr>
                    </a:p>
                  </a:txBody>
                  <a:tcPr marT="45715" marB="45715" anchor="ctr"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E9EDF4"/>
                    </a:solidFill>
                  </a:tcPr>
                </a:tc>
                <a:tc vMerge="1">
                  <a:txBody>
                    <a:bodyPr vert="horz" wrap="square"/>
                    <a:lstStyle/>
                    <a:p>
                      <a:endParaRPr lang="zh-CN"/>
                    </a:p>
                  </a:txBody>
                  <a:tcPr/>
                </a:tc>
                <a:tc vMerge="1">
                  <a:txBody>
                    <a:bodyPr vert="horz" wrap="square"/>
                    <a:lstStyle/>
                    <a:p>
                      <a:endParaRPr lang="zh-CN"/>
                    </a:p>
                  </a:txBody>
                  <a:tcPr/>
                </a:tc>
                <a:tc>
                  <a:txBody>
                    <a:bodyPr vert="horz" wrap="square"/>
                    <a:lstStyle/>
                    <a:p>
                      <a:pPr marL="0" marR="0" lvl="0" indent="0" algn="l" defTabSz="914400" rtl="0" eaLnBrk="0" fontAlgn="base" latinLnBrk="0" hangingPunct="0">
                        <a:lnSpc>
                          <a:spcPct val="100000"/>
                        </a:lnSpc>
                        <a:spcBef>
                          <a:spcPct val="20000"/>
                        </a:spcBef>
                        <a:spcAft>
                          <a:spcPct val="0"/>
                        </a:spcAft>
                        <a:buClr>
                          <a:schemeClr val="accent1"/>
                        </a:buClr>
                        <a:buSzPct val="65000"/>
                        <a:buFont typeface="Wingdings" panose="05000000000000000000" pitchFamily="2" charset="2"/>
                        <a:buNone/>
                      </a:pPr>
                      <a:endParaRPr kumimoji="0" lang="zh-CN" altLang="en-US" sz="2600" b="1" i="0" u="none" strike="noStrike" cap="none" normalizeH="0" baseline="0">
                        <a:ln>
                          <a:noFill/>
                        </a:ln>
                        <a:solidFill>
                          <a:srgbClr val="FF3300"/>
                        </a:solidFill>
                        <a:effectLst/>
                        <a:latin typeface="Calibri" pitchFamily="34" charset="0"/>
                        <a:ea typeface="宋体" pitchFamily="2" charset="-122"/>
                      </a:endParaRPr>
                    </a:p>
                  </a:txBody>
                  <a:tcPr marT="45715" marB="45715" anchor="ctr"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E9EDF4"/>
                    </a:solidFill>
                  </a:tcPr>
                </a:tc>
                <a:tc vMerge="1">
                  <a:txBody>
                    <a:bodyPr vert="horz" wrap="square"/>
                    <a:lstStyle/>
                    <a:p>
                      <a:endParaRPr lang="zh-CN"/>
                    </a:p>
                  </a:txBody>
                  <a:tcPr/>
                </a:tc>
              </a:tr>
              <a:tr h="1676400">
                <a:tc>
                  <a:txBody>
                    <a:bodyPr vert="horz" wrap="square"/>
                    <a:lstStyle/>
                    <a:p>
                      <a:pPr marL="0" marR="0" lvl="0" indent="0" algn="l" defTabSz="914400" rtl="0" eaLnBrk="0" fontAlgn="base" latinLnBrk="0" hangingPunct="0">
                        <a:lnSpc>
                          <a:spcPct val="100000"/>
                        </a:lnSpc>
                        <a:spcBef>
                          <a:spcPct val="20000"/>
                        </a:spcBef>
                        <a:spcAft>
                          <a:spcPct val="0"/>
                        </a:spcAft>
                        <a:buClr>
                          <a:schemeClr val="accent1"/>
                        </a:buClr>
                        <a:buSzPct val="65000"/>
                        <a:buFont typeface="Wingdings" panose="05000000000000000000" pitchFamily="2" charset="2"/>
                        <a:buNone/>
                      </a:pPr>
                      <a:r>
                        <a:rPr kumimoji="0" lang="zh-CN" altLang="en-US" sz="2800" b="1" i="0" u="none" strike="noStrike" cap="none" normalizeH="0" baseline="0">
                          <a:ln>
                            <a:noFill/>
                          </a:ln>
                          <a:solidFill>
                            <a:srgbClr val="000000"/>
                          </a:solidFill>
                          <a:effectLst/>
                          <a:latin typeface="方正粗黑宋简体" panose="02000000000000000000" charset="-122"/>
                          <a:ea typeface="方正粗黑宋简体" panose="02000000000000000000" charset="-122"/>
                        </a:rPr>
                        <a:t>中国</a:t>
                      </a:r>
                    </a:p>
                  </a:txBody>
                  <a:tcPr marT="45715" marB="45715" anchor="ctr"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D0D8E8"/>
                    </a:solidFill>
                  </a:tcPr>
                </a:tc>
                <a:tc>
                  <a:txBody>
                    <a:bodyPr vert="horz" wrap="square"/>
                    <a:lstStyle/>
                    <a:p>
                      <a:pPr marL="0" marR="0" lvl="0" indent="0" algn="l" defTabSz="914400" rtl="0" eaLnBrk="0" fontAlgn="base" latinLnBrk="0" hangingPunct="0">
                        <a:lnSpc>
                          <a:spcPct val="100000"/>
                        </a:lnSpc>
                        <a:spcBef>
                          <a:spcPct val="20000"/>
                        </a:spcBef>
                        <a:spcAft>
                          <a:spcPct val="0"/>
                        </a:spcAft>
                        <a:buClr>
                          <a:schemeClr val="accent1"/>
                        </a:buClr>
                        <a:buSzPct val="65000"/>
                        <a:buFont typeface="Wingdings" panose="05000000000000000000" pitchFamily="2" charset="2"/>
                        <a:buNone/>
                      </a:pPr>
                      <a:endParaRPr kumimoji="0" lang="zh-CN" altLang="en-US" sz="2400" b="1" i="0" u="none" strike="noStrike" cap="none" normalizeH="0" baseline="0">
                        <a:ln>
                          <a:noFill/>
                        </a:ln>
                        <a:solidFill>
                          <a:srgbClr val="000000"/>
                        </a:solidFill>
                        <a:effectLst/>
                        <a:latin typeface="Calibri" pitchFamily="34" charset="0"/>
                        <a:ea typeface="宋体" pitchFamily="2" charset="-122"/>
                      </a:endParaRPr>
                    </a:p>
                  </a:txBody>
                  <a:tcPr marT="45715" marB="45715" anchor="ctr"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D0D8E8"/>
                    </a:solidFill>
                  </a:tcPr>
                </a:tc>
                <a:tc vMerge="1">
                  <a:txBody>
                    <a:bodyPr vert="horz" wrap="square"/>
                    <a:lstStyle/>
                    <a:p>
                      <a:endParaRPr lang="zh-CN"/>
                    </a:p>
                  </a:txBody>
                  <a:tcPr/>
                </a:tc>
                <a:tc vMerge="1">
                  <a:txBody>
                    <a:bodyPr vert="horz" wrap="square"/>
                    <a:lstStyle/>
                    <a:p>
                      <a:endParaRPr lang="zh-CN"/>
                    </a:p>
                  </a:txBody>
                  <a:tcPr/>
                </a:tc>
                <a:tc>
                  <a:txBody>
                    <a:bodyPr vert="horz" wrap="square"/>
                    <a:lstStyle/>
                    <a:p>
                      <a:pPr marL="0" marR="0" lvl="0" indent="0" algn="l" defTabSz="914400" rtl="0" eaLnBrk="0" fontAlgn="base" latinLnBrk="0" hangingPunct="0">
                        <a:lnSpc>
                          <a:spcPct val="100000"/>
                        </a:lnSpc>
                        <a:spcBef>
                          <a:spcPct val="20000"/>
                        </a:spcBef>
                        <a:spcAft>
                          <a:spcPct val="0"/>
                        </a:spcAft>
                        <a:buClr>
                          <a:schemeClr val="accent1"/>
                        </a:buClr>
                        <a:buSzPct val="65000"/>
                        <a:buFont typeface="Wingdings" panose="05000000000000000000" pitchFamily="2" charset="2"/>
                        <a:buNone/>
                      </a:pPr>
                      <a:r>
                        <a:rPr kumimoji="0" lang="zh-CN" altLang="en-US" sz="2400" b="1" i="0" u="none" strike="noStrike" cap="none" normalizeH="0" baseline="0">
                          <a:solidFill>
                            <a:schemeClr val="bg1"/>
                          </a:solidFill>
                          <a:latin typeface="微软雅黑" panose="020b0503020204020204" pitchFamily="34" charset="-122"/>
                          <a:ea typeface="微软雅黑" panose="020b0503020204020204" pitchFamily="34" charset="-122"/>
                        </a:rPr>
                        <a:t>推翻清政府，结束帝制建立共和国。传播民主共和理论，推动了中华民族思想解放和社会变革。</a:t>
                      </a:r>
                    </a:p>
                  </a:txBody>
                  <a:tcPr marT="45715" marB="45715" anchor="ctr"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D0D8E8"/>
                    </a:solidFill>
                  </a:tcPr>
                </a:tc>
                <a:tc vMerge="1">
                  <a:txBody>
                    <a:bodyPr vert="horz" wrap="square"/>
                    <a:lstStyle/>
                    <a:p>
                      <a:endParaRPr lang="zh-CN"/>
                    </a:p>
                  </a:txBody>
                  <a:tcPr/>
                </a:tc>
              </a:tr>
            </a:tbl>
          </a:graphicData>
        </a:graphic>
      </p:graphicFrame>
      <p:sp>
        <p:nvSpPr>
          <p:cNvPr id="13349" name="Text Box 37"/>
          <p:cNvSpPr txBox="1"/>
          <p:nvPr/>
        </p:nvSpPr>
        <p:spPr>
          <a:xfrm>
            <a:off x="1718945" y="1816100"/>
            <a:ext cx="636270" cy="1076325"/>
          </a:xfrm>
          <a:prstGeom prst="rect">
            <a:avLst/>
          </a:prstGeom>
          <a:noFill/>
          <a:ln w="9525">
            <a:noFill/>
          </a:ln>
        </p:spPr>
        <p:txBody>
          <a:bodyPr wrap="square">
            <a:spAutoFit/>
          </a:bodyPr>
          <a:lstStyle/>
          <a:p>
            <a:pPr eaLnBrk="1" hangingPunct="1"/>
            <a:r>
              <a:rPr lang="zh-CN" altLang="en-US" sz="3200" b="1">
                <a:solidFill>
                  <a:schemeClr val="bg1"/>
                </a:solidFill>
                <a:latin typeface="微软雅黑" panose="020b0503020204020204" pitchFamily="34" charset="-122"/>
                <a:ea typeface="微软雅黑" panose="020b0503020204020204" pitchFamily="34" charset="-122"/>
              </a:rPr>
              <a:t>英国</a:t>
            </a:r>
          </a:p>
        </p:txBody>
      </p:sp>
      <p:sp>
        <p:nvSpPr>
          <p:cNvPr id="13350" name="Text Box 38"/>
          <p:cNvSpPr txBox="1"/>
          <p:nvPr/>
        </p:nvSpPr>
        <p:spPr>
          <a:xfrm>
            <a:off x="1702753" y="3351213"/>
            <a:ext cx="623887" cy="1198880"/>
          </a:xfrm>
          <a:prstGeom prst="rect">
            <a:avLst/>
          </a:prstGeom>
          <a:noFill/>
          <a:ln w="9525">
            <a:noFill/>
          </a:ln>
        </p:spPr>
        <p:txBody>
          <a:bodyPr>
            <a:spAutoFit/>
          </a:bodyPr>
          <a:lstStyle/>
          <a:p>
            <a:pPr eaLnBrk="1" hangingPunct="1"/>
            <a:r>
              <a:rPr lang="zh-CN" altLang="en-US" sz="3600" b="1">
                <a:solidFill>
                  <a:schemeClr val="bg1"/>
                </a:solidFill>
                <a:latin typeface="微软雅黑" panose="020b0503020204020204" pitchFamily="34" charset="-122"/>
                <a:ea typeface="微软雅黑" panose="020b0503020204020204" pitchFamily="34" charset="-122"/>
              </a:rPr>
              <a:t>英俄</a:t>
            </a:r>
          </a:p>
        </p:txBody>
      </p:sp>
      <p:sp>
        <p:nvSpPr>
          <p:cNvPr id="13351" name="Text Box 39"/>
          <p:cNvSpPr txBox="1"/>
          <p:nvPr>
            <p:custDataLst>
              <p:tags r:id="rId3"/>
            </p:custDataLst>
          </p:nvPr>
        </p:nvSpPr>
        <p:spPr>
          <a:xfrm>
            <a:off x="1674178" y="5009198"/>
            <a:ext cx="681037" cy="1198880"/>
          </a:xfrm>
          <a:prstGeom prst="rect">
            <a:avLst/>
          </a:prstGeom>
          <a:noFill/>
          <a:ln w="9525">
            <a:noFill/>
          </a:ln>
        </p:spPr>
        <p:txBody>
          <a:bodyPr>
            <a:spAutoFit/>
          </a:bodyPr>
          <a:lstStyle/>
          <a:p>
            <a:pPr eaLnBrk="1" hangingPunct="1"/>
            <a:r>
              <a:rPr lang="zh-CN" altLang="en-US" sz="3600" b="1">
                <a:solidFill>
                  <a:schemeClr val="bg1"/>
                </a:solidFill>
                <a:latin typeface="微软雅黑" panose="020b0503020204020204" pitchFamily="34" charset="-122"/>
                <a:ea typeface="微软雅黑" panose="020b0503020204020204" pitchFamily="34" charset="-122"/>
              </a:rPr>
              <a:t>列强</a:t>
            </a:r>
          </a:p>
        </p:txBody>
      </p:sp>
      <p:sp>
        <p:nvSpPr>
          <p:cNvPr id="13352" name="Text Box 40"/>
          <p:cNvSpPr txBox="1"/>
          <p:nvPr/>
        </p:nvSpPr>
        <p:spPr>
          <a:xfrm>
            <a:off x="2495233" y="2764155"/>
            <a:ext cx="966787" cy="2245360"/>
          </a:xfrm>
          <a:prstGeom prst="rect">
            <a:avLst/>
          </a:prstGeom>
          <a:noFill/>
          <a:ln w="9525">
            <a:noFill/>
          </a:ln>
        </p:spPr>
        <p:txBody>
          <a:bodyPr>
            <a:spAutoFit/>
          </a:bodyPr>
          <a:lstStyle/>
          <a:p>
            <a:pPr eaLnBrk="1" hangingPunct="1"/>
            <a:r>
              <a:rPr lang="zh-CN" altLang="en-US" sz="2800" b="1">
                <a:solidFill>
                  <a:schemeClr val="bg1"/>
                </a:solidFill>
                <a:latin typeface="微软雅黑" panose="020b0503020204020204" pitchFamily="34" charset="-122"/>
                <a:ea typeface="微软雅黑" panose="020b0503020204020204" pitchFamily="34" charset="-122"/>
              </a:rPr>
              <a:t>民族独立</a:t>
            </a:r>
          </a:p>
          <a:p>
            <a:pPr eaLnBrk="1" hangingPunct="1"/>
            <a:endParaRPr lang="zh-CN" altLang="en-US" sz="2800" b="1">
              <a:solidFill>
                <a:schemeClr val="bg1"/>
              </a:solidFill>
              <a:latin typeface="微软雅黑" pitchFamily="34" charset="-122"/>
              <a:ea typeface="微软雅黑" pitchFamily="34" charset="-122"/>
            </a:endParaRPr>
          </a:p>
          <a:p>
            <a:pPr eaLnBrk="1" hangingPunct="1"/>
            <a:r>
              <a:rPr lang="zh-CN" altLang="en-US" sz="2800" b="1">
                <a:solidFill>
                  <a:schemeClr val="bg1"/>
                </a:solidFill>
                <a:latin typeface="微软雅黑" panose="020b0503020204020204" pitchFamily="34" charset="-122"/>
                <a:ea typeface="微软雅黑" panose="020b0503020204020204" pitchFamily="34" charset="-122"/>
              </a:rPr>
              <a:t>民主政治</a:t>
            </a:r>
          </a:p>
        </p:txBody>
      </p:sp>
      <p:sp>
        <p:nvSpPr>
          <p:cNvPr id="13353" name="Text Box 41"/>
          <p:cNvSpPr txBox="1"/>
          <p:nvPr>
            <p:custDataLst>
              <p:tags r:id="rId4"/>
            </p:custDataLst>
          </p:nvPr>
        </p:nvSpPr>
        <p:spPr>
          <a:xfrm>
            <a:off x="3774440" y="2764155"/>
            <a:ext cx="1031240" cy="2245360"/>
          </a:xfrm>
          <a:prstGeom prst="rect">
            <a:avLst/>
          </a:prstGeom>
          <a:noFill/>
          <a:ln w="9525">
            <a:noFill/>
          </a:ln>
        </p:spPr>
        <p:txBody>
          <a:bodyPr wrap="square">
            <a:spAutoFit/>
          </a:bodyPr>
          <a:lstStyle/>
          <a:p>
            <a:pPr eaLnBrk="1" hangingPunct="1"/>
            <a:r>
              <a:rPr lang="zh-CN" altLang="en-US" sz="2800" b="1">
                <a:solidFill>
                  <a:schemeClr val="bg1"/>
                </a:solidFill>
                <a:latin typeface="微软雅黑" panose="020b0503020204020204" pitchFamily="34" charset="-122"/>
                <a:ea typeface="微软雅黑" panose="020b0503020204020204" pitchFamily="34" charset="-122"/>
              </a:rPr>
              <a:t>资产阶级</a:t>
            </a:r>
          </a:p>
          <a:p>
            <a:pPr eaLnBrk="1" hangingPunct="1"/>
            <a:endParaRPr lang="zh-CN" altLang="en-US" sz="2800" b="1">
              <a:solidFill>
                <a:schemeClr val="bg1"/>
              </a:solidFill>
              <a:latin typeface="微软雅黑" panose="020b0503020204020204" pitchFamily="34" charset="-122"/>
              <a:ea typeface="微软雅黑" panose="020b0503020204020204" pitchFamily="34" charset="-122"/>
            </a:endParaRPr>
          </a:p>
          <a:p>
            <a:pPr eaLnBrk="1" hangingPunct="1"/>
            <a:r>
              <a:rPr lang="zh-CN" altLang="en-US" sz="2800" b="1">
                <a:solidFill>
                  <a:schemeClr val="bg1"/>
                </a:solidFill>
                <a:latin typeface="微软雅黑" panose="020b0503020204020204" pitchFamily="34" charset="-122"/>
                <a:ea typeface="微软雅黑" panose="020b0503020204020204" pitchFamily="34" charset="-122"/>
              </a:rPr>
              <a:t>无产阶级</a:t>
            </a:r>
          </a:p>
        </p:txBody>
      </p:sp>
      <p:sp>
        <p:nvSpPr>
          <p:cNvPr id="13356" name="Text Box 44"/>
          <p:cNvSpPr txBox="1"/>
          <p:nvPr>
            <p:custDataLst>
              <p:tags r:id="rId5"/>
            </p:custDataLst>
          </p:nvPr>
        </p:nvSpPr>
        <p:spPr>
          <a:xfrm>
            <a:off x="9456420" y="2979420"/>
            <a:ext cx="2006600" cy="1814830"/>
          </a:xfrm>
          <a:prstGeom prst="rect">
            <a:avLst/>
          </a:prstGeom>
          <a:noFill/>
          <a:ln w="9525">
            <a:noFill/>
          </a:ln>
        </p:spPr>
        <p:txBody>
          <a:bodyPr wrap="square">
            <a:spAutoFit/>
            <a:scene3d>
              <a:camera prst="orthographicFront"/>
              <a:lightRig rig="threePt" dir="t"/>
            </a:scene3d>
          </a:bodyPr>
          <a:lstStyle/>
          <a:p>
            <a:pPr eaLnBrk="1" hangingPunct="1"/>
            <a:r>
              <a:rPr lang="zh-CN" altLang="en-US" sz="2800" b="1">
                <a:ln w="9525">
                  <a:solidFill>
                    <a:schemeClr val="bg1"/>
                  </a:solidFill>
                  <a:prstDash val="solid"/>
                </a:ln>
                <a:solidFill>
                  <a:schemeClr val="tx1"/>
                </a:solidFill>
                <a:effectLst>
                  <a:outerShdw blurRad="12700" dist="38100" dir="2700000" algn="tl" rotWithShape="0">
                    <a:schemeClr val="bg1">
                      <a:lumMod val="50000"/>
                    </a:schemeClr>
                  </a:outerShdw>
                </a:effectLst>
                <a:latin typeface="微软雅黑" panose="020b0503020204020204" pitchFamily="34" charset="-122"/>
                <a:ea typeface="微软雅黑" panose="020b0503020204020204" pitchFamily="34" charset="-122"/>
              </a:rPr>
              <a:t>没有完成</a:t>
            </a:r>
          </a:p>
          <a:p>
            <a:pPr eaLnBrk="1" hangingPunct="1"/>
            <a:r>
              <a:rPr lang="zh-CN" altLang="en-US" sz="2800" b="1">
                <a:ln w="9525">
                  <a:solidFill>
                    <a:schemeClr val="bg1"/>
                  </a:solidFill>
                  <a:prstDash val="solid"/>
                </a:ln>
                <a:solidFill>
                  <a:schemeClr val="tx1"/>
                </a:solidFill>
                <a:effectLst>
                  <a:outerShdw blurRad="12700" dist="38100" dir="2700000" algn="tl" rotWithShape="0">
                    <a:schemeClr val="bg1">
                      <a:lumMod val="50000"/>
                    </a:schemeClr>
                  </a:outerShdw>
                </a:effectLst>
                <a:latin typeface="微软雅黑" panose="020b0503020204020204" pitchFamily="34" charset="-122"/>
                <a:ea typeface="微软雅黑" panose="020b0503020204020204" pitchFamily="34" charset="-122"/>
              </a:rPr>
              <a:t>民族民主革命的任务</a:t>
            </a:r>
          </a:p>
          <a:p>
            <a:pPr eaLnBrk="1" hangingPunct="1"/>
            <a:endParaRPr lang="zh-CN" altLang="en-US" sz="2800" b="1">
              <a:ln w="9525">
                <a:solidFill>
                  <a:schemeClr val="bg1"/>
                </a:solidFill>
                <a:prstDash val="solid"/>
              </a:ln>
              <a:solidFill>
                <a:schemeClr val="tx1"/>
              </a:solidFill>
              <a:effectLst>
                <a:outerShdw blurRad="12700" dist="38100" dir="2700000" algn="tl" rotWithShape="0">
                  <a:schemeClr val="bg1">
                    <a:lumMod val="50000"/>
                  </a:schemeClr>
                </a:outerShdw>
              </a:effectLst>
              <a:latin typeface="微软雅黑" pitchFamily="34" charset="-122"/>
              <a:ea typeface="微软雅黑" pitchFamily="34" charset="-122"/>
            </a:endParaRPr>
          </a:p>
        </p:txBody>
      </p:sp>
      <p:sp>
        <p:nvSpPr>
          <p:cNvPr id="10" name="矩形 9"/>
          <p:cNvSpPr/>
          <p:nvPr/>
        </p:nvSpPr>
        <p:spPr>
          <a:xfrm>
            <a:off x="5182235" y="1563370"/>
            <a:ext cx="3897630" cy="1568450"/>
          </a:xfrm>
          <a:prstGeom prst="rect">
            <a:avLst/>
          </a:prstGeom>
        </p:spPr>
        <p:txBody>
          <a:bodyPr wrap="square">
            <a:spAutoFit/>
          </a:bodyPr>
          <a:lstStyle/>
          <a:p>
            <a:pPr lvl="0" eaLnBrk="0" fontAlgn="base" hangingPunct="0">
              <a:spcBef>
                <a:spcPct val="20000"/>
              </a:spcBef>
              <a:spcAft>
                <a:spcPct val="0"/>
              </a:spcAft>
              <a:buClr>
                <a:srgbClr val="5B9BD5"/>
              </a:buClr>
              <a:buSzPct val="65000"/>
              <a:defRPr/>
            </a:pPr>
            <a:r>
              <a:rPr lang="zh-CN" altLang="en-US" sz="2400" b="1">
                <a:solidFill>
                  <a:schemeClr val="bg1"/>
                </a:solidFill>
                <a:latin typeface="微软雅黑" panose="020b0503020204020204" pitchFamily="34" charset="-122"/>
                <a:ea typeface="微软雅黑" panose="020b0503020204020204" pitchFamily="34" charset="-122"/>
              </a:rPr>
              <a:t>1908年孟买工人总罢工成为20世纪初印度人民反英斗争的高潮，表明无产阶级登上政治斗争舞台。</a:t>
            </a:r>
          </a:p>
        </p:txBody>
      </p:sp>
      <p:sp>
        <p:nvSpPr>
          <p:cNvPr id="11" name="矩形 10"/>
          <p:cNvSpPr/>
          <p:nvPr/>
        </p:nvSpPr>
        <p:spPr>
          <a:xfrm>
            <a:off x="5182235" y="3270250"/>
            <a:ext cx="3896995" cy="1568450"/>
          </a:xfrm>
          <a:prstGeom prst="rect">
            <a:avLst/>
          </a:prstGeom>
        </p:spPr>
        <p:txBody>
          <a:bodyPr wrap="square">
            <a:spAutoFit/>
          </a:bodyPr>
          <a:lstStyle/>
          <a:p>
            <a:pPr lvl="0" eaLnBrk="0" fontAlgn="base" hangingPunct="0">
              <a:spcBef>
                <a:spcPct val="20000"/>
              </a:spcBef>
              <a:spcAft>
                <a:spcPct val="0"/>
              </a:spcAft>
              <a:buClr>
                <a:srgbClr val="5B9BD5"/>
              </a:buClr>
              <a:buSzPct val="65000"/>
              <a:defRPr/>
            </a:pPr>
            <a:r>
              <a:rPr lang="zh-CN" altLang="en-US" sz="2400" b="1">
                <a:solidFill>
                  <a:schemeClr val="bg1"/>
                </a:solidFill>
                <a:latin typeface="微软雅黑" panose="020b0503020204020204" pitchFamily="34" charset="-122"/>
                <a:ea typeface="微软雅黑" panose="020b0503020204020204" pitchFamily="34" charset="-122"/>
              </a:rPr>
              <a:t>制定了伊朗历史上第一部资产阶级宪法；打击了封建主义和外国势力，传播了民族民主革命思想。</a:t>
            </a:r>
          </a:p>
        </p:txBody>
      </p:sp>
    </p:spTree>
  </p:cSld>
  <p:clrMapOvr>
    <a:masterClrMapping/>
  </p:clrMapOvr>
  <mc:AlternateContent>
    <mc:Choice xmlns:p14="http://schemas.microsoft.com/office/powerpoint/2010/main" Requires="p14">
      <p:transition spd="slow" p14:dur="1500">
        <p:wipe/>
      </p:transition>
    </mc:Choice>
    <mc:Fallback>
      <p:transition spd="slow">
        <p:wipe/>
      </p:transition>
    </mc:Fallback>
  </mc:AlternateContent>
  <p:timing/>
</p:sld>
</file>

<file path=ppt/slides/slide2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custDataLst>
              <p:tags r:id="rId3"/>
            </p:custDataLst>
          </p:nvPr>
        </p:nvSpPr>
        <p:spPr>
          <a:xfrm>
            <a:off x="4322445" y="1981835"/>
            <a:ext cx="3037840" cy="3140710"/>
          </a:xfrm>
        </p:spPr>
        <p:txBody>
          <a:bodyPr>
            <a:noAutofit/>
          </a:bodyPr>
          <a:lstStyle/>
          <a:p>
            <a:r>
              <a:rPr lang="zh-CN" altLang="en-US" sz="6600" smtClean="0">
                <a:latin typeface="字魂御守锦书" panose="00000500000000000000" charset="-122"/>
                <a:ea typeface="字魂御守锦书" panose="00000500000000000000" charset="-122"/>
                <a:cs typeface="字魂御守锦书" panose="00000500000000000000" charset="-122"/>
              </a:rPr>
              <a:t>非洲的抗争</a:t>
            </a:r>
          </a:p>
        </p:txBody>
      </p:sp>
      <p:pic>
        <p:nvPicPr>
          <p:cNvPr id="7" name="PA-图片 6"/>
          <p:cNvPicPr>
            <a:picLocks noChangeAspect="1"/>
          </p:cNvPicPr>
          <p:nvPr>
            <p:custDataLst>
              <p:tags r:id="rId5"/>
            </p:custDataLst>
          </p:nvPr>
        </p:nvPicPr>
        <p:blipFill>
          <a:blip r:embed="rId4">
            <a:clrChange>
              <a:clrFrom>
                <a:srgbClr val="FFFFFF">
                  <a:alpha val="100000"/>
                </a:srgbClr>
              </a:clrFrom>
              <a:clrTo>
                <a:srgbClr val="FFFFFF">
                  <a:alpha val="100000"/>
                  <a:alpha val="0"/>
                </a:srgbClr>
              </a:clrTo>
            </a:clrChange>
            <a:extLst>
              <a:ext uri="{28A0092B-C50C-407E-A947-70E740481C1C}">
                <a14:useLocalDpi xmlns:a14="http://schemas.microsoft.com/office/drawing/2010/main" val="0"/>
              </a:ext>
            </a:extLst>
          </a:blip>
          <a:stretch>
            <a:fillRect/>
          </a:stretch>
        </p:blipFill>
        <p:spPr>
          <a:xfrm>
            <a:off x="4582160" y="6858000"/>
            <a:ext cx="2572385" cy="4598670"/>
          </a:xfrm>
          <a:prstGeom prst="rect">
            <a:avLst/>
          </a:prstGeom>
        </p:spPr>
      </p:pic>
    </p:spTree>
    <p:custDataLst>
      <p:tags r:id="rId6"/>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1" presetClass="entr" presetSubtype="0" fill="hold" grpId="0" nodeType="withEffect">
                                  <p:stCondLst>
                                    <p:cond delay="0"/>
                                  </p:stCondLst>
                                  <p:iterate type="lt">
                                    <p:tmAbs val="200"/>
                                  </p:iterate>
                                  <p:childTnLst>
                                    <p:set>
                                      <p:cBhvr>
                                        <p:cTn id="6" dur="1" fill="hold">
                                          <p:stCondLst>
                                            <p:cond delay="0"/>
                                          </p:stCondLst>
                                        </p:cTn>
                                        <p:tgtEl>
                                          <p:spTgt spid="2"/>
                                        </p:tgtEl>
                                        <p:attrNameLst>
                                          <p:attrName>style.visibility</p:attrName>
                                        </p:attrNameLst>
                                      </p:cBhvr>
                                      <p:to>
                                        <p:strVal val="visible"/>
                                      </p:to>
                                    </p:set>
                                  </p:childTnLst>
                                </p:cTn>
                              </p:par>
                              <p:par>
                                <p:cTn id="7" presetID="38" presetClass="path" presetSubtype="0" fill="hold" nodeType="withEffect">
                                  <p:stCondLst>
                                    <p:cond delay="0"/>
                                  </p:stCondLst>
                                  <p:childTnLst>
                                    <p:animMotion origin="layout" path="M 0 -0.621481 L 0.0114757 -0.588495 L 0.0344271 -0.522523 L 0.0573785 -0.588495 L 0.0803299 -0.588495 L 0.103281 -0.522523 L 0.126233 -0.588495 L 0.149184 -0.588495 L 0.172135 -0.522523 L 0.195087 -0.588495 M 0.0459028 -0.456551 L 0.0688542 -0.390579 L 0.0918056 -0.456551 L 0.114757 -0.456551 L 0.137708 -0.390579 L 0.16066 -0.456551" pathEditMode="relative" rAng="0" ptsTypes="AAAAAAAAAAAAAAAA">
                                      <p:cBhvr>
                                        <p:cTn id="8" dur="1000" fill="hold"/>
                                        <p:tgtEl>
                                          <p:spTgt spid="7"/>
                                        </p:tgtEl>
                                        <p:attrNameLst>
                                          <p:attrName>ppt_x</p:attrName>
                                          <p:attrName>ppt_y</p:attrName>
                                        </p:attrNameLst>
                                      </p:cBhvr>
                                      <p:rCtr x="47904" y="4653"/>
                                    </p:animMotion>
                                  </p:childTnLst>
                                </p:cTn>
                              </p:par>
                            </p:childTnLst>
                          </p:cTn>
                        </p:par>
                        <p:par>
                          <p:cTn id="9" fill="hold" nodeType="afterGroup">
                            <p:stCondLst>
                              <p:cond delay="1000"/>
                            </p:stCondLst>
                            <p:childTnLst>
                              <p:par>
                                <p:cTn id="10" presetID="1" presetClass="exit" presetSubtype="0" fill="hold" nodeType="afterEffect">
                                  <p:stCondLst>
                                    <p:cond delay="0"/>
                                  </p:stCondLst>
                                  <p:childTnLst>
                                    <p:set>
                                      <p:cBhvr>
                                        <p:cTn id="11" dur="1" fill="hold">
                                          <p:stCondLst>
                                            <p:cond delay="0"/>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2" name="任意多边形 11"/>
          <p:cNvSpPr/>
          <p:nvPr>
            <p:custDataLst>
              <p:tags r:id="rId2"/>
            </p:custDataLst>
          </p:nvPr>
        </p:nvSpPr>
        <p:spPr>
          <a:xfrm>
            <a:off x="-1" y="973123"/>
            <a:ext cx="8847703" cy="5059703"/>
          </a:xfrm>
          <a:custGeom>
            <a:gdLst>
              <a:gd name="connsiteX0" fmla="*/ 0 w 6662396"/>
              <a:gd name="connsiteY0" fmla="*/ 0 h 3810000"/>
              <a:gd name="connsiteX1" fmla="*/ 6662396 w 6662396"/>
              <a:gd name="connsiteY1" fmla="*/ 0 h 3810000"/>
              <a:gd name="connsiteX2" fmla="*/ 5712456 w 6662396"/>
              <a:gd name="connsiteY2" fmla="*/ 3810000 h 3810000"/>
              <a:gd name="connsiteX3" fmla="*/ 0 w 6662396"/>
              <a:gd name="connsiteY3" fmla="*/ 3810000 h 3810000"/>
              <a:gd name="connsiteX4" fmla="*/ 0 w 6662396"/>
              <a:gd name="connsiteY4" fmla="*/ 0 h 3810000"/>
            </a:gdLst>
            <a:cxnLst>
              <a:cxn ang="0">
                <a:pos x="connsiteX0" y="connsiteY0"/>
              </a:cxn>
              <a:cxn ang="0">
                <a:pos x="connsiteX1" y="connsiteY1"/>
              </a:cxn>
              <a:cxn ang="0">
                <a:pos x="connsiteX2" y="connsiteY2"/>
              </a:cxn>
              <a:cxn ang="0">
                <a:pos x="connsiteX3" y="connsiteY3"/>
              </a:cxn>
              <a:cxn ang="0">
                <a:pos x="connsiteX4" y="connsiteY4"/>
              </a:cxn>
            </a:cxnLst>
            <a:rect l="l" t="t" r="r" b="b"/>
            <a:pathLst>
              <a:path w="6662396" h="3810000">
                <a:moveTo>
                  <a:pt x="0" y="0"/>
                </a:moveTo>
                <a:lnTo>
                  <a:pt x="6662396" y="0"/>
                </a:lnTo>
                <a:lnTo>
                  <a:pt x="5712456" y="3810000"/>
                </a:lnTo>
                <a:lnTo>
                  <a:pt x="0" y="3810000"/>
                </a:lnTo>
                <a:lnTo>
                  <a:pt x="0" y="0"/>
                </a:lnTo>
                <a:close/>
              </a:path>
            </a:pathLst>
          </a:custGeom>
          <a:blipFill dpi="0" rotWithShape="1">
            <a:blip r:embed="rId3">
              <a:extLst>
                <a:ext uri="{28A0092B-C50C-407E-A947-70E740481C1C}">
                  <a14:useLocalDpi xmlns:a14="http://schemas.microsoft.com/office/drawing/2010/main" val="0"/>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任意多边形 10"/>
          <p:cNvSpPr/>
          <p:nvPr>
            <p:custDataLst>
              <p:tags r:id="rId4"/>
            </p:custDataLst>
          </p:nvPr>
        </p:nvSpPr>
        <p:spPr>
          <a:xfrm>
            <a:off x="7773035" y="972820"/>
            <a:ext cx="4268470" cy="5059680"/>
          </a:xfrm>
          <a:custGeom>
            <a:gdLst>
              <a:gd name="connsiteX0" fmla="*/ 949940 w 3384426"/>
              <a:gd name="connsiteY0" fmla="*/ 0 h 3810000"/>
              <a:gd name="connsiteX1" fmla="*/ 3384426 w 3384426"/>
              <a:gd name="connsiteY1" fmla="*/ 0 h 3810000"/>
              <a:gd name="connsiteX2" fmla="*/ 3384426 w 3384426"/>
              <a:gd name="connsiteY2" fmla="*/ 3810000 h 3810000"/>
              <a:gd name="connsiteX3" fmla="*/ 0 w 3384426"/>
              <a:gd name="connsiteY3" fmla="*/ 3810000 h 3810000"/>
              <a:gd name="connsiteX4" fmla="*/ 949940 w 3384426"/>
              <a:gd name="connsiteY4" fmla="*/ 0 h 3810000"/>
            </a:gdLst>
            <a:cxnLst>
              <a:cxn ang="0">
                <a:pos x="connsiteX0" y="connsiteY0"/>
              </a:cxn>
              <a:cxn ang="0">
                <a:pos x="connsiteX1" y="connsiteY1"/>
              </a:cxn>
              <a:cxn ang="0">
                <a:pos x="connsiteX2" y="connsiteY2"/>
              </a:cxn>
              <a:cxn ang="0">
                <a:pos x="connsiteX3" y="connsiteY3"/>
              </a:cxn>
              <a:cxn ang="0">
                <a:pos x="connsiteX4" y="connsiteY4"/>
              </a:cxn>
            </a:cxnLst>
            <a:rect l="l" t="t" r="r" b="b"/>
            <a:pathLst>
              <a:path w="3384426" h="3810000">
                <a:moveTo>
                  <a:pt x="949940" y="0"/>
                </a:moveTo>
                <a:lnTo>
                  <a:pt x="3384426" y="0"/>
                </a:lnTo>
                <a:lnTo>
                  <a:pt x="3384426" y="3810000"/>
                </a:lnTo>
                <a:lnTo>
                  <a:pt x="0" y="3810000"/>
                </a:lnTo>
                <a:lnTo>
                  <a:pt x="94994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4000" rtlCol="0" anchor="ctr">
            <a:normAutofit/>
            <a:scene3d>
              <a:camera prst="orthographicFront"/>
              <a:lightRig rig="threePt" dir="t"/>
            </a:scene3d>
          </a:bodyPr>
          <a:lstStyle/>
          <a:p>
            <a:pPr marL="0" indent="0" algn="ctr">
              <a:lnSpc>
                <a:spcPct val="120000"/>
              </a:lnSpc>
              <a:spcBef>
                <a:spcPct val="0"/>
              </a:spcBef>
              <a:spcAft>
                <a:spcPct val="0"/>
              </a:spcAft>
              <a:buSzTx/>
              <a:buNone/>
            </a:pPr>
            <a:r>
              <a:rPr lang="zh-CN" altLang="en-US" sz="3200">
                <a:ln w="9525">
                  <a:solidFill>
                    <a:schemeClr val="bg1"/>
                  </a:solidFill>
                  <a:prstDash val="solid"/>
                </a:ln>
                <a:solidFill>
                  <a:srgbClr val="FFFF00"/>
                </a:solidFill>
                <a:effectLst>
                  <a:outerShdw blurRad="12700" dist="38100" dir="2700000" algn="tl" rotWithShape="0">
                    <a:schemeClr val="bg1">
                      <a:lumMod val="50000"/>
                    </a:schemeClr>
                  </a:outerShdw>
                </a:effectLst>
                <a:latin typeface="+mj-lt"/>
                <a:ea typeface="+mj-ea"/>
                <a:cs typeface="+mj-cs"/>
              </a:rPr>
              <a:t>黑色的皮肤遮蔽</a:t>
            </a:r>
          </a:p>
          <a:p>
            <a:pPr marL="0" indent="0" algn="ctr">
              <a:lnSpc>
                <a:spcPct val="120000"/>
              </a:lnSpc>
              <a:spcBef>
                <a:spcPct val="0"/>
              </a:spcBef>
              <a:spcAft>
                <a:spcPct val="0"/>
              </a:spcAft>
              <a:buSzTx/>
              <a:buNone/>
            </a:pPr>
            <a:r>
              <a:rPr lang="zh-CN" altLang="en-US" sz="3200">
                <a:ln w="9525">
                  <a:solidFill>
                    <a:schemeClr val="bg1"/>
                  </a:solidFill>
                  <a:prstDash val="solid"/>
                </a:ln>
                <a:solidFill>
                  <a:srgbClr val="FFFF00"/>
                </a:solidFill>
                <a:effectLst>
                  <a:outerShdw blurRad="12700" dist="38100" dir="2700000" algn="tl" rotWithShape="0">
                    <a:schemeClr val="bg1">
                      <a:lumMod val="50000"/>
                    </a:schemeClr>
                  </a:outerShdw>
                </a:effectLst>
                <a:latin typeface="+mj-lt"/>
                <a:ea typeface="+mj-ea"/>
                <a:cs typeface="+mj-cs"/>
              </a:rPr>
              <a:t>不了红色的鲜血！</a:t>
            </a:r>
          </a:p>
          <a:p>
            <a:pPr marL="0" indent="0" algn="ctr">
              <a:lnSpc>
                <a:spcPct val="120000"/>
              </a:lnSpc>
              <a:spcBef>
                <a:spcPct val="0"/>
              </a:spcBef>
              <a:spcAft>
                <a:spcPct val="0"/>
              </a:spcAft>
              <a:buSzTx/>
              <a:buNone/>
            </a:pPr>
            <a:endParaRPr lang="zh-CN" altLang="en-US" sz="3200">
              <a:ln w="9525">
                <a:solidFill>
                  <a:schemeClr val="bg1"/>
                </a:solidFill>
                <a:prstDash val="solid"/>
              </a:ln>
              <a:solidFill>
                <a:srgbClr val="FFFF00"/>
              </a:solidFill>
              <a:effectLst>
                <a:outerShdw blurRad="12700" dist="38100" dir="2700000" algn="tl" rotWithShape="0">
                  <a:schemeClr val="bg1">
                    <a:lumMod val="50000"/>
                  </a:schemeClr>
                </a:outerShdw>
              </a:effectLst>
              <a:latin typeface="+mj-lt"/>
              <a:ea typeface="+mj-ea"/>
              <a:cs typeface="+mj-cs"/>
            </a:endParaRPr>
          </a:p>
          <a:p>
            <a:pPr marL="0" indent="0" algn="ctr">
              <a:lnSpc>
                <a:spcPct val="120000"/>
              </a:lnSpc>
              <a:spcBef>
                <a:spcPct val="0"/>
              </a:spcBef>
              <a:spcAft>
                <a:spcPct val="0"/>
              </a:spcAft>
              <a:buSzTx/>
              <a:buNone/>
            </a:pPr>
            <a:r>
              <a:rPr lang="zh-CN" altLang="en-US" sz="3200">
                <a:ln w="9525">
                  <a:solidFill>
                    <a:schemeClr val="bg1"/>
                  </a:solidFill>
                  <a:prstDash val="solid"/>
                </a:ln>
                <a:solidFill>
                  <a:srgbClr val="FFFF00"/>
                </a:solidFill>
                <a:effectLst>
                  <a:outerShdw blurRad="12700" dist="38100" dir="2700000" algn="tl" rotWithShape="0">
                    <a:schemeClr val="bg1">
                      <a:lumMod val="50000"/>
                    </a:schemeClr>
                  </a:outerShdw>
                </a:effectLst>
                <a:latin typeface="+mj-lt"/>
                <a:ea typeface="+mj-ea"/>
                <a:cs typeface="+mj-cs"/>
              </a:rPr>
              <a:t>殖民的枪炮阻止</a:t>
            </a:r>
          </a:p>
          <a:p>
            <a:pPr marL="0" indent="0" algn="ctr">
              <a:lnSpc>
                <a:spcPct val="120000"/>
              </a:lnSpc>
              <a:spcBef>
                <a:spcPct val="0"/>
              </a:spcBef>
              <a:spcAft>
                <a:spcPct val="0"/>
              </a:spcAft>
              <a:buSzTx/>
              <a:buNone/>
            </a:pPr>
            <a:r>
              <a:rPr lang="zh-CN" altLang="en-US" sz="3200">
                <a:ln w="9525">
                  <a:solidFill>
                    <a:schemeClr val="bg1"/>
                  </a:solidFill>
                  <a:prstDash val="solid"/>
                </a:ln>
                <a:solidFill>
                  <a:srgbClr val="FFFF00"/>
                </a:solidFill>
                <a:effectLst>
                  <a:outerShdw blurRad="12700" dist="38100" dir="2700000" algn="tl" rotWithShape="0">
                    <a:schemeClr val="bg1">
                      <a:lumMod val="50000"/>
                    </a:schemeClr>
                  </a:outerShdw>
                </a:effectLst>
                <a:latin typeface="+mj-lt"/>
                <a:ea typeface="+mj-ea"/>
                <a:cs typeface="+mj-cs"/>
              </a:rPr>
              <a:t>不了自由的招呼！</a:t>
            </a:r>
          </a:p>
        </p:txBody>
      </p:sp>
    </p:spTree>
    <p:custDataLst>
      <p:tags r:id="rId5"/>
    </p:custDataLst>
  </p:cSld>
  <p:clrMapOvr>
    <a:masterClrMapping/>
  </p:clrMapOvr>
  <p:transition>
    <p:cover/>
  </p:transition>
  <p:timing/>
</p:sld>
</file>

<file path=ppt/slides/slide2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47106" name="Picture 2" descr="https://timgsa.baidu.com/timg?image&amp;quality=80&amp;size=b9999_10000&amp;sec=1539017100709&amp;di=5e39b6a785245b819616bda0e7099b32&amp;imgtype=0&amp;src=http%3A%2F%2Fob7zbqpa6.qnssl.com%2F7jks209a5mi7vgo098qzlhril6f5kjgs.jpg%2521content"/>
          <p:cNvPicPr>
            <a:picLocks noChangeAspect="1" noChangeArrowheads="1"/>
          </p:cNvPicPr>
          <p:nvPr/>
        </p:nvPicPr>
        <p:blipFill>
          <a:blip r:embed="rId2"/>
          <a:stretch>
            <a:fillRect/>
          </a:stretch>
        </p:blipFill>
        <p:spPr bwMode="auto">
          <a:xfrm>
            <a:off x="7414895" y="0"/>
            <a:ext cx="4777105" cy="4606925"/>
          </a:xfrm>
          <a:prstGeom prst="rect">
            <a:avLst/>
          </a:prstGeom>
          <a:noFill/>
          <a:effectLst>
            <a:softEdge rad="63500"/>
          </a:effectLst>
        </p:spPr>
      </p:pic>
      <p:sp>
        <p:nvSpPr>
          <p:cNvPr id="12" name="文本框 11"/>
          <p:cNvSpPr txBox="1"/>
          <p:nvPr/>
        </p:nvSpPr>
        <p:spPr>
          <a:xfrm>
            <a:off x="162560" y="1104265"/>
            <a:ext cx="6979920" cy="2861310"/>
          </a:xfrm>
          <a:prstGeom prst="rect">
            <a:avLst/>
          </a:prstGeom>
          <a:noFill/>
        </p:spPr>
        <p:txBody>
          <a:bodyPr wrap="square" rtlCol="0">
            <a:spAutoFit/>
          </a:bodyPr>
          <a:lstStyle/>
          <a:p>
            <a:pPr algn="just">
              <a:lnSpc>
                <a:spcPct val="125000"/>
              </a:lnSpc>
              <a:spcBef>
                <a:spcPct val="0"/>
              </a:spcBef>
              <a:spcAft>
                <a:spcPct val="0"/>
              </a:spcAft>
            </a:pPr>
            <a:r>
              <a:rPr lang="en-US" altLang="zh-CN" sz="2400">
                <a:solidFill>
                  <a:schemeClr val="tx1"/>
                </a:solidFill>
                <a:latin typeface="黑体" panose="02010609060101010101" pitchFamily="49" charset="-122"/>
                <a:ea typeface="黑体" panose="02010609060101010101" pitchFamily="49" charset="-122"/>
                <a:cs typeface="黑体" panose="02010609060101010101" pitchFamily="49" charset="-122"/>
              </a:rPr>
              <a:t>    </a:t>
            </a:r>
            <a:r>
              <a:rPr lang="zh-CN" sz="2400">
                <a:solidFill>
                  <a:schemeClr val="tx1"/>
                </a:solidFill>
                <a:latin typeface="楷体" panose="02010609060101010101" pitchFamily="49" charset="-122"/>
                <a:ea typeface="楷体" panose="02010609060101010101" pitchFamily="49" charset="-122"/>
                <a:cs typeface="楷体" panose="02010609060101010101" pitchFamily="49" charset="-122"/>
              </a:rPr>
              <a:t>帝国主义的侵略和奴役给非洲带来了空前的破坏和灾难。绝大多数国家和地区丧失了政治独立，一些原来生活在同一地区的同一民族，被强行分割为不同帝国主义统治下的几部分。</a:t>
            </a:r>
            <a:r>
              <a:rPr lang="en-US" altLang="zh-CN" sz="2400">
                <a:solidFill>
                  <a:schemeClr val="tx1"/>
                </a:solidFill>
                <a:latin typeface="楷体" panose="02010609060101010101" pitchFamily="49" charset="-122"/>
                <a:ea typeface="楷体" panose="02010609060101010101" pitchFamily="49" charset="-122"/>
                <a:cs typeface="楷体" panose="02010609060101010101" pitchFamily="49" charset="-122"/>
              </a:rPr>
              <a:t>……</a:t>
            </a:r>
            <a:r>
              <a:rPr lang="zh-CN" altLang="en-US" sz="2400">
                <a:solidFill>
                  <a:schemeClr val="tx1"/>
                </a:solidFill>
                <a:latin typeface="楷体" panose="02010609060101010101" pitchFamily="49" charset="-122"/>
                <a:ea typeface="楷体" panose="02010609060101010101" pitchFamily="49" charset="-122"/>
                <a:cs typeface="楷体" panose="02010609060101010101" pitchFamily="49" charset="-122"/>
              </a:rPr>
              <a:t>非洲人民丧失了大片土地，人口锐减，丰富资源遭到无情掠夺。</a:t>
            </a:r>
            <a:endParaRPr lang="zh-CN" altLang="en-US" sz="2400">
              <a:solidFill>
                <a:schemeClr val="tx1"/>
              </a:solidFill>
              <a:latin typeface="黑体" panose="02010609060101010101" pitchFamily="49" charset="-122"/>
              <a:ea typeface="黑体" panose="02010609060101010101" pitchFamily="49" charset="-122"/>
              <a:cs typeface="黑体" panose="02010609060101010101" pitchFamily="49" charset="-122"/>
            </a:endParaRPr>
          </a:p>
          <a:p>
            <a:pPr algn="r">
              <a:lnSpc>
                <a:spcPct val="125000"/>
              </a:lnSpc>
              <a:spcBef>
                <a:spcPct val="0"/>
              </a:spcBef>
              <a:spcAft>
                <a:spcPct val="0"/>
              </a:spcAft>
            </a:pPr>
            <a:r>
              <a:rPr lang="en-US" altLang="zh-CN" sz="2400">
                <a:solidFill>
                  <a:schemeClr val="tx1"/>
                </a:solidFill>
                <a:latin typeface="宋体" panose="02010600030101010101" pitchFamily="2" charset="-122"/>
                <a:ea typeface="宋体" panose="02010600030101010101" pitchFamily="2" charset="-122"/>
                <a:cs typeface="宋体" panose="02010600030101010101" pitchFamily="2" charset="-122"/>
                <a:sym typeface="+mn-ea"/>
              </a:rPr>
              <a:t>——</a:t>
            </a:r>
            <a:r>
              <a:rPr sz="2400">
                <a:solidFill>
                  <a:schemeClr val="tx1"/>
                </a:solidFill>
                <a:latin typeface="宋体" panose="02010600030101010101" pitchFamily="2" charset="-122"/>
                <a:ea typeface="宋体" panose="02010600030101010101" pitchFamily="2" charset="-122"/>
                <a:cs typeface="宋体" panose="02010600030101010101" pitchFamily="2" charset="-122"/>
                <a:sym typeface="+mn-ea"/>
              </a:rPr>
              <a:t>刘宗绪主编《世界近代史》</a:t>
            </a:r>
            <a:endParaRPr lang="en-US" altLang="zh-CN" sz="2400">
              <a:solidFill>
                <a:schemeClr val="tx1"/>
              </a:solidFill>
              <a:latin typeface="宋体" pitchFamily="2" charset="-122"/>
              <a:ea typeface="宋体" pitchFamily="2" charset="-122"/>
              <a:cs typeface="宋体" pitchFamily="2" charset="-122"/>
              <a:sym typeface="+mn-ea"/>
            </a:endParaRPr>
          </a:p>
        </p:txBody>
      </p:sp>
      <p:graphicFrame>
        <p:nvGraphicFramePr>
          <p:cNvPr id="6" name="表格 5"/>
          <p:cNvGraphicFramePr>
            <a:graphicFrameLocks noGrp="1"/>
          </p:cNvGraphicFramePr>
          <p:nvPr>
            <p:custDataLst>
              <p:tags r:id="rId3"/>
            </p:custDataLst>
          </p:nvPr>
        </p:nvGraphicFramePr>
        <p:xfrm>
          <a:off x="231775" y="4633595"/>
          <a:ext cx="11746230" cy="2135505"/>
        </p:xfrm>
        <a:graphic>
          <a:graphicData uri="http://schemas.openxmlformats.org/drawingml/2006/table">
            <a:tbl>
              <a:tblPr firstRow="1" bandRow="1">
                <a:tableStyleId>{5C22544A-7EE6-4342-B048-85BDC9FD1C3A}</a:tableStyleId>
              </a:tblPr>
              <a:tblGrid>
                <a:gridCol w="2947035"/>
                <a:gridCol w="8799195"/>
              </a:tblGrid>
              <a:tr h="396240">
                <a:tc>
                  <a:txBody>
                    <a:bodyPr vert="horz" wrap="square"/>
                    <a:lstStyle/>
                    <a:p>
                      <a:pPr algn="ctr">
                        <a:buNone/>
                      </a:pPr>
                      <a:r>
                        <a:rPr lang="zh-CN" altLang="en-US" sz="2000">
                          <a:solidFill>
                            <a:schemeClr val="bg1"/>
                          </a:solidFill>
                          <a:latin typeface="楷体" panose="02010609060101010101" pitchFamily="49" charset="-122"/>
                          <a:ea typeface="楷体" panose="02010609060101010101" pitchFamily="49" charset="-122"/>
                        </a:rPr>
                        <a:t>时间</a:t>
                      </a:r>
                    </a:p>
                  </a:txBody>
                  <a:tcPr>
                    <a:lnL w="9525">
                      <a:solidFill>
                        <a:srgbClr val="848587"/>
                      </a:solidFill>
                      <a:prstDash val="sysDash"/>
                    </a:lnL>
                    <a:lnR w="9525">
                      <a:solidFill>
                        <a:srgbClr val="848587"/>
                      </a:solidFill>
                      <a:prstDash val="sysDash"/>
                    </a:lnR>
                    <a:lnT w="28575">
                      <a:solidFill>
                        <a:srgbClr val="848587"/>
                      </a:solidFill>
                      <a:prstDash val="solid"/>
                    </a:lnT>
                    <a:lnB w="28575">
                      <a:solidFill>
                        <a:srgbClr val="848587"/>
                      </a:solidFill>
                      <a:prstDash val="solid"/>
                    </a:lnB>
                    <a:solidFill>
                      <a:srgbClr val="FFFFFF"/>
                    </a:solidFill>
                  </a:tcPr>
                </a:tc>
                <a:tc>
                  <a:txBody>
                    <a:bodyPr vert="horz" wrap="square"/>
                    <a:lstStyle/>
                    <a:p>
                      <a:pPr algn="ctr">
                        <a:buNone/>
                      </a:pPr>
                      <a:r>
                        <a:rPr lang="zh-CN" altLang="en-US" sz="2000">
                          <a:solidFill>
                            <a:schemeClr val="bg1"/>
                          </a:solidFill>
                          <a:latin typeface="楷体" panose="02010609060101010101" pitchFamily="49" charset="-122"/>
                          <a:ea typeface="楷体" panose="02010609060101010101" pitchFamily="49" charset="-122"/>
                        </a:rPr>
                        <a:t>代表</a:t>
                      </a:r>
                    </a:p>
                  </a:txBody>
                  <a:tcPr>
                    <a:lnL w="9525">
                      <a:solidFill>
                        <a:srgbClr val="848587"/>
                      </a:solidFill>
                      <a:prstDash val="sysDash"/>
                    </a:lnL>
                    <a:lnR w="9525">
                      <a:solidFill>
                        <a:srgbClr val="848587"/>
                      </a:solidFill>
                      <a:prstDash val="sysDash"/>
                    </a:lnR>
                    <a:lnT w="28575">
                      <a:solidFill>
                        <a:srgbClr val="848587"/>
                      </a:solidFill>
                      <a:prstDash val="solid"/>
                    </a:lnT>
                    <a:lnB w="28575">
                      <a:solidFill>
                        <a:srgbClr val="848587"/>
                      </a:solidFill>
                      <a:prstDash val="solid"/>
                    </a:lnB>
                    <a:solidFill>
                      <a:srgbClr val="FFFFFF"/>
                    </a:solidFill>
                  </a:tcPr>
                </a:tc>
              </a:tr>
              <a:tr h="396240">
                <a:tc>
                  <a:txBody>
                    <a:bodyPr vert="horz" wrap="square"/>
                    <a:lstStyle/>
                    <a:p>
                      <a:pPr algn="ctr">
                        <a:buNone/>
                      </a:pPr>
                      <a:r>
                        <a:rPr lang="en-US" altLang="zh-CN" sz="2000">
                          <a:solidFill>
                            <a:schemeClr val="bg1"/>
                          </a:solidFill>
                          <a:latin typeface="楷体" panose="02010609060101010101" pitchFamily="49" charset="-122"/>
                          <a:ea typeface="楷体" panose="02010609060101010101" pitchFamily="49" charset="-122"/>
                          <a:cs typeface="楷体" panose="02010609060101010101" pitchFamily="49" charset="-122"/>
                        </a:rPr>
                        <a:t>19</a:t>
                      </a:r>
                      <a:r>
                        <a:rPr lang="zh-CN" altLang="en-US" sz="2000">
                          <a:solidFill>
                            <a:schemeClr val="bg1"/>
                          </a:solidFill>
                          <a:latin typeface="楷体" panose="02010609060101010101" pitchFamily="49" charset="-122"/>
                          <a:ea typeface="楷体" panose="02010609060101010101" pitchFamily="49" charset="-122"/>
                          <a:cs typeface="楷体" panose="02010609060101010101" pitchFamily="49" charset="-122"/>
                        </a:rPr>
                        <a:t>世纪</a:t>
                      </a:r>
                      <a:r>
                        <a:rPr lang="en-US" altLang="zh-CN" sz="2000">
                          <a:solidFill>
                            <a:schemeClr val="bg1"/>
                          </a:solidFill>
                          <a:latin typeface="楷体" panose="02010609060101010101" pitchFamily="49" charset="-122"/>
                          <a:ea typeface="楷体" panose="02010609060101010101" pitchFamily="49" charset="-122"/>
                          <a:cs typeface="楷体" panose="02010609060101010101" pitchFamily="49" charset="-122"/>
                        </a:rPr>
                        <a:t>70</a:t>
                      </a:r>
                      <a:r>
                        <a:rPr lang="zh-CN" altLang="en-US" sz="2000">
                          <a:solidFill>
                            <a:schemeClr val="bg1"/>
                          </a:solidFill>
                          <a:latin typeface="楷体" panose="02010609060101010101" pitchFamily="49" charset="-122"/>
                          <a:ea typeface="楷体" panose="02010609060101010101" pitchFamily="49" charset="-122"/>
                          <a:cs typeface="楷体" panose="02010609060101010101" pitchFamily="49" charset="-122"/>
                        </a:rPr>
                        <a:t>年代</a:t>
                      </a:r>
                    </a:p>
                  </a:txBody>
                  <a:tcPr anchor="ctr">
                    <a:lnL w="9525">
                      <a:solidFill>
                        <a:srgbClr val="848587"/>
                      </a:solidFill>
                      <a:prstDash val="sysDash"/>
                    </a:lnL>
                    <a:lnR w="9525">
                      <a:solidFill>
                        <a:srgbClr val="848587"/>
                      </a:solidFill>
                      <a:prstDash val="sysDash"/>
                    </a:lnR>
                    <a:lnT w="28575">
                      <a:solidFill>
                        <a:srgbClr val="848587"/>
                      </a:solidFill>
                      <a:prstDash val="solid"/>
                    </a:lnT>
                    <a:lnB w="9525">
                      <a:solidFill>
                        <a:srgbClr val="848587"/>
                      </a:solidFill>
                      <a:prstDash val="sysDash"/>
                    </a:lnB>
                    <a:solidFill>
                      <a:srgbClr val="FFFFFF"/>
                    </a:solidFill>
                  </a:tcPr>
                </a:tc>
                <a:tc>
                  <a:txBody>
                    <a:bodyPr vert="horz" wrap="square"/>
                    <a:lstStyle/>
                    <a:p>
                      <a:pPr algn="just">
                        <a:buNone/>
                      </a:pPr>
                      <a:r>
                        <a:rPr lang="zh-CN" altLang="en-US" sz="2000">
                          <a:solidFill>
                            <a:schemeClr val="bg1"/>
                          </a:solidFill>
                          <a:latin typeface="楷体" panose="02010609060101010101" pitchFamily="49" charset="-122"/>
                          <a:ea typeface="楷体" panose="02010609060101010101" pitchFamily="49" charset="-122"/>
                        </a:rPr>
                        <a:t>阿尔及利亚反法民族大起义</a:t>
                      </a:r>
                    </a:p>
                  </a:txBody>
                  <a:tcPr anchor="ctr">
                    <a:lnL w="9525">
                      <a:solidFill>
                        <a:srgbClr val="848587"/>
                      </a:solidFill>
                      <a:prstDash val="sysDash"/>
                    </a:lnL>
                    <a:lnR w="9525">
                      <a:solidFill>
                        <a:srgbClr val="848587"/>
                      </a:solidFill>
                      <a:prstDash val="sysDash"/>
                    </a:lnR>
                    <a:lnT w="28575">
                      <a:solidFill>
                        <a:srgbClr val="848587"/>
                      </a:solidFill>
                      <a:prstDash val="solid"/>
                    </a:lnT>
                    <a:lnB w="9525">
                      <a:solidFill>
                        <a:srgbClr val="848587"/>
                      </a:solidFill>
                      <a:prstDash val="sysDash"/>
                    </a:lnB>
                    <a:solidFill>
                      <a:srgbClr val="FFFFFF"/>
                    </a:solidFill>
                  </a:tcPr>
                </a:tc>
              </a:tr>
              <a:tr h="946785">
                <a:tc>
                  <a:txBody>
                    <a:bodyPr vert="horz" wrap="square"/>
                    <a:lstStyle/>
                    <a:p>
                      <a:pPr algn="ctr">
                        <a:buNone/>
                      </a:pPr>
                      <a:r>
                        <a:rPr lang="en-US" altLang="zh-CN" sz="2000">
                          <a:solidFill>
                            <a:schemeClr val="bg1"/>
                          </a:solidFill>
                          <a:latin typeface="楷体" panose="02010609060101010101" pitchFamily="49" charset="-122"/>
                          <a:ea typeface="楷体" panose="02010609060101010101" pitchFamily="49" charset="-122"/>
                          <a:cs typeface="楷体" panose="02010609060101010101" pitchFamily="49" charset="-122"/>
                          <a:sym typeface="+mn-ea"/>
                        </a:rPr>
                        <a:t>19</a:t>
                      </a:r>
                      <a:r>
                        <a:rPr lang="zh-CN" altLang="en-US" sz="2000">
                          <a:solidFill>
                            <a:schemeClr val="bg1"/>
                          </a:solidFill>
                          <a:latin typeface="楷体" panose="02010609060101010101" pitchFamily="49" charset="-122"/>
                          <a:ea typeface="楷体" panose="02010609060101010101" pitchFamily="49" charset="-122"/>
                          <a:cs typeface="楷体" panose="02010609060101010101" pitchFamily="49" charset="-122"/>
                          <a:sym typeface="+mn-ea"/>
                        </a:rPr>
                        <a:t>世纪</a:t>
                      </a:r>
                      <a:r>
                        <a:rPr lang="en-US" altLang="zh-CN" sz="2000">
                          <a:solidFill>
                            <a:schemeClr val="bg1"/>
                          </a:solidFill>
                          <a:latin typeface="楷体" panose="02010609060101010101" pitchFamily="49" charset="-122"/>
                          <a:ea typeface="楷体" panose="02010609060101010101" pitchFamily="49" charset="-122"/>
                          <a:cs typeface="楷体" panose="02010609060101010101" pitchFamily="49" charset="-122"/>
                          <a:sym typeface="+mn-ea"/>
                        </a:rPr>
                        <a:t>80</a:t>
                      </a:r>
                      <a:r>
                        <a:rPr lang="zh-CN" altLang="en-US" sz="2000">
                          <a:solidFill>
                            <a:schemeClr val="bg1"/>
                          </a:solidFill>
                          <a:latin typeface="楷体" panose="02010609060101010101" pitchFamily="49" charset="-122"/>
                          <a:ea typeface="楷体" panose="02010609060101010101" pitchFamily="49" charset="-122"/>
                          <a:cs typeface="楷体" panose="02010609060101010101" pitchFamily="49" charset="-122"/>
                          <a:sym typeface="+mn-ea"/>
                        </a:rPr>
                        <a:t>年代</a:t>
                      </a:r>
                    </a:p>
                  </a:txBody>
                  <a:tcPr anchor="ctr">
                    <a:lnL w="9525">
                      <a:solidFill>
                        <a:srgbClr val="848587"/>
                      </a:solidFill>
                      <a:prstDash val="sysDash"/>
                    </a:lnL>
                    <a:lnR w="9525">
                      <a:solidFill>
                        <a:srgbClr val="848587"/>
                      </a:solidFill>
                      <a:prstDash val="sysDash"/>
                    </a:lnR>
                    <a:lnT w="9525">
                      <a:solidFill>
                        <a:srgbClr val="848587"/>
                      </a:solidFill>
                      <a:prstDash val="sysDash"/>
                    </a:lnT>
                    <a:lnB w="9525">
                      <a:solidFill>
                        <a:srgbClr val="848587"/>
                      </a:solidFill>
                      <a:prstDash val="sysDash"/>
                    </a:lnB>
                    <a:solidFill>
                      <a:srgbClr val="FFFFFF"/>
                    </a:solidFill>
                  </a:tcPr>
                </a:tc>
                <a:tc>
                  <a:txBody>
                    <a:bodyPr vert="horz" wrap="square"/>
                    <a:lstStyle/>
                    <a:p>
                      <a:pPr algn="just">
                        <a:buNone/>
                      </a:pPr>
                      <a:r>
                        <a:rPr lang="zh-CN" altLang="en-US" sz="2000">
                          <a:solidFill>
                            <a:schemeClr val="bg1"/>
                          </a:solidFill>
                          <a:latin typeface="楷体" panose="02010609060101010101" pitchFamily="49" charset="-122"/>
                          <a:ea typeface="楷体" panose="02010609060101010101" pitchFamily="49" charset="-122"/>
                        </a:rPr>
                        <a:t>索马里、乌干达、肯尼亚反英斗争；塔噶尼喀抗德斗争；马达加斯加反法抗争；埃及抗英斗争；苏丹马赫迪起义</a:t>
                      </a:r>
                    </a:p>
                  </a:txBody>
                  <a:tcPr anchor="ctr">
                    <a:lnL w="9525">
                      <a:solidFill>
                        <a:srgbClr val="848587"/>
                      </a:solidFill>
                      <a:prstDash val="sysDash"/>
                    </a:lnL>
                    <a:lnR w="9525">
                      <a:solidFill>
                        <a:srgbClr val="848587"/>
                      </a:solidFill>
                      <a:prstDash val="sysDash"/>
                    </a:lnR>
                    <a:lnT w="9525">
                      <a:solidFill>
                        <a:srgbClr val="848587"/>
                      </a:solidFill>
                      <a:prstDash val="sysDash"/>
                    </a:lnT>
                    <a:lnB w="9525">
                      <a:solidFill>
                        <a:srgbClr val="848587"/>
                      </a:solidFill>
                      <a:prstDash val="sysDash"/>
                    </a:lnB>
                    <a:solidFill>
                      <a:srgbClr val="FFFFFF"/>
                    </a:solidFill>
                  </a:tcPr>
                </a:tc>
              </a:tr>
              <a:tr h="396240">
                <a:tc>
                  <a:txBody>
                    <a:bodyPr vert="horz" wrap="square"/>
                    <a:lstStyle/>
                    <a:p>
                      <a:pPr algn="ctr">
                        <a:buNone/>
                      </a:pPr>
                      <a:r>
                        <a:rPr lang="en-US" altLang="zh-CN" sz="2000">
                          <a:solidFill>
                            <a:schemeClr val="bg1"/>
                          </a:solidFill>
                          <a:latin typeface="楷体" panose="02010609060101010101" pitchFamily="49" charset="-122"/>
                          <a:ea typeface="楷体" panose="02010609060101010101" pitchFamily="49" charset="-122"/>
                          <a:cs typeface="楷体" panose="02010609060101010101" pitchFamily="49" charset="-122"/>
                          <a:sym typeface="+mn-ea"/>
                        </a:rPr>
                        <a:t>19</a:t>
                      </a:r>
                      <a:r>
                        <a:rPr lang="zh-CN" altLang="en-US" sz="2000">
                          <a:solidFill>
                            <a:schemeClr val="bg1"/>
                          </a:solidFill>
                          <a:latin typeface="楷体" panose="02010609060101010101" pitchFamily="49" charset="-122"/>
                          <a:ea typeface="楷体" panose="02010609060101010101" pitchFamily="49" charset="-122"/>
                          <a:cs typeface="楷体" panose="02010609060101010101" pitchFamily="49" charset="-122"/>
                          <a:sym typeface="+mn-ea"/>
                        </a:rPr>
                        <a:t>世纪</a:t>
                      </a:r>
                      <a:r>
                        <a:rPr lang="en-US" altLang="zh-CN" sz="2000">
                          <a:solidFill>
                            <a:schemeClr val="bg1"/>
                          </a:solidFill>
                          <a:latin typeface="楷体" panose="02010609060101010101" pitchFamily="49" charset="-122"/>
                          <a:ea typeface="楷体" panose="02010609060101010101" pitchFamily="49" charset="-122"/>
                          <a:cs typeface="楷体" panose="02010609060101010101" pitchFamily="49" charset="-122"/>
                          <a:sym typeface="+mn-ea"/>
                        </a:rPr>
                        <a:t>90</a:t>
                      </a:r>
                      <a:r>
                        <a:rPr lang="zh-CN" altLang="en-US" sz="2000">
                          <a:solidFill>
                            <a:schemeClr val="bg1"/>
                          </a:solidFill>
                          <a:latin typeface="楷体" panose="02010609060101010101" pitchFamily="49" charset="-122"/>
                          <a:ea typeface="楷体" panose="02010609060101010101" pitchFamily="49" charset="-122"/>
                          <a:cs typeface="楷体" panose="02010609060101010101" pitchFamily="49" charset="-122"/>
                          <a:sym typeface="+mn-ea"/>
                        </a:rPr>
                        <a:t>年代</a:t>
                      </a:r>
                    </a:p>
                  </a:txBody>
                  <a:tcPr anchor="ctr">
                    <a:lnL w="9525">
                      <a:solidFill>
                        <a:srgbClr val="848587"/>
                      </a:solidFill>
                      <a:prstDash val="sysDash"/>
                    </a:lnL>
                    <a:lnR w="9525">
                      <a:solidFill>
                        <a:srgbClr val="848587"/>
                      </a:solidFill>
                      <a:prstDash val="sysDash"/>
                    </a:lnR>
                    <a:lnT w="9525">
                      <a:solidFill>
                        <a:srgbClr val="848587"/>
                      </a:solidFill>
                      <a:prstDash val="sysDash"/>
                    </a:lnT>
                    <a:lnB w="28575">
                      <a:solidFill>
                        <a:srgbClr val="848587"/>
                      </a:solidFill>
                      <a:prstDash val="solid"/>
                    </a:lnB>
                    <a:solidFill>
                      <a:srgbClr val="FFFFFF"/>
                    </a:solidFill>
                  </a:tcPr>
                </a:tc>
                <a:tc>
                  <a:txBody>
                    <a:bodyPr vert="horz" wrap="square"/>
                    <a:lstStyle/>
                    <a:p>
                      <a:pPr algn="just">
                        <a:buNone/>
                      </a:pPr>
                      <a:r>
                        <a:rPr lang="zh-CN" altLang="en-US" sz="2000">
                          <a:solidFill>
                            <a:schemeClr val="bg1"/>
                          </a:solidFill>
                          <a:latin typeface="楷体" panose="02010609060101010101" pitchFamily="49" charset="-122"/>
                          <a:ea typeface="楷体" panose="02010609060101010101" pitchFamily="49" charset="-122"/>
                        </a:rPr>
                        <a:t>埃塞俄比亚抗意战争</a:t>
                      </a:r>
                    </a:p>
                  </a:txBody>
                  <a:tcPr anchor="ctr">
                    <a:lnL w="9525">
                      <a:solidFill>
                        <a:srgbClr val="848587"/>
                      </a:solidFill>
                      <a:prstDash val="sysDash"/>
                    </a:lnL>
                    <a:lnR w="9525">
                      <a:solidFill>
                        <a:srgbClr val="848587"/>
                      </a:solidFill>
                      <a:prstDash val="sysDash"/>
                    </a:lnR>
                    <a:lnT w="9525">
                      <a:solidFill>
                        <a:srgbClr val="848587"/>
                      </a:solidFill>
                      <a:prstDash val="sysDash"/>
                    </a:lnT>
                    <a:lnB w="28575">
                      <a:solidFill>
                        <a:srgbClr val="848587"/>
                      </a:solidFill>
                      <a:prstDash val="solid"/>
                    </a:lnB>
                    <a:solidFill>
                      <a:srgbClr val="FFFFFF"/>
                    </a:solidFill>
                  </a:tcPr>
                </a:tc>
              </a:tr>
            </a:tbl>
          </a:graphicData>
        </a:graphic>
      </p:graphicFrame>
      <p:grpSp>
        <p:nvGrpSpPr>
          <p:cNvPr id="473" name="组合 472"/>
          <p:cNvGrpSpPr/>
          <p:nvPr/>
        </p:nvGrpSpPr>
        <p:grpSpPr>
          <a:xfrm>
            <a:off x="294005" y="-164465"/>
            <a:ext cx="3338830" cy="1111250"/>
            <a:chOff x="726" y="-228"/>
            <a:chExt cx="8974" cy="1750"/>
          </a:xfrm>
        </p:grpSpPr>
        <p:grpSp>
          <p:nvGrpSpPr>
            <p:cNvPr id="464" name="组合 463"/>
            <p:cNvGrpSpPr/>
            <p:nvPr>
              <p:custDataLst>
                <p:tags r:id="rId4"/>
              </p:custDataLst>
            </p:nvPr>
          </p:nvGrpSpPr>
          <p:grpSpPr>
            <a:xfrm>
              <a:off x="726" y="-228"/>
              <a:ext cx="8974" cy="1750"/>
              <a:chOff x="726" y="-228"/>
              <a:chExt cx="8974" cy="1750"/>
            </a:xfrm>
          </p:grpSpPr>
          <p:grpSp>
            <p:nvGrpSpPr>
              <p:cNvPr id="465" name="组合 464"/>
              <p:cNvGrpSpPr/>
              <p:nvPr>
                <p:custDataLst>
                  <p:tags r:id="rId5"/>
                </p:custDataLst>
              </p:nvPr>
            </p:nvGrpSpPr>
            <p:grpSpPr>
              <a:xfrm>
                <a:off x="726" y="-228"/>
                <a:ext cx="8975" cy="720"/>
                <a:chOff x="-11430" y="173989"/>
                <a:chExt cx="4115435" cy="457203"/>
              </a:xfrm>
            </p:grpSpPr>
            <p:sp>
              <p:nvSpPr>
                <p:cNvPr id="466" name="矩形 465"/>
                <p:cNvSpPr/>
                <p:nvPr>
                  <p:custDataLst>
                    <p:tags r:id="rId6"/>
                  </p:custDataLst>
                </p:nvPr>
              </p:nvSpPr>
              <p:spPr>
                <a:xfrm>
                  <a:off x="-11430" y="173989"/>
                  <a:ext cx="76201" cy="30480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467" name="直接连接符 466"/>
                <p:cNvCxnSpPr/>
                <p:nvPr>
                  <p:custDataLst>
                    <p:tags r:id="rId7"/>
                  </p:custDataLst>
                </p:nvPr>
              </p:nvCxnSpPr>
              <p:spPr>
                <a:xfrm>
                  <a:off x="64770" y="326390"/>
                  <a:ext cx="4039235" cy="0"/>
                </a:xfrm>
                <a:prstGeom prst="line">
                  <a:avLst/>
                </a:prstGeom>
                <a:ln w="25400" cap="sq">
                  <a:tailEnd type="oval"/>
                </a:ln>
              </p:spPr>
              <p:style>
                <a:lnRef idx="1">
                  <a:schemeClr val="accent1"/>
                </a:lnRef>
                <a:fillRef idx="0">
                  <a:schemeClr val="accent1"/>
                </a:fillRef>
                <a:effectRef idx="0">
                  <a:schemeClr val="accent1"/>
                </a:effectRef>
                <a:fontRef idx="minor">
                  <a:schemeClr val="tx1"/>
                </a:fontRef>
              </p:style>
            </p:cxnSp>
            <p:cxnSp>
              <p:nvCxnSpPr>
                <p:cNvPr id="468" name="直接连接符 467"/>
                <p:cNvCxnSpPr/>
                <p:nvPr>
                  <p:custDataLst>
                    <p:tags r:id="rId8"/>
                  </p:custDataLst>
                </p:nvPr>
              </p:nvCxnSpPr>
              <p:spPr>
                <a:xfrm flipH="1">
                  <a:off x="928370" y="326390"/>
                  <a:ext cx="0" cy="304802"/>
                </a:xfrm>
                <a:prstGeom prst="line">
                  <a:avLst/>
                </a:prstGeom>
                <a:ln w="12700">
                  <a:tailEnd type="oval"/>
                </a:ln>
              </p:spPr>
              <p:style>
                <a:lnRef idx="1">
                  <a:schemeClr val="accent1"/>
                </a:lnRef>
                <a:fillRef idx="0">
                  <a:schemeClr val="accent1"/>
                </a:fillRef>
                <a:effectRef idx="0">
                  <a:schemeClr val="accent1"/>
                </a:effectRef>
                <a:fontRef idx="minor">
                  <a:schemeClr val="tx1"/>
                </a:fontRef>
              </p:style>
            </p:cxnSp>
            <p:cxnSp>
              <p:nvCxnSpPr>
                <p:cNvPr id="469" name="直接连接符 468"/>
                <p:cNvCxnSpPr/>
                <p:nvPr>
                  <p:custDataLst>
                    <p:tags r:id="rId9"/>
                  </p:custDataLst>
                </p:nvPr>
              </p:nvCxnSpPr>
              <p:spPr>
                <a:xfrm flipH="1">
                  <a:off x="2986405" y="326390"/>
                  <a:ext cx="0" cy="304802"/>
                </a:xfrm>
                <a:prstGeom prst="line">
                  <a:avLst/>
                </a:prstGeom>
                <a:ln w="12700">
                  <a:tailEnd type="oval"/>
                </a:ln>
              </p:spPr>
              <p:style>
                <a:lnRef idx="1">
                  <a:schemeClr val="accent1"/>
                </a:lnRef>
                <a:fillRef idx="0">
                  <a:schemeClr val="accent1"/>
                </a:fillRef>
                <a:effectRef idx="0">
                  <a:schemeClr val="accent1"/>
                </a:effectRef>
                <a:fontRef idx="minor">
                  <a:schemeClr val="tx1"/>
                </a:fontRef>
              </p:style>
            </p:cxnSp>
          </p:grpSp>
          <p:sp>
            <p:nvSpPr>
              <p:cNvPr id="470" name="缺角矩形 469"/>
              <p:cNvSpPr/>
              <p:nvPr>
                <p:custDataLst>
                  <p:tags r:id="rId10"/>
                </p:custDataLst>
              </p:nvPr>
            </p:nvSpPr>
            <p:spPr>
              <a:xfrm>
                <a:off x="982" y="420"/>
                <a:ext cx="8269" cy="1103"/>
              </a:xfrm>
              <a:prstGeom prst="plaque">
                <a:avLst/>
              </a:prstGeom>
              <a:noFill/>
              <a:ln w="254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1" name="缺角矩形 470"/>
              <p:cNvSpPr/>
              <p:nvPr>
                <p:custDataLst>
                  <p:tags r:id="rId11"/>
                </p:custDataLst>
              </p:nvPr>
            </p:nvSpPr>
            <p:spPr>
              <a:xfrm>
                <a:off x="1083" y="534"/>
                <a:ext cx="8068" cy="874"/>
              </a:xfrm>
              <a:prstGeom prst="plaque">
                <a:avLst/>
              </a:prstGeom>
              <a:noFill/>
              <a:ln w="12700" cmpd="sng">
                <a:solidFill>
                  <a:schemeClr val="accent1"/>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72" name="Title 6"/>
            <p:cNvSpPr txBox="1"/>
            <p:nvPr>
              <p:custDataLst>
                <p:tags r:id="rId12"/>
              </p:custDataLst>
            </p:nvPr>
          </p:nvSpPr>
          <p:spPr>
            <a:xfrm>
              <a:off x="1701" y="575"/>
              <a:ext cx="7081" cy="889"/>
            </a:xfrm>
            <a:prstGeom prst="rect">
              <a:avLst/>
            </a:prstGeom>
            <a:noFill/>
            <a:ln w="3175">
              <a:noFill/>
              <a:prstDash val="dash"/>
            </a:ln>
            <a:extLst>
              <a:ext uri="{909E8E84-426E-40DD-AFC4-6F175D3DCCD1}">
                <a14:hiddenFill xmlns:a14="http://schemas.microsoft.com/office/drawing/2010/main">
                  <a:solidFill>
                    <a:schemeClr val="bg2"/>
                  </a:solidFill>
                </a14:hiddenFill>
              </a:ext>
            </a:extLst>
          </p:spPr>
          <p:txBody>
            <a:bodyPr wrap="square" lIns="72000" tIns="36195" rIns="72000" bIns="36195" anchor="t" anchorCtr="0">
              <a:spAutoFit/>
            </a:bodyPr>
            <a:lstStyle>
              <a:lvl1pPr algn="l" defTabSz="913765" rtl="0" eaLnBrk="1" latinLnBrk="0" hangingPunct="1">
                <a:lnSpc>
                  <a:spcPct val="90000"/>
                </a:lnSpc>
                <a:spcBef>
                  <a:spcPct val="0"/>
                </a:spcBef>
                <a:buNone/>
                <a:defRPr lang="en-US" sz="2745" b="0" kern="1200" cap="none" spc="-49" baseline="0" smtClean="0">
                  <a:ln w="3175">
                    <a:noFill/>
                  </a:ln>
                  <a:solidFill>
                    <a:schemeClr val="tx1"/>
                  </a:solidFill>
                  <a:effectLst/>
                  <a:latin typeface="+mj-lt"/>
                  <a:ea typeface="+mn-ea"/>
                  <a:cs typeface="Segoe UI" panose="020b0502040204020203" pitchFamily="34" charset="0"/>
                </a:defRPr>
              </a:lvl1pPr>
            </a:lstStyle>
            <a:p>
              <a:pPr marL="0" lvl="0" indent="0" algn="l">
                <a:lnSpc>
                  <a:spcPct val="100000"/>
                </a:lnSpc>
                <a:spcBef>
                  <a:spcPts val="1000"/>
                </a:spcBef>
                <a:spcAft>
                  <a:spcPct val="0"/>
                </a:spcAft>
                <a:buSzTx/>
                <a:buNone/>
              </a:pPr>
              <a:r>
                <a:rPr altLang="zh-CN" sz="3200" b="1" spc="0">
                  <a:gradFill>
                    <a:gsLst>
                      <a:gs pos="0">
                        <a:schemeClr val="accent1"/>
                      </a:gs>
                      <a:gs pos="100000">
                        <a:schemeClr val="accent2"/>
                      </a:gs>
                    </a:gsLst>
                    <a:lin ang="0" scaled="1"/>
                  </a:gradFill>
                  <a:latin typeface="方正粗黑宋简体" panose="02000000000000000000" charset="-122"/>
                  <a:ea typeface="方正粗黑宋简体" panose="02000000000000000000" charset="-122"/>
                  <a:cs typeface="方正粗黑宋简体" panose="02000000000000000000" charset="-122"/>
                  <a:sym typeface="+mn-ea"/>
                </a:rPr>
                <a:t>3</a:t>
              </a:r>
              <a:r>
                <a:rPr lang="zh-CN" altLang="en-US" sz="3200" b="1" spc="0">
                  <a:gradFill>
                    <a:gsLst>
                      <a:gs pos="0">
                        <a:schemeClr val="accent1"/>
                      </a:gs>
                      <a:gs pos="100000">
                        <a:schemeClr val="accent2"/>
                      </a:gs>
                    </a:gsLst>
                    <a:lin ang="0" scaled="1"/>
                  </a:gradFill>
                  <a:latin typeface="方正粗黑宋简体" panose="02000000000000000000" charset="-122"/>
                  <a:ea typeface="方正粗黑宋简体" panose="02000000000000000000" charset="-122"/>
                  <a:cs typeface="方正粗黑宋简体" panose="02000000000000000000" charset="-122"/>
                  <a:sym typeface="+mn-ea"/>
                </a:rPr>
                <a:t>.非洲的抗争</a:t>
              </a:r>
              <a:endParaRPr lang="zh-CN" altLang="en-US" sz="3200" b="1" spc="0">
                <a:ln w="3175">
                  <a:noFill/>
                  <a:prstDash val="dash"/>
                </a:ln>
                <a:gradFill>
                  <a:gsLst>
                    <a:gs pos="0">
                      <a:schemeClr val="accent1"/>
                    </a:gs>
                    <a:gs pos="100000">
                      <a:schemeClr val="accent2"/>
                    </a:gs>
                  </a:gsLst>
                  <a:lin ang="0" scaled="1"/>
                </a:gradFill>
                <a:uFillTx/>
                <a:latin typeface="方正粗黑宋简体" panose="02000000000000000000" charset="-122"/>
                <a:ea typeface="方正粗黑宋简体" panose="02000000000000000000" charset="-122"/>
                <a:cs typeface="方正粗黑宋简体" panose="02000000000000000000" charset="-122"/>
                <a:sym typeface="+mn-ea"/>
              </a:endParaRPr>
            </a:p>
          </p:txBody>
        </p:sp>
      </p:grpSp>
    </p:spTree>
    <p:custDataLst>
      <p:tags r:id="rId13"/>
    </p:custDataLst>
  </p:cSld>
  <p:clrMapOvr>
    <a:masterClrMapping/>
  </p:clrMapOvr>
  <p:transition/>
  <p:timing/>
</p:sld>
</file>

<file path=ppt/slides/slide3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文本框 2"/>
          <p:cNvSpPr txBox="1"/>
          <p:nvPr/>
        </p:nvSpPr>
        <p:spPr>
          <a:xfrm>
            <a:off x="562610" y="1310005"/>
            <a:ext cx="6983095" cy="4150360"/>
          </a:xfrm>
          <a:prstGeom prst="rect">
            <a:avLst/>
          </a:prstGeom>
          <a:noFill/>
        </p:spPr>
        <p:txBody>
          <a:bodyPr wrap="square" rtlCol="0" anchor="t">
            <a:spAutoFit/>
          </a:bodyPr>
          <a:lstStyle/>
          <a:p>
            <a:pPr marL="342900" marR="0" indent="-342900" defTabSz="914400" fontAlgn="auto">
              <a:lnSpc>
                <a:spcPct val="110000"/>
              </a:lnSpc>
              <a:spcBef>
                <a:spcPct val="0"/>
              </a:spcBef>
              <a:spcAft>
                <a:spcPct val="0"/>
              </a:spcAft>
              <a:buClrTx/>
              <a:buSzTx/>
              <a:buFont typeface="Wingdings" panose="05000000000000000000" charset="0"/>
              <a:buChar char="l"/>
              <a:defRPr/>
            </a:pPr>
            <a:r>
              <a:rPr lang="zh-CN" altLang="en-US" sz="2400" noProof="0" smtClean="0">
                <a:solidFill>
                  <a:schemeClr val="tx1"/>
                </a:solidFill>
                <a:latin typeface="黑体" panose="02010609060101010101" pitchFamily="49" charset="-122"/>
                <a:ea typeface="黑体" panose="02010609060101010101" pitchFamily="49" charset="-122"/>
                <a:cs typeface="黑体" panose="02010609060101010101" pitchFamily="49" charset="-122"/>
                <a:sym typeface="+mn-ea"/>
              </a:rPr>
              <a:t>背景：英国侵略埃及</a:t>
            </a:r>
          </a:p>
          <a:p>
            <a:pPr marL="342900" marR="0" indent="-342900" defTabSz="914400" fontAlgn="auto">
              <a:lnSpc>
                <a:spcPct val="110000"/>
              </a:lnSpc>
              <a:spcBef>
                <a:spcPct val="0"/>
              </a:spcBef>
              <a:spcAft>
                <a:spcPct val="0"/>
              </a:spcAft>
              <a:buClrTx/>
              <a:buSzTx/>
              <a:buFont typeface="Wingdings" panose="05000000000000000000" charset="0"/>
              <a:buChar char="l"/>
              <a:defRPr/>
            </a:pPr>
            <a:r>
              <a:rPr lang="zh-CN" altLang="en-US" sz="2400" noProof="0" smtClean="0">
                <a:solidFill>
                  <a:schemeClr val="tx1"/>
                </a:solidFill>
                <a:latin typeface="黑体" panose="02010609060101010101" pitchFamily="49" charset="-122"/>
                <a:ea typeface="黑体" panose="02010609060101010101" pitchFamily="49" charset="-122"/>
                <a:cs typeface="黑体" panose="02010609060101010101" pitchFamily="49" charset="-122"/>
                <a:sym typeface="+mn-ea"/>
              </a:rPr>
              <a:t>过程：</a:t>
            </a:r>
            <a:endParaRPr kumimoji="0" lang="zh-CN" altLang="en-US" sz="2400" b="0" i="0" kern="1200" cap="none" spc="0" normalizeH="0" baseline="0" noProof="0" smtClean="0">
              <a:solidFill>
                <a:schemeClr val="tx1"/>
              </a:solidFill>
              <a:latin typeface="黑体" panose="02010609060101010101" pitchFamily="49" charset="-122"/>
              <a:ea typeface="黑体" panose="02010609060101010101" pitchFamily="49" charset="-122"/>
              <a:cs typeface="黑体" panose="02010609060101010101" pitchFamily="49" charset="-122"/>
            </a:endParaRPr>
          </a:p>
          <a:p>
            <a:pPr marR="0" indent="0" defTabSz="914400" fontAlgn="auto">
              <a:lnSpc>
                <a:spcPct val="110000"/>
              </a:lnSpc>
              <a:spcBef>
                <a:spcPct val="0"/>
              </a:spcBef>
              <a:spcAft>
                <a:spcPct val="0"/>
              </a:spcAft>
              <a:buClrTx/>
              <a:buSzTx/>
              <a:buFont typeface="Arial" panose="020b0604020202020204" pitchFamily="34" charset="0"/>
              <a:buNone/>
              <a:defRPr/>
            </a:pPr>
            <a:r>
              <a:rPr lang="zh-CN" altLang="en-US" sz="2400" noProof="0" smtClean="0">
                <a:solidFill>
                  <a:schemeClr val="tx1"/>
                </a:solidFill>
                <a:latin typeface="黑体" panose="02010609060101010101" pitchFamily="49" charset="-122"/>
                <a:ea typeface="黑体" panose="02010609060101010101" pitchFamily="49" charset="-122"/>
                <a:cs typeface="黑体" panose="02010609060101010101" pitchFamily="49" charset="-122"/>
                <a:sym typeface="+mn-ea"/>
              </a:rPr>
              <a:t>   ① 在反对英国的侵略中，出现了非洲第一个政党</a:t>
            </a:r>
            <a:r>
              <a:rPr lang="en-US" altLang="zh-CN" sz="2400" noProof="0" smtClean="0">
                <a:solidFill>
                  <a:schemeClr val="tx1"/>
                </a:solidFill>
                <a:latin typeface="黑体" panose="02010609060101010101" pitchFamily="49" charset="-122"/>
                <a:ea typeface="黑体" panose="02010609060101010101" pitchFamily="49" charset="-122"/>
                <a:cs typeface="黑体" panose="02010609060101010101" pitchFamily="49" charset="-122"/>
                <a:sym typeface="+mn-ea"/>
              </a:rPr>
              <a:t>——</a:t>
            </a:r>
            <a:r>
              <a:rPr lang="zh-CN" altLang="en-US" sz="2400" noProof="0" smtClean="0">
                <a:solidFill>
                  <a:schemeClr val="tx1"/>
                </a:solidFill>
                <a:latin typeface="黑体" panose="02010609060101010101" pitchFamily="49" charset="-122"/>
                <a:ea typeface="黑体" panose="02010609060101010101" pitchFamily="49" charset="-122"/>
                <a:cs typeface="黑体" panose="02010609060101010101" pitchFamily="49" charset="-122"/>
                <a:sym typeface="+mn-ea"/>
              </a:rPr>
              <a:t>祖国党</a:t>
            </a:r>
            <a:r>
              <a:rPr lang="zh-CN" altLang="en-US" noProof="0" smtClean="0">
                <a:solidFill>
                  <a:schemeClr val="tx1"/>
                </a:solidFill>
                <a:latin typeface="黑体" panose="02010609060101010101" pitchFamily="49" charset="-122"/>
                <a:ea typeface="黑体" panose="02010609060101010101" pitchFamily="49" charset="-122"/>
                <a:cs typeface="黑体" panose="02010609060101010101" pitchFamily="49" charset="-122"/>
                <a:sym typeface="+mn-ea"/>
              </a:rPr>
              <a:t>（</a:t>
            </a:r>
            <a:r>
              <a:rPr lang="en-US" altLang="zh-CN" noProof="0" smtClean="0">
                <a:solidFill>
                  <a:schemeClr val="tx1"/>
                </a:solidFill>
                <a:latin typeface="黑体" panose="02010609060101010101" pitchFamily="49" charset="-122"/>
                <a:ea typeface="黑体" panose="02010609060101010101" pitchFamily="49" charset="-122"/>
                <a:cs typeface="黑体" panose="02010609060101010101" pitchFamily="49" charset="-122"/>
                <a:sym typeface="+mn-ea"/>
              </a:rPr>
              <a:t>1879</a:t>
            </a:r>
            <a:r>
              <a:rPr lang="zh-CN" altLang="en-US" noProof="0" smtClean="0">
                <a:solidFill>
                  <a:schemeClr val="tx1"/>
                </a:solidFill>
                <a:latin typeface="黑体" panose="02010609060101010101" pitchFamily="49" charset="-122"/>
                <a:ea typeface="黑体" panose="02010609060101010101" pitchFamily="49" charset="-122"/>
                <a:cs typeface="黑体" panose="02010609060101010101" pitchFamily="49" charset="-122"/>
                <a:sym typeface="+mn-ea"/>
              </a:rPr>
              <a:t>年，</a:t>
            </a:r>
            <a:r>
              <a:rPr lang="zh-CN" altLang="en-US">
                <a:solidFill>
                  <a:schemeClr val="tx1"/>
                </a:solidFill>
                <a:sym typeface="+mn-ea"/>
              </a:rPr>
              <a:t>以爱国军官、知识分子为骨干力量</a:t>
            </a:r>
            <a:r>
              <a:rPr lang="zh-CN" altLang="en-US" noProof="0" smtClean="0">
                <a:solidFill>
                  <a:schemeClr val="tx1"/>
                </a:solidFill>
                <a:latin typeface="黑体" panose="02010609060101010101" pitchFamily="49" charset="-122"/>
                <a:ea typeface="黑体" panose="02010609060101010101" pitchFamily="49" charset="-122"/>
                <a:cs typeface="黑体" panose="02010609060101010101" pitchFamily="49" charset="-122"/>
                <a:sym typeface="+mn-ea"/>
              </a:rPr>
              <a:t>）</a:t>
            </a:r>
            <a:r>
              <a:rPr lang="zh-CN" altLang="en-US" sz="2400" noProof="0" smtClean="0">
                <a:solidFill>
                  <a:schemeClr val="tx1"/>
                </a:solidFill>
                <a:latin typeface="黑体" panose="02010609060101010101" pitchFamily="49" charset="-122"/>
                <a:ea typeface="黑体" panose="02010609060101010101" pitchFamily="49" charset="-122"/>
                <a:cs typeface="黑体" panose="02010609060101010101" pitchFamily="49" charset="-122"/>
                <a:sym typeface="+mn-ea"/>
              </a:rPr>
              <a:t>，提出“埃及是埃及人的埃及”的口号，</a:t>
            </a:r>
            <a:r>
              <a:rPr lang="zh-CN" altLang="en-US" sz="2400" b="1" noProof="0" smtClean="0">
                <a:solidFill>
                  <a:schemeClr val="tx1"/>
                </a:solidFill>
                <a:latin typeface="黑体" panose="02010609060101010101" pitchFamily="49" charset="-122"/>
                <a:ea typeface="黑体" panose="02010609060101010101" pitchFamily="49" charset="-122"/>
                <a:cs typeface="黑体" panose="02010609060101010101" pitchFamily="49" charset="-122"/>
                <a:sym typeface="+mn-ea"/>
              </a:rPr>
              <a:t>以</a:t>
            </a:r>
            <a:r>
              <a:rPr lang="zh-CN" altLang="en-US" sz="2400" b="1" smtClean="0">
                <a:solidFill>
                  <a:schemeClr val="tx1"/>
                </a:solidFill>
                <a:latin typeface="Arial" panose="020b0604020202020204" pitchFamily="34" charset="0"/>
                <a:ea typeface="宋体" panose="02010600030101010101" pitchFamily="2" charset="-122"/>
                <a:sym typeface="+mn-ea"/>
              </a:rPr>
              <a:t>唤起埃及人民的民族意识</a:t>
            </a:r>
            <a:r>
              <a:rPr lang="zh-CN" altLang="en-US" sz="2400" noProof="0" smtClean="0">
                <a:solidFill>
                  <a:schemeClr val="tx1"/>
                </a:solidFill>
                <a:latin typeface="黑体" panose="02010609060101010101" pitchFamily="49" charset="-122"/>
                <a:ea typeface="黑体" panose="02010609060101010101" pitchFamily="49" charset="-122"/>
                <a:cs typeface="黑体" panose="02010609060101010101" pitchFamily="49" charset="-122"/>
                <a:sym typeface="+mn-ea"/>
              </a:rPr>
              <a:t>。</a:t>
            </a:r>
            <a:endParaRPr kumimoji="0" lang="zh-CN" altLang="en-US" sz="2400" b="0" i="0" kern="1200" cap="none" spc="0" normalizeH="0" baseline="0" noProof="0" smtClean="0">
              <a:solidFill>
                <a:schemeClr val="tx1"/>
              </a:solidFill>
              <a:latin typeface="黑体" panose="02010609060101010101" pitchFamily="49" charset="-122"/>
              <a:ea typeface="黑体" panose="02010609060101010101" pitchFamily="49" charset="-122"/>
              <a:cs typeface="黑体" panose="02010609060101010101" pitchFamily="49" charset="-122"/>
            </a:endParaRPr>
          </a:p>
          <a:p>
            <a:pPr marR="0" indent="0" defTabSz="914400" fontAlgn="auto">
              <a:lnSpc>
                <a:spcPct val="110000"/>
              </a:lnSpc>
              <a:spcBef>
                <a:spcPct val="0"/>
              </a:spcBef>
              <a:spcAft>
                <a:spcPct val="0"/>
              </a:spcAft>
              <a:buClrTx/>
              <a:buSzTx/>
              <a:buFont typeface="Arial" panose="020b0604020202020204" pitchFamily="34" charset="0"/>
              <a:buNone/>
              <a:defRPr/>
            </a:pPr>
            <a:r>
              <a:rPr lang="zh-CN" altLang="en-US" sz="2400" noProof="0" smtClean="0">
                <a:solidFill>
                  <a:schemeClr val="tx1"/>
                </a:solidFill>
                <a:latin typeface="黑体" panose="02010609060101010101" pitchFamily="49" charset="-122"/>
                <a:ea typeface="黑体" panose="02010609060101010101" pitchFamily="49" charset="-122"/>
                <a:cs typeface="黑体" panose="02010609060101010101" pitchFamily="49" charset="-122"/>
                <a:sym typeface="+mn-ea"/>
              </a:rPr>
              <a:t>   ② 在 </a:t>
            </a:r>
            <a:r>
              <a:rPr lang="en-US" altLang="zh-CN" sz="2400" noProof="0" smtClean="0">
                <a:solidFill>
                  <a:schemeClr val="tx1"/>
                </a:solidFill>
                <a:latin typeface="黑体" panose="02010609060101010101" pitchFamily="49" charset="-122"/>
                <a:ea typeface="黑体" panose="02010609060101010101" pitchFamily="49" charset="-122"/>
                <a:cs typeface="黑体" panose="02010609060101010101" pitchFamily="49" charset="-122"/>
                <a:sym typeface="+mn-ea"/>
              </a:rPr>
              <a:t>1882 </a:t>
            </a:r>
            <a:r>
              <a:rPr lang="zh-CN" altLang="en-US" sz="2400" noProof="0" smtClean="0">
                <a:solidFill>
                  <a:schemeClr val="tx1"/>
                </a:solidFill>
                <a:latin typeface="黑体" panose="02010609060101010101" pitchFamily="49" charset="-122"/>
                <a:ea typeface="黑体" panose="02010609060101010101" pitchFamily="49" charset="-122"/>
                <a:cs typeface="黑体" panose="02010609060101010101" pitchFamily="49" charset="-122"/>
                <a:sym typeface="+mn-ea"/>
              </a:rPr>
              <a:t>年反抗英国侵略埃及的斗争中，阿拉比（祖国党领袖、爱国军官）领导埃及军民进行抵抗，</a:t>
            </a:r>
          </a:p>
          <a:p>
            <a:pPr marL="342900" marR="0" indent="-342900" defTabSz="914400" fontAlgn="auto">
              <a:lnSpc>
                <a:spcPct val="110000"/>
              </a:lnSpc>
              <a:spcBef>
                <a:spcPct val="0"/>
              </a:spcBef>
              <a:spcAft>
                <a:spcPct val="0"/>
              </a:spcAft>
              <a:buClrTx/>
              <a:buSzTx/>
              <a:buFont typeface="Wingdings" panose="05000000000000000000" charset="0"/>
              <a:buChar char="l"/>
              <a:defRPr/>
            </a:pPr>
            <a:r>
              <a:rPr lang="zh-CN" altLang="en-US" sz="2400" noProof="0" smtClean="0">
                <a:solidFill>
                  <a:schemeClr val="tx1"/>
                </a:solidFill>
                <a:latin typeface="黑体" panose="02010609060101010101" pitchFamily="49" charset="-122"/>
                <a:ea typeface="黑体" panose="02010609060101010101" pitchFamily="49" charset="-122"/>
                <a:cs typeface="黑体" panose="02010609060101010101" pitchFamily="49" charset="-122"/>
                <a:sym typeface="+mn-ea"/>
              </a:rPr>
              <a:t>结果：失败、被俘，英国占领埃及。</a:t>
            </a:r>
          </a:p>
        </p:txBody>
      </p:sp>
      <p:pic>
        <p:nvPicPr>
          <p:cNvPr id="8" name="图片 7"/>
          <p:cNvPicPr>
            <a:picLocks noChangeAspect="1"/>
          </p:cNvPicPr>
          <p:nvPr/>
        </p:nvPicPr>
        <p:blipFill>
          <a:blip r:embed="rId2">
            <a:extLst>
              <a:ext uri="{28A0092B-C50C-407E-A947-70E740481C1C}">
                <a14:useLocalDpi xmlns:a14="http://schemas.microsoft.com/office/drawing/2010/main" val="0"/>
              </a:ext>
            </a:extLst>
          </a:blip>
          <a:srcRect l="9944" t="3182" r="5098" b="3166"/>
          <a:stretch>
            <a:fillRect/>
          </a:stretch>
        </p:blipFill>
        <p:spPr>
          <a:xfrm>
            <a:off x="8593455" y="518160"/>
            <a:ext cx="2842895" cy="3181985"/>
          </a:xfrm>
          <a:prstGeom prst="rect">
            <a:avLst/>
          </a:prstGeom>
          <a:effectLst>
            <a:softEdge rad="63500"/>
          </a:effectLst>
        </p:spPr>
      </p:pic>
      <p:sp>
        <p:nvSpPr>
          <p:cNvPr id="9" name="文本框 8"/>
          <p:cNvSpPr txBox="1"/>
          <p:nvPr/>
        </p:nvSpPr>
        <p:spPr>
          <a:xfrm>
            <a:off x="8367395" y="4882515"/>
            <a:ext cx="3620135" cy="1753235"/>
          </a:xfrm>
          <a:prstGeom prst="rect">
            <a:avLst/>
          </a:prstGeom>
          <a:noFill/>
          <a:ln w="19050">
            <a:solidFill>
              <a:srgbClr val="0070C0"/>
            </a:solidFill>
            <a:prstDash val="sysDash"/>
          </a:ln>
        </p:spPr>
        <p:txBody>
          <a:bodyPr wrap="square" rtlCol="0" anchor="t">
            <a:spAutoFit/>
          </a:bodyPr>
          <a:lstStyle/>
          <a:p>
            <a:r>
              <a:rPr lang="zh-CN" altLang="en-US" noProof="0" smtClean="0">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祖国党</a:t>
            </a:r>
            <a:r>
              <a:rPr lang="zh-CN" altLang="en-US">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致力于“把祖国从屈辱、贫困、痛苦的深渊中拯救来”，建立独立自主的民族国家。并通过机关报</a:t>
            </a:r>
            <a:r>
              <a:rPr lang="en-US" altLang="zh-CN">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a:t>
            </a:r>
            <a:r>
              <a:rPr lang="zh-CN" altLang="en-US">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埃及报</a:t>
            </a:r>
            <a:r>
              <a:rPr lang="en-US" altLang="zh-CN">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a:t>
            </a:r>
            <a:r>
              <a:rPr lang="zh-CN" altLang="en-US">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和</a:t>
            </a:r>
            <a:r>
              <a:rPr lang="en-US" altLang="zh-CN">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a:t>
            </a:r>
            <a:r>
              <a:rPr lang="zh-CN" altLang="en-US">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商业报</a:t>
            </a:r>
            <a:r>
              <a:rPr lang="en-US" altLang="zh-CN">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a:t>
            </a:r>
            <a:r>
              <a:rPr lang="zh-CN" altLang="en-US">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宣传捍卫民族独立，加强防卫力量，实施宪法改革等主张。</a:t>
            </a:r>
          </a:p>
        </p:txBody>
      </p:sp>
      <p:sp>
        <p:nvSpPr>
          <p:cNvPr id="11" name="文本框 10"/>
          <p:cNvSpPr txBox="1"/>
          <p:nvPr/>
        </p:nvSpPr>
        <p:spPr>
          <a:xfrm>
            <a:off x="8447405" y="3946525"/>
            <a:ext cx="3540125" cy="860425"/>
          </a:xfrm>
          <a:prstGeom prst="rect">
            <a:avLst/>
          </a:prstGeom>
          <a:noFill/>
        </p:spPr>
        <p:txBody>
          <a:bodyPr wrap="square" rtlCol="0" anchor="t">
            <a:spAutoFit/>
          </a:bodyPr>
          <a:lstStyle/>
          <a:p>
            <a:pPr algn="l"/>
            <a:r>
              <a:rPr lang="zh-CN" altLang="en-US" b="1">
                <a:solidFill>
                  <a:schemeClr val="tx1"/>
                </a:solidFill>
                <a:sym typeface="+mn-ea"/>
              </a:rPr>
              <a:t>艾哈迈德</a:t>
            </a:r>
            <a:r>
              <a:rPr lang="en-US" altLang="zh-CN" b="1">
                <a:solidFill>
                  <a:schemeClr val="tx1"/>
                </a:solidFill>
                <a:sym typeface="+mn-ea"/>
              </a:rPr>
              <a:t>·</a:t>
            </a:r>
            <a:r>
              <a:rPr lang="zh-CN" altLang="en-US" b="1">
                <a:solidFill>
                  <a:schemeClr val="tx1"/>
                </a:solidFill>
                <a:sym typeface="+mn-ea"/>
              </a:rPr>
              <a:t>阿拉比：</a:t>
            </a:r>
            <a:r>
              <a:rPr lang="zh-CN" altLang="en-US" sz="1600">
                <a:solidFill>
                  <a:schemeClr val="tx1"/>
                </a:solidFill>
                <a:sym typeface="+mn-ea"/>
              </a:rPr>
              <a:t>埃及爱国军官，曾两次领导起义，要求实施宪政，企图摆脱英、法对埃及的控制。</a:t>
            </a:r>
          </a:p>
        </p:txBody>
      </p:sp>
      <p:grpSp>
        <p:nvGrpSpPr>
          <p:cNvPr id="473" name="组合 472"/>
          <p:cNvGrpSpPr/>
          <p:nvPr/>
        </p:nvGrpSpPr>
        <p:grpSpPr>
          <a:xfrm>
            <a:off x="294005" y="-164465"/>
            <a:ext cx="4693920" cy="1111250"/>
            <a:chOff x="726" y="-228"/>
            <a:chExt cx="8974" cy="1750"/>
          </a:xfrm>
        </p:grpSpPr>
        <p:grpSp>
          <p:nvGrpSpPr>
            <p:cNvPr id="464" name="组合 463"/>
            <p:cNvGrpSpPr/>
            <p:nvPr>
              <p:custDataLst>
                <p:tags r:id="rId3"/>
              </p:custDataLst>
            </p:nvPr>
          </p:nvGrpSpPr>
          <p:grpSpPr>
            <a:xfrm>
              <a:off x="726" y="-228"/>
              <a:ext cx="8974" cy="1750"/>
              <a:chOff x="726" y="-228"/>
              <a:chExt cx="8974" cy="1750"/>
            </a:xfrm>
          </p:grpSpPr>
          <p:grpSp>
            <p:nvGrpSpPr>
              <p:cNvPr id="465" name="组合 464"/>
              <p:cNvGrpSpPr/>
              <p:nvPr>
                <p:custDataLst>
                  <p:tags r:id="rId4"/>
                </p:custDataLst>
              </p:nvPr>
            </p:nvGrpSpPr>
            <p:grpSpPr>
              <a:xfrm>
                <a:off x="726" y="-228"/>
                <a:ext cx="8975" cy="720"/>
                <a:chOff x="-11430" y="173989"/>
                <a:chExt cx="4115435" cy="457203"/>
              </a:xfrm>
            </p:grpSpPr>
            <p:sp>
              <p:nvSpPr>
                <p:cNvPr id="466" name="矩形 465"/>
                <p:cNvSpPr/>
                <p:nvPr>
                  <p:custDataLst>
                    <p:tags r:id="rId5"/>
                  </p:custDataLst>
                </p:nvPr>
              </p:nvSpPr>
              <p:spPr>
                <a:xfrm>
                  <a:off x="-11430" y="173989"/>
                  <a:ext cx="76201" cy="30480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467" name="直接连接符 466"/>
                <p:cNvCxnSpPr/>
                <p:nvPr>
                  <p:custDataLst>
                    <p:tags r:id="rId6"/>
                  </p:custDataLst>
                </p:nvPr>
              </p:nvCxnSpPr>
              <p:spPr>
                <a:xfrm>
                  <a:off x="64770" y="326390"/>
                  <a:ext cx="4039235" cy="0"/>
                </a:xfrm>
                <a:prstGeom prst="line">
                  <a:avLst/>
                </a:prstGeom>
                <a:ln w="25400" cap="sq">
                  <a:tailEnd type="oval"/>
                </a:ln>
              </p:spPr>
              <p:style>
                <a:lnRef idx="1">
                  <a:schemeClr val="accent1"/>
                </a:lnRef>
                <a:fillRef idx="0">
                  <a:schemeClr val="accent1"/>
                </a:fillRef>
                <a:effectRef idx="0">
                  <a:schemeClr val="accent1"/>
                </a:effectRef>
                <a:fontRef idx="minor">
                  <a:schemeClr val="tx1"/>
                </a:fontRef>
              </p:style>
            </p:cxnSp>
            <p:cxnSp>
              <p:nvCxnSpPr>
                <p:cNvPr id="468" name="直接连接符 467"/>
                <p:cNvCxnSpPr/>
                <p:nvPr>
                  <p:custDataLst>
                    <p:tags r:id="rId7"/>
                  </p:custDataLst>
                </p:nvPr>
              </p:nvCxnSpPr>
              <p:spPr>
                <a:xfrm flipH="1">
                  <a:off x="928370" y="326390"/>
                  <a:ext cx="0" cy="304802"/>
                </a:xfrm>
                <a:prstGeom prst="line">
                  <a:avLst/>
                </a:prstGeom>
                <a:ln w="12700">
                  <a:tailEnd type="oval"/>
                </a:ln>
              </p:spPr>
              <p:style>
                <a:lnRef idx="1">
                  <a:schemeClr val="accent1"/>
                </a:lnRef>
                <a:fillRef idx="0">
                  <a:schemeClr val="accent1"/>
                </a:fillRef>
                <a:effectRef idx="0">
                  <a:schemeClr val="accent1"/>
                </a:effectRef>
                <a:fontRef idx="minor">
                  <a:schemeClr val="tx1"/>
                </a:fontRef>
              </p:style>
            </p:cxnSp>
            <p:cxnSp>
              <p:nvCxnSpPr>
                <p:cNvPr id="469" name="直接连接符 468"/>
                <p:cNvCxnSpPr/>
                <p:nvPr>
                  <p:custDataLst>
                    <p:tags r:id="rId8"/>
                  </p:custDataLst>
                </p:nvPr>
              </p:nvCxnSpPr>
              <p:spPr>
                <a:xfrm flipH="1">
                  <a:off x="2986405" y="326390"/>
                  <a:ext cx="0" cy="304802"/>
                </a:xfrm>
                <a:prstGeom prst="line">
                  <a:avLst/>
                </a:prstGeom>
                <a:ln w="12700">
                  <a:tailEnd type="oval"/>
                </a:ln>
              </p:spPr>
              <p:style>
                <a:lnRef idx="1">
                  <a:schemeClr val="accent1"/>
                </a:lnRef>
                <a:fillRef idx="0">
                  <a:schemeClr val="accent1"/>
                </a:fillRef>
                <a:effectRef idx="0">
                  <a:schemeClr val="accent1"/>
                </a:effectRef>
                <a:fontRef idx="minor">
                  <a:schemeClr val="tx1"/>
                </a:fontRef>
              </p:style>
            </p:cxnSp>
          </p:grpSp>
          <p:sp>
            <p:nvSpPr>
              <p:cNvPr id="470" name="缺角矩形 469"/>
              <p:cNvSpPr/>
              <p:nvPr>
                <p:custDataLst>
                  <p:tags r:id="rId9"/>
                </p:custDataLst>
              </p:nvPr>
            </p:nvSpPr>
            <p:spPr>
              <a:xfrm>
                <a:off x="982" y="420"/>
                <a:ext cx="8269" cy="1103"/>
              </a:xfrm>
              <a:prstGeom prst="plaque">
                <a:avLst/>
              </a:prstGeom>
              <a:noFill/>
              <a:ln w="254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1" name="缺角矩形 470"/>
              <p:cNvSpPr/>
              <p:nvPr>
                <p:custDataLst>
                  <p:tags r:id="rId10"/>
                </p:custDataLst>
              </p:nvPr>
            </p:nvSpPr>
            <p:spPr>
              <a:xfrm>
                <a:off x="1083" y="534"/>
                <a:ext cx="8068" cy="874"/>
              </a:xfrm>
              <a:prstGeom prst="plaque">
                <a:avLst/>
              </a:prstGeom>
              <a:noFill/>
              <a:ln w="12700" cmpd="sng">
                <a:solidFill>
                  <a:schemeClr val="accent1"/>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72" name="Title 6"/>
            <p:cNvSpPr txBox="1"/>
            <p:nvPr>
              <p:custDataLst>
                <p:tags r:id="rId11"/>
              </p:custDataLst>
            </p:nvPr>
          </p:nvSpPr>
          <p:spPr>
            <a:xfrm>
              <a:off x="1701" y="575"/>
              <a:ext cx="7081" cy="889"/>
            </a:xfrm>
            <a:prstGeom prst="rect">
              <a:avLst/>
            </a:prstGeom>
            <a:noFill/>
            <a:ln w="3175">
              <a:noFill/>
              <a:prstDash val="dash"/>
            </a:ln>
            <a:extLst>
              <a:ext uri="{909E8E84-426E-40DD-AFC4-6F175D3DCCD1}">
                <a14:hiddenFill xmlns:a14="http://schemas.microsoft.com/office/drawing/2010/main">
                  <a:solidFill>
                    <a:schemeClr val="bg2"/>
                  </a:solidFill>
                </a14:hiddenFill>
              </a:ext>
            </a:extLst>
          </p:spPr>
          <p:txBody>
            <a:bodyPr wrap="square" lIns="72000" tIns="36195" rIns="72000" bIns="36195" anchor="t" anchorCtr="0">
              <a:spAutoFit/>
            </a:bodyPr>
            <a:lstStyle>
              <a:lvl1pPr algn="l" defTabSz="913765" rtl="0" eaLnBrk="1" latinLnBrk="0" hangingPunct="1">
                <a:lnSpc>
                  <a:spcPct val="90000"/>
                </a:lnSpc>
                <a:spcBef>
                  <a:spcPct val="0"/>
                </a:spcBef>
                <a:buNone/>
                <a:defRPr lang="en-US" sz="2745" b="0" kern="1200" cap="none" spc="-49" baseline="0" smtClean="0">
                  <a:ln w="3175">
                    <a:noFill/>
                  </a:ln>
                  <a:solidFill>
                    <a:schemeClr val="tx1"/>
                  </a:solidFill>
                  <a:effectLst/>
                  <a:latin typeface="+mj-lt"/>
                  <a:ea typeface="+mn-ea"/>
                  <a:cs typeface="Segoe UI" panose="020b0502040204020203" pitchFamily="34" charset="0"/>
                </a:defRPr>
              </a:lvl1pPr>
            </a:lstStyle>
            <a:p>
              <a:pPr marL="0" lvl="0" indent="0" algn="l">
                <a:lnSpc>
                  <a:spcPct val="100000"/>
                </a:lnSpc>
                <a:spcBef>
                  <a:spcPts val="1000"/>
                </a:spcBef>
                <a:spcAft>
                  <a:spcPct val="0"/>
                </a:spcAft>
                <a:buSzTx/>
                <a:buNone/>
              </a:pPr>
              <a:r>
                <a:rPr altLang="zh-CN" sz="3200" b="1" spc="0">
                  <a:gradFill>
                    <a:gsLst>
                      <a:gs pos="0">
                        <a:schemeClr val="accent1"/>
                      </a:gs>
                      <a:gs pos="100000">
                        <a:schemeClr val="accent2"/>
                      </a:gs>
                    </a:gsLst>
                    <a:lin ang="0" scaled="1"/>
                  </a:gradFill>
                  <a:latin typeface="方正粗黑宋简体" panose="02000000000000000000" charset="-122"/>
                  <a:ea typeface="方正粗黑宋简体" panose="02000000000000000000" charset="-122"/>
                  <a:cs typeface="方正粗黑宋简体" panose="02000000000000000000" charset="-122"/>
                  <a:sym typeface="+mn-ea"/>
                </a:rPr>
                <a:t>3</a:t>
              </a:r>
              <a:r>
                <a:rPr lang="zh-CN" altLang="en-US" sz="3200" b="1" spc="0">
                  <a:gradFill>
                    <a:gsLst>
                      <a:gs pos="0">
                        <a:schemeClr val="accent1"/>
                      </a:gs>
                      <a:gs pos="100000">
                        <a:schemeClr val="accent2"/>
                      </a:gs>
                    </a:gsLst>
                    <a:lin ang="0" scaled="1"/>
                  </a:gradFill>
                  <a:latin typeface="方正粗黑宋简体" panose="02000000000000000000" charset="-122"/>
                  <a:ea typeface="方正粗黑宋简体" panose="02000000000000000000" charset="-122"/>
                  <a:cs typeface="方正粗黑宋简体" panose="02000000000000000000" charset="-122"/>
                  <a:sym typeface="+mn-ea"/>
                </a:rPr>
                <a:t>.</a:t>
              </a:r>
              <a:r>
                <a:rPr altLang="zh-CN" sz="3200" b="1" spc="0">
                  <a:gradFill>
                    <a:gsLst>
                      <a:gs pos="0">
                        <a:schemeClr val="accent1"/>
                      </a:gs>
                      <a:gs pos="100000">
                        <a:schemeClr val="accent2"/>
                      </a:gs>
                    </a:gsLst>
                    <a:lin ang="0" scaled="1"/>
                  </a:gradFill>
                  <a:latin typeface="方正粗黑宋简体" panose="02000000000000000000" charset="-122"/>
                  <a:ea typeface="方正粗黑宋简体" panose="02000000000000000000" charset="-122"/>
                  <a:cs typeface="方正粗黑宋简体" panose="02000000000000000000" charset="-122"/>
                  <a:sym typeface="+mn-ea"/>
                </a:rPr>
                <a:t>1</a:t>
              </a:r>
              <a:r>
                <a:rPr lang="zh-CN" altLang="en-US" sz="3200" b="1" spc="0">
                  <a:gradFill>
                    <a:gsLst>
                      <a:gs pos="0">
                        <a:schemeClr val="accent1"/>
                      </a:gs>
                      <a:gs pos="100000">
                        <a:schemeClr val="accent2"/>
                      </a:gs>
                    </a:gsLst>
                    <a:lin ang="0" scaled="1"/>
                  </a:gradFill>
                  <a:latin typeface="方正粗黑宋简体" panose="02000000000000000000" charset="-122"/>
                  <a:ea typeface="方正粗黑宋简体" panose="02000000000000000000" charset="-122"/>
                  <a:cs typeface="方正粗黑宋简体" panose="02000000000000000000" charset="-122"/>
                  <a:sym typeface="+mn-ea"/>
                </a:rPr>
                <a:t>埃及的抗英斗争</a:t>
              </a:r>
              <a:endParaRPr lang="zh-CN" altLang="en-US" sz="3200" b="1" spc="0">
                <a:ln w="3175">
                  <a:noFill/>
                  <a:prstDash val="dash"/>
                </a:ln>
                <a:gradFill>
                  <a:gsLst>
                    <a:gs pos="0">
                      <a:schemeClr val="accent1"/>
                    </a:gs>
                    <a:gs pos="100000">
                      <a:schemeClr val="accent2"/>
                    </a:gs>
                  </a:gsLst>
                  <a:lin ang="0" scaled="1"/>
                </a:gradFill>
                <a:uFillTx/>
                <a:latin typeface="方正粗黑宋简体" panose="02000000000000000000" charset="-122"/>
                <a:ea typeface="方正粗黑宋简体" panose="02000000000000000000" charset="-122"/>
                <a:cs typeface="方正粗黑宋简体" panose="02000000000000000000" charset="-122"/>
                <a:sym typeface="+mn-ea"/>
              </a:endParaRPr>
            </a:p>
          </p:txBody>
        </p:sp>
      </p:grpSp>
    </p:spTree>
  </p:cSld>
  <p:clrMapOvr>
    <a:masterClrMapping/>
  </p:clrMapOvr>
  <p:transition spd="slow">
    <p:random/>
  </p:transition>
  <p:timing/>
</p:sld>
</file>

<file path=ppt/slides/slide3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5" name="图片 4"/>
          <p:cNvPicPr>
            <a:picLocks noChangeAspect="1"/>
          </p:cNvPicPr>
          <p:nvPr/>
        </p:nvPicPr>
        <p:blipFill>
          <a:blip r:embed="rId2"/>
          <a:srcRect l="43897" r="13850" b="6751"/>
          <a:stretch>
            <a:fillRect/>
          </a:stretch>
        </p:blipFill>
        <p:spPr>
          <a:xfrm>
            <a:off x="7786370" y="992505"/>
            <a:ext cx="4115435" cy="4871720"/>
          </a:xfrm>
          <a:prstGeom prst="rect">
            <a:avLst/>
          </a:prstGeom>
          <a:ln>
            <a:solidFill>
              <a:schemeClr val="tx1"/>
            </a:solidFill>
          </a:ln>
          <a:effectLst>
            <a:glow rad="228600">
              <a:schemeClr val="accent2">
                <a:satMod val="175000"/>
                <a:alpha val="40000"/>
              </a:schemeClr>
            </a:glow>
            <a:outerShdw blurRad="50800" dist="38100" dir="2700000" algn="tl" rotWithShape="0">
              <a:prstClr val="black">
                <a:alpha val="40000"/>
              </a:prstClr>
            </a:outerShdw>
          </a:effectLst>
        </p:spPr>
      </p:pic>
      <p:sp>
        <p:nvSpPr>
          <p:cNvPr id="14" name="任意多边形 13"/>
          <p:cNvSpPr/>
          <p:nvPr/>
        </p:nvSpPr>
        <p:spPr>
          <a:xfrm>
            <a:off x="8540115" y="3524885"/>
            <a:ext cx="2073910" cy="2339340"/>
          </a:xfrm>
          <a:custGeom>
            <a:gdLst>
              <a:gd name="connisteX0" fmla="*/ 327660 w 1730375"/>
              <a:gd name="connsiteY0" fmla="*/ 0 h 1994535"/>
              <a:gd name="connisteX1" fmla="*/ 327660 w 1730375"/>
              <a:gd name="connsiteY1" fmla="*/ 227965 h 1994535"/>
              <a:gd name="connisteX2" fmla="*/ 227330 w 1730375"/>
              <a:gd name="connsiteY2" fmla="*/ 209550 h 1994535"/>
              <a:gd name="connisteX3" fmla="*/ 200025 w 1730375"/>
              <a:gd name="connsiteY3" fmla="*/ 400685 h 1994535"/>
              <a:gd name="connisteX4" fmla="*/ 209550 w 1730375"/>
              <a:gd name="connsiteY4" fmla="*/ 728980 h 1994535"/>
              <a:gd name="connisteX5" fmla="*/ 136525 w 1730375"/>
              <a:gd name="connsiteY5" fmla="*/ 719455 h 1994535"/>
              <a:gd name="connisteX6" fmla="*/ 109220 w 1730375"/>
              <a:gd name="connsiteY6" fmla="*/ 746760 h 1994535"/>
              <a:gd name="connisteX7" fmla="*/ 72390 w 1730375"/>
              <a:gd name="connsiteY7" fmla="*/ 819785 h 1994535"/>
              <a:gd name="connisteX8" fmla="*/ 54610 w 1730375"/>
              <a:gd name="connsiteY8" fmla="*/ 856615 h 1994535"/>
              <a:gd name="connisteX9" fmla="*/ 45085 w 1730375"/>
              <a:gd name="connsiteY9" fmla="*/ 929005 h 1994535"/>
              <a:gd name="connisteX10" fmla="*/ 8890 w 1730375"/>
              <a:gd name="connsiteY10" fmla="*/ 1002030 h 1994535"/>
              <a:gd name="connisteX11" fmla="*/ 0 w 1730375"/>
              <a:gd name="connsiteY11" fmla="*/ 1020445 h 1994535"/>
              <a:gd name="connisteX12" fmla="*/ 63500 w 1730375"/>
              <a:gd name="connsiteY12" fmla="*/ 1065530 h 1994535"/>
              <a:gd name="connisteX13" fmla="*/ 81915 w 1730375"/>
              <a:gd name="connsiteY13" fmla="*/ 1138555 h 1994535"/>
              <a:gd name="connisteX14" fmla="*/ 118110 w 1730375"/>
              <a:gd name="connsiteY14" fmla="*/ 1202690 h 1994535"/>
              <a:gd name="connisteX15" fmla="*/ 118110 w 1730375"/>
              <a:gd name="connsiteY15" fmla="*/ 1247775 h 1994535"/>
              <a:gd name="connisteX16" fmla="*/ 182245 w 1730375"/>
              <a:gd name="connsiteY16" fmla="*/ 1366520 h 1994535"/>
              <a:gd name="connisteX17" fmla="*/ 281940 w 1730375"/>
              <a:gd name="connsiteY17" fmla="*/ 1366520 h 1994535"/>
              <a:gd name="connisteX18" fmla="*/ 336550 w 1730375"/>
              <a:gd name="connsiteY18" fmla="*/ 1266190 h 1994535"/>
              <a:gd name="connisteX19" fmla="*/ 309245 w 1730375"/>
              <a:gd name="connsiteY19" fmla="*/ 1356995 h 1994535"/>
              <a:gd name="connisteX20" fmla="*/ 227330 w 1730375"/>
              <a:gd name="connsiteY20" fmla="*/ 1375410 h 1994535"/>
              <a:gd name="connisteX21" fmla="*/ 172720 w 1730375"/>
              <a:gd name="connsiteY21" fmla="*/ 1375410 h 1994535"/>
              <a:gd name="connisteX22" fmla="*/ 209550 w 1730375"/>
              <a:gd name="connsiteY22" fmla="*/ 1503045 h 1994535"/>
              <a:gd name="connisteX23" fmla="*/ 318770 w 1730375"/>
              <a:gd name="connsiteY23" fmla="*/ 1530350 h 1994535"/>
              <a:gd name="connisteX24" fmla="*/ 363855 w 1730375"/>
              <a:gd name="connsiteY24" fmla="*/ 1593850 h 1994535"/>
              <a:gd name="connisteX25" fmla="*/ 409575 w 1730375"/>
              <a:gd name="connsiteY25" fmla="*/ 1648460 h 1994535"/>
              <a:gd name="connisteX26" fmla="*/ 473710 w 1730375"/>
              <a:gd name="connsiteY26" fmla="*/ 1712595 h 1994535"/>
              <a:gd name="connisteX27" fmla="*/ 518795 w 1730375"/>
              <a:gd name="connsiteY27" fmla="*/ 1784985 h 1994535"/>
              <a:gd name="connisteX28" fmla="*/ 564515 w 1730375"/>
              <a:gd name="connsiteY28" fmla="*/ 1830705 h 1994535"/>
              <a:gd name="connisteX29" fmla="*/ 600710 w 1730375"/>
              <a:gd name="connsiteY29" fmla="*/ 1885315 h 1994535"/>
              <a:gd name="connisteX30" fmla="*/ 774065 w 1730375"/>
              <a:gd name="connsiteY30" fmla="*/ 1939925 h 1994535"/>
              <a:gd name="connisteX31" fmla="*/ 819785 w 1730375"/>
              <a:gd name="connsiteY31" fmla="*/ 1894840 h 1994535"/>
              <a:gd name="connisteX32" fmla="*/ 874395 w 1730375"/>
              <a:gd name="connsiteY32" fmla="*/ 1949450 h 1994535"/>
              <a:gd name="connisteX33" fmla="*/ 974090 w 1730375"/>
              <a:gd name="connsiteY33" fmla="*/ 1994535 h 1994535"/>
              <a:gd name="connisteX34" fmla="*/ 1047115 w 1730375"/>
              <a:gd name="connsiteY34" fmla="*/ 1994535 h 1994535"/>
              <a:gd name="connisteX35" fmla="*/ 1193165 w 1730375"/>
              <a:gd name="connsiteY35" fmla="*/ 1985645 h 1994535"/>
              <a:gd name="connisteX36" fmla="*/ 1302385 w 1730375"/>
              <a:gd name="connsiteY36" fmla="*/ 1931035 h 1994535"/>
              <a:gd name="connisteX37" fmla="*/ 1411605 w 1730375"/>
              <a:gd name="connsiteY37" fmla="*/ 1867535 h 1994535"/>
              <a:gd name="connisteX38" fmla="*/ 1438910 w 1730375"/>
              <a:gd name="connsiteY38" fmla="*/ 1849120 h 1994535"/>
              <a:gd name="connisteX39" fmla="*/ 1411605 w 1730375"/>
              <a:gd name="connsiteY39" fmla="*/ 1784985 h 1994535"/>
              <a:gd name="connisteX40" fmla="*/ 1347470 w 1730375"/>
              <a:gd name="connsiteY40" fmla="*/ 1721485 h 1994535"/>
              <a:gd name="connisteX41" fmla="*/ 1329690 w 1730375"/>
              <a:gd name="connsiteY41" fmla="*/ 1648460 h 1994535"/>
              <a:gd name="connisteX42" fmla="*/ 1329690 w 1730375"/>
              <a:gd name="connsiteY42" fmla="*/ 1630680 h 1994535"/>
              <a:gd name="connisteX43" fmla="*/ 1247775 w 1730375"/>
              <a:gd name="connsiteY43" fmla="*/ 1557655 h 1994535"/>
              <a:gd name="connisteX44" fmla="*/ 1183640 w 1730375"/>
              <a:gd name="connsiteY44" fmla="*/ 1548765 h 1994535"/>
              <a:gd name="connisteX45" fmla="*/ 1275080 w 1730375"/>
              <a:gd name="connsiteY45" fmla="*/ 1484630 h 1994535"/>
              <a:gd name="connisteX46" fmla="*/ 1302385 w 1730375"/>
              <a:gd name="connsiteY46" fmla="*/ 1411605 h 1994535"/>
              <a:gd name="connisteX47" fmla="*/ 1302385 w 1730375"/>
              <a:gd name="connsiteY47" fmla="*/ 1339215 h 1994535"/>
              <a:gd name="connisteX48" fmla="*/ 1302385 w 1730375"/>
              <a:gd name="connsiteY48" fmla="*/ 1275080 h 1994535"/>
              <a:gd name="connisteX49" fmla="*/ 1374775 w 1730375"/>
              <a:gd name="connsiteY49" fmla="*/ 1238885 h 1994535"/>
              <a:gd name="connisteX50" fmla="*/ 1402080 w 1730375"/>
              <a:gd name="connsiteY50" fmla="*/ 1165860 h 1994535"/>
              <a:gd name="connisteX51" fmla="*/ 1430020 w 1730375"/>
              <a:gd name="connsiteY51" fmla="*/ 1092835 h 1994535"/>
              <a:gd name="connisteX52" fmla="*/ 1502410 w 1730375"/>
              <a:gd name="connsiteY52" fmla="*/ 1029335 h 1994535"/>
              <a:gd name="connisteX53" fmla="*/ 1566545 w 1730375"/>
              <a:gd name="connsiteY53" fmla="*/ 965835 h 1994535"/>
              <a:gd name="connisteX54" fmla="*/ 1575435 w 1730375"/>
              <a:gd name="connsiteY54" fmla="*/ 901700 h 1994535"/>
              <a:gd name="connisteX55" fmla="*/ 1584325 w 1730375"/>
              <a:gd name="connsiteY55" fmla="*/ 828675 h 1994535"/>
              <a:gd name="connisteX56" fmla="*/ 1593850 w 1730375"/>
              <a:gd name="connsiteY56" fmla="*/ 756285 h 1994535"/>
              <a:gd name="connisteX57" fmla="*/ 1611630 w 1730375"/>
              <a:gd name="connsiteY57" fmla="*/ 692150 h 1994535"/>
              <a:gd name="connisteX58" fmla="*/ 1630045 w 1730375"/>
              <a:gd name="connsiteY58" fmla="*/ 619760 h 1994535"/>
              <a:gd name="connisteX59" fmla="*/ 1657350 w 1730375"/>
              <a:gd name="connsiteY59" fmla="*/ 555625 h 1994535"/>
              <a:gd name="connisteX60" fmla="*/ 1730375 w 1730375"/>
              <a:gd name="connsiteY60" fmla="*/ 501015 h 1994535"/>
              <a:gd name="connisteX61" fmla="*/ 1711960 w 1730375"/>
              <a:gd name="connsiteY61" fmla="*/ 400685 h 1994535"/>
              <a:gd name="connisteX62" fmla="*/ 1648460 w 1730375"/>
              <a:gd name="connsiteY62" fmla="*/ 309880 h 1994535"/>
              <a:gd name="connisteX63" fmla="*/ 1621155 w 1730375"/>
              <a:gd name="connsiteY63" fmla="*/ 127635 h 1994535"/>
              <a:gd name="connisteX64" fmla="*/ 1584325 w 1730375"/>
              <a:gd name="connsiteY64" fmla="*/ 0 h 1994535"/>
              <a:gd name="connisteX65" fmla="*/ 327660 w 1730375"/>
              <a:gd name="connsiteY65" fmla="*/ 0 h 1994535"/>
            </a:gdLst>
            <a:cxnLst>
              <a:cxn ang="0">
                <a:pos x="connisteX0" y="connsiteY0"/>
              </a:cxn>
              <a:cxn ang="0">
                <a:pos x="connisteX1" y="connsiteY1"/>
              </a:cxn>
              <a:cxn ang="0">
                <a:pos x="connisteX2" y="connsiteY2"/>
              </a:cxn>
              <a:cxn ang="0">
                <a:pos x="connisteX3" y="connsiteY3"/>
              </a:cxn>
              <a:cxn ang="0">
                <a:pos x="connisteX4" y="connsiteY4"/>
              </a:cxn>
              <a:cxn ang="0">
                <a:pos x="connisteX5" y="connsiteY5"/>
              </a:cxn>
              <a:cxn ang="0">
                <a:pos x="connisteX6" y="connsiteY6"/>
              </a:cxn>
              <a:cxn ang="0">
                <a:pos x="connisteX7" y="connsiteY7"/>
              </a:cxn>
              <a:cxn ang="0">
                <a:pos x="connisteX8" y="connsiteY8"/>
              </a:cxn>
              <a:cxn ang="0">
                <a:pos x="connisteX9" y="connsiteY9"/>
              </a:cxn>
              <a:cxn ang="0">
                <a:pos x="connisteX10" y="connsiteY10"/>
              </a:cxn>
              <a:cxn ang="0">
                <a:pos x="connisteX11" y="connsiteY11"/>
              </a:cxn>
              <a:cxn ang="0">
                <a:pos x="connisteX12" y="connsiteY12"/>
              </a:cxn>
              <a:cxn ang="0">
                <a:pos x="connisteX13" y="connsiteY13"/>
              </a:cxn>
              <a:cxn ang="0">
                <a:pos x="connisteX14" y="connsiteY14"/>
              </a:cxn>
              <a:cxn ang="0">
                <a:pos x="connisteX15" y="connsiteY15"/>
              </a:cxn>
              <a:cxn ang="0">
                <a:pos x="connisteX16" y="connsiteY16"/>
              </a:cxn>
              <a:cxn ang="0">
                <a:pos x="connisteX17" y="connsiteY17"/>
              </a:cxn>
              <a:cxn ang="0">
                <a:pos x="connisteX18" y="connsiteY18"/>
              </a:cxn>
              <a:cxn ang="0">
                <a:pos x="connisteX19" y="connsiteY19"/>
              </a:cxn>
              <a:cxn ang="0">
                <a:pos x="connisteX20" y="connsiteY20"/>
              </a:cxn>
              <a:cxn ang="0">
                <a:pos x="connisteX21" y="connsiteY21"/>
              </a:cxn>
              <a:cxn ang="0">
                <a:pos x="connisteX22" y="connsiteY22"/>
              </a:cxn>
              <a:cxn ang="0">
                <a:pos x="connisteX23" y="connsiteY23"/>
              </a:cxn>
              <a:cxn ang="0">
                <a:pos x="connisteX24" y="connsiteY24"/>
              </a:cxn>
              <a:cxn ang="0">
                <a:pos x="connisteX25" y="connsiteY25"/>
              </a:cxn>
              <a:cxn ang="0">
                <a:pos x="connisteX26" y="connsiteY26"/>
              </a:cxn>
              <a:cxn ang="0">
                <a:pos x="connisteX27" y="connsiteY27"/>
              </a:cxn>
              <a:cxn ang="0">
                <a:pos x="connisteX28" y="connsiteY28"/>
              </a:cxn>
              <a:cxn ang="0">
                <a:pos x="connisteX29" y="connsiteY29"/>
              </a:cxn>
              <a:cxn ang="0">
                <a:pos x="connisteX30" y="connsiteY30"/>
              </a:cxn>
              <a:cxn ang="0">
                <a:pos x="connisteX31" y="connsiteY31"/>
              </a:cxn>
              <a:cxn ang="0">
                <a:pos x="connisteX32" y="connsiteY32"/>
              </a:cxn>
              <a:cxn ang="0">
                <a:pos x="connisteX33" y="connsiteY33"/>
              </a:cxn>
              <a:cxn ang="0">
                <a:pos x="connisteX34" y="connsiteY34"/>
              </a:cxn>
              <a:cxn ang="0">
                <a:pos x="connisteX35" y="connsiteY35"/>
              </a:cxn>
              <a:cxn ang="0">
                <a:pos x="connisteX36" y="connsiteY36"/>
              </a:cxn>
              <a:cxn ang="0">
                <a:pos x="connisteX37" y="connsiteY37"/>
              </a:cxn>
              <a:cxn ang="0">
                <a:pos x="connisteX38" y="connsiteY38"/>
              </a:cxn>
              <a:cxn ang="0">
                <a:pos x="connisteX39" y="connsiteY39"/>
              </a:cxn>
              <a:cxn ang="0">
                <a:pos x="connisteX40" y="connsiteY40"/>
              </a:cxn>
              <a:cxn ang="0">
                <a:pos x="connisteX41" y="connsiteY41"/>
              </a:cxn>
              <a:cxn ang="0">
                <a:pos x="connisteX42" y="connsiteY42"/>
              </a:cxn>
              <a:cxn ang="0">
                <a:pos x="connisteX43" y="connsiteY43"/>
              </a:cxn>
              <a:cxn ang="0">
                <a:pos x="connisteX44" y="connsiteY44"/>
              </a:cxn>
              <a:cxn ang="0">
                <a:pos x="connisteX45" y="connsiteY45"/>
              </a:cxn>
              <a:cxn ang="0">
                <a:pos x="connisteX46" y="connsiteY46"/>
              </a:cxn>
              <a:cxn ang="0">
                <a:pos x="connisteX47" y="connsiteY47"/>
              </a:cxn>
              <a:cxn ang="0">
                <a:pos x="connisteX48" y="connsiteY48"/>
              </a:cxn>
              <a:cxn ang="0">
                <a:pos x="connisteX49" y="connsiteY49"/>
              </a:cxn>
              <a:cxn ang="0">
                <a:pos x="connisteX50" y="connsiteY50"/>
              </a:cxn>
              <a:cxn ang="0">
                <a:pos x="connisteX51" y="connsiteY51"/>
              </a:cxn>
              <a:cxn ang="0">
                <a:pos x="connisteX52" y="connsiteY52"/>
              </a:cxn>
              <a:cxn ang="0">
                <a:pos x="connisteX53" y="connsiteY53"/>
              </a:cxn>
              <a:cxn ang="0">
                <a:pos x="connisteX54" y="connsiteY54"/>
              </a:cxn>
              <a:cxn ang="0">
                <a:pos x="connisteX55" y="connsiteY55"/>
              </a:cxn>
              <a:cxn ang="0">
                <a:pos x="connisteX56" y="connsiteY56"/>
              </a:cxn>
              <a:cxn ang="0">
                <a:pos x="connisteX57" y="connsiteY57"/>
              </a:cxn>
              <a:cxn ang="0">
                <a:pos x="connisteX58" y="connsiteY58"/>
              </a:cxn>
              <a:cxn ang="0">
                <a:pos x="connisteX59" y="connsiteY59"/>
              </a:cxn>
              <a:cxn ang="0">
                <a:pos x="connisteX60" y="connsiteY60"/>
              </a:cxn>
              <a:cxn ang="0">
                <a:pos x="connisteX61" y="connsiteY61"/>
              </a:cxn>
              <a:cxn ang="0">
                <a:pos x="connisteX62" y="connsiteY62"/>
              </a:cxn>
              <a:cxn ang="0">
                <a:pos x="connisteX63" y="connsiteY63"/>
              </a:cxn>
              <a:cxn ang="0">
                <a:pos x="connisteX64" y="connsiteY64"/>
              </a:cxn>
              <a:cxn ang="0">
                <a:pos x="connisteX65" y="connsiteY65"/>
              </a:cxn>
            </a:cxnLst>
            <a:rect l="l" t="t" r="r" b="b"/>
            <a:pathLst>
              <a:path w="1730375" h="1994535">
                <a:moveTo>
                  <a:pt x="327660" y="0"/>
                </a:moveTo>
                <a:lnTo>
                  <a:pt x="327660" y="227965"/>
                </a:lnTo>
                <a:lnTo>
                  <a:pt x="227330" y="209550"/>
                </a:lnTo>
                <a:lnTo>
                  <a:pt x="200025" y="400685"/>
                </a:lnTo>
                <a:lnTo>
                  <a:pt x="209550" y="728980"/>
                </a:lnTo>
                <a:lnTo>
                  <a:pt x="136525" y="719455"/>
                </a:lnTo>
                <a:lnTo>
                  <a:pt x="109220" y="746760"/>
                </a:lnTo>
                <a:lnTo>
                  <a:pt x="72390" y="819785"/>
                </a:lnTo>
                <a:lnTo>
                  <a:pt x="54610" y="856615"/>
                </a:lnTo>
                <a:lnTo>
                  <a:pt x="45085" y="929005"/>
                </a:lnTo>
                <a:lnTo>
                  <a:pt x="8890" y="1002030"/>
                </a:lnTo>
                <a:lnTo>
                  <a:pt x="0" y="1020445"/>
                </a:lnTo>
                <a:lnTo>
                  <a:pt x="63500" y="1065530"/>
                </a:lnTo>
                <a:lnTo>
                  <a:pt x="81915" y="1138555"/>
                </a:lnTo>
                <a:lnTo>
                  <a:pt x="118110" y="1202690"/>
                </a:lnTo>
                <a:lnTo>
                  <a:pt x="118110" y="1247775"/>
                </a:lnTo>
                <a:lnTo>
                  <a:pt x="182245" y="1366520"/>
                </a:lnTo>
                <a:lnTo>
                  <a:pt x="281940" y="1366520"/>
                </a:lnTo>
                <a:lnTo>
                  <a:pt x="336550" y="1266190"/>
                </a:lnTo>
                <a:lnTo>
                  <a:pt x="309245" y="1356995"/>
                </a:lnTo>
                <a:lnTo>
                  <a:pt x="227330" y="1375410"/>
                </a:lnTo>
                <a:lnTo>
                  <a:pt x="172720" y="1375410"/>
                </a:lnTo>
                <a:lnTo>
                  <a:pt x="209550" y="1503045"/>
                </a:lnTo>
                <a:lnTo>
                  <a:pt x="318770" y="1530350"/>
                </a:lnTo>
                <a:lnTo>
                  <a:pt x="363855" y="1593850"/>
                </a:lnTo>
                <a:lnTo>
                  <a:pt x="409575" y="1648460"/>
                </a:lnTo>
                <a:lnTo>
                  <a:pt x="473710" y="1712595"/>
                </a:lnTo>
                <a:lnTo>
                  <a:pt x="518795" y="1784985"/>
                </a:lnTo>
                <a:lnTo>
                  <a:pt x="564515" y="1830705"/>
                </a:lnTo>
                <a:lnTo>
                  <a:pt x="600710" y="1885315"/>
                </a:lnTo>
                <a:lnTo>
                  <a:pt x="774065" y="1939925"/>
                </a:lnTo>
                <a:lnTo>
                  <a:pt x="819785" y="1894840"/>
                </a:lnTo>
                <a:lnTo>
                  <a:pt x="874395" y="1949450"/>
                </a:lnTo>
                <a:lnTo>
                  <a:pt x="974090" y="1994535"/>
                </a:lnTo>
                <a:lnTo>
                  <a:pt x="1047115" y="1994535"/>
                </a:lnTo>
                <a:lnTo>
                  <a:pt x="1193165" y="1985645"/>
                </a:lnTo>
                <a:lnTo>
                  <a:pt x="1302385" y="1931035"/>
                </a:lnTo>
                <a:lnTo>
                  <a:pt x="1411605" y="1867535"/>
                </a:lnTo>
                <a:lnTo>
                  <a:pt x="1438910" y="1849120"/>
                </a:lnTo>
                <a:lnTo>
                  <a:pt x="1411605" y="1784985"/>
                </a:lnTo>
                <a:lnTo>
                  <a:pt x="1347470" y="1721485"/>
                </a:lnTo>
                <a:lnTo>
                  <a:pt x="1329690" y="1648460"/>
                </a:lnTo>
                <a:lnTo>
                  <a:pt x="1329690" y="1630680"/>
                </a:lnTo>
                <a:lnTo>
                  <a:pt x="1247775" y="1557655"/>
                </a:lnTo>
                <a:lnTo>
                  <a:pt x="1183640" y="1548765"/>
                </a:lnTo>
                <a:lnTo>
                  <a:pt x="1275080" y="1484630"/>
                </a:lnTo>
                <a:lnTo>
                  <a:pt x="1302385" y="1411605"/>
                </a:lnTo>
                <a:lnTo>
                  <a:pt x="1302385" y="1339215"/>
                </a:lnTo>
                <a:lnTo>
                  <a:pt x="1302385" y="1275080"/>
                </a:lnTo>
                <a:lnTo>
                  <a:pt x="1374775" y="1238885"/>
                </a:lnTo>
                <a:lnTo>
                  <a:pt x="1402080" y="1165860"/>
                </a:lnTo>
                <a:lnTo>
                  <a:pt x="1430020" y="1092835"/>
                </a:lnTo>
                <a:lnTo>
                  <a:pt x="1502410" y="1029335"/>
                </a:lnTo>
                <a:lnTo>
                  <a:pt x="1566545" y="965835"/>
                </a:lnTo>
                <a:lnTo>
                  <a:pt x="1575435" y="901700"/>
                </a:lnTo>
                <a:lnTo>
                  <a:pt x="1584325" y="828675"/>
                </a:lnTo>
                <a:lnTo>
                  <a:pt x="1593850" y="756285"/>
                </a:lnTo>
                <a:lnTo>
                  <a:pt x="1611630" y="692150"/>
                </a:lnTo>
                <a:lnTo>
                  <a:pt x="1630045" y="619760"/>
                </a:lnTo>
                <a:lnTo>
                  <a:pt x="1657350" y="555625"/>
                </a:lnTo>
                <a:lnTo>
                  <a:pt x="1730375" y="501015"/>
                </a:lnTo>
                <a:lnTo>
                  <a:pt x="1711960" y="400685"/>
                </a:lnTo>
                <a:lnTo>
                  <a:pt x="1648460" y="309880"/>
                </a:lnTo>
                <a:lnTo>
                  <a:pt x="1621155" y="127635"/>
                </a:lnTo>
                <a:lnTo>
                  <a:pt x="1584325" y="0"/>
                </a:lnTo>
                <a:lnTo>
                  <a:pt x="327660" y="0"/>
                </a:lnTo>
                <a:close/>
              </a:path>
            </a:pathLst>
          </a:custGeom>
          <a:solidFill>
            <a:srgbClr val="C00000"/>
          </a:solidFill>
          <a:ln>
            <a:solidFill>
              <a:schemeClr val="bg1"/>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zh-CN" altLang="en-US" sz="2400"/>
              <a:t>苏</a:t>
            </a:r>
          </a:p>
          <a:p>
            <a:pPr algn="ctr"/>
            <a:endParaRPr lang="zh-CN" altLang="en-US" sz="2400"/>
          </a:p>
          <a:p>
            <a:pPr algn="ctr"/>
            <a:r>
              <a:rPr lang="zh-CN" altLang="en-US" sz="2400"/>
              <a:t>丹</a:t>
            </a:r>
          </a:p>
        </p:txBody>
      </p:sp>
      <p:sp>
        <p:nvSpPr>
          <p:cNvPr id="15" name="文本框 14"/>
          <p:cNvSpPr txBox="1"/>
          <p:nvPr/>
        </p:nvSpPr>
        <p:spPr>
          <a:xfrm>
            <a:off x="7786370" y="6336665"/>
            <a:ext cx="4366895" cy="368300"/>
          </a:xfrm>
          <a:prstGeom prst="rect">
            <a:avLst/>
          </a:prstGeom>
          <a:noFill/>
        </p:spPr>
        <p:txBody>
          <a:bodyPr wrap="square" rtlCol="0">
            <a:spAutoFit/>
          </a:bodyPr>
          <a:lstStyle/>
          <a:p>
            <a:r>
              <a:rPr>
                <a:solidFill>
                  <a:schemeClr val="tx1"/>
                </a:solidFill>
                <a:latin typeface="宋体" panose="02010600030101010101" pitchFamily="2" charset="-122"/>
                <a:ea typeface="宋体" panose="02010600030101010101" pitchFamily="2" charset="-122"/>
                <a:cs typeface="黑体" panose="02010609060101010101" pitchFamily="49" charset="-122"/>
              </a:rPr>
              <a:t>◎</a:t>
            </a:r>
            <a:r>
              <a:rPr lang="zh-CN">
                <a:solidFill>
                  <a:schemeClr val="tx1"/>
                </a:solidFill>
                <a:latin typeface="宋体" panose="02010600030101010101" pitchFamily="2" charset="-122"/>
                <a:ea typeface="宋体" panose="02010600030101010101" pitchFamily="2" charset="-122"/>
                <a:cs typeface="黑体" panose="02010609060101010101" pitchFamily="49" charset="-122"/>
              </a:rPr>
              <a:t>苏丹地理位置示意图（苏丹</a:t>
            </a:r>
            <a:r>
              <a:rPr lang="en-US" altLang="zh-CN">
                <a:solidFill>
                  <a:schemeClr val="tx1"/>
                </a:solidFill>
                <a:latin typeface="宋体" panose="02010600030101010101" pitchFamily="2" charset="-122"/>
                <a:ea typeface="宋体" panose="02010600030101010101" pitchFamily="2" charset="-122"/>
                <a:cs typeface="黑体" panose="02010609060101010101" pitchFamily="49" charset="-122"/>
              </a:rPr>
              <a:t>+</a:t>
            </a:r>
            <a:r>
              <a:rPr lang="zh-CN" altLang="en-US">
                <a:solidFill>
                  <a:schemeClr val="tx1"/>
                </a:solidFill>
                <a:latin typeface="宋体" panose="02010600030101010101" pitchFamily="2" charset="-122"/>
                <a:ea typeface="宋体" panose="02010600030101010101" pitchFamily="2" charset="-122"/>
                <a:cs typeface="黑体" panose="02010609060101010101" pitchFamily="49" charset="-122"/>
              </a:rPr>
              <a:t>南苏丹）</a:t>
            </a:r>
          </a:p>
        </p:txBody>
      </p:sp>
      <p:pic>
        <p:nvPicPr>
          <p:cNvPr id="9" name="图片 8"/>
          <p:cNvPicPr>
            <a:picLocks noChangeAspect="1"/>
          </p:cNvPicPr>
          <p:nvPr/>
        </p:nvPicPr>
        <p:blipFill>
          <a:blip r:embed="rId3"/>
          <a:stretch>
            <a:fillRect/>
          </a:stretch>
        </p:blipFill>
        <p:spPr>
          <a:xfrm>
            <a:off x="533400" y="4154805"/>
            <a:ext cx="1783080" cy="2181860"/>
          </a:xfrm>
          <a:prstGeom prst="rect">
            <a:avLst/>
          </a:prstGeom>
          <a:effectLst>
            <a:softEdge rad="63500"/>
          </a:effectLst>
        </p:spPr>
      </p:pic>
      <p:sp>
        <p:nvSpPr>
          <p:cNvPr id="13" name="文本框 12"/>
          <p:cNvSpPr txBox="1"/>
          <p:nvPr/>
        </p:nvSpPr>
        <p:spPr>
          <a:xfrm>
            <a:off x="681990" y="986790"/>
            <a:ext cx="6109335" cy="3046095"/>
          </a:xfrm>
          <a:prstGeom prst="rect">
            <a:avLst/>
          </a:prstGeom>
          <a:noFill/>
          <a:ln w="9525">
            <a:noFill/>
          </a:ln>
        </p:spPr>
        <p:txBody>
          <a:bodyPr wrap="square">
            <a:spAutoFit/>
          </a:bodyPr>
          <a:lstStyle/>
          <a:p>
            <a:pPr marL="342900" indent="-342900">
              <a:buFont typeface="Wingdings" panose="05000000000000000000" charset="0"/>
              <a:buChar char="l"/>
            </a:pPr>
            <a:r>
              <a:rPr lang="zh-CN" sz="2400" b="0">
                <a:solidFill>
                  <a:schemeClr val="tx1"/>
                </a:solidFill>
                <a:latin typeface="黑体" panose="02010609060101010101" pitchFamily="49" charset="-122"/>
                <a:ea typeface="黑体" panose="02010609060101010101" pitchFamily="49" charset="-122"/>
                <a:cs typeface="黑体" panose="02010609060101010101" pitchFamily="49" charset="-122"/>
              </a:rPr>
              <a:t>背景：英国在控制埃及的过程中，也把侵略矛头指向埃及的邻国苏丹。</a:t>
            </a:r>
          </a:p>
          <a:p>
            <a:pPr marL="342900" indent="-342900">
              <a:buFont typeface="Wingdings" panose="05000000000000000000" charset="0"/>
              <a:buChar char="l"/>
            </a:pPr>
            <a:r>
              <a:rPr lang="zh-CN" sz="2400" b="0">
                <a:solidFill>
                  <a:schemeClr val="tx1"/>
                </a:solidFill>
                <a:latin typeface="黑体" panose="02010609060101010101" pitchFamily="49" charset="-122"/>
                <a:ea typeface="黑体" panose="02010609060101010101" pitchFamily="49" charset="-122"/>
                <a:cs typeface="黑体" panose="02010609060101010101" pitchFamily="49" charset="-122"/>
              </a:rPr>
              <a:t>过程：1881年，苏丹爆发反英大起义。起义领导人自称“马赫迪”，号召人民起来斗争，赶走外国侵略者。这次武装起义持续近20年，起义者曾占领苏丹大部分地区</a:t>
            </a:r>
          </a:p>
          <a:p>
            <a:pPr marL="342900" indent="-342900">
              <a:buFont typeface="Wingdings" panose="05000000000000000000" charset="0"/>
              <a:buChar char="l"/>
            </a:pPr>
            <a:r>
              <a:rPr lang="zh-CN" sz="2400" b="0">
                <a:solidFill>
                  <a:schemeClr val="tx1"/>
                </a:solidFill>
                <a:latin typeface="黑体" panose="02010609060101010101" pitchFamily="49" charset="-122"/>
                <a:ea typeface="黑体" panose="02010609060101010101" pitchFamily="49" charset="-122"/>
                <a:cs typeface="黑体" panose="02010609060101010101" pitchFamily="49" charset="-122"/>
              </a:rPr>
              <a:t>结果：起义失败，英国控制了苏丹。</a:t>
            </a:r>
          </a:p>
          <a:p>
            <a:pPr marL="342900" indent="-342900">
              <a:buFont typeface="Wingdings" panose="05000000000000000000" charset="0"/>
              <a:buChar char="l"/>
            </a:pPr>
            <a:r>
              <a:rPr lang="zh-CN" sz="2400" b="0">
                <a:solidFill>
                  <a:schemeClr val="tx1"/>
                </a:solidFill>
                <a:latin typeface="黑体" panose="02010609060101010101" pitchFamily="49" charset="-122"/>
                <a:ea typeface="黑体" panose="02010609060101010101" pitchFamily="49" charset="-122"/>
                <a:cs typeface="黑体" panose="02010609060101010101" pitchFamily="49" charset="-122"/>
              </a:rPr>
              <a:t>意义：</a:t>
            </a:r>
            <a:r>
              <a:rPr lang="zh-CN" sz="2400">
                <a:solidFill>
                  <a:schemeClr val="tx1"/>
                </a:solidFill>
                <a:latin typeface="黑体" panose="02010609060101010101" pitchFamily="49" charset="-122"/>
                <a:ea typeface="黑体" panose="02010609060101010101" pitchFamily="49" charset="-122"/>
                <a:cs typeface="黑体" panose="02010609060101010101" pitchFamily="49" charset="-122"/>
                <a:sym typeface="+mn-ea"/>
              </a:rPr>
              <a:t>沉重打击了英国侵略者。</a:t>
            </a:r>
            <a:endParaRPr lang="zh-CN" sz="2400" b="0">
              <a:solidFill>
                <a:schemeClr val="tx1"/>
              </a:solidFill>
              <a:latin typeface="黑体" panose="02010609060101010101" pitchFamily="49" charset="-122"/>
              <a:ea typeface="黑体" panose="02010609060101010101" pitchFamily="49" charset="-122"/>
              <a:cs typeface="黑体" panose="02010609060101010101" pitchFamily="49" charset="-122"/>
              <a:sym typeface="+mn-ea"/>
            </a:endParaRPr>
          </a:p>
        </p:txBody>
      </p:sp>
      <p:sp>
        <p:nvSpPr>
          <p:cNvPr id="16" name="TextBox 4"/>
          <p:cNvSpPr txBox="1"/>
          <p:nvPr/>
        </p:nvSpPr>
        <p:spPr>
          <a:xfrm>
            <a:off x="2649220" y="4001135"/>
            <a:ext cx="4824095" cy="2798445"/>
          </a:xfrm>
          <a:prstGeom prst="rect">
            <a:avLst/>
          </a:prstGeom>
          <a:noFill/>
          <a:ln w="19050">
            <a:solidFill>
              <a:srgbClr val="0070C0"/>
            </a:solidFill>
            <a:prstDash val="sysDash"/>
          </a:ln>
        </p:spPr>
        <p:txBody>
          <a:bodyPr wrap="square" lIns="91434" tIns="45717" rIns="91434" bIns="45717" rtlCol="0">
            <a:spAutoFit/>
          </a:bodyPr>
          <a:lstStyle/>
          <a:p>
            <a:pPr>
              <a:lnSpc>
                <a:spcPct val="110000"/>
              </a:lnSpc>
              <a:spcBef>
                <a:spcPct val="0"/>
              </a:spcBef>
              <a:spcAft>
                <a:spcPct val="0"/>
              </a:spcAft>
            </a:pPr>
            <a:r>
              <a:rPr lang="en-US" altLang="zh-CN" sz="2000" smtClean="0"/>
              <a:t>   </a:t>
            </a:r>
            <a:r>
              <a:rPr lang="en-US" altLang="zh-CN" sz="2000" smtClean="0">
                <a:latin typeface="楷体" panose="02010609060101010101" pitchFamily="49" charset="-122"/>
                <a:ea typeface="楷体" panose="02010609060101010101" pitchFamily="49" charset="-122"/>
                <a:cs typeface="楷体" panose="02010609060101010101" pitchFamily="49" charset="-122"/>
              </a:rPr>
              <a:t> </a:t>
            </a:r>
            <a:r>
              <a:rPr lang="zh-CN" altLang="en-US" sz="2000" smtClean="0">
                <a:latin typeface="楷体" panose="02010609060101010101" pitchFamily="49" charset="-122"/>
                <a:ea typeface="楷体" panose="02010609060101010101" pitchFamily="49" charset="-122"/>
                <a:cs typeface="楷体" panose="02010609060101010101" pitchFamily="49" charset="-122"/>
              </a:rPr>
              <a:t>穆罕默德</a:t>
            </a:r>
            <a:r>
              <a:rPr lang="en-US" altLang="zh-CN" sz="2000" smtClean="0">
                <a:latin typeface="楷体" panose="02010609060101010101" pitchFamily="49" charset="-122"/>
                <a:ea typeface="楷体" panose="02010609060101010101" pitchFamily="49" charset="-122"/>
                <a:cs typeface="楷体" panose="02010609060101010101" pitchFamily="49" charset="-122"/>
              </a:rPr>
              <a:t>·</a:t>
            </a:r>
            <a:r>
              <a:rPr lang="zh-CN" altLang="en-US" sz="2000" smtClean="0">
                <a:latin typeface="楷体" panose="02010609060101010101" pitchFamily="49" charset="-122"/>
                <a:ea typeface="楷体" panose="02010609060101010101" pitchFamily="49" charset="-122"/>
                <a:cs typeface="楷体" panose="02010609060101010101" pitchFamily="49" charset="-122"/>
              </a:rPr>
              <a:t>艾哈默德（自称“马赫迪”，意思是“救世主”，是真主派到人间的救世主）发动了以恢复原始</a:t>
            </a:r>
            <a:r>
              <a:rPr lang="zh-CN" altLang="en-US" sz="2000" smtClean="0">
                <a:solidFill>
                  <a:srgbClr val="FF0000"/>
                </a:solidFill>
                <a:latin typeface="楷体" panose="02010609060101010101" pitchFamily="49" charset="-122"/>
                <a:ea typeface="楷体" panose="02010609060101010101" pitchFamily="49" charset="-122"/>
                <a:cs typeface="楷体" panose="02010609060101010101" pitchFamily="49" charset="-122"/>
              </a:rPr>
              <a:t>伊斯兰教</a:t>
            </a:r>
            <a:r>
              <a:rPr lang="zh-CN" altLang="en-US" sz="2000" smtClean="0">
                <a:latin typeface="楷体" panose="02010609060101010101" pitchFamily="49" charset="-122"/>
                <a:ea typeface="楷体" panose="02010609060101010101" pitchFamily="49" charset="-122"/>
                <a:cs typeface="楷体" panose="02010609060101010101" pitchFamily="49" charset="-122"/>
              </a:rPr>
              <a:t>为目的的“圣战”。</a:t>
            </a:r>
            <a:r>
              <a:rPr lang="zh-CN" altLang="en-US" sz="2000">
                <a:latin typeface="楷体" panose="02010609060101010101" pitchFamily="49" charset="-122"/>
                <a:ea typeface="楷体" panose="02010609060101010101" pitchFamily="49" charset="-122"/>
                <a:cs typeface="楷体" panose="02010609060101010101" pitchFamily="49" charset="-122"/>
                <a:sym typeface="+mn-ea"/>
              </a:rPr>
              <a:t>马赫</a:t>
            </a:r>
            <a:r>
              <a:rPr lang="zh-CN" altLang="en-US" sz="2000" smtClean="0">
                <a:latin typeface="楷体" panose="02010609060101010101" pitchFamily="49" charset="-122"/>
                <a:ea typeface="楷体" panose="02010609060101010101" pitchFamily="49" charset="-122"/>
                <a:cs typeface="楷体" panose="02010609060101010101" pitchFamily="49" charset="-122"/>
                <a:sym typeface="+mn-ea"/>
              </a:rPr>
              <a:t>迪宣</a:t>
            </a:r>
            <a:r>
              <a:rPr lang="zh-CN" altLang="en-US" sz="2000">
                <a:latin typeface="楷体" panose="02010609060101010101" pitchFamily="49" charset="-122"/>
                <a:ea typeface="楷体" panose="02010609060101010101" pitchFamily="49" charset="-122"/>
                <a:cs typeface="楷体" panose="02010609060101010101" pitchFamily="49" charset="-122"/>
                <a:sym typeface="+mn-ea"/>
              </a:rPr>
              <a:t>称他就是众所期待的救世主马赫迪</a:t>
            </a:r>
            <a:r>
              <a:rPr lang="zh-CN" altLang="en-US" sz="2000" smtClean="0">
                <a:latin typeface="楷体" panose="02010609060101010101" pitchFamily="49" charset="-122"/>
                <a:ea typeface="楷体" panose="02010609060101010101" pitchFamily="49" charset="-122"/>
                <a:cs typeface="楷体" panose="02010609060101010101" pitchFamily="49" charset="-122"/>
                <a:sym typeface="+mn-ea"/>
              </a:rPr>
              <a:t>；要求</a:t>
            </a:r>
            <a:r>
              <a:rPr lang="zh-CN" altLang="en-US" sz="2000" smtClean="0">
                <a:latin typeface="楷体" panose="02010609060101010101" pitchFamily="49" charset="-122"/>
                <a:ea typeface="楷体" panose="02010609060101010101" pitchFamily="49" charset="-122"/>
                <a:cs typeface="楷体" panose="02010609060101010101" pitchFamily="49" charset="-122"/>
              </a:rPr>
              <a:t>“废除不堪负担的苛捐杂税，在真主面前人人平等”，号召苏丹人民对异教徒（英国统治者）进行“圣战”，把他们赶出自己的国土。</a:t>
            </a:r>
            <a:endParaRPr lang="zh-CN" altLang="en-US" sz="2000">
              <a:latin typeface="楷体" pitchFamily="49" charset="-122"/>
              <a:ea typeface="楷体" pitchFamily="49" charset="-122"/>
              <a:cs typeface="楷体" panose="02010609060101010101" pitchFamily="49" charset="-122"/>
            </a:endParaRPr>
          </a:p>
        </p:txBody>
      </p:sp>
      <p:grpSp>
        <p:nvGrpSpPr>
          <p:cNvPr id="473" name="组合 472"/>
          <p:cNvGrpSpPr/>
          <p:nvPr/>
        </p:nvGrpSpPr>
        <p:grpSpPr>
          <a:xfrm>
            <a:off x="294005" y="-164465"/>
            <a:ext cx="5530850" cy="1111250"/>
            <a:chOff x="726" y="-228"/>
            <a:chExt cx="8974" cy="1750"/>
          </a:xfrm>
        </p:grpSpPr>
        <p:grpSp>
          <p:nvGrpSpPr>
            <p:cNvPr id="464" name="组合 463"/>
            <p:cNvGrpSpPr/>
            <p:nvPr>
              <p:custDataLst>
                <p:tags r:id="rId4"/>
              </p:custDataLst>
            </p:nvPr>
          </p:nvGrpSpPr>
          <p:grpSpPr>
            <a:xfrm>
              <a:off x="726" y="-228"/>
              <a:ext cx="8974" cy="1750"/>
              <a:chOff x="726" y="-228"/>
              <a:chExt cx="8974" cy="1750"/>
            </a:xfrm>
          </p:grpSpPr>
          <p:grpSp>
            <p:nvGrpSpPr>
              <p:cNvPr id="465" name="组合 464"/>
              <p:cNvGrpSpPr/>
              <p:nvPr>
                <p:custDataLst>
                  <p:tags r:id="rId5"/>
                </p:custDataLst>
              </p:nvPr>
            </p:nvGrpSpPr>
            <p:grpSpPr>
              <a:xfrm>
                <a:off x="726" y="-228"/>
                <a:ext cx="8975" cy="720"/>
                <a:chOff x="-11430" y="173989"/>
                <a:chExt cx="4115435" cy="457203"/>
              </a:xfrm>
            </p:grpSpPr>
            <p:sp>
              <p:nvSpPr>
                <p:cNvPr id="466" name="矩形 465"/>
                <p:cNvSpPr/>
                <p:nvPr>
                  <p:custDataLst>
                    <p:tags r:id="rId6"/>
                  </p:custDataLst>
                </p:nvPr>
              </p:nvSpPr>
              <p:spPr>
                <a:xfrm>
                  <a:off x="-11430" y="173989"/>
                  <a:ext cx="76201" cy="30480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467" name="直接连接符 466"/>
                <p:cNvCxnSpPr/>
                <p:nvPr>
                  <p:custDataLst>
                    <p:tags r:id="rId7"/>
                  </p:custDataLst>
                </p:nvPr>
              </p:nvCxnSpPr>
              <p:spPr>
                <a:xfrm>
                  <a:off x="64770" y="326390"/>
                  <a:ext cx="4039235" cy="0"/>
                </a:xfrm>
                <a:prstGeom prst="line">
                  <a:avLst/>
                </a:prstGeom>
                <a:ln w="25400" cap="sq">
                  <a:tailEnd type="oval"/>
                </a:ln>
              </p:spPr>
              <p:style>
                <a:lnRef idx="1">
                  <a:schemeClr val="accent1"/>
                </a:lnRef>
                <a:fillRef idx="0">
                  <a:schemeClr val="accent1"/>
                </a:fillRef>
                <a:effectRef idx="0">
                  <a:schemeClr val="accent1"/>
                </a:effectRef>
                <a:fontRef idx="minor">
                  <a:schemeClr val="tx1"/>
                </a:fontRef>
              </p:style>
            </p:cxnSp>
            <p:cxnSp>
              <p:nvCxnSpPr>
                <p:cNvPr id="468" name="直接连接符 467"/>
                <p:cNvCxnSpPr/>
                <p:nvPr>
                  <p:custDataLst>
                    <p:tags r:id="rId8"/>
                  </p:custDataLst>
                </p:nvPr>
              </p:nvCxnSpPr>
              <p:spPr>
                <a:xfrm flipH="1">
                  <a:off x="928370" y="326390"/>
                  <a:ext cx="0" cy="304802"/>
                </a:xfrm>
                <a:prstGeom prst="line">
                  <a:avLst/>
                </a:prstGeom>
                <a:ln w="12700">
                  <a:tailEnd type="oval"/>
                </a:ln>
              </p:spPr>
              <p:style>
                <a:lnRef idx="1">
                  <a:schemeClr val="accent1"/>
                </a:lnRef>
                <a:fillRef idx="0">
                  <a:schemeClr val="accent1"/>
                </a:fillRef>
                <a:effectRef idx="0">
                  <a:schemeClr val="accent1"/>
                </a:effectRef>
                <a:fontRef idx="minor">
                  <a:schemeClr val="tx1"/>
                </a:fontRef>
              </p:style>
            </p:cxnSp>
            <p:cxnSp>
              <p:nvCxnSpPr>
                <p:cNvPr id="469" name="直接连接符 468"/>
                <p:cNvCxnSpPr/>
                <p:nvPr>
                  <p:custDataLst>
                    <p:tags r:id="rId9"/>
                  </p:custDataLst>
                </p:nvPr>
              </p:nvCxnSpPr>
              <p:spPr>
                <a:xfrm flipH="1">
                  <a:off x="2986405" y="326390"/>
                  <a:ext cx="0" cy="304802"/>
                </a:xfrm>
                <a:prstGeom prst="line">
                  <a:avLst/>
                </a:prstGeom>
                <a:ln w="12700">
                  <a:tailEnd type="oval"/>
                </a:ln>
              </p:spPr>
              <p:style>
                <a:lnRef idx="1">
                  <a:schemeClr val="accent1"/>
                </a:lnRef>
                <a:fillRef idx="0">
                  <a:schemeClr val="accent1"/>
                </a:fillRef>
                <a:effectRef idx="0">
                  <a:schemeClr val="accent1"/>
                </a:effectRef>
                <a:fontRef idx="minor">
                  <a:schemeClr val="tx1"/>
                </a:fontRef>
              </p:style>
            </p:cxnSp>
          </p:grpSp>
          <p:sp>
            <p:nvSpPr>
              <p:cNvPr id="470" name="缺角矩形 469"/>
              <p:cNvSpPr/>
              <p:nvPr>
                <p:custDataLst>
                  <p:tags r:id="rId10"/>
                </p:custDataLst>
              </p:nvPr>
            </p:nvSpPr>
            <p:spPr>
              <a:xfrm>
                <a:off x="982" y="420"/>
                <a:ext cx="8269" cy="1103"/>
              </a:xfrm>
              <a:prstGeom prst="plaque">
                <a:avLst/>
              </a:prstGeom>
              <a:noFill/>
              <a:ln w="254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1" name="缺角矩形 470"/>
              <p:cNvSpPr/>
              <p:nvPr>
                <p:custDataLst>
                  <p:tags r:id="rId11"/>
                </p:custDataLst>
              </p:nvPr>
            </p:nvSpPr>
            <p:spPr>
              <a:xfrm>
                <a:off x="1083" y="534"/>
                <a:ext cx="8068" cy="874"/>
              </a:xfrm>
              <a:prstGeom prst="plaque">
                <a:avLst/>
              </a:prstGeom>
              <a:noFill/>
              <a:ln w="12700" cmpd="sng">
                <a:solidFill>
                  <a:schemeClr val="accent1"/>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72" name="Title 6"/>
            <p:cNvSpPr txBox="1"/>
            <p:nvPr>
              <p:custDataLst>
                <p:tags r:id="rId12"/>
              </p:custDataLst>
            </p:nvPr>
          </p:nvSpPr>
          <p:spPr>
            <a:xfrm>
              <a:off x="1701" y="575"/>
              <a:ext cx="7081" cy="889"/>
            </a:xfrm>
            <a:prstGeom prst="rect">
              <a:avLst/>
            </a:prstGeom>
            <a:noFill/>
            <a:ln w="3175">
              <a:noFill/>
              <a:prstDash val="dash"/>
            </a:ln>
            <a:extLst>
              <a:ext uri="{909E8E84-426E-40DD-AFC4-6F175D3DCCD1}">
                <a14:hiddenFill xmlns:a14="http://schemas.microsoft.com/office/drawing/2010/main">
                  <a:solidFill>
                    <a:schemeClr val="bg2"/>
                  </a:solidFill>
                </a14:hiddenFill>
              </a:ext>
            </a:extLst>
          </p:spPr>
          <p:txBody>
            <a:bodyPr wrap="square" lIns="72000" tIns="36195" rIns="72000" bIns="36195" anchor="t" anchorCtr="0">
              <a:spAutoFit/>
            </a:bodyPr>
            <a:lstStyle>
              <a:lvl1pPr algn="l" defTabSz="913765" rtl="0" eaLnBrk="1" latinLnBrk="0" hangingPunct="1">
                <a:lnSpc>
                  <a:spcPct val="90000"/>
                </a:lnSpc>
                <a:spcBef>
                  <a:spcPct val="0"/>
                </a:spcBef>
                <a:buNone/>
                <a:defRPr lang="en-US" sz="2745" b="0" kern="1200" cap="none" spc="-49" baseline="0" smtClean="0">
                  <a:ln w="3175">
                    <a:noFill/>
                  </a:ln>
                  <a:solidFill>
                    <a:schemeClr val="tx1"/>
                  </a:solidFill>
                  <a:effectLst/>
                  <a:latin typeface="+mj-lt"/>
                  <a:ea typeface="+mn-ea"/>
                  <a:cs typeface="Segoe UI" panose="020b0502040204020203" pitchFamily="34" charset="0"/>
                </a:defRPr>
              </a:lvl1pPr>
            </a:lstStyle>
            <a:p>
              <a:pPr marL="0" lvl="0" indent="0" algn="l">
                <a:lnSpc>
                  <a:spcPct val="100000"/>
                </a:lnSpc>
                <a:spcBef>
                  <a:spcPts val="1000"/>
                </a:spcBef>
                <a:spcAft>
                  <a:spcPct val="0"/>
                </a:spcAft>
                <a:buSzTx/>
                <a:buNone/>
              </a:pPr>
              <a:r>
                <a:rPr altLang="zh-CN" sz="3200" b="1" spc="0">
                  <a:gradFill>
                    <a:gsLst>
                      <a:gs pos="0">
                        <a:schemeClr val="accent1"/>
                      </a:gs>
                      <a:gs pos="100000">
                        <a:schemeClr val="accent2"/>
                      </a:gs>
                    </a:gsLst>
                    <a:lin ang="0" scaled="1"/>
                  </a:gradFill>
                  <a:latin typeface="方正粗黑宋简体" panose="02000000000000000000" charset="-122"/>
                  <a:ea typeface="方正粗黑宋简体" panose="02000000000000000000" charset="-122"/>
                  <a:cs typeface="方正粗黑宋简体" panose="02000000000000000000" charset="-122"/>
                  <a:sym typeface="+mn-ea"/>
                </a:rPr>
                <a:t>3</a:t>
              </a:r>
              <a:r>
                <a:rPr lang="zh-CN" altLang="en-US" sz="3200" b="1" spc="0">
                  <a:gradFill>
                    <a:gsLst>
                      <a:gs pos="0">
                        <a:schemeClr val="accent1"/>
                      </a:gs>
                      <a:gs pos="100000">
                        <a:schemeClr val="accent2"/>
                      </a:gs>
                    </a:gsLst>
                    <a:lin ang="0" scaled="1"/>
                  </a:gradFill>
                  <a:latin typeface="方正粗黑宋简体" panose="02000000000000000000" charset="-122"/>
                  <a:ea typeface="方正粗黑宋简体" panose="02000000000000000000" charset="-122"/>
                  <a:cs typeface="方正粗黑宋简体" panose="02000000000000000000" charset="-122"/>
                  <a:sym typeface="+mn-ea"/>
                </a:rPr>
                <a:t>.</a:t>
              </a:r>
              <a:r>
                <a:rPr altLang="zh-CN" sz="3200" b="1" spc="0">
                  <a:gradFill>
                    <a:gsLst>
                      <a:gs pos="0">
                        <a:schemeClr val="accent1"/>
                      </a:gs>
                      <a:gs pos="100000">
                        <a:schemeClr val="accent2"/>
                      </a:gs>
                    </a:gsLst>
                    <a:lin ang="0" scaled="1"/>
                  </a:gradFill>
                  <a:latin typeface="方正粗黑宋简体" panose="02000000000000000000" charset="-122"/>
                  <a:ea typeface="方正粗黑宋简体" panose="02000000000000000000" charset="-122"/>
                  <a:cs typeface="方正粗黑宋简体" panose="02000000000000000000" charset="-122"/>
                  <a:sym typeface="+mn-ea"/>
                </a:rPr>
                <a:t>2 </a:t>
              </a:r>
              <a:r>
                <a:rPr lang="zh-CN" altLang="en-US" sz="3200" b="1" spc="0">
                  <a:gradFill>
                    <a:gsLst>
                      <a:gs pos="0">
                        <a:schemeClr val="accent1"/>
                      </a:gs>
                      <a:gs pos="100000">
                        <a:schemeClr val="accent2"/>
                      </a:gs>
                    </a:gsLst>
                    <a:lin ang="0" scaled="1"/>
                  </a:gradFill>
                  <a:latin typeface="方正粗黑宋简体" panose="02000000000000000000" charset="-122"/>
                  <a:ea typeface="方正粗黑宋简体" panose="02000000000000000000" charset="-122"/>
                  <a:cs typeface="方正粗黑宋简体" panose="02000000000000000000" charset="-122"/>
                  <a:sym typeface="+mn-ea"/>
                </a:rPr>
                <a:t>苏丹马赫迪起义</a:t>
              </a:r>
              <a:endParaRPr lang="zh-CN" altLang="en-US" sz="3200" b="1" spc="0">
                <a:ln w="3175">
                  <a:noFill/>
                  <a:prstDash val="dash"/>
                </a:ln>
                <a:gradFill>
                  <a:gsLst>
                    <a:gs pos="0">
                      <a:schemeClr val="accent1"/>
                    </a:gs>
                    <a:gs pos="100000">
                      <a:schemeClr val="accent2"/>
                    </a:gs>
                  </a:gsLst>
                  <a:lin ang="0" scaled="1"/>
                </a:gradFill>
                <a:uFillTx/>
                <a:latin typeface="方正粗黑宋简体" panose="02000000000000000000" charset="-122"/>
                <a:ea typeface="方正粗黑宋简体" panose="02000000000000000000" charset="-122"/>
                <a:cs typeface="方正粗黑宋简体" panose="02000000000000000000" charset="-122"/>
                <a:sym typeface="+mn-ea"/>
              </a:endParaRPr>
            </a:p>
          </p:txBody>
        </p:sp>
      </p:grpSp>
    </p:spTree>
    <p:custDataLst>
      <p:tags r:id="rId13"/>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53"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500" fill="hold"/>
                                        <p:tgtEl>
                                          <p:spTgt spid="14"/>
                                        </p:tgtEl>
                                        <p:attrNameLst>
                                          <p:attrName>ppt_w</p:attrName>
                                        </p:attrNameLst>
                                      </p:cBhvr>
                                      <p:tavLst>
                                        <p:tav tm="0">
                                          <p:val>
                                            <p:fltVal val="0"/>
                                          </p:val>
                                        </p:tav>
                                        <p:tav tm="100000">
                                          <p:val>
                                            <p:strVal val="#ppt_w"/>
                                          </p:val>
                                        </p:tav>
                                      </p:tavLst>
                                    </p:anim>
                                    <p:anim calcmode="lin" valueType="num">
                                      <p:cBhvr>
                                        <p:cTn id="8" dur="500" fill="hold"/>
                                        <p:tgtEl>
                                          <p:spTgt spid="14"/>
                                        </p:tgtEl>
                                        <p:attrNameLst>
                                          <p:attrName>ppt_h</p:attrName>
                                        </p:attrNameLst>
                                      </p:cBhvr>
                                      <p:tavLst>
                                        <p:tav tm="0">
                                          <p:val>
                                            <p:fltVal val="0"/>
                                          </p:val>
                                        </p:tav>
                                        <p:tav tm="100000">
                                          <p:val>
                                            <p:strVal val="#ppt_h"/>
                                          </p:val>
                                        </p:tav>
                                      </p:tavLst>
                                    </p:anim>
                                    <p:animEffect transition="in" filter="fade">
                                      <p:cBhvr>
                                        <p:cTn id="9"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3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5" name="图片 4"/>
          <p:cNvPicPr>
            <a:picLocks noChangeAspect="1"/>
          </p:cNvPicPr>
          <p:nvPr/>
        </p:nvPicPr>
        <p:blipFill>
          <a:blip r:embed="rId2"/>
          <a:srcRect l="43897" r="13850" b="6751"/>
          <a:stretch>
            <a:fillRect/>
          </a:stretch>
        </p:blipFill>
        <p:spPr>
          <a:xfrm>
            <a:off x="7738745" y="1230630"/>
            <a:ext cx="4281805" cy="5068570"/>
          </a:xfrm>
          <a:prstGeom prst="rect">
            <a:avLst/>
          </a:prstGeom>
          <a:ln>
            <a:solidFill>
              <a:schemeClr val="tx1"/>
            </a:solidFill>
          </a:ln>
          <a:effectLst>
            <a:glow rad="228600">
              <a:schemeClr val="accent3">
                <a:satMod val="175000"/>
                <a:alpha val="40000"/>
              </a:schemeClr>
            </a:glow>
            <a:outerShdw blurRad="50800" dist="38100" dir="2700000" algn="tl" rotWithShape="0">
              <a:prstClr val="black">
                <a:alpha val="40000"/>
              </a:prstClr>
            </a:outerShdw>
          </a:effectLst>
        </p:spPr>
      </p:pic>
      <p:sp>
        <p:nvSpPr>
          <p:cNvPr id="15" name="文本框 14"/>
          <p:cNvSpPr txBox="1"/>
          <p:nvPr/>
        </p:nvSpPr>
        <p:spPr>
          <a:xfrm>
            <a:off x="7591425" y="6452235"/>
            <a:ext cx="4366895" cy="368300"/>
          </a:xfrm>
          <a:prstGeom prst="rect">
            <a:avLst/>
          </a:prstGeom>
          <a:noFill/>
        </p:spPr>
        <p:txBody>
          <a:bodyPr wrap="square" rtlCol="0">
            <a:spAutoFit/>
          </a:bodyPr>
          <a:lstStyle/>
          <a:p>
            <a:r>
              <a:rPr>
                <a:solidFill>
                  <a:schemeClr val="tx1"/>
                </a:solidFill>
                <a:latin typeface="宋体" panose="02010600030101010101" pitchFamily="2" charset="-122"/>
                <a:ea typeface="宋体" panose="02010600030101010101" pitchFamily="2" charset="-122"/>
                <a:cs typeface="黑体" panose="02010609060101010101" pitchFamily="49" charset="-122"/>
              </a:rPr>
              <a:t>◎</a:t>
            </a:r>
            <a:r>
              <a:rPr lang="zh-CN">
                <a:solidFill>
                  <a:schemeClr val="tx1"/>
                </a:solidFill>
                <a:latin typeface="宋体" panose="02010600030101010101" pitchFamily="2" charset="-122"/>
                <a:ea typeface="宋体" panose="02010600030101010101" pitchFamily="2" charset="-122"/>
                <a:cs typeface="黑体" panose="02010609060101010101" pitchFamily="49" charset="-122"/>
              </a:rPr>
              <a:t>埃塞俄比亚地理位置示意图</a:t>
            </a:r>
            <a:endParaRPr lang="zh-CN" altLang="en-US">
              <a:solidFill>
                <a:schemeClr val="tx1"/>
              </a:solidFill>
              <a:latin typeface="宋体" pitchFamily="2" charset="-122"/>
              <a:ea typeface="宋体" pitchFamily="2" charset="-122"/>
              <a:cs typeface="黑体" panose="02010609060101010101" pitchFamily="49" charset="-122"/>
            </a:endParaRPr>
          </a:p>
        </p:txBody>
      </p:sp>
      <p:sp>
        <p:nvSpPr>
          <p:cNvPr id="8" name="任意多边形 7"/>
          <p:cNvSpPr/>
          <p:nvPr/>
        </p:nvSpPr>
        <p:spPr>
          <a:xfrm>
            <a:off x="9956165" y="4489450"/>
            <a:ext cx="1894205" cy="1411605"/>
          </a:xfrm>
          <a:custGeom>
            <a:gdLst>
              <a:gd name="connisteX0" fmla="*/ 446405 w 1894205"/>
              <a:gd name="connsiteY0" fmla="*/ 45720 h 1411605"/>
              <a:gd name="connisteX1" fmla="*/ 391795 w 1894205"/>
              <a:gd name="connsiteY1" fmla="*/ 291465 h 1411605"/>
              <a:gd name="connisteX2" fmla="*/ 364490 w 1894205"/>
              <a:gd name="connsiteY2" fmla="*/ 236855 h 1411605"/>
              <a:gd name="connisteX3" fmla="*/ 300355 w 1894205"/>
              <a:gd name="connsiteY3" fmla="*/ 255270 h 1411605"/>
              <a:gd name="connisteX4" fmla="*/ 255270 w 1894205"/>
              <a:gd name="connsiteY4" fmla="*/ 391795 h 1411605"/>
              <a:gd name="connisteX5" fmla="*/ 236855 w 1894205"/>
              <a:gd name="connsiteY5" fmla="*/ 473710 h 1411605"/>
              <a:gd name="connisteX6" fmla="*/ 209550 w 1894205"/>
              <a:gd name="connsiteY6" fmla="*/ 528320 h 1411605"/>
              <a:gd name="connisteX7" fmla="*/ 145415 w 1894205"/>
              <a:gd name="connsiteY7" fmla="*/ 491490 h 1411605"/>
              <a:gd name="connisteX8" fmla="*/ 163830 w 1894205"/>
              <a:gd name="connsiteY8" fmla="*/ 601345 h 1411605"/>
              <a:gd name="connisteX9" fmla="*/ 163830 w 1894205"/>
              <a:gd name="connsiteY9" fmla="*/ 637540 h 1411605"/>
              <a:gd name="connisteX10" fmla="*/ 118110 w 1894205"/>
              <a:gd name="connsiteY10" fmla="*/ 774065 h 1411605"/>
              <a:gd name="connisteX11" fmla="*/ 73025 w 1894205"/>
              <a:gd name="connsiteY11" fmla="*/ 819785 h 1411605"/>
              <a:gd name="connisteX12" fmla="*/ 8890 w 1894205"/>
              <a:gd name="connsiteY12" fmla="*/ 828675 h 1411605"/>
              <a:gd name="connisteX13" fmla="*/ 8890 w 1894205"/>
              <a:gd name="connsiteY13" fmla="*/ 837565 h 1411605"/>
              <a:gd name="connisteX14" fmla="*/ 0 w 1894205"/>
              <a:gd name="connsiteY14" fmla="*/ 837565 h 1411605"/>
              <a:gd name="connisteX15" fmla="*/ 73025 w 1894205"/>
              <a:gd name="connsiteY15" fmla="*/ 892810 h 1411605"/>
              <a:gd name="connisteX16" fmla="*/ 136525 w 1894205"/>
              <a:gd name="connsiteY16" fmla="*/ 965200 h 1411605"/>
              <a:gd name="connisteX17" fmla="*/ 200660 w 1894205"/>
              <a:gd name="connsiteY17" fmla="*/ 1002030 h 1411605"/>
              <a:gd name="connisteX18" fmla="*/ 255270 w 1894205"/>
              <a:gd name="connsiteY18" fmla="*/ 1074420 h 1411605"/>
              <a:gd name="connisteX19" fmla="*/ 264160 w 1894205"/>
              <a:gd name="connsiteY19" fmla="*/ 1138555 h 1411605"/>
              <a:gd name="connisteX20" fmla="*/ 337185 w 1894205"/>
              <a:gd name="connsiteY20" fmla="*/ 1211580 h 1411605"/>
              <a:gd name="connisteX21" fmla="*/ 409575 w 1894205"/>
              <a:gd name="connsiteY21" fmla="*/ 1266190 h 1411605"/>
              <a:gd name="connisteX22" fmla="*/ 473710 w 1894205"/>
              <a:gd name="connsiteY22" fmla="*/ 1320800 h 1411605"/>
              <a:gd name="connisteX23" fmla="*/ 546735 w 1894205"/>
              <a:gd name="connsiteY23" fmla="*/ 1348105 h 1411605"/>
              <a:gd name="connisteX24" fmla="*/ 619125 w 1894205"/>
              <a:gd name="connsiteY24" fmla="*/ 1384300 h 1411605"/>
              <a:gd name="connisteX25" fmla="*/ 683260 w 1894205"/>
              <a:gd name="connsiteY25" fmla="*/ 1402715 h 1411605"/>
              <a:gd name="connisteX26" fmla="*/ 765175 w 1894205"/>
              <a:gd name="connsiteY26" fmla="*/ 1411605 h 1411605"/>
              <a:gd name="connisteX27" fmla="*/ 838200 w 1894205"/>
              <a:gd name="connsiteY27" fmla="*/ 1411605 h 1411605"/>
              <a:gd name="connisteX28" fmla="*/ 901700 w 1894205"/>
              <a:gd name="connsiteY28" fmla="*/ 1338580 h 1411605"/>
              <a:gd name="connisteX29" fmla="*/ 1029335 w 1894205"/>
              <a:gd name="connsiteY29" fmla="*/ 1375410 h 1411605"/>
              <a:gd name="connisteX30" fmla="*/ 1101725 w 1894205"/>
              <a:gd name="connsiteY30" fmla="*/ 1384300 h 1411605"/>
              <a:gd name="connisteX31" fmla="*/ 1165860 w 1894205"/>
              <a:gd name="connsiteY31" fmla="*/ 1348105 h 1411605"/>
              <a:gd name="connisteX32" fmla="*/ 1202055 w 1894205"/>
              <a:gd name="connsiteY32" fmla="*/ 1283970 h 1411605"/>
              <a:gd name="connisteX33" fmla="*/ 1266190 w 1894205"/>
              <a:gd name="connsiteY33" fmla="*/ 1275080 h 1411605"/>
              <a:gd name="connisteX34" fmla="*/ 1338580 w 1894205"/>
              <a:gd name="connsiteY34" fmla="*/ 1266190 h 1411605"/>
              <a:gd name="connisteX35" fmla="*/ 1402715 w 1894205"/>
              <a:gd name="connsiteY35" fmla="*/ 1247775 h 1411605"/>
              <a:gd name="connisteX36" fmla="*/ 1475105 w 1894205"/>
              <a:gd name="connsiteY36" fmla="*/ 1238885 h 1411605"/>
              <a:gd name="connisteX37" fmla="*/ 1539240 w 1894205"/>
              <a:gd name="connsiteY37" fmla="*/ 1220470 h 1411605"/>
              <a:gd name="connisteX38" fmla="*/ 1612265 w 1894205"/>
              <a:gd name="connsiteY38" fmla="*/ 1202055 h 1411605"/>
              <a:gd name="connisteX39" fmla="*/ 1639570 w 1894205"/>
              <a:gd name="connsiteY39" fmla="*/ 1129030 h 1411605"/>
              <a:gd name="connisteX40" fmla="*/ 1711960 w 1894205"/>
              <a:gd name="connsiteY40" fmla="*/ 1065530 h 1411605"/>
              <a:gd name="connisteX41" fmla="*/ 1784985 w 1894205"/>
              <a:gd name="connsiteY41" fmla="*/ 1019810 h 1411605"/>
              <a:gd name="connisteX42" fmla="*/ 1849120 w 1894205"/>
              <a:gd name="connsiteY42" fmla="*/ 974725 h 1411605"/>
              <a:gd name="connisteX43" fmla="*/ 1894205 w 1894205"/>
              <a:gd name="connsiteY43" fmla="*/ 910590 h 1411605"/>
              <a:gd name="connisteX44" fmla="*/ 1866900 w 1894205"/>
              <a:gd name="connsiteY44" fmla="*/ 837565 h 1411605"/>
              <a:gd name="connisteX45" fmla="*/ 1793875 w 1894205"/>
              <a:gd name="connsiteY45" fmla="*/ 828675 h 1411605"/>
              <a:gd name="connisteX46" fmla="*/ 1721485 w 1894205"/>
              <a:gd name="connsiteY46" fmla="*/ 828675 h 1411605"/>
              <a:gd name="connisteX47" fmla="*/ 1657350 w 1894205"/>
              <a:gd name="connsiteY47" fmla="*/ 828675 h 1411605"/>
              <a:gd name="connisteX48" fmla="*/ 1584960 w 1894205"/>
              <a:gd name="connsiteY48" fmla="*/ 828675 h 1411605"/>
              <a:gd name="connisteX49" fmla="*/ 1520825 w 1894205"/>
              <a:gd name="connsiteY49" fmla="*/ 782955 h 1411605"/>
              <a:gd name="connisteX50" fmla="*/ 1447800 w 1894205"/>
              <a:gd name="connsiteY50" fmla="*/ 719455 h 1411605"/>
              <a:gd name="connisteX51" fmla="*/ 1375410 w 1894205"/>
              <a:gd name="connsiteY51" fmla="*/ 683260 h 1411605"/>
              <a:gd name="connisteX52" fmla="*/ 1311275 w 1894205"/>
              <a:gd name="connsiteY52" fmla="*/ 646430 h 1411605"/>
              <a:gd name="connisteX53" fmla="*/ 1256665 w 1894205"/>
              <a:gd name="connsiteY53" fmla="*/ 574040 h 1411605"/>
              <a:gd name="connisteX54" fmla="*/ 1193165 w 1894205"/>
              <a:gd name="connsiteY54" fmla="*/ 509905 h 1411605"/>
              <a:gd name="connisteX55" fmla="*/ 1129030 w 1894205"/>
              <a:gd name="connsiteY55" fmla="*/ 482600 h 1411605"/>
              <a:gd name="connisteX56" fmla="*/ 1083945 w 1894205"/>
              <a:gd name="connsiteY56" fmla="*/ 409575 h 1411605"/>
              <a:gd name="connisteX57" fmla="*/ 1101725 w 1894205"/>
              <a:gd name="connsiteY57" fmla="*/ 337185 h 1411605"/>
              <a:gd name="connisteX58" fmla="*/ 1156335 w 1894205"/>
              <a:gd name="connsiteY58" fmla="*/ 273050 h 1411605"/>
              <a:gd name="connisteX59" fmla="*/ 1129030 w 1894205"/>
              <a:gd name="connsiteY59" fmla="*/ 200025 h 1411605"/>
              <a:gd name="connisteX60" fmla="*/ 1056640 w 1894205"/>
              <a:gd name="connsiteY60" fmla="*/ 145415 h 1411605"/>
              <a:gd name="connisteX61" fmla="*/ 992505 w 1894205"/>
              <a:gd name="connsiteY61" fmla="*/ 109220 h 1411605"/>
              <a:gd name="connisteX62" fmla="*/ 920115 w 1894205"/>
              <a:gd name="connsiteY62" fmla="*/ 63500 h 1411605"/>
              <a:gd name="connisteX63" fmla="*/ 855980 w 1894205"/>
              <a:gd name="connsiteY63" fmla="*/ 8890 h 1411605"/>
              <a:gd name="connisteX64" fmla="*/ 782955 w 1894205"/>
              <a:gd name="connsiteY64" fmla="*/ 0 h 1411605"/>
              <a:gd name="connisteX65" fmla="*/ 710565 w 1894205"/>
              <a:gd name="connsiteY65" fmla="*/ 18415 h 1411605"/>
              <a:gd name="connisteX66" fmla="*/ 646430 w 1894205"/>
              <a:gd name="connsiteY66" fmla="*/ 18415 h 1411605"/>
              <a:gd name="connisteX67" fmla="*/ 574040 w 1894205"/>
              <a:gd name="connsiteY67" fmla="*/ 18415 h 1411605"/>
              <a:gd name="connisteX68" fmla="*/ 555625 w 1894205"/>
              <a:gd name="connsiteY68" fmla="*/ 90805 h 1411605"/>
              <a:gd name="connisteX69" fmla="*/ 491490 w 1894205"/>
              <a:gd name="connsiteY69" fmla="*/ 54610 h 1411605"/>
              <a:gd name="connisteX70" fmla="*/ 409575 w 1894205"/>
              <a:gd name="connsiteY70" fmla="*/ 27305 h 1411605"/>
              <a:gd name="connisteX71" fmla="*/ 446405 w 1894205"/>
              <a:gd name="connsiteY71" fmla="*/ 45720 h 1411605"/>
            </a:gdLst>
            <a:cxnLst>
              <a:cxn ang="0">
                <a:pos x="connisteX0" y="connsiteY0"/>
              </a:cxn>
              <a:cxn ang="0">
                <a:pos x="connisteX1" y="connsiteY1"/>
              </a:cxn>
              <a:cxn ang="0">
                <a:pos x="connisteX2" y="connsiteY2"/>
              </a:cxn>
              <a:cxn ang="0">
                <a:pos x="connisteX3" y="connsiteY3"/>
              </a:cxn>
              <a:cxn ang="0">
                <a:pos x="connisteX4" y="connsiteY4"/>
              </a:cxn>
              <a:cxn ang="0">
                <a:pos x="connisteX5" y="connsiteY5"/>
              </a:cxn>
              <a:cxn ang="0">
                <a:pos x="connisteX6" y="connsiteY6"/>
              </a:cxn>
              <a:cxn ang="0">
                <a:pos x="connisteX7" y="connsiteY7"/>
              </a:cxn>
              <a:cxn ang="0">
                <a:pos x="connisteX8" y="connsiteY8"/>
              </a:cxn>
              <a:cxn ang="0">
                <a:pos x="connisteX9" y="connsiteY9"/>
              </a:cxn>
              <a:cxn ang="0">
                <a:pos x="connisteX10" y="connsiteY10"/>
              </a:cxn>
              <a:cxn ang="0">
                <a:pos x="connisteX11" y="connsiteY11"/>
              </a:cxn>
              <a:cxn ang="0">
                <a:pos x="connisteX12" y="connsiteY12"/>
              </a:cxn>
              <a:cxn ang="0">
                <a:pos x="connisteX13" y="connsiteY13"/>
              </a:cxn>
              <a:cxn ang="0">
                <a:pos x="connisteX14" y="connsiteY14"/>
              </a:cxn>
              <a:cxn ang="0">
                <a:pos x="connisteX15" y="connsiteY15"/>
              </a:cxn>
              <a:cxn ang="0">
                <a:pos x="connisteX16" y="connsiteY16"/>
              </a:cxn>
              <a:cxn ang="0">
                <a:pos x="connisteX17" y="connsiteY17"/>
              </a:cxn>
              <a:cxn ang="0">
                <a:pos x="connisteX18" y="connsiteY18"/>
              </a:cxn>
              <a:cxn ang="0">
                <a:pos x="connisteX19" y="connsiteY19"/>
              </a:cxn>
              <a:cxn ang="0">
                <a:pos x="connisteX20" y="connsiteY20"/>
              </a:cxn>
              <a:cxn ang="0">
                <a:pos x="connisteX21" y="connsiteY21"/>
              </a:cxn>
              <a:cxn ang="0">
                <a:pos x="connisteX22" y="connsiteY22"/>
              </a:cxn>
              <a:cxn ang="0">
                <a:pos x="connisteX23" y="connsiteY23"/>
              </a:cxn>
              <a:cxn ang="0">
                <a:pos x="connisteX24" y="connsiteY24"/>
              </a:cxn>
              <a:cxn ang="0">
                <a:pos x="connisteX25" y="connsiteY25"/>
              </a:cxn>
              <a:cxn ang="0">
                <a:pos x="connisteX26" y="connsiteY26"/>
              </a:cxn>
              <a:cxn ang="0">
                <a:pos x="connisteX27" y="connsiteY27"/>
              </a:cxn>
              <a:cxn ang="0">
                <a:pos x="connisteX28" y="connsiteY28"/>
              </a:cxn>
              <a:cxn ang="0">
                <a:pos x="connisteX29" y="connsiteY29"/>
              </a:cxn>
              <a:cxn ang="0">
                <a:pos x="connisteX30" y="connsiteY30"/>
              </a:cxn>
              <a:cxn ang="0">
                <a:pos x="connisteX31" y="connsiteY31"/>
              </a:cxn>
              <a:cxn ang="0">
                <a:pos x="connisteX32" y="connsiteY32"/>
              </a:cxn>
              <a:cxn ang="0">
                <a:pos x="connisteX33" y="connsiteY33"/>
              </a:cxn>
              <a:cxn ang="0">
                <a:pos x="connisteX34" y="connsiteY34"/>
              </a:cxn>
              <a:cxn ang="0">
                <a:pos x="connisteX35" y="connsiteY35"/>
              </a:cxn>
              <a:cxn ang="0">
                <a:pos x="connisteX36" y="connsiteY36"/>
              </a:cxn>
              <a:cxn ang="0">
                <a:pos x="connisteX37" y="connsiteY37"/>
              </a:cxn>
              <a:cxn ang="0">
                <a:pos x="connisteX38" y="connsiteY38"/>
              </a:cxn>
              <a:cxn ang="0">
                <a:pos x="connisteX39" y="connsiteY39"/>
              </a:cxn>
              <a:cxn ang="0">
                <a:pos x="connisteX40" y="connsiteY40"/>
              </a:cxn>
              <a:cxn ang="0">
                <a:pos x="connisteX41" y="connsiteY41"/>
              </a:cxn>
              <a:cxn ang="0">
                <a:pos x="connisteX42" y="connsiteY42"/>
              </a:cxn>
              <a:cxn ang="0">
                <a:pos x="connisteX43" y="connsiteY43"/>
              </a:cxn>
              <a:cxn ang="0">
                <a:pos x="connisteX44" y="connsiteY44"/>
              </a:cxn>
              <a:cxn ang="0">
                <a:pos x="connisteX45" y="connsiteY45"/>
              </a:cxn>
              <a:cxn ang="0">
                <a:pos x="connisteX46" y="connsiteY46"/>
              </a:cxn>
              <a:cxn ang="0">
                <a:pos x="connisteX47" y="connsiteY47"/>
              </a:cxn>
              <a:cxn ang="0">
                <a:pos x="connisteX48" y="connsiteY48"/>
              </a:cxn>
              <a:cxn ang="0">
                <a:pos x="connisteX49" y="connsiteY49"/>
              </a:cxn>
              <a:cxn ang="0">
                <a:pos x="connisteX50" y="connsiteY50"/>
              </a:cxn>
              <a:cxn ang="0">
                <a:pos x="connisteX51" y="connsiteY51"/>
              </a:cxn>
              <a:cxn ang="0">
                <a:pos x="connisteX52" y="connsiteY52"/>
              </a:cxn>
              <a:cxn ang="0">
                <a:pos x="connisteX53" y="connsiteY53"/>
              </a:cxn>
              <a:cxn ang="0">
                <a:pos x="connisteX54" y="connsiteY54"/>
              </a:cxn>
              <a:cxn ang="0">
                <a:pos x="connisteX55" y="connsiteY55"/>
              </a:cxn>
              <a:cxn ang="0">
                <a:pos x="connisteX56" y="connsiteY56"/>
              </a:cxn>
              <a:cxn ang="0">
                <a:pos x="connisteX57" y="connsiteY57"/>
              </a:cxn>
              <a:cxn ang="0">
                <a:pos x="connisteX58" y="connsiteY58"/>
              </a:cxn>
              <a:cxn ang="0">
                <a:pos x="connisteX59" y="connsiteY59"/>
              </a:cxn>
              <a:cxn ang="0">
                <a:pos x="connisteX60" y="connsiteY60"/>
              </a:cxn>
              <a:cxn ang="0">
                <a:pos x="connisteX61" y="connsiteY61"/>
              </a:cxn>
              <a:cxn ang="0">
                <a:pos x="connisteX62" y="connsiteY62"/>
              </a:cxn>
              <a:cxn ang="0">
                <a:pos x="connisteX63" y="connsiteY63"/>
              </a:cxn>
              <a:cxn ang="0">
                <a:pos x="connisteX64" y="connsiteY64"/>
              </a:cxn>
              <a:cxn ang="0">
                <a:pos x="connisteX65" y="connsiteY65"/>
              </a:cxn>
              <a:cxn ang="0">
                <a:pos x="connisteX66" y="connsiteY66"/>
              </a:cxn>
              <a:cxn ang="0">
                <a:pos x="connisteX67" y="connsiteY67"/>
              </a:cxn>
              <a:cxn ang="0">
                <a:pos x="connisteX68" y="connsiteY68"/>
              </a:cxn>
              <a:cxn ang="0">
                <a:pos x="connisteX69" y="connsiteY69"/>
              </a:cxn>
              <a:cxn ang="0">
                <a:pos x="connisteX70" y="connsiteY70"/>
              </a:cxn>
              <a:cxn ang="0">
                <a:pos x="connisteX71" y="connsiteY71"/>
              </a:cxn>
            </a:cxnLst>
            <a:rect l="l" t="t" r="r" b="b"/>
            <a:pathLst>
              <a:path w="1894205" h="1411605">
                <a:moveTo>
                  <a:pt x="446405" y="45720"/>
                </a:moveTo>
                <a:lnTo>
                  <a:pt x="391795" y="291465"/>
                </a:lnTo>
                <a:lnTo>
                  <a:pt x="364490" y="236855"/>
                </a:lnTo>
                <a:lnTo>
                  <a:pt x="300355" y="255270"/>
                </a:lnTo>
                <a:lnTo>
                  <a:pt x="255270" y="391795"/>
                </a:lnTo>
                <a:lnTo>
                  <a:pt x="236855" y="473710"/>
                </a:lnTo>
                <a:lnTo>
                  <a:pt x="209550" y="528320"/>
                </a:lnTo>
                <a:lnTo>
                  <a:pt x="145415" y="491490"/>
                </a:lnTo>
                <a:lnTo>
                  <a:pt x="163830" y="601345"/>
                </a:lnTo>
                <a:lnTo>
                  <a:pt x="163830" y="637540"/>
                </a:lnTo>
                <a:lnTo>
                  <a:pt x="118110" y="774065"/>
                </a:lnTo>
                <a:lnTo>
                  <a:pt x="73025" y="819785"/>
                </a:lnTo>
                <a:lnTo>
                  <a:pt x="8890" y="828675"/>
                </a:lnTo>
                <a:lnTo>
                  <a:pt x="8890" y="837565"/>
                </a:lnTo>
                <a:lnTo>
                  <a:pt x="0" y="837565"/>
                </a:lnTo>
                <a:lnTo>
                  <a:pt x="73025" y="892810"/>
                </a:lnTo>
                <a:lnTo>
                  <a:pt x="136525" y="965200"/>
                </a:lnTo>
                <a:lnTo>
                  <a:pt x="200660" y="1002030"/>
                </a:lnTo>
                <a:lnTo>
                  <a:pt x="255270" y="1074420"/>
                </a:lnTo>
                <a:lnTo>
                  <a:pt x="264160" y="1138555"/>
                </a:lnTo>
                <a:lnTo>
                  <a:pt x="337185" y="1211580"/>
                </a:lnTo>
                <a:lnTo>
                  <a:pt x="409575" y="1266190"/>
                </a:lnTo>
                <a:lnTo>
                  <a:pt x="473710" y="1320800"/>
                </a:lnTo>
                <a:lnTo>
                  <a:pt x="546735" y="1348105"/>
                </a:lnTo>
                <a:lnTo>
                  <a:pt x="619125" y="1384300"/>
                </a:lnTo>
                <a:lnTo>
                  <a:pt x="683260" y="1402715"/>
                </a:lnTo>
                <a:lnTo>
                  <a:pt x="765175" y="1411605"/>
                </a:lnTo>
                <a:lnTo>
                  <a:pt x="838200" y="1411605"/>
                </a:lnTo>
                <a:lnTo>
                  <a:pt x="901700" y="1338580"/>
                </a:lnTo>
                <a:lnTo>
                  <a:pt x="1029335" y="1375410"/>
                </a:lnTo>
                <a:lnTo>
                  <a:pt x="1101725" y="1384300"/>
                </a:lnTo>
                <a:lnTo>
                  <a:pt x="1165860" y="1348105"/>
                </a:lnTo>
                <a:lnTo>
                  <a:pt x="1202055" y="1283970"/>
                </a:lnTo>
                <a:lnTo>
                  <a:pt x="1266190" y="1275080"/>
                </a:lnTo>
                <a:lnTo>
                  <a:pt x="1338580" y="1266190"/>
                </a:lnTo>
                <a:lnTo>
                  <a:pt x="1402715" y="1247775"/>
                </a:lnTo>
                <a:lnTo>
                  <a:pt x="1475105" y="1238885"/>
                </a:lnTo>
                <a:lnTo>
                  <a:pt x="1539240" y="1220470"/>
                </a:lnTo>
                <a:lnTo>
                  <a:pt x="1612265" y="1202055"/>
                </a:lnTo>
                <a:lnTo>
                  <a:pt x="1639570" y="1129030"/>
                </a:lnTo>
                <a:lnTo>
                  <a:pt x="1711960" y="1065530"/>
                </a:lnTo>
                <a:lnTo>
                  <a:pt x="1784985" y="1019810"/>
                </a:lnTo>
                <a:lnTo>
                  <a:pt x="1849120" y="974725"/>
                </a:lnTo>
                <a:lnTo>
                  <a:pt x="1894205" y="910590"/>
                </a:lnTo>
                <a:lnTo>
                  <a:pt x="1866900" y="837565"/>
                </a:lnTo>
                <a:lnTo>
                  <a:pt x="1793875" y="828675"/>
                </a:lnTo>
                <a:lnTo>
                  <a:pt x="1721485" y="828675"/>
                </a:lnTo>
                <a:lnTo>
                  <a:pt x="1657350" y="828675"/>
                </a:lnTo>
                <a:lnTo>
                  <a:pt x="1584960" y="828675"/>
                </a:lnTo>
                <a:lnTo>
                  <a:pt x="1520825" y="782955"/>
                </a:lnTo>
                <a:lnTo>
                  <a:pt x="1447800" y="719455"/>
                </a:lnTo>
                <a:lnTo>
                  <a:pt x="1375410" y="683260"/>
                </a:lnTo>
                <a:lnTo>
                  <a:pt x="1311275" y="646430"/>
                </a:lnTo>
                <a:lnTo>
                  <a:pt x="1256665" y="574040"/>
                </a:lnTo>
                <a:lnTo>
                  <a:pt x="1193165" y="509905"/>
                </a:lnTo>
                <a:lnTo>
                  <a:pt x="1129030" y="482600"/>
                </a:lnTo>
                <a:lnTo>
                  <a:pt x="1083945" y="409575"/>
                </a:lnTo>
                <a:lnTo>
                  <a:pt x="1101725" y="337185"/>
                </a:lnTo>
                <a:lnTo>
                  <a:pt x="1156335" y="273050"/>
                </a:lnTo>
                <a:lnTo>
                  <a:pt x="1129030" y="200025"/>
                </a:lnTo>
                <a:lnTo>
                  <a:pt x="1056640" y="145415"/>
                </a:lnTo>
                <a:lnTo>
                  <a:pt x="992505" y="109220"/>
                </a:lnTo>
                <a:lnTo>
                  <a:pt x="920115" y="63500"/>
                </a:lnTo>
                <a:lnTo>
                  <a:pt x="855980" y="8890"/>
                </a:lnTo>
                <a:lnTo>
                  <a:pt x="782955" y="0"/>
                </a:lnTo>
                <a:lnTo>
                  <a:pt x="710565" y="18415"/>
                </a:lnTo>
                <a:lnTo>
                  <a:pt x="646430" y="18415"/>
                </a:lnTo>
                <a:lnTo>
                  <a:pt x="574040" y="18415"/>
                </a:lnTo>
                <a:lnTo>
                  <a:pt x="555625" y="90805"/>
                </a:lnTo>
                <a:lnTo>
                  <a:pt x="491490" y="54610"/>
                </a:lnTo>
                <a:lnTo>
                  <a:pt x="409575" y="27305"/>
                </a:lnTo>
                <a:lnTo>
                  <a:pt x="446405" y="45720"/>
                </a:lnTo>
                <a:close/>
              </a:path>
            </a:pathLst>
          </a:custGeom>
          <a:ln>
            <a:solidFill>
              <a:schemeClr val="bg1"/>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zh-CN" altLang="en-US">
                <a:effectLst>
                  <a:outerShdw blurRad="38100" dist="38100" dir="2700000" algn="tl">
                    <a:srgbClr val="000000">
                      <a:alpha val="43137"/>
                    </a:srgbClr>
                  </a:outerShdw>
                </a:effectLst>
              </a:rPr>
              <a:t>埃塞俄比亚</a:t>
            </a:r>
          </a:p>
        </p:txBody>
      </p:sp>
      <p:graphicFrame>
        <p:nvGraphicFramePr>
          <p:cNvPr id="4" name="表格 3"/>
          <p:cNvGraphicFramePr>
            <a:graphicFrameLocks noGrp="1"/>
          </p:cNvGraphicFramePr>
          <p:nvPr>
            <p:custDataLst>
              <p:tags r:id="rId3"/>
            </p:custDataLst>
          </p:nvPr>
        </p:nvGraphicFramePr>
        <p:xfrm>
          <a:off x="162560" y="1165225"/>
          <a:ext cx="7442200" cy="5377180"/>
        </p:xfrm>
        <a:graphic>
          <a:graphicData uri="http://schemas.openxmlformats.org/drawingml/2006/table">
            <a:tbl>
              <a:tblPr firstRow="1" bandRow="1">
                <a:tableStyleId>{5C22544A-7EE6-4342-B048-85BDC9FD1C3A}</a:tableStyleId>
              </a:tblPr>
              <a:tblGrid>
                <a:gridCol w="1878965"/>
                <a:gridCol w="5563235"/>
              </a:tblGrid>
              <a:tr h="654685">
                <a:tc>
                  <a:txBody>
                    <a:bodyPr vert="horz" wrap="square"/>
                    <a:lstStyle/>
                    <a:p>
                      <a:pPr algn="ctr">
                        <a:lnSpc>
                          <a:spcPct val="100000"/>
                        </a:lnSpc>
                        <a:buNone/>
                      </a:pPr>
                      <a:r>
                        <a:rPr lang="zh-CN" altLang="en-US" sz="2400" b="0">
                          <a:solidFill>
                            <a:schemeClr val="bg1"/>
                          </a:solidFill>
                          <a:latin typeface="黑体" panose="02010609060101010101" pitchFamily="49" charset="-122"/>
                          <a:ea typeface="黑体" panose="02010609060101010101" pitchFamily="49" charset="-122"/>
                        </a:rPr>
                        <a:t>时    间</a:t>
                      </a:r>
                    </a:p>
                  </a:txBody>
                  <a:tcPr anchor="ctr">
                    <a:lnL w="9525">
                      <a:solidFill>
                        <a:srgbClr val="B28E4E"/>
                      </a:solidFill>
                      <a:prstDash val="sysDash"/>
                    </a:lnL>
                    <a:lnR w="9525">
                      <a:solidFill>
                        <a:srgbClr val="B28E4E"/>
                      </a:solidFill>
                      <a:prstDash val="sysDash"/>
                    </a:lnR>
                    <a:lnT w="9525">
                      <a:solidFill>
                        <a:srgbClr val="B28E4E"/>
                      </a:solidFill>
                      <a:prstDash val="sysDash"/>
                    </a:lnT>
                    <a:lnB w="9525">
                      <a:solidFill>
                        <a:srgbClr val="B28E4E"/>
                      </a:solidFill>
                      <a:prstDash val="sysDash"/>
                    </a:lnB>
                    <a:solidFill>
                      <a:srgbClr val="FFFFFF"/>
                    </a:solidFill>
                  </a:tcPr>
                </a:tc>
                <a:tc>
                  <a:txBody>
                    <a:bodyPr vert="horz" wrap="square"/>
                    <a:lstStyle/>
                    <a:p>
                      <a:pPr algn="ctr">
                        <a:lnSpc>
                          <a:spcPct val="100000"/>
                        </a:lnSpc>
                        <a:buNone/>
                      </a:pPr>
                      <a:endParaRPr lang="zh-CN" altLang="en-US" sz="2400" b="0">
                        <a:solidFill>
                          <a:schemeClr val="tx1"/>
                        </a:solidFill>
                        <a:latin typeface="黑体" panose="02010609060101010101" pitchFamily="49" charset="-122"/>
                        <a:ea typeface="黑体" panose="02010609060101010101" pitchFamily="49" charset="-122"/>
                      </a:endParaRPr>
                    </a:p>
                  </a:txBody>
                  <a:tcPr>
                    <a:lnL w="9525">
                      <a:solidFill>
                        <a:srgbClr val="B28E4E"/>
                      </a:solidFill>
                      <a:prstDash val="sysDash"/>
                    </a:lnL>
                    <a:lnR w="9525">
                      <a:solidFill>
                        <a:srgbClr val="B28E4E"/>
                      </a:solidFill>
                      <a:prstDash val="sysDash"/>
                    </a:lnR>
                    <a:lnT w="9525">
                      <a:solidFill>
                        <a:srgbClr val="B28E4E"/>
                      </a:solidFill>
                      <a:prstDash val="sysDash"/>
                    </a:lnT>
                    <a:lnB w="9525">
                      <a:solidFill>
                        <a:srgbClr val="B28E4E"/>
                      </a:solidFill>
                      <a:prstDash val="sysDash"/>
                    </a:lnB>
                    <a:solidFill>
                      <a:srgbClr val="FFFFFF"/>
                    </a:solidFill>
                  </a:tcPr>
                </a:tc>
              </a:tr>
              <a:tr h="654685">
                <a:tc>
                  <a:txBody>
                    <a:bodyPr vert="horz" wrap="square"/>
                    <a:lstStyle/>
                    <a:p>
                      <a:pPr algn="ctr">
                        <a:lnSpc>
                          <a:spcPct val="100000"/>
                        </a:lnSpc>
                        <a:buNone/>
                      </a:pPr>
                      <a:r>
                        <a:rPr lang="zh-CN" altLang="en-US" sz="2400" b="0">
                          <a:solidFill>
                            <a:schemeClr val="bg1"/>
                          </a:solidFill>
                          <a:latin typeface="黑体" panose="02010609060101010101" pitchFamily="49" charset="-122"/>
                          <a:ea typeface="黑体" panose="02010609060101010101" pitchFamily="49" charset="-122"/>
                        </a:rPr>
                        <a:t>领 导 者</a:t>
                      </a:r>
                    </a:p>
                  </a:txBody>
                  <a:tcPr anchor="ctr">
                    <a:lnL w="9525">
                      <a:solidFill>
                        <a:srgbClr val="B28E4E"/>
                      </a:solidFill>
                      <a:prstDash val="sysDash"/>
                    </a:lnL>
                    <a:lnR w="9525">
                      <a:solidFill>
                        <a:srgbClr val="B28E4E"/>
                      </a:solidFill>
                      <a:prstDash val="sysDash"/>
                    </a:lnR>
                    <a:lnT w="9525">
                      <a:solidFill>
                        <a:srgbClr val="B28E4E"/>
                      </a:solidFill>
                      <a:prstDash val="sysDash"/>
                    </a:lnT>
                    <a:lnB w="9525">
                      <a:solidFill>
                        <a:srgbClr val="B28E4E"/>
                      </a:solidFill>
                      <a:prstDash val="sysDash"/>
                    </a:lnB>
                    <a:solidFill>
                      <a:srgbClr val="FFFFFF"/>
                    </a:solidFill>
                  </a:tcPr>
                </a:tc>
                <a:tc>
                  <a:txBody>
                    <a:bodyPr vert="horz" wrap="square"/>
                    <a:lstStyle/>
                    <a:p>
                      <a:pPr algn="ctr">
                        <a:lnSpc>
                          <a:spcPct val="100000"/>
                        </a:lnSpc>
                        <a:buNone/>
                      </a:pPr>
                      <a:endParaRPr lang="zh-CN" altLang="en-US" sz="2400" b="0">
                        <a:solidFill>
                          <a:schemeClr val="tx1"/>
                        </a:solidFill>
                        <a:latin typeface="黑体" panose="02010609060101010101" pitchFamily="49" charset="-122"/>
                        <a:ea typeface="黑体" panose="02010609060101010101" pitchFamily="49" charset="-122"/>
                      </a:endParaRPr>
                    </a:p>
                  </a:txBody>
                  <a:tcPr>
                    <a:lnL w="9525">
                      <a:solidFill>
                        <a:srgbClr val="B28E4E"/>
                      </a:solidFill>
                      <a:prstDash val="sysDash"/>
                    </a:lnL>
                    <a:lnR w="9525">
                      <a:solidFill>
                        <a:srgbClr val="B28E4E"/>
                      </a:solidFill>
                      <a:prstDash val="sysDash"/>
                    </a:lnR>
                    <a:lnT w="9525">
                      <a:solidFill>
                        <a:srgbClr val="B28E4E"/>
                      </a:solidFill>
                      <a:prstDash val="sysDash"/>
                    </a:lnT>
                    <a:lnB w="9525">
                      <a:solidFill>
                        <a:srgbClr val="B28E4E"/>
                      </a:solidFill>
                      <a:prstDash val="sysDash"/>
                    </a:lnB>
                    <a:solidFill>
                      <a:srgbClr val="FFFFFF"/>
                    </a:solidFill>
                  </a:tcPr>
                </a:tc>
              </a:tr>
              <a:tr h="1082675">
                <a:tc>
                  <a:txBody>
                    <a:bodyPr vert="horz" wrap="square"/>
                    <a:lstStyle/>
                    <a:p>
                      <a:pPr algn="ctr">
                        <a:lnSpc>
                          <a:spcPct val="100000"/>
                        </a:lnSpc>
                        <a:buNone/>
                      </a:pPr>
                      <a:r>
                        <a:rPr lang="zh-CN" altLang="en-US" sz="2400" b="0">
                          <a:solidFill>
                            <a:schemeClr val="bg1"/>
                          </a:solidFill>
                          <a:latin typeface="黑体" panose="02010609060101010101" pitchFamily="49" charset="-122"/>
                          <a:ea typeface="黑体" panose="02010609060101010101" pitchFamily="49" charset="-122"/>
                        </a:rPr>
                        <a:t>纲领文献</a:t>
                      </a:r>
                    </a:p>
                  </a:txBody>
                  <a:tcPr anchor="ctr">
                    <a:lnL w="9525">
                      <a:solidFill>
                        <a:srgbClr val="B28E4E"/>
                      </a:solidFill>
                      <a:prstDash val="sysDash"/>
                    </a:lnL>
                    <a:lnR w="9525">
                      <a:solidFill>
                        <a:srgbClr val="B28E4E"/>
                      </a:solidFill>
                      <a:prstDash val="sysDash"/>
                    </a:lnR>
                    <a:lnT w="9525">
                      <a:solidFill>
                        <a:srgbClr val="B28E4E"/>
                      </a:solidFill>
                      <a:prstDash val="sysDash"/>
                    </a:lnT>
                    <a:lnB w="9525">
                      <a:solidFill>
                        <a:srgbClr val="B28E4E"/>
                      </a:solidFill>
                      <a:prstDash val="sysDash"/>
                    </a:lnB>
                    <a:solidFill>
                      <a:srgbClr val="FFFFFF"/>
                    </a:solidFill>
                  </a:tcPr>
                </a:tc>
                <a:tc>
                  <a:txBody>
                    <a:bodyPr vert="horz" wrap="square"/>
                    <a:lstStyle/>
                    <a:p>
                      <a:pPr algn="ctr">
                        <a:lnSpc>
                          <a:spcPct val="100000"/>
                        </a:lnSpc>
                        <a:buNone/>
                      </a:pPr>
                      <a:endParaRPr lang="zh-CN" altLang="en-US" sz="2400" b="0">
                        <a:solidFill>
                          <a:schemeClr val="tx1"/>
                        </a:solidFill>
                        <a:latin typeface="黑体" panose="02010609060101010101" pitchFamily="49" charset="-122"/>
                        <a:ea typeface="黑体" panose="02010609060101010101" pitchFamily="49" charset="-122"/>
                      </a:endParaRPr>
                    </a:p>
                  </a:txBody>
                  <a:tcPr>
                    <a:lnL w="9525">
                      <a:solidFill>
                        <a:srgbClr val="B28E4E"/>
                      </a:solidFill>
                      <a:prstDash val="sysDash"/>
                    </a:lnL>
                    <a:lnR w="9525">
                      <a:solidFill>
                        <a:srgbClr val="B28E4E"/>
                      </a:solidFill>
                      <a:prstDash val="sysDash"/>
                    </a:lnR>
                    <a:lnT w="9525">
                      <a:solidFill>
                        <a:srgbClr val="B28E4E"/>
                      </a:solidFill>
                      <a:prstDash val="sysDash"/>
                    </a:lnT>
                    <a:lnB w="9525">
                      <a:solidFill>
                        <a:srgbClr val="B28E4E"/>
                      </a:solidFill>
                      <a:prstDash val="sysDash"/>
                    </a:lnB>
                    <a:solidFill>
                      <a:srgbClr val="FFFFFF"/>
                    </a:solidFill>
                  </a:tcPr>
                </a:tc>
              </a:tr>
              <a:tr h="1902460">
                <a:tc>
                  <a:txBody>
                    <a:bodyPr vert="horz" wrap="square"/>
                    <a:lstStyle/>
                    <a:p>
                      <a:pPr algn="ctr">
                        <a:lnSpc>
                          <a:spcPct val="100000"/>
                        </a:lnSpc>
                        <a:buNone/>
                      </a:pPr>
                      <a:r>
                        <a:rPr lang="zh-CN" altLang="en-US" sz="2400" b="0">
                          <a:solidFill>
                            <a:schemeClr val="bg1"/>
                          </a:solidFill>
                          <a:latin typeface="黑体" panose="02010609060101010101" pitchFamily="49" charset="-122"/>
                          <a:ea typeface="黑体" panose="02010609060101010101" pitchFamily="49" charset="-122"/>
                        </a:rPr>
                        <a:t>重要战役</a:t>
                      </a:r>
                    </a:p>
                  </a:txBody>
                  <a:tcPr anchor="ctr">
                    <a:lnL w="9525">
                      <a:solidFill>
                        <a:srgbClr val="B28E4E"/>
                      </a:solidFill>
                      <a:prstDash val="sysDash"/>
                    </a:lnL>
                    <a:lnR w="9525">
                      <a:solidFill>
                        <a:srgbClr val="B28E4E"/>
                      </a:solidFill>
                      <a:prstDash val="sysDash"/>
                    </a:lnR>
                    <a:lnT w="9525">
                      <a:solidFill>
                        <a:srgbClr val="B28E4E"/>
                      </a:solidFill>
                      <a:prstDash val="sysDash"/>
                    </a:lnT>
                    <a:lnB w="9525">
                      <a:solidFill>
                        <a:srgbClr val="B28E4E"/>
                      </a:solidFill>
                      <a:prstDash val="sysDash"/>
                    </a:lnB>
                    <a:solidFill>
                      <a:srgbClr val="FFFFFF"/>
                    </a:solidFill>
                  </a:tcPr>
                </a:tc>
                <a:tc>
                  <a:txBody>
                    <a:bodyPr vert="horz" wrap="square"/>
                    <a:lstStyle/>
                    <a:p>
                      <a:pPr algn="ctr">
                        <a:lnSpc>
                          <a:spcPct val="100000"/>
                        </a:lnSpc>
                        <a:buNone/>
                      </a:pPr>
                      <a:endParaRPr lang="zh-CN" altLang="en-US" sz="2400" b="0">
                        <a:solidFill>
                          <a:schemeClr val="tx1"/>
                        </a:solidFill>
                        <a:latin typeface="黑体" panose="02010609060101010101" pitchFamily="49" charset="-122"/>
                        <a:ea typeface="黑体" panose="02010609060101010101" pitchFamily="49" charset="-122"/>
                      </a:endParaRPr>
                    </a:p>
                  </a:txBody>
                  <a:tcPr>
                    <a:lnL w="9525">
                      <a:solidFill>
                        <a:srgbClr val="B28E4E"/>
                      </a:solidFill>
                      <a:prstDash val="sysDash"/>
                    </a:lnL>
                    <a:lnR w="9525">
                      <a:solidFill>
                        <a:srgbClr val="B28E4E"/>
                      </a:solidFill>
                      <a:prstDash val="sysDash"/>
                    </a:lnR>
                    <a:lnT w="9525">
                      <a:solidFill>
                        <a:srgbClr val="B28E4E"/>
                      </a:solidFill>
                      <a:prstDash val="sysDash"/>
                    </a:lnT>
                    <a:lnB w="9525">
                      <a:solidFill>
                        <a:srgbClr val="B28E4E"/>
                      </a:solidFill>
                      <a:prstDash val="sysDash"/>
                    </a:lnB>
                    <a:solidFill>
                      <a:srgbClr val="FFFFFF"/>
                    </a:solidFill>
                  </a:tcPr>
                </a:tc>
              </a:tr>
              <a:tr h="1082675">
                <a:tc>
                  <a:txBody>
                    <a:bodyPr vert="horz" wrap="square"/>
                    <a:lstStyle/>
                    <a:p>
                      <a:pPr algn="ctr">
                        <a:lnSpc>
                          <a:spcPct val="100000"/>
                        </a:lnSpc>
                        <a:buNone/>
                      </a:pPr>
                      <a:r>
                        <a:rPr lang="zh-CN" altLang="en-US" sz="2400" b="0">
                          <a:solidFill>
                            <a:schemeClr val="bg1"/>
                          </a:solidFill>
                          <a:latin typeface="黑体" panose="02010609060101010101" pitchFamily="49" charset="-122"/>
                          <a:ea typeface="黑体" panose="02010609060101010101" pitchFamily="49" charset="-122"/>
                        </a:rPr>
                        <a:t>结    果</a:t>
                      </a:r>
                    </a:p>
                  </a:txBody>
                  <a:tcPr anchor="ctr">
                    <a:lnL w="9525">
                      <a:solidFill>
                        <a:srgbClr val="B28E4E"/>
                      </a:solidFill>
                      <a:prstDash val="sysDash"/>
                    </a:lnL>
                    <a:lnR w="9525">
                      <a:solidFill>
                        <a:srgbClr val="B28E4E"/>
                      </a:solidFill>
                      <a:prstDash val="sysDash"/>
                    </a:lnR>
                    <a:lnT w="9525">
                      <a:solidFill>
                        <a:srgbClr val="B28E4E"/>
                      </a:solidFill>
                      <a:prstDash val="sysDash"/>
                    </a:lnT>
                    <a:lnB w="9525">
                      <a:solidFill>
                        <a:srgbClr val="B28E4E"/>
                      </a:solidFill>
                      <a:prstDash val="sysDash"/>
                    </a:lnB>
                    <a:solidFill>
                      <a:srgbClr val="FFFFFF"/>
                    </a:solidFill>
                  </a:tcPr>
                </a:tc>
                <a:tc>
                  <a:txBody>
                    <a:bodyPr vert="horz" wrap="square"/>
                    <a:lstStyle/>
                    <a:p>
                      <a:pPr algn="ctr">
                        <a:lnSpc>
                          <a:spcPct val="100000"/>
                        </a:lnSpc>
                        <a:buNone/>
                      </a:pPr>
                      <a:endParaRPr lang="zh-CN" altLang="en-US" sz="2400" b="0">
                        <a:solidFill>
                          <a:schemeClr val="tx1"/>
                        </a:solidFill>
                        <a:latin typeface="黑体" panose="02010609060101010101" pitchFamily="49" charset="-122"/>
                        <a:ea typeface="黑体" panose="02010609060101010101" pitchFamily="49" charset="-122"/>
                      </a:endParaRPr>
                    </a:p>
                  </a:txBody>
                  <a:tcPr>
                    <a:lnL w="9525">
                      <a:solidFill>
                        <a:srgbClr val="B28E4E"/>
                      </a:solidFill>
                      <a:prstDash val="sysDash"/>
                    </a:lnL>
                    <a:lnR w="9525">
                      <a:solidFill>
                        <a:srgbClr val="B28E4E"/>
                      </a:solidFill>
                      <a:prstDash val="sysDash"/>
                    </a:lnR>
                    <a:lnT w="9525">
                      <a:solidFill>
                        <a:srgbClr val="B28E4E"/>
                      </a:solidFill>
                      <a:prstDash val="sysDash"/>
                    </a:lnT>
                    <a:lnB w="9525">
                      <a:solidFill>
                        <a:srgbClr val="B28E4E"/>
                      </a:solidFill>
                      <a:prstDash val="sysDash"/>
                    </a:lnB>
                    <a:solidFill>
                      <a:srgbClr val="FFFFFF"/>
                    </a:solidFill>
                  </a:tcPr>
                </a:tc>
              </a:tr>
            </a:tbl>
          </a:graphicData>
        </a:graphic>
      </p:graphicFrame>
      <p:sp>
        <p:nvSpPr>
          <p:cNvPr id="9" name="文本框 8"/>
          <p:cNvSpPr txBox="1"/>
          <p:nvPr/>
        </p:nvSpPr>
        <p:spPr>
          <a:xfrm>
            <a:off x="2115185" y="1308100"/>
            <a:ext cx="1554480" cy="460375"/>
          </a:xfrm>
          <a:prstGeom prst="rect">
            <a:avLst/>
          </a:prstGeom>
          <a:noFill/>
        </p:spPr>
        <p:txBody>
          <a:bodyPr wrap="none" rtlCol="0" anchor="t">
            <a:spAutoFit/>
          </a:bodyPr>
          <a:lstStyle/>
          <a:p>
            <a:r>
              <a:rPr sz="2400">
                <a:solidFill>
                  <a:srgbClr val="FF0000"/>
                </a:solidFill>
                <a:latin typeface="黑体" panose="02010609060101010101" pitchFamily="49" charset="-122"/>
                <a:ea typeface="黑体" panose="02010609060101010101" pitchFamily="49" charset="-122"/>
                <a:cs typeface="黑体" panose="02010609060101010101" pitchFamily="49" charset="-122"/>
                <a:sym typeface="+mn-ea"/>
              </a:rPr>
              <a:t>1894</a:t>
            </a:r>
            <a:r>
              <a:rPr lang="en-US" sz="2400">
                <a:solidFill>
                  <a:srgbClr val="FF0000"/>
                </a:solidFill>
                <a:latin typeface="黑体" panose="02010609060101010101" pitchFamily="49" charset="-122"/>
                <a:ea typeface="黑体" panose="02010609060101010101" pitchFamily="49" charset="-122"/>
                <a:cs typeface="黑体" panose="02010609060101010101" pitchFamily="49" charset="-122"/>
                <a:sym typeface="+mn-ea"/>
              </a:rPr>
              <a:t>-1896</a:t>
            </a:r>
          </a:p>
        </p:txBody>
      </p:sp>
      <p:sp>
        <p:nvSpPr>
          <p:cNvPr id="10" name="文本框 9"/>
          <p:cNvSpPr txBox="1"/>
          <p:nvPr/>
        </p:nvSpPr>
        <p:spPr>
          <a:xfrm>
            <a:off x="2115185" y="1953895"/>
            <a:ext cx="4754880" cy="460375"/>
          </a:xfrm>
          <a:prstGeom prst="rect">
            <a:avLst/>
          </a:prstGeom>
          <a:noFill/>
        </p:spPr>
        <p:txBody>
          <a:bodyPr wrap="none" rtlCol="0" anchor="t">
            <a:spAutoFit/>
          </a:bodyPr>
          <a:lstStyle/>
          <a:p>
            <a:pPr algn="l"/>
            <a:r>
              <a:rPr sz="2400">
                <a:solidFill>
                  <a:srgbClr val="FF0000"/>
                </a:solidFill>
                <a:latin typeface="黑体" panose="02010609060101010101" pitchFamily="49" charset="-122"/>
                <a:ea typeface="黑体" panose="02010609060101010101" pitchFamily="49" charset="-122"/>
                <a:cs typeface="黑体" panose="02010609060101010101" pitchFamily="49" charset="-122"/>
                <a:sym typeface="+mn-ea"/>
              </a:rPr>
              <a:t>孟尼利克二世</a:t>
            </a:r>
            <a:r>
              <a:rPr lang="zh-CN" sz="2400">
                <a:solidFill>
                  <a:srgbClr val="FF0000"/>
                </a:solidFill>
                <a:latin typeface="黑体" panose="02010609060101010101" pitchFamily="49" charset="-122"/>
                <a:ea typeface="黑体" panose="02010609060101010101" pitchFamily="49" charset="-122"/>
                <a:cs typeface="黑体" panose="02010609060101010101" pitchFamily="49" charset="-122"/>
                <a:sym typeface="+mn-ea"/>
              </a:rPr>
              <a:t>（埃塞俄比亚皇帝）</a:t>
            </a:r>
          </a:p>
        </p:txBody>
      </p:sp>
      <p:sp>
        <p:nvSpPr>
          <p:cNvPr id="14" name="文本框 13"/>
          <p:cNvSpPr txBox="1"/>
          <p:nvPr/>
        </p:nvSpPr>
        <p:spPr>
          <a:xfrm>
            <a:off x="2115185" y="2627630"/>
            <a:ext cx="5371465" cy="829945"/>
          </a:xfrm>
          <a:prstGeom prst="rect">
            <a:avLst/>
          </a:prstGeom>
          <a:noFill/>
        </p:spPr>
        <p:txBody>
          <a:bodyPr wrap="square" rtlCol="0" anchor="t">
            <a:spAutoFit/>
          </a:bodyPr>
          <a:lstStyle/>
          <a:p>
            <a:pPr algn="l"/>
            <a:r>
              <a:rPr sz="2400">
                <a:solidFill>
                  <a:srgbClr val="FF0000"/>
                </a:solidFill>
                <a:latin typeface="黑体" panose="02010609060101010101" pitchFamily="49" charset="-122"/>
                <a:ea typeface="黑体" panose="02010609060101010101" pitchFamily="49" charset="-122"/>
                <a:cs typeface="黑体" panose="02010609060101010101" pitchFamily="49" charset="-122"/>
                <a:sym typeface="+mn-ea"/>
              </a:rPr>
              <a:t>《告人民诏书》，号召人民抗击侵略者，保卫国家的独立</a:t>
            </a:r>
          </a:p>
        </p:txBody>
      </p:sp>
      <p:sp>
        <p:nvSpPr>
          <p:cNvPr id="16" name="文本框 15"/>
          <p:cNvSpPr txBox="1"/>
          <p:nvPr/>
        </p:nvSpPr>
        <p:spPr>
          <a:xfrm>
            <a:off x="2115185" y="3585845"/>
            <a:ext cx="5371465" cy="1938020"/>
          </a:xfrm>
          <a:prstGeom prst="rect">
            <a:avLst/>
          </a:prstGeom>
          <a:noFill/>
        </p:spPr>
        <p:txBody>
          <a:bodyPr wrap="square" rtlCol="0" anchor="t">
            <a:spAutoFit/>
          </a:bodyPr>
          <a:lstStyle/>
          <a:p>
            <a:pPr algn="l"/>
            <a:r>
              <a:rPr sz="2400">
                <a:solidFill>
                  <a:srgbClr val="FF0000"/>
                </a:solidFill>
                <a:latin typeface="黑体" panose="02010609060101010101" pitchFamily="49" charset="-122"/>
                <a:ea typeface="黑体" panose="02010609060101010101" pitchFamily="49" charset="-122"/>
                <a:cs typeface="黑体" panose="02010609060101010101" pitchFamily="49" charset="-122"/>
                <a:sym typeface="+mn-ea"/>
              </a:rPr>
              <a:t>阿杜瓦战役</a:t>
            </a:r>
            <a:r>
              <a:rPr lang="zh-CN" sz="2400">
                <a:solidFill>
                  <a:srgbClr val="FF0000"/>
                </a:solidFill>
                <a:latin typeface="黑体" panose="02010609060101010101" pitchFamily="49" charset="-122"/>
                <a:ea typeface="黑体" panose="02010609060101010101" pitchFamily="49" charset="-122"/>
                <a:cs typeface="黑体" panose="02010609060101010101" pitchFamily="49" charset="-122"/>
                <a:sym typeface="+mn-ea"/>
              </a:rPr>
              <a:t>（</a:t>
            </a:r>
            <a:r>
              <a:rPr sz="2400">
                <a:solidFill>
                  <a:srgbClr val="FF0000"/>
                </a:solidFill>
                <a:latin typeface="黑体" panose="02010609060101010101" pitchFamily="49" charset="-122"/>
                <a:ea typeface="黑体" panose="02010609060101010101" pitchFamily="49" charset="-122"/>
                <a:cs typeface="黑体" panose="02010609060101010101" pitchFamily="49" charset="-122"/>
                <a:sym typeface="+mn-ea"/>
              </a:rPr>
              <a:t>1896年3月</a:t>
            </a:r>
            <a:r>
              <a:rPr lang="zh-CN" sz="2400">
                <a:solidFill>
                  <a:srgbClr val="FF0000"/>
                </a:solidFill>
                <a:latin typeface="黑体" panose="02010609060101010101" pitchFamily="49" charset="-122"/>
                <a:ea typeface="黑体" panose="02010609060101010101" pitchFamily="49" charset="-122"/>
                <a:cs typeface="黑体" panose="02010609060101010101" pitchFamily="49" charset="-122"/>
                <a:sym typeface="+mn-ea"/>
              </a:rPr>
              <a:t>）</a:t>
            </a:r>
            <a:r>
              <a:rPr sz="2400">
                <a:solidFill>
                  <a:srgbClr val="FF0000"/>
                </a:solidFill>
                <a:latin typeface="黑体" panose="02010609060101010101" pitchFamily="49" charset="-122"/>
                <a:ea typeface="黑体" panose="02010609060101010101" pitchFamily="49" charset="-122"/>
                <a:cs typeface="黑体" panose="02010609060101010101" pitchFamily="49" charset="-122"/>
                <a:sym typeface="+mn-ea"/>
              </a:rPr>
              <a:t>是埃塞俄比亚反抗意大利侵略的决定性战役。孟尼利克二世亲自率军战胜了意军，迫使意大利承认埃塞俄比亚为独立国家，并赔款1000万里拉</a:t>
            </a:r>
          </a:p>
        </p:txBody>
      </p:sp>
      <p:sp>
        <p:nvSpPr>
          <p:cNvPr id="17" name="文本框 16"/>
          <p:cNvSpPr txBox="1"/>
          <p:nvPr/>
        </p:nvSpPr>
        <p:spPr>
          <a:xfrm>
            <a:off x="2115185" y="5613400"/>
            <a:ext cx="5371465" cy="829945"/>
          </a:xfrm>
          <a:prstGeom prst="rect">
            <a:avLst/>
          </a:prstGeom>
          <a:noFill/>
        </p:spPr>
        <p:txBody>
          <a:bodyPr wrap="square" rtlCol="0" anchor="t">
            <a:spAutoFit/>
          </a:bodyPr>
          <a:lstStyle/>
          <a:p>
            <a:pPr algn="l"/>
            <a:r>
              <a:rPr lang="zh-CN" sz="2400">
                <a:solidFill>
                  <a:srgbClr val="FF0000"/>
                </a:solidFill>
                <a:latin typeface="黑体" panose="02010609060101010101" pitchFamily="49" charset="-122"/>
                <a:ea typeface="黑体" panose="02010609060101010101" pitchFamily="49" charset="-122"/>
                <a:cs typeface="黑体" panose="02010609060101010101" pitchFamily="49" charset="-122"/>
                <a:sym typeface="+mn-ea"/>
              </a:rPr>
              <a:t>起义胜利，</a:t>
            </a:r>
            <a:r>
              <a:rPr sz="2400">
                <a:solidFill>
                  <a:srgbClr val="FF0000"/>
                </a:solidFill>
                <a:latin typeface="黑体" panose="02010609060101010101" pitchFamily="49" charset="-122"/>
                <a:ea typeface="黑体" panose="02010609060101010101" pitchFamily="49" charset="-122"/>
                <a:cs typeface="黑体" panose="02010609060101010101" pitchFamily="49" charset="-122"/>
                <a:sym typeface="+mn-ea"/>
              </a:rPr>
              <a:t>迫使意大利签署和约，埃塞俄比亚保持了自己的独立</a:t>
            </a:r>
          </a:p>
        </p:txBody>
      </p:sp>
      <p:grpSp>
        <p:nvGrpSpPr>
          <p:cNvPr id="473" name="组合 472"/>
          <p:cNvGrpSpPr/>
          <p:nvPr/>
        </p:nvGrpSpPr>
        <p:grpSpPr>
          <a:xfrm>
            <a:off x="294005" y="-164465"/>
            <a:ext cx="6226810" cy="1111250"/>
            <a:chOff x="726" y="-228"/>
            <a:chExt cx="8974" cy="1750"/>
          </a:xfrm>
        </p:grpSpPr>
        <p:grpSp>
          <p:nvGrpSpPr>
            <p:cNvPr id="464" name="组合 463"/>
            <p:cNvGrpSpPr/>
            <p:nvPr>
              <p:custDataLst>
                <p:tags r:id="rId4"/>
              </p:custDataLst>
            </p:nvPr>
          </p:nvGrpSpPr>
          <p:grpSpPr>
            <a:xfrm>
              <a:off x="726" y="-228"/>
              <a:ext cx="8974" cy="1750"/>
              <a:chOff x="726" y="-228"/>
              <a:chExt cx="8974" cy="1750"/>
            </a:xfrm>
          </p:grpSpPr>
          <p:grpSp>
            <p:nvGrpSpPr>
              <p:cNvPr id="465" name="组合 464"/>
              <p:cNvGrpSpPr/>
              <p:nvPr>
                <p:custDataLst>
                  <p:tags r:id="rId5"/>
                </p:custDataLst>
              </p:nvPr>
            </p:nvGrpSpPr>
            <p:grpSpPr>
              <a:xfrm>
                <a:off x="726" y="-228"/>
                <a:ext cx="8975" cy="720"/>
                <a:chOff x="-11430" y="173989"/>
                <a:chExt cx="4115435" cy="457203"/>
              </a:xfrm>
            </p:grpSpPr>
            <p:sp>
              <p:nvSpPr>
                <p:cNvPr id="466" name="矩形 465"/>
                <p:cNvSpPr/>
                <p:nvPr>
                  <p:custDataLst>
                    <p:tags r:id="rId6"/>
                  </p:custDataLst>
                </p:nvPr>
              </p:nvSpPr>
              <p:spPr>
                <a:xfrm>
                  <a:off x="-11430" y="173989"/>
                  <a:ext cx="76201" cy="30480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467" name="直接连接符 466"/>
                <p:cNvCxnSpPr/>
                <p:nvPr>
                  <p:custDataLst>
                    <p:tags r:id="rId7"/>
                  </p:custDataLst>
                </p:nvPr>
              </p:nvCxnSpPr>
              <p:spPr>
                <a:xfrm>
                  <a:off x="64770" y="326390"/>
                  <a:ext cx="4039235" cy="0"/>
                </a:xfrm>
                <a:prstGeom prst="line">
                  <a:avLst/>
                </a:prstGeom>
                <a:ln w="25400" cap="sq">
                  <a:tailEnd type="oval"/>
                </a:ln>
              </p:spPr>
              <p:style>
                <a:lnRef idx="1">
                  <a:schemeClr val="accent1"/>
                </a:lnRef>
                <a:fillRef idx="0">
                  <a:schemeClr val="accent1"/>
                </a:fillRef>
                <a:effectRef idx="0">
                  <a:schemeClr val="accent1"/>
                </a:effectRef>
                <a:fontRef idx="minor">
                  <a:schemeClr val="tx1"/>
                </a:fontRef>
              </p:style>
            </p:cxnSp>
            <p:cxnSp>
              <p:nvCxnSpPr>
                <p:cNvPr id="468" name="直接连接符 467"/>
                <p:cNvCxnSpPr/>
                <p:nvPr>
                  <p:custDataLst>
                    <p:tags r:id="rId8"/>
                  </p:custDataLst>
                </p:nvPr>
              </p:nvCxnSpPr>
              <p:spPr>
                <a:xfrm flipH="1">
                  <a:off x="928370" y="326390"/>
                  <a:ext cx="0" cy="304802"/>
                </a:xfrm>
                <a:prstGeom prst="line">
                  <a:avLst/>
                </a:prstGeom>
                <a:ln w="12700">
                  <a:tailEnd type="oval"/>
                </a:ln>
              </p:spPr>
              <p:style>
                <a:lnRef idx="1">
                  <a:schemeClr val="accent1"/>
                </a:lnRef>
                <a:fillRef idx="0">
                  <a:schemeClr val="accent1"/>
                </a:fillRef>
                <a:effectRef idx="0">
                  <a:schemeClr val="accent1"/>
                </a:effectRef>
                <a:fontRef idx="minor">
                  <a:schemeClr val="tx1"/>
                </a:fontRef>
              </p:style>
            </p:cxnSp>
            <p:cxnSp>
              <p:nvCxnSpPr>
                <p:cNvPr id="469" name="直接连接符 468"/>
                <p:cNvCxnSpPr/>
                <p:nvPr>
                  <p:custDataLst>
                    <p:tags r:id="rId9"/>
                  </p:custDataLst>
                </p:nvPr>
              </p:nvCxnSpPr>
              <p:spPr>
                <a:xfrm flipH="1">
                  <a:off x="2986405" y="326390"/>
                  <a:ext cx="0" cy="304802"/>
                </a:xfrm>
                <a:prstGeom prst="line">
                  <a:avLst/>
                </a:prstGeom>
                <a:ln w="12700">
                  <a:tailEnd type="oval"/>
                </a:ln>
              </p:spPr>
              <p:style>
                <a:lnRef idx="1">
                  <a:schemeClr val="accent1"/>
                </a:lnRef>
                <a:fillRef idx="0">
                  <a:schemeClr val="accent1"/>
                </a:fillRef>
                <a:effectRef idx="0">
                  <a:schemeClr val="accent1"/>
                </a:effectRef>
                <a:fontRef idx="minor">
                  <a:schemeClr val="tx1"/>
                </a:fontRef>
              </p:style>
            </p:cxnSp>
          </p:grpSp>
          <p:sp>
            <p:nvSpPr>
              <p:cNvPr id="470" name="缺角矩形 469"/>
              <p:cNvSpPr/>
              <p:nvPr>
                <p:custDataLst>
                  <p:tags r:id="rId10"/>
                </p:custDataLst>
              </p:nvPr>
            </p:nvSpPr>
            <p:spPr>
              <a:xfrm>
                <a:off x="982" y="420"/>
                <a:ext cx="8269" cy="1103"/>
              </a:xfrm>
              <a:prstGeom prst="plaque">
                <a:avLst/>
              </a:prstGeom>
              <a:noFill/>
              <a:ln w="254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1" name="缺角矩形 470"/>
              <p:cNvSpPr/>
              <p:nvPr>
                <p:custDataLst>
                  <p:tags r:id="rId11"/>
                </p:custDataLst>
              </p:nvPr>
            </p:nvSpPr>
            <p:spPr>
              <a:xfrm>
                <a:off x="1083" y="534"/>
                <a:ext cx="8068" cy="874"/>
              </a:xfrm>
              <a:prstGeom prst="plaque">
                <a:avLst/>
              </a:prstGeom>
              <a:noFill/>
              <a:ln w="12700" cmpd="sng">
                <a:solidFill>
                  <a:schemeClr val="accent1"/>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72" name="Title 6"/>
            <p:cNvSpPr txBox="1"/>
            <p:nvPr>
              <p:custDataLst>
                <p:tags r:id="rId12"/>
              </p:custDataLst>
            </p:nvPr>
          </p:nvSpPr>
          <p:spPr>
            <a:xfrm>
              <a:off x="1701" y="575"/>
              <a:ext cx="7081" cy="889"/>
            </a:xfrm>
            <a:prstGeom prst="rect">
              <a:avLst/>
            </a:prstGeom>
            <a:noFill/>
            <a:ln w="3175">
              <a:noFill/>
              <a:prstDash val="dash"/>
            </a:ln>
            <a:extLst>
              <a:ext uri="{909E8E84-426E-40DD-AFC4-6F175D3DCCD1}">
                <a14:hiddenFill xmlns:a14="http://schemas.microsoft.com/office/drawing/2010/main">
                  <a:solidFill>
                    <a:schemeClr val="bg2"/>
                  </a:solidFill>
                </a14:hiddenFill>
              </a:ext>
            </a:extLst>
          </p:spPr>
          <p:txBody>
            <a:bodyPr wrap="square" lIns="72000" tIns="36195" rIns="72000" bIns="36195" anchor="t" anchorCtr="0">
              <a:spAutoFit/>
            </a:bodyPr>
            <a:lstStyle>
              <a:lvl1pPr algn="l" defTabSz="913765" rtl="0" eaLnBrk="1" latinLnBrk="0" hangingPunct="1">
                <a:lnSpc>
                  <a:spcPct val="90000"/>
                </a:lnSpc>
                <a:spcBef>
                  <a:spcPct val="0"/>
                </a:spcBef>
                <a:buNone/>
                <a:defRPr lang="en-US" sz="2745" b="0" kern="1200" cap="none" spc="-49" baseline="0" smtClean="0">
                  <a:ln w="3175">
                    <a:noFill/>
                  </a:ln>
                  <a:solidFill>
                    <a:schemeClr val="tx1"/>
                  </a:solidFill>
                  <a:effectLst/>
                  <a:latin typeface="+mj-lt"/>
                  <a:ea typeface="+mn-ea"/>
                  <a:cs typeface="Segoe UI" panose="020b0502040204020203" pitchFamily="34" charset="0"/>
                </a:defRPr>
              </a:lvl1pPr>
            </a:lstStyle>
            <a:p>
              <a:pPr marL="0" lvl="0" indent="0" algn="l">
                <a:lnSpc>
                  <a:spcPct val="100000"/>
                </a:lnSpc>
                <a:spcBef>
                  <a:spcPts val="1000"/>
                </a:spcBef>
                <a:spcAft>
                  <a:spcPct val="0"/>
                </a:spcAft>
                <a:buSzTx/>
                <a:buNone/>
              </a:pPr>
              <a:r>
                <a:rPr altLang="zh-CN" sz="3200" b="1" spc="0">
                  <a:gradFill>
                    <a:gsLst>
                      <a:gs pos="0">
                        <a:schemeClr val="accent1"/>
                      </a:gs>
                      <a:gs pos="100000">
                        <a:schemeClr val="accent2"/>
                      </a:gs>
                    </a:gsLst>
                    <a:lin ang="0" scaled="1"/>
                  </a:gradFill>
                  <a:latin typeface="方正粗黑宋简体" panose="02000000000000000000" charset="-122"/>
                  <a:ea typeface="方正粗黑宋简体" panose="02000000000000000000" charset="-122"/>
                  <a:cs typeface="方正粗黑宋简体" panose="02000000000000000000" charset="-122"/>
                  <a:sym typeface="+mn-ea"/>
                </a:rPr>
                <a:t>3</a:t>
              </a:r>
              <a:r>
                <a:rPr lang="zh-CN" altLang="en-US" sz="3200" b="1" spc="0">
                  <a:gradFill>
                    <a:gsLst>
                      <a:gs pos="0">
                        <a:schemeClr val="accent1"/>
                      </a:gs>
                      <a:gs pos="100000">
                        <a:schemeClr val="accent2"/>
                      </a:gs>
                    </a:gsLst>
                    <a:lin ang="0" scaled="1"/>
                  </a:gradFill>
                  <a:latin typeface="方正粗黑宋简体" panose="02000000000000000000" charset="-122"/>
                  <a:ea typeface="方正粗黑宋简体" panose="02000000000000000000" charset="-122"/>
                  <a:cs typeface="方正粗黑宋简体" panose="02000000000000000000" charset="-122"/>
                  <a:sym typeface="+mn-ea"/>
                </a:rPr>
                <a:t>.</a:t>
              </a:r>
              <a:r>
                <a:rPr altLang="zh-CN" sz="3200" b="1" spc="0">
                  <a:gradFill>
                    <a:gsLst>
                      <a:gs pos="0">
                        <a:schemeClr val="accent1"/>
                      </a:gs>
                      <a:gs pos="100000">
                        <a:schemeClr val="accent2"/>
                      </a:gs>
                    </a:gsLst>
                    <a:lin ang="0" scaled="1"/>
                  </a:gradFill>
                  <a:latin typeface="方正粗黑宋简体" panose="02000000000000000000" charset="-122"/>
                  <a:ea typeface="方正粗黑宋简体" panose="02000000000000000000" charset="-122"/>
                  <a:cs typeface="方正粗黑宋简体" panose="02000000000000000000" charset="-122"/>
                  <a:sym typeface="+mn-ea"/>
                </a:rPr>
                <a:t>3 </a:t>
              </a:r>
              <a:r>
                <a:rPr lang="zh-CN" altLang="en-US" sz="3200" b="1" spc="0">
                  <a:gradFill>
                    <a:gsLst>
                      <a:gs pos="0">
                        <a:schemeClr val="accent1"/>
                      </a:gs>
                      <a:gs pos="100000">
                        <a:schemeClr val="accent2"/>
                      </a:gs>
                    </a:gsLst>
                    <a:lin ang="0" scaled="1"/>
                  </a:gradFill>
                  <a:latin typeface="方正粗黑宋简体" panose="02000000000000000000" charset="-122"/>
                  <a:ea typeface="方正粗黑宋简体" panose="02000000000000000000" charset="-122"/>
                  <a:cs typeface="方正粗黑宋简体" panose="02000000000000000000" charset="-122"/>
                  <a:sym typeface="+mn-ea"/>
                </a:rPr>
                <a:t>埃塞俄比亚抗意战争</a:t>
              </a:r>
            </a:p>
          </p:txBody>
        </p:sp>
      </p:grpSp>
    </p:spTree>
    <p:custDataLst>
      <p:tags r:id="rId13"/>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53"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animEffect transition="in" filter="fade">
                                      <p:cBhvr>
                                        <p:cTn id="9" dur="500"/>
                                        <p:tgtEl>
                                          <p:spTgt spid="8"/>
                                        </p:tgtEl>
                                      </p:cBhvr>
                                    </p:animEffect>
                                  </p:childTnLst>
                                </p:cTn>
                              </p:par>
                            </p:childTnLst>
                          </p:cTn>
                        </p:par>
                      </p:childTnLst>
                    </p:cTn>
                  </p:par>
                  <p:par>
                    <p:cTn id="10" fill="hold" nodeType="clickPar">
                      <p:stCondLst>
                        <p:cond delay="indefinite"/>
                      </p:stCondLst>
                      <p:childTnLst>
                        <p:par>
                          <p:cTn id="11" fill="hold" nodeType="afterGroup">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anim calcmode="lin" valueType="num">
                                      <p:cBhvr additive="base">
                                        <p:cTn id="14" dur="500" fill="hold"/>
                                        <p:tgtEl>
                                          <p:spTgt spid="9"/>
                                        </p:tgtEl>
                                        <p:attrNameLst>
                                          <p:attrName>ppt_x</p:attrName>
                                        </p:attrNameLst>
                                      </p:cBhvr>
                                      <p:tavLst>
                                        <p:tav tm="0">
                                          <p:val>
                                            <p:strVal val="#ppt_x"/>
                                          </p:val>
                                        </p:tav>
                                        <p:tav tm="100000">
                                          <p:val>
                                            <p:strVal val="#ppt_x"/>
                                          </p:val>
                                        </p:tav>
                                      </p:tavLst>
                                    </p:anim>
                                    <p:anim calcmode="lin" valueType="num">
                                      <p:cBhvr additive="base">
                                        <p:cTn id="15"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6" fill="hold" nodeType="clickPar">
                      <p:stCondLst>
                        <p:cond delay="indefinite"/>
                      </p:stCondLst>
                      <p:childTnLst>
                        <p:par>
                          <p:cTn id="17" fill="hold" nodeType="afterGroup">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10"/>
                                        </p:tgtEl>
                                        <p:attrNameLst>
                                          <p:attrName>style.visibility</p:attrName>
                                        </p:attrNameLst>
                                      </p:cBhvr>
                                      <p:to>
                                        <p:strVal val="visible"/>
                                      </p:to>
                                    </p:set>
                                    <p:anim calcmode="lin" valueType="num">
                                      <p:cBhvr additive="base">
                                        <p:cTn id="20" dur="500" fill="hold"/>
                                        <p:tgtEl>
                                          <p:spTgt spid="10"/>
                                        </p:tgtEl>
                                        <p:attrNameLst>
                                          <p:attrName>ppt_x</p:attrName>
                                        </p:attrNameLst>
                                      </p:cBhvr>
                                      <p:tavLst>
                                        <p:tav tm="0">
                                          <p:val>
                                            <p:strVal val="#ppt_x"/>
                                          </p:val>
                                        </p:tav>
                                        <p:tav tm="100000">
                                          <p:val>
                                            <p:strVal val="#ppt_x"/>
                                          </p:val>
                                        </p:tav>
                                      </p:tavLst>
                                    </p:anim>
                                    <p:anim calcmode="lin" valueType="num">
                                      <p:cBhvr additive="base">
                                        <p:cTn id="21"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22" fill="hold" nodeType="clickPar">
                      <p:stCondLst>
                        <p:cond delay="indefinite"/>
                      </p:stCondLst>
                      <p:childTnLst>
                        <p:par>
                          <p:cTn id="23" fill="hold" nodeType="afterGroup">
                            <p:stCondLst>
                              <p:cond delay="0"/>
                            </p:stCondLst>
                            <p:childTnLst>
                              <p:par>
                                <p:cTn id="24" presetID="2" presetClass="entr" presetSubtype="4" fill="hold" grpId="0" nodeType="clickEffect">
                                  <p:stCondLst>
                                    <p:cond delay="0"/>
                                  </p:stCondLst>
                                  <p:childTnLst>
                                    <p:set>
                                      <p:cBhvr>
                                        <p:cTn id="25" dur="1" fill="hold">
                                          <p:stCondLst>
                                            <p:cond delay="0"/>
                                          </p:stCondLst>
                                        </p:cTn>
                                        <p:tgtEl>
                                          <p:spTgt spid="14"/>
                                        </p:tgtEl>
                                        <p:attrNameLst>
                                          <p:attrName>style.visibility</p:attrName>
                                        </p:attrNameLst>
                                      </p:cBhvr>
                                      <p:to>
                                        <p:strVal val="visible"/>
                                      </p:to>
                                    </p:set>
                                    <p:anim calcmode="lin" valueType="num">
                                      <p:cBhvr additive="base">
                                        <p:cTn id="26" dur="500" fill="hold"/>
                                        <p:tgtEl>
                                          <p:spTgt spid="14"/>
                                        </p:tgtEl>
                                        <p:attrNameLst>
                                          <p:attrName>ppt_x</p:attrName>
                                        </p:attrNameLst>
                                      </p:cBhvr>
                                      <p:tavLst>
                                        <p:tav tm="0">
                                          <p:val>
                                            <p:strVal val="#ppt_x"/>
                                          </p:val>
                                        </p:tav>
                                        <p:tav tm="100000">
                                          <p:val>
                                            <p:strVal val="#ppt_x"/>
                                          </p:val>
                                        </p:tav>
                                      </p:tavLst>
                                    </p:anim>
                                    <p:anim calcmode="lin" valueType="num">
                                      <p:cBhvr additive="base">
                                        <p:cTn id="27"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28" fill="hold" nodeType="clickPar">
                      <p:stCondLst>
                        <p:cond delay="indefinite"/>
                      </p:stCondLst>
                      <p:childTnLst>
                        <p:par>
                          <p:cTn id="29" fill="hold" nodeType="afterGroup">
                            <p:stCondLst>
                              <p:cond delay="0"/>
                            </p:stCondLst>
                            <p:childTnLst>
                              <p:par>
                                <p:cTn id="30" presetID="2" presetClass="entr" presetSubtype="4" fill="hold" grpId="0" nodeType="clickEffect">
                                  <p:stCondLst>
                                    <p:cond delay="0"/>
                                  </p:stCondLst>
                                  <p:childTnLst>
                                    <p:set>
                                      <p:cBhvr>
                                        <p:cTn id="31" dur="1" fill="hold">
                                          <p:stCondLst>
                                            <p:cond delay="0"/>
                                          </p:stCondLst>
                                        </p:cTn>
                                        <p:tgtEl>
                                          <p:spTgt spid="16"/>
                                        </p:tgtEl>
                                        <p:attrNameLst>
                                          <p:attrName>style.visibility</p:attrName>
                                        </p:attrNameLst>
                                      </p:cBhvr>
                                      <p:to>
                                        <p:strVal val="visible"/>
                                      </p:to>
                                    </p:set>
                                    <p:anim calcmode="lin" valueType="num">
                                      <p:cBhvr additive="base">
                                        <p:cTn id="32" dur="500" fill="hold"/>
                                        <p:tgtEl>
                                          <p:spTgt spid="16"/>
                                        </p:tgtEl>
                                        <p:attrNameLst>
                                          <p:attrName>ppt_x</p:attrName>
                                        </p:attrNameLst>
                                      </p:cBhvr>
                                      <p:tavLst>
                                        <p:tav tm="0">
                                          <p:val>
                                            <p:strVal val="#ppt_x"/>
                                          </p:val>
                                        </p:tav>
                                        <p:tav tm="100000">
                                          <p:val>
                                            <p:strVal val="#ppt_x"/>
                                          </p:val>
                                        </p:tav>
                                      </p:tavLst>
                                    </p:anim>
                                    <p:anim calcmode="lin" valueType="num">
                                      <p:cBhvr additive="base">
                                        <p:cTn id="33"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34" fill="hold" nodeType="clickPar">
                      <p:stCondLst>
                        <p:cond delay="indefinite"/>
                      </p:stCondLst>
                      <p:childTnLst>
                        <p:par>
                          <p:cTn id="35" fill="hold" nodeType="afterGroup">
                            <p:stCondLst>
                              <p:cond delay="0"/>
                            </p:stCondLst>
                            <p:childTnLst>
                              <p:par>
                                <p:cTn id="36" presetID="2" presetClass="entr" presetSubtype="4" fill="hold" grpId="0" nodeType="clickEffect">
                                  <p:stCondLst>
                                    <p:cond delay="0"/>
                                  </p:stCondLst>
                                  <p:childTnLst>
                                    <p:set>
                                      <p:cBhvr>
                                        <p:cTn id="37" dur="1" fill="hold">
                                          <p:stCondLst>
                                            <p:cond delay="0"/>
                                          </p:stCondLst>
                                        </p:cTn>
                                        <p:tgtEl>
                                          <p:spTgt spid="17"/>
                                        </p:tgtEl>
                                        <p:attrNameLst>
                                          <p:attrName>style.visibility</p:attrName>
                                        </p:attrNameLst>
                                      </p:cBhvr>
                                      <p:to>
                                        <p:strVal val="visible"/>
                                      </p:to>
                                    </p:set>
                                    <p:anim calcmode="lin" valueType="num">
                                      <p:cBhvr additive="base">
                                        <p:cTn id="38" dur="500" fill="hold"/>
                                        <p:tgtEl>
                                          <p:spTgt spid="17"/>
                                        </p:tgtEl>
                                        <p:attrNameLst>
                                          <p:attrName>ppt_x</p:attrName>
                                        </p:attrNameLst>
                                      </p:cBhvr>
                                      <p:tavLst>
                                        <p:tav tm="0">
                                          <p:val>
                                            <p:strVal val="#ppt_x"/>
                                          </p:val>
                                        </p:tav>
                                        <p:tav tm="100000">
                                          <p:val>
                                            <p:strVal val="#ppt_x"/>
                                          </p:val>
                                        </p:tav>
                                      </p:tavLst>
                                    </p:anim>
                                    <p:anim calcmode="lin" valueType="num">
                                      <p:cBhvr additive="base">
                                        <p:cTn id="39"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0" grpId="0"/>
      <p:bldP spid="14" grpId="0"/>
      <p:bldP spid="16" grpId="0"/>
      <p:bldP spid="17" grpId="0"/>
    </p:bldLst>
  </p:timing>
</p:sld>
</file>

<file path=ppt/slides/slide3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aphicFrame>
        <p:nvGraphicFramePr>
          <p:cNvPr id="5" name="Group 3"/>
          <p:cNvGraphicFramePr>
            <a:graphicFrameLocks noGrp="1"/>
          </p:cNvGraphicFramePr>
          <p:nvPr>
            <p:custDataLst>
              <p:tags r:id="rId2"/>
            </p:custDataLst>
          </p:nvPr>
        </p:nvGraphicFramePr>
        <p:xfrm>
          <a:off x="668924" y="1474432"/>
          <a:ext cx="9958794" cy="4533459"/>
        </p:xfrm>
        <a:graphic>
          <a:graphicData uri="http://schemas.openxmlformats.org/drawingml/2006/table">
            <a:tbl>
              <a:tblPr/>
              <a:tblGrid>
                <a:gridCol w="1298575"/>
                <a:gridCol w="1332032"/>
                <a:gridCol w="2072640"/>
                <a:gridCol w="1853565"/>
                <a:gridCol w="3401982"/>
              </a:tblGrid>
              <a:tr h="893367">
                <a:tc>
                  <a:txBody>
                    <a:bodyPr vert="horz" wrap="square"/>
                    <a:lstStyle>
                      <a:lvl1pPr marL="0" algn="l" defTabSz="914400" rtl="0" eaLnBrk="1" latinLnBrk="0" hangingPunct="1">
                        <a:defRPr sz="1800" kern="1200">
                          <a:solidFill>
                            <a:schemeClr val="tx1"/>
                          </a:solidFill>
                          <a:latin typeface="Arial"/>
                          <a:ea typeface="宋体" panose="02010600030101010101" pitchFamily="2" charset="-122"/>
                        </a:defRPr>
                      </a:lvl1pPr>
                      <a:lvl2pPr marL="457200" algn="l" defTabSz="914400" rtl="0" eaLnBrk="1" latinLnBrk="0" hangingPunct="1">
                        <a:defRPr sz="1800" kern="1200">
                          <a:solidFill>
                            <a:schemeClr val="tx1"/>
                          </a:solidFill>
                          <a:latin typeface="Arial"/>
                          <a:ea typeface="宋体" panose="02010600030101010101" pitchFamily="2" charset="-122"/>
                        </a:defRPr>
                      </a:lvl2pPr>
                      <a:lvl3pPr marL="914400" algn="l" defTabSz="914400" rtl="0" eaLnBrk="1" latinLnBrk="0" hangingPunct="1">
                        <a:defRPr sz="1800" kern="1200">
                          <a:solidFill>
                            <a:schemeClr val="tx1"/>
                          </a:solidFill>
                          <a:latin typeface="Arial"/>
                          <a:ea typeface="宋体" panose="02010600030101010101" pitchFamily="2" charset="-122"/>
                        </a:defRPr>
                      </a:lvl3pPr>
                      <a:lvl4pPr marL="1371600" algn="l" defTabSz="914400" rtl="0" eaLnBrk="1" latinLnBrk="0" hangingPunct="1">
                        <a:defRPr sz="1800" kern="1200">
                          <a:solidFill>
                            <a:schemeClr val="tx1"/>
                          </a:solidFill>
                          <a:latin typeface="Arial"/>
                          <a:ea typeface="宋体" panose="02010600030101010101" pitchFamily="2" charset="-122"/>
                        </a:defRPr>
                      </a:lvl4pPr>
                      <a:lvl5pPr marL="1828800" algn="l" defTabSz="914400" rtl="0" eaLnBrk="1" latinLnBrk="0" hangingPunct="1">
                        <a:defRPr sz="1800" kern="1200">
                          <a:solidFill>
                            <a:schemeClr val="tx1"/>
                          </a:solidFill>
                          <a:latin typeface="Arial"/>
                          <a:ea typeface="宋体" panose="02010600030101010101" pitchFamily="2" charset="-122"/>
                        </a:defRPr>
                      </a:lvl5pPr>
                      <a:lvl6pPr marL="2286000" algn="l" defTabSz="914400" rtl="0" eaLnBrk="1" latinLnBrk="0" hangingPunct="1">
                        <a:defRPr sz="1800" kern="1200">
                          <a:solidFill>
                            <a:schemeClr val="tx1"/>
                          </a:solidFill>
                          <a:latin typeface="Arial"/>
                          <a:ea typeface="宋体" panose="02010600030101010101" pitchFamily="2" charset="-122"/>
                        </a:defRPr>
                      </a:lvl6pPr>
                      <a:lvl7pPr marL="2743200" algn="l" defTabSz="914400" rtl="0" eaLnBrk="1" latinLnBrk="0" hangingPunct="1">
                        <a:defRPr sz="1800" kern="1200">
                          <a:solidFill>
                            <a:schemeClr val="tx1"/>
                          </a:solidFill>
                          <a:latin typeface="Arial"/>
                          <a:ea typeface="宋体" panose="02010600030101010101" pitchFamily="2" charset="-122"/>
                        </a:defRPr>
                      </a:lvl7pPr>
                      <a:lvl8pPr marL="3200400" algn="l" defTabSz="914400" rtl="0" eaLnBrk="1" latinLnBrk="0" hangingPunct="1">
                        <a:defRPr sz="1800" kern="1200">
                          <a:solidFill>
                            <a:schemeClr val="tx1"/>
                          </a:solidFill>
                          <a:latin typeface="Arial"/>
                          <a:ea typeface="宋体" panose="02010600030101010101" pitchFamily="2" charset="-122"/>
                        </a:defRPr>
                      </a:lvl8pPr>
                      <a:lvl9pPr marL="3657600" algn="l" defTabSz="914400" rtl="0" eaLnBrk="1" latinLnBrk="0" hangingPunct="1">
                        <a:defRPr sz="1800" kern="1200">
                          <a:solidFill>
                            <a:schemeClr val="tx1"/>
                          </a:solidFill>
                          <a:latin typeface="Arial"/>
                          <a:ea typeface="宋体" panose="02010600030101010101" pitchFamily="2" charset="-122"/>
                        </a:defRPr>
                      </a:lvl9pPr>
                    </a:lstStyle>
                    <a:p>
                      <a:pPr marL="0" marR="0" lvl="0" indent="0" algn="ctr" defTabSz="914400" rtl="0" eaLnBrk="0" fontAlgn="base" latinLnBrk="0" hangingPunct="0">
                        <a:lnSpc>
                          <a:spcPct val="100000"/>
                        </a:lnSpc>
                        <a:spcBef>
                          <a:spcPct val="20000"/>
                        </a:spcBef>
                        <a:spcAft>
                          <a:spcPct val="0"/>
                        </a:spcAft>
                        <a:buClr>
                          <a:schemeClr val="accent1"/>
                        </a:buClr>
                        <a:buSzPct val="65000"/>
                        <a:buFont typeface="Wingdings" panose="05000000000000000000" pitchFamily="2" charset="2"/>
                        <a:buNone/>
                      </a:pPr>
                      <a:r>
                        <a:rPr kumimoji="0" lang="zh-CN" altLang="en-US" sz="2400" b="1" i="0" u="none" strike="noStrike" cap="none" normalizeH="0" baseline="0">
                          <a:ln>
                            <a:noFill/>
                          </a:ln>
                          <a:solidFill>
                            <a:srgbClr val="FFFFFF"/>
                          </a:solidFill>
                          <a:effectLst/>
                          <a:latin typeface="Calibri" panose="020f0502020204030204" pitchFamily="34" charset="0"/>
                          <a:ea typeface="宋体" panose="02010600030101010101" pitchFamily="2" charset="-122"/>
                        </a:rPr>
                        <a:t>国家</a:t>
                      </a:r>
                    </a:p>
                  </a:txBody>
                  <a:tcPr marT="45722" marB="45722" anchor="ctr"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38100" cap="flat" cmpd="sng" algn="ctr">
                      <a:solidFill>
                        <a:srgbClr val="FFFFFF"/>
                      </a:solidFill>
                      <a:prstDash val="solid"/>
                      <a:round/>
                      <a:headEnd type="none" w="med" len="med"/>
                      <a:tailEnd type="none" w="med" len="med"/>
                    </a:lnB>
                    <a:lnTlToBr>
                      <a:noFill/>
                    </a:lnTlToBr>
                    <a:lnBlToTr>
                      <a:noFill/>
                    </a:lnBlToTr>
                    <a:solidFill>
                      <a:srgbClr val="4F81BD"/>
                    </a:solidFill>
                  </a:tcPr>
                </a:tc>
                <a:tc>
                  <a:txBody>
                    <a:bodyPr vert="horz" wrap="square"/>
                    <a:lstStyle>
                      <a:lvl1pPr marL="0" algn="l" defTabSz="914400" rtl="0" eaLnBrk="1" latinLnBrk="0" hangingPunct="1">
                        <a:defRPr sz="1800" kern="1200">
                          <a:solidFill>
                            <a:schemeClr val="tx1"/>
                          </a:solidFill>
                          <a:latin typeface="Arial"/>
                          <a:ea typeface="宋体" panose="02010600030101010101" pitchFamily="2" charset="-122"/>
                        </a:defRPr>
                      </a:lvl1pPr>
                      <a:lvl2pPr marL="457200" algn="l" defTabSz="914400" rtl="0" eaLnBrk="1" latinLnBrk="0" hangingPunct="1">
                        <a:defRPr sz="1800" kern="1200">
                          <a:solidFill>
                            <a:schemeClr val="tx1"/>
                          </a:solidFill>
                          <a:latin typeface="Arial"/>
                          <a:ea typeface="宋体" panose="02010600030101010101" pitchFamily="2" charset="-122"/>
                        </a:defRPr>
                      </a:lvl2pPr>
                      <a:lvl3pPr marL="914400" algn="l" defTabSz="914400" rtl="0" eaLnBrk="1" latinLnBrk="0" hangingPunct="1">
                        <a:defRPr sz="1800" kern="1200">
                          <a:solidFill>
                            <a:schemeClr val="tx1"/>
                          </a:solidFill>
                          <a:latin typeface="Arial"/>
                          <a:ea typeface="宋体" panose="02010600030101010101" pitchFamily="2" charset="-122"/>
                        </a:defRPr>
                      </a:lvl3pPr>
                      <a:lvl4pPr marL="1371600" algn="l" defTabSz="914400" rtl="0" eaLnBrk="1" latinLnBrk="0" hangingPunct="1">
                        <a:defRPr sz="1800" kern="1200">
                          <a:solidFill>
                            <a:schemeClr val="tx1"/>
                          </a:solidFill>
                          <a:latin typeface="Arial"/>
                          <a:ea typeface="宋体" panose="02010600030101010101" pitchFamily="2" charset="-122"/>
                        </a:defRPr>
                      </a:lvl4pPr>
                      <a:lvl5pPr marL="1828800" algn="l" defTabSz="914400" rtl="0" eaLnBrk="1" latinLnBrk="0" hangingPunct="1">
                        <a:defRPr sz="1800" kern="1200">
                          <a:solidFill>
                            <a:schemeClr val="tx1"/>
                          </a:solidFill>
                          <a:latin typeface="Arial"/>
                          <a:ea typeface="宋体" panose="02010600030101010101" pitchFamily="2" charset="-122"/>
                        </a:defRPr>
                      </a:lvl5pPr>
                      <a:lvl6pPr marL="2286000" algn="l" defTabSz="914400" rtl="0" eaLnBrk="1" latinLnBrk="0" hangingPunct="1">
                        <a:defRPr sz="1800" kern="1200">
                          <a:solidFill>
                            <a:schemeClr val="tx1"/>
                          </a:solidFill>
                          <a:latin typeface="Arial"/>
                          <a:ea typeface="宋体" panose="02010600030101010101" pitchFamily="2" charset="-122"/>
                        </a:defRPr>
                      </a:lvl6pPr>
                      <a:lvl7pPr marL="2743200" algn="l" defTabSz="914400" rtl="0" eaLnBrk="1" latinLnBrk="0" hangingPunct="1">
                        <a:defRPr sz="1800" kern="1200">
                          <a:solidFill>
                            <a:schemeClr val="tx1"/>
                          </a:solidFill>
                          <a:latin typeface="Arial"/>
                          <a:ea typeface="宋体" panose="02010600030101010101" pitchFamily="2" charset="-122"/>
                        </a:defRPr>
                      </a:lvl7pPr>
                      <a:lvl8pPr marL="3200400" algn="l" defTabSz="914400" rtl="0" eaLnBrk="1" latinLnBrk="0" hangingPunct="1">
                        <a:defRPr sz="1800" kern="1200">
                          <a:solidFill>
                            <a:schemeClr val="tx1"/>
                          </a:solidFill>
                          <a:latin typeface="Arial"/>
                          <a:ea typeface="宋体" panose="02010600030101010101" pitchFamily="2" charset="-122"/>
                        </a:defRPr>
                      </a:lvl8pPr>
                      <a:lvl9pPr marL="3657600" algn="l" defTabSz="914400" rtl="0" eaLnBrk="1" latinLnBrk="0" hangingPunct="1">
                        <a:defRPr sz="1800" kern="1200">
                          <a:solidFill>
                            <a:schemeClr val="tx1"/>
                          </a:solidFill>
                          <a:latin typeface="Arial"/>
                          <a:ea typeface="宋体" panose="02010600030101010101" pitchFamily="2" charset="-122"/>
                        </a:defRPr>
                      </a:lvl9pPr>
                    </a:lstStyle>
                    <a:p>
                      <a:pPr marL="0" marR="0" lvl="0" indent="0" algn="ctr" defTabSz="914400" rtl="0" eaLnBrk="0" fontAlgn="base" latinLnBrk="0" hangingPunct="0">
                        <a:lnSpc>
                          <a:spcPct val="100000"/>
                        </a:lnSpc>
                        <a:spcBef>
                          <a:spcPct val="20000"/>
                        </a:spcBef>
                        <a:spcAft>
                          <a:spcPct val="0"/>
                        </a:spcAft>
                        <a:buClr>
                          <a:schemeClr val="accent1"/>
                        </a:buClr>
                        <a:buSzPct val="65000"/>
                        <a:buFont typeface="Wingdings" panose="05000000000000000000" pitchFamily="2" charset="2"/>
                        <a:buNone/>
                      </a:pPr>
                      <a:r>
                        <a:rPr kumimoji="0" lang="zh-CN" altLang="en-US" sz="2400" b="1" i="0" u="none" strike="noStrike" cap="none" normalizeH="0" baseline="0">
                          <a:ln>
                            <a:noFill/>
                          </a:ln>
                          <a:solidFill>
                            <a:srgbClr val="FFFFFF"/>
                          </a:solidFill>
                          <a:effectLst/>
                          <a:latin typeface="Calibri" panose="020f0502020204030204" pitchFamily="34" charset="0"/>
                          <a:ea typeface="宋体" panose="02010600030101010101" pitchFamily="2" charset="-122"/>
                        </a:rPr>
                        <a:t>殖民国</a:t>
                      </a:r>
                    </a:p>
                  </a:txBody>
                  <a:tcPr marT="45722" marB="45722" anchor="ctr"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38100" cap="flat" cmpd="sng" algn="ctr">
                      <a:solidFill>
                        <a:srgbClr val="FFFFFF"/>
                      </a:solidFill>
                      <a:prstDash val="solid"/>
                      <a:round/>
                      <a:headEnd type="none" w="med" len="med"/>
                      <a:tailEnd type="none" w="med" len="med"/>
                    </a:lnB>
                    <a:lnTlToBr>
                      <a:noFill/>
                    </a:lnTlToBr>
                    <a:lnBlToTr>
                      <a:noFill/>
                    </a:lnBlToTr>
                    <a:solidFill>
                      <a:srgbClr val="4F81BD"/>
                    </a:solidFill>
                  </a:tcPr>
                </a:tc>
                <a:tc>
                  <a:txBody>
                    <a:bodyPr vert="horz" wrap="square"/>
                    <a:lstStyle>
                      <a:lvl1pPr marL="0" algn="l" defTabSz="914400" rtl="0" eaLnBrk="1" latinLnBrk="0" hangingPunct="1">
                        <a:defRPr sz="1800" kern="1200">
                          <a:solidFill>
                            <a:schemeClr val="tx1"/>
                          </a:solidFill>
                          <a:latin typeface="Arial"/>
                          <a:ea typeface="宋体" panose="02010600030101010101" pitchFamily="2" charset="-122"/>
                        </a:defRPr>
                      </a:lvl1pPr>
                      <a:lvl2pPr marL="457200" algn="l" defTabSz="914400" rtl="0" eaLnBrk="1" latinLnBrk="0" hangingPunct="1">
                        <a:defRPr sz="1800" kern="1200">
                          <a:solidFill>
                            <a:schemeClr val="tx1"/>
                          </a:solidFill>
                          <a:latin typeface="Arial"/>
                          <a:ea typeface="宋体" panose="02010600030101010101" pitchFamily="2" charset="-122"/>
                        </a:defRPr>
                      </a:lvl2pPr>
                      <a:lvl3pPr marL="914400" algn="l" defTabSz="914400" rtl="0" eaLnBrk="1" latinLnBrk="0" hangingPunct="1">
                        <a:defRPr sz="1800" kern="1200">
                          <a:solidFill>
                            <a:schemeClr val="tx1"/>
                          </a:solidFill>
                          <a:latin typeface="Arial"/>
                          <a:ea typeface="宋体" panose="02010600030101010101" pitchFamily="2" charset="-122"/>
                        </a:defRPr>
                      </a:lvl3pPr>
                      <a:lvl4pPr marL="1371600" algn="l" defTabSz="914400" rtl="0" eaLnBrk="1" latinLnBrk="0" hangingPunct="1">
                        <a:defRPr sz="1800" kern="1200">
                          <a:solidFill>
                            <a:schemeClr val="tx1"/>
                          </a:solidFill>
                          <a:latin typeface="Arial"/>
                          <a:ea typeface="宋体" panose="02010600030101010101" pitchFamily="2" charset="-122"/>
                        </a:defRPr>
                      </a:lvl4pPr>
                      <a:lvl5pPr marL="1828800" algn="l" defTabSz="914400" rtl="0" eaLnBrk="1" latinLnBrk="0" hangingPunct="1">
                        <a:defRPr sz="1800" kern="1200">
                          <a:solidFill>
                            <a:schemeClr val="tx1"/>
                          </a:solidFill>
                          <a:latin typeface="Arial"/>
                          <a:ea typeface="宋体" panose="02010600030101010101" pitchFamily="2" charset="-122"/>
                        </a:defRPr>
                      </a:lvl5pPr>
                      <a:lvl6pPr marL="2286000" algn="l" defTabSz="914400" rtl="0" eaLnBrk="1" latinLnBrk="0" hangingPunct="1">
                        <a:defRPr sz="1800" kern="1200">
                          <a:solidFill>
                            <a:schemeClr val="tx1"/>
                          </a:solidFill>
                          <a:latin typeface="Arial"/>
                          <a:ea typeface="宋体" panose="02010600030101010101" pitchFamily="2" charset="-122"/>
                        </a:defRPr>
                      </a:lvl6pPr>
                      <a:lvl7pPr marL="2743200" algn="l" defTabSz="914400" rtl="0" eaLnBrk="1" latinLnBrk="0" hangingPunct="1">
                        <a:defRPr sz="1800" kern="1200">
                          <a:solidFill>
                            <a:schemeClr val="tx1"/>
                          </a:solidFill>
                          <a:latin typeface="Arial"/>
                          <a:ea typeface="宋体" panose="02010600030101010101" pitchFamily="2" charset="-122"/>
                        </a:defRPr>
                      </a:lvl7pPr>
                      <a:lvl8pPr marL="3200400" algn="l" defTabSz="914400" rtl="0" eaLnBrk="1" latinLnBrk="0" hangingPunct="1">
                        <a:defRPr sz="1800" kern="1200">
                          <a:solidFill>
                            <a:schemeClr val="tx1"/>
                          </a:solidFill>
                          <a:latin typeface="Arial"/>
                          <a:ea typeface="宋体" panose="02010600030101010101" pitchFamily="2" charset="-122"/>
                        </a:defRPr>
                      </a:lvl8pPr>
                      <a:lvl9pPr marL="3657600" algn="l" defTabSz="914400" rtl="0" eaLnBrk="1" latinLnBrk="0" hangingPunct="1">
                        <a:defRPr sz="1800" kern="1200">
                          <a:solidFill>
                            <a:schemeClr val="tx1"/>
                          </a:solidFill>
                          <a:latin typeface="Arial"/>
                          <a:ea typeface="宋体" panose="02010600030101010101" pitchFamily="2" charset="-122"/>
                        </a:defRPr>
                      </a:lvl9pPr>
                    </a:lstStyle>
                    <a:p>
                      <a:pPr marL="0" marR="0" lvl="0" indent="0" algn="ctr" defTabSz="914400" rtl="0" eaLnBrk="0" fontAlgn="base" latinLnBrk="0" hangingPunct="0">
                        <a:lnSpc>
                          <a:spcPct val="100000"/>
                        </a:lnSpc>
                        <a:spcBef>
                          <a:spcPct val="20000"/>
                        </a:spcBef>
                        <a:spcAft>
                          <a:spcPct val="0"/>
                        </a:spcAft>
                        <a:buClr>
                          <a:schemeClr val="accent1"/>
                        </a:buClr>
                        <a:buSzPct val="65000"/>
                        <a:buFont typeface="Wingdings" panose="05000000000000000000" pitchFamily="2" charset="2"/>
                        <a:buNone/>
                      </a:pPr>
                      <a:r>
                        <a:rPr kumimoji="0" lang="zh-CN" altLang="en-US" sz="2400" b="1" i="0" u="none" strike="noStrike" cap="none" normalizeH="0" baseline="0">
                          <a:ln>
                            <a:noFill/>
                          </a:ln>
                          <a:solidFill>
                            <a:srgbClr val="FFFFFF"/>
                          </a:solidFill>
                          <a:effectLst/>
                          <a:latin typeface="Calibri" panose="020f0502020204030204" pitchFamily="34" charset="0"/>
                          <a:ea typeface="宋体" panose="02010600030101010101" pitchFamily="2" charset="-122"/>
                        </a:rPr>
                        <a:t>动员手段</a:t>
                      </a:r>
                    </a:p>
                  </a:txBody>
                  <a:tcPr marT="45722" marB="45722" anchor="ctr"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38100" cap="flat" cmpd="sng" algn="ctr">
                      <a:solidFill>
                        <a:srgbClr val="FFFFFF"/>
                      </a:solidFill>
                      <a:prstDash val="solid"/>
                      <a:round/>
                      <a:headEnd type="none" w="med" len="med"/>
                      <a:tailEnd type="none" w="med" len="med"/>
                    </a:lnB>
                    <a:lnTlToBr>
                      <a:noFill/>
                    </a:lnTlToBr>
                    <a:lnBlToTr>
                      <a:noFill/>
                    </a:lnBlToTr>
                    <a:solidFill>
                      <a:srgbClr val="4F81BD"/>
                    </a:solidFill>
                  </a:tcPr>
                </a:tc>
                <a:tc>
                  <a:txBody>
                    <a:bodyPr vert="horz" wrap="square"/>
                    <a:lstStyle>
                      <a:lvl1pPr marL="0" algn="l" defTabSz="914400" rtl="0" eaLnBrk="1" latinLnBrk="0" hangingPunct="1">
                        <a:defRPr sz="1800" kern="1200">
                          <a:solidFill>
                            <a:schemeClr val="tx1"/>
                          </a:solidFill>
                          <a:latin typeface="Arial"/>
                          <a:ea typeface="宋体" panose="02010600030101010101" pitchFamily="2" charset="-122"/>
                        </a:defRPr>
                      </a:lvl1pPr>
                      <a:lvl2pPr marL="457200" algn="l" defTabSz="914400" rtl="0" eaLnBrk="1" latinLnBrk="0" hangingPunct="1">
                        <a:defRPr sz="1800" kern="1200">
                          <a:solidFill>
                            <a:schemeClr val="tx1"/>
                          </a:solidFill>
                          <a:latin typeface="Arial"/>
                          <a:ea typeface="宋体" panose="02010600030101010101" pitchFamily="2" charset="-122"/>
                        </a:defRPr>
                      </a:lvl2pPr>
                      <a:lvl3pPr marL="914400" algn="l" defTabSz="914400" rtl="0" eaLnBrk="1" latinLnBrk="0" hangingPunct="1">
                        <a:defRPr sz="1800" kern="1200">
                          <a:solidFill>
                            <a:schemeClr val="tx1"/>
                          </a:solidFill>
                          <a:latin typeface="Arial"/>
                          <a:ea typeface="宋体" panose="02010600030101010101" pitchFamily="2" charset="-122"/>
                        </a:defRPr>
                      </a:lvl3pPr>
                      <a:lvl4pPr marL="1371600" algn="l" defTabSz="914400" rtl="0" eaLnBrk="1" latinLnBrk="0" hangingPunct="1">
                        <a:defRPr sz="1800" kern="1200">
                          <a:solidFill>
                            <a:schemeClr val="tx1"/>
                          </a:solidFill>
                          <a:latin typeface="Arial"/>
                          <a:ea typeface="宋体" panose="02010600030101010101" pitchFamily="2" charset="-122"/>
                        </a:defRPr>
                      </a:lvl4pPr>
                      <a:lvl5pPr marL="1828800" algn="l" defTabSz="914400" rtl="0" eaLnBrk="1" latinLnBrk="0" hangingPunct="1">
                        <a:defRPr sz="1800" kern="1200">
                          <a:solidFill>
                            <a:schemeClr val="tx1"/>
                          </a:solidFill>
                          <a:latin typeface="Arial"/>
                          <a:ea typeface="宋体" panose="02010600030101010101" pitchFamily="2" charset="-122"/>
                        </a:defRPr>
                      </a:lvl5pPr>
                      <a:lvl6pPr marL="2286000" algn="l" defTabSz="914400" rtl="0" eaLnBrk="1" latinLnBrk="0" hangingPunct="1">
                        <a:defRPr sz="1800" kern="1200">
                          <a:solidFill>
                            <a:schemeClr val="tx1"/>
                          </a:solidFill>
                          <a:latin typeface="Arial"/>
                          <a:ea typeface="宋体" panose="02010600030101010101" pitchFamily="2" charset="-122"/>
                        </a:defRPr>
                      </a:lvl6pPr>
                      <a:lvl7pPr marL="2743200" algn="l" defTabSz="914400" rtl="0" eaLnBrk="1" latinLnBrk="0" hangingPunct="1">
                        <a:defRPr sz="1800" kern="1200">
                          <a:solidFill>
                            <a:schemeClr val="tx1"/>
                          </a:solidFill>
                          <a:latin typeface="Arial"/>
                          <a:ea typeface="宋体" panose="02010600030101010101" pitchFamily="2" charset="-122"/>
                        </a:defRPr>
                      </a:lvl7pPr>
                      <a:lvl8pPr marL="3200400" algn="l" defTabSz="914400" rtl="0" eaLnBrk="1" latinLnBrk="0" hangingPunct="1">
                        <a:defRPr sz="1800" kern="1200">
                          <a:solidFill>
                            <a:schemeClr val="tx1"/>
                          </a:solidFill>
                          <a:latin typeface="Arial"/>
                          <a:ea typeface="宋体" panose="02010600030101010101" pitchFamily="2" charset="-122"/>
                        </a:defRPr>
                      </a:lvl8pPr>
                      <a:lvl9pPr marL="3657600" algn="l" defTabSz="914400" rtl="0" eaLnBrk="1" latinLnBrk="0" hangingPunct="1">
                        <a:defRPr sz="1800" kern="1200">
                          <a:solidFill>
                            <a:schemeClr val="tx1"/>
                          </a:solidFill>
                          <a:latin typeface="Arial"/>
                          <a:ea typeface="宋体" panose="02010600030101010101" pitchFamily="2" charset="-122"/>
                        </a:defRPr>
                      </a:lvl9pPr>
                    </a:lstStyle>
                    <a:p>
                      <a:pPr marL="0" marR="0" lvl="0" indent="0" algn="ctr" defTabSz="914400" rtl="0" eaLnBrk="0" fontAlgn="base" latinLnBrk="0" hangingPunct="0">
                        <a:lnSpc>
                          <a:spcPct val="100000"/>
                        </a:lnSpc>
                        <a:spcBef>
                          <a:spcPct val="20000"/>
                        </a:spcBef>
                        <a:spcAft>
                          <a:spcPct val="0"/>
                        </a:spcAft>
                        <a:buClr>
                          <a:schemeClr val="accent1"/>
                        </a:buClr>
                        <a:buSzPct val="65000"/>
                        <a:buFont typeface="Wingdings" panose="05000000000000000000" pitchFamily="2" charset="2"/>
                        <a:buNone/>
                      </a:pPr>
                      <a:r>
                        <a:rPr kumimoji="0" lang="zh-CN" altLang="en-US" sz="2400" b="1" i="0" u="none" strike="noStrike" cap="none" normalizeH="0" baseline="0">
                          <a:ln>
                            <a:noFill/>
                          </a:ln>
                          <a:solidFill>
                            <a:srgbClr val="FFFFFF"/>
                          </a:solidFill>
                          <a:effectLst/>
                          <a:latin typeface="Calibri" panose="020f0502020204030204" pitchFamily="34" charset="0"/>
                          <a:ea typeface="宋体" panose="02010600030101010101" pitchFamily="2" charset="-122"/>
                        </a:rPr>
                        <a:t>斗争形式</a:t>
                      </a:r>
                    </a:p>
                  </a:txBody>
                  <a:tcPr marT="45722" marB="45722" anchor="ctr"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38100" cap="flat" cmpd="sng" algn="ctr">
                      <a:solidFill>
                        <a:srgbClr val="FFFFFF"/>
                      </a:solidFill>
                      <a:prstDash val="solid"/>
                      <a:round/>
                      <a:headEnd type="none" w="med" len="med"/>
                      <a:tailEnd type="none" w="med" len="med"/>
                    </a:lnB>
                    <a:lnTlToBr>
                      <a:noFill/>
                    </a:lnTlToBr>
                    <a:lnBlToTr>
                      <a:noFill/>
                    </a:lnBlToTr>
                    <a:solidFill>
                      <a:srgbClr val="4F81BD"/>
                    </a:solidFill>
                  </a:tcPr>
                </a:tc>
                <a:tc>
                  <a:txBody>
                    <a:bodyPr vert="horz" wrap="square"/>
                    <a:lstStyle>
                      <a:lvl1pPr marL="0" algn="l" defTabSz="914400" rtl="0" eaLnBrk="1" latinLnBrk="0" hangingPunct="1">
                        <a:defRPr sz="1800" kern="1200">
                          <a:solidFill>
                            <a:schemeClr val="tx1"/>
                          </a:solidFill>
                          <a:latin typeface="Arial"/>
                          <a:ea typeface="宋体" panose="02010600030101010101" pitchFamily="2" charset="-122"/>
                        </a:defRPr>
                      </a:lvl1pPr>
                      <a:lvl2pPr marL="457200" algn="l" defTabSz="914400" rtl="0" eaLnBrk="1" latinLnBrk="0" hangingPunct="1">
                        <a:defRPr sz="1800" kern="1200">
                          <a:solidFill>
                            <a:schemeClr val="tx1"/>
                          </a:solidFill>
                          <a:latin typeface="Arial"/>
                          <a:ea typeface="宋体" panose="02010600030101010101" pitchFamily="2" charset="-122"/>
                        </a:defRPr>
                      </a:lvl2pPr>
                      <a:lvl3pPr marL="914400" algn="l" defTabSz="914400" rtl="0" eaLnBrk="1" latinLnBrk="0" hangingPunct="1">
                        <a:defRPr sz="1800" kern="1200">
                          <a:solidFill>
                            <a:schemeClr val="tx1"/>
                          </a:solidFill>
                          <a:latin typeface="Arial"/>
                          <a:ea typeface="宋体" panose="02010600030101010101" pitchFamily="2" charset="-122"/>
                        </a:defRPr>
                      </a:lvl3pPr>
                      <a:lvl4pPr marL="1371600" algn="l" defTabSz="914400" rtl="0" eaLnBrk="1" latinLnBrk="0" hangingPunct="1">
                        <a:defRPr sz="1800" kern="1200">
                          <a:solidFill>
                            <a:schemeClr val="tx1"/>
                          </a:solidFill>
                          <a:latin typeface="Arial"/>
                          <a:ea typeface="宋体" panose="02010600030101010101" pitchFamily="2" charset="-122"/>
                        </a:defRPr>
                      </a:lvl4pPr>
                      <a:lvl5pPr marL="1828800" algn="l" defTabSz="914400" rtl="0" eaLnBrk="1" latinLnBrk="0" hangingPunct="1">
                        <a:defRPr sz="1800" kern="1200">
                          <a:solidFill>
                            <a:schemeClr val="tx1"/>
                          </a:solidFill>
                          <a:latin typeface="Arial"/>
                          <a:ea typeface="宋体" panose="02010600030101010101" pitchFamily="2" charset="-122"/>
                        </a:defRPr>
                      </a:lvl5pPr>
                      <a:lvl6pPr marL="2286000" algn="l" defTabSz="914400" rtl="0" eaLnBrk="1" latinLnBrk="0" hangingPunct="1">
                        <a:defRPr sz="1800" kern="1200">
                          <a:solidFill>
                            <a:schemeClr val="tx1"/>
                          </a:solidFill>
                          <a:latin typeface="Arial"/>
                          <a:ea typeface="宋体" panose="02010600030101010101" pitchFamily="2" charset="-122"/>
                        </a:defRPr>
                      </a:lvl6pPr>
                      <a:lvl7pPr marL="2743200" algn="l" defTabSz="914400" rtl="0" eaLnBrk="1" latinLnBrk="0" hangingPunct="1">
                        <a:defRPr sz="1800" kern="1200">
                          <a:solidFill>
                            <a:schemeClr val="tx1"/>
                          </a:solidFill>
                          <a:latin typeface="Arial"/>
                          <a:ea typeface="宋体" panose="02010600030101010101" pitchFamily="2" charset="-122"/>
                        </a:defRPr>
                      </a:lvl7pPr>
                      <a:lvl8pPr marL="3200400" algn="l" defTabSz="914400" rtl="0" eaLnBrk="1" latinLnBrk="0" hangingPunct="1">
                        <a:defRPr sz="1800" kern="1200">
                          <a:solidFill>
                            <a:schemeClr val="tx1"/>
                          </a:solidFill>
                          <a:latin typeface="Arial"/>
                          <a:ea typeface="宋体" panose="02010600030101010101" pitchFamily="2" charset="-122"/>
                        </a:defRPr>
                      </a:lvl8pPr>
                      <a:lvl9pPr marL="3657600" algn="l" defTabSz="914400" rtl="0" eaLnBrk="1" latinLnBrk="0" hangingPunct="1">
                        <a:defRPr sz="1800" kern="1200">
                          <a:solidFill>
                            <a:schemeClr val="tx1"/>
                          </a:solidFill>
                          <a:latin typeface="Arial"/>
                          <a:ea typeface="宋体" panose="02010600030101010101" pitchFamily="2" charset="-122"/>
                        </a:defRPr>
                      </a:lvl9pPr>
                    </a:lstStyle>
                    <a:p>
                      <a:pPr marL="0" marR="0" lvl="0" indent="0" algn="ctr" defTabSz="914400" rtl="0" eaLnBrk="0" fontAlgn="base" latinLnBrk="0" hangingPunct="0">
                        <a:lnSpc>
                          <a:spcPct val="100000"/>
                        </a:lnSpc>
                        <a:spcBef>
                          <a:spcPct val="20000"/>
                        </a:spcBef>
                        <a:spcAft>
                          <a:spcPct val="0"/>
                        </a:spcAft>
                        <a:buClr>
                          <a:schemeClr val="accent1"/>
                        </a:buClr>
                        <a:buSzPct val="65000"/>
                        <a:buFont typeface="Wingdings" panose="05000000000000000000" pitchFamily="2" charset="2"/>
                        <a:buNone/>
                      </a:pPr>
                      <a:r>
                        <a:rPr kumimoji="0" lang="zh-CN" altLang="en-US" sz="2400" b="1" i="0" u="none" strike="noStrike" cap="none" normalizeH="0" baseline="0">
                          <a:ln>
                            <a:noFill/>
                          </a:ln>
                          <a:solidFill>
                            <a:srgbClr val="FFFFFF"/>
                          </a:solidFill>
                          <a:effectLst/>
                          <a:latin typeface="Calibri" panose="020f0502020204030204" pitchFamily="34" charset="0"/>
                          <a:ea typeface="宋体" panose="02010600030101010101" pitchFamily="2" charset="-122"/>
                        </a:rPr>
                        <a:t>结果</a:t>
                      </a:r>
                    </a:p>
                  </a:txBody>
                  <a:tcPr marT="45722" marB="45722" anchor="ctr"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38100" cap="flat" cmpd="sng" algn="ctr">
                      <a:solidFill>
                        <a:srgbClr val="FFFFFF"/>
                      </a:solidFill>
                      <a:prstDash val="solid"/>
                      <a:round/>
                      <a:headEnd type="none" w="med" len="med"/>
                      <a:tailEnd type="none" w="med" len="med"/>
                    </a:lnB>
                    <a:lnTlToBr>
                      <a:noFill/>
                    </a:lnTlToBr>
                    <a:lnBlToTr>
                      <a:noFill/>
                    </a:lnBlToTr>
                    <a:solidFill>
                      <a:srgbClr val="4F81BD"/>
                    </a:solidFill>
                  </a:tcPr>
                </a:tc>
              </a:tr>
              <a:tr h="1189085">
                <a:tc>
                  <a:txBody>
                    <a:bodyPr vert="horz" wrap="square"/>
                    <a:lstStyle>
                      <a:lvl1pPr marL="0" algn="l" defTabSz="914400" rtl="0" eaLnBrk="1" latinLnBrk="0" hangingPunct="1">
                        <a:defRPr sz="1800" kern="1200">
                          <a:solidFill>
                            <a:schemeClr val="tx1"/>
                          </a:solidFill>
                          <a:latin typeface="Arial"/>
                          <a:ea typeface="宋体" panose="02010600030101010101" pitchFamily="2" charset="-122"/>
                        </a:defRPr>
                      </a:lvl1pPr>
                      <a:lvl2pPr marL="457200" algn="l" defTabSz="914400" rtl="0" eaLnBrk="1" latinLnBrk="0" hangingPunct="1">
                        <a:defRPr sz="1800" kern="1200">
                          <a:solidFill>
                            <a:schemeClr val="tx1"/>
                          </a:solidFill>
                          <a:latin typeface="Arial"/>
                          <a:ea typeface="宋体" panose="02010600030101010101" pitchFamily="2" charset="-122"/>
                        </a:defRPr>
                      </a:lvl2pPr>
                      <a:lvl3pPr marL="914400" algn="l" defTabSz="914400" rtl="0" eaLnBrk="1" latinLnBrk="0" hangingPunct="1">
                        <a:defRPr sz="1800" kern="1200">
                          <a:solidFill>
                            <a:schemeClr val="tx1"/>
                          </a:solidFill>
                          <a:latin typeface="Arial"/>
                          <a:ea typeface="宋体" panose="02010600030101010101" pitchFamily="2" charset="-122"/>
                        </a:defRPr>
                      </a:lvl3pPr>
                      <a:lvl4pPr marL="1371600" algn="l" defTabSz="914400" rtl="0" eaLnBrk="1" latinLnBrk="0" hangingPunct="1">
                        <a:defRPr sz="1800" kern="1200">
                          <a:solidFill>
                            <a:schemeClr val="tx1"/>
                          </a:solidFill>
                          <a:latin typeface="Arial"/>
                          <a:ea typeface="宋体" panose="02010600030101010101" pitchFamily="2" charset="-122"/>
                        </a:defRPr>
                      </a:lvl4pPr>
                      <a:lvl5pPr marL="1828800" algn="l" defTabSz="914400" rtl="0" eaLnBrk="1" latinLnBrk="0" hangingPunct="1">
                        <a:defRPr sz="1800" kern="1200">
                          <a:solidFill>
                            <a:schemeClr val="tx1"/>
                          </a:solidFill>
                          <a:latin typeface="Arial"/>
                          <a:ea typeface="宋体" panose="02010600030101010101" pitchFamily="2" charset="-122"/>
                        </a:defRPr>
                      </a:lvl5pPr>
                      <a:lvl6pPr marL="2286000" algn="l" defTabSz="914400" rtl="0" eaLnBrk="1" latinLnBrk="0" hangingPunct="1">
                        <a:defRPr sz="1800" kern="1200">
                          <a:solidFill>
                            <a:schemeClr val="tx1"/>
                          </a:solidFill>
                          <a:latin typeface="Arial"/>
                          <a:ea typeface="宋体" panose="02010600030101010101" pitchFamily="2" charset="-122"/>
                        </a:defRPr>
                      </a:lvl6pPr>
                      <a:lvl7pPr marL="2743200" algn="l" defTabSz="914400" rtl="0" eaLnBrk="1" latinLnBrk="0" hangingPunct="1">
                        <a:defRPr sz="1800" kern="1200">
                          <a:solidFill>
                            <a:schemeClr val="tx1"/>
                          </a:solidFill>
                          <a:latin typeface="Arial"/>
                          <a:ea typeface="宋体" panose="02010600030101010101" pitchFamily="2" charset="-122"/>
                        </a:defRPr>
                      </a:lvl7pPr>
                      <a:lvl8pPr marL="3200400" algn="l" defTabSz="914400" rtl="0" eaLnBrk="1" latinLnBrk="0" hangingPunct="1">
                        <a:defRPr sz="1800" kern="1200">
                          <a:solidFill>
                            <a:schemeClr val="tx1"/>
                          </a:solidFill>
                          <a:latin typeface="Arial"/>
                          <a:ea typeface="宋体" panose="02010600030101010101" pitchFamily="2" charset="-122"/>
                        </a:defRPr>
                      </a:lvl8pPr>
                      <a:lvl9pPr marL="3657600" algn="l" defTabSz="914400" rtl="0" eaLnBrk="1" latinLnBrk="0" hangingPunct="1">
                        <a:defRPr sz="1800" kern="1200">
                          <a:solidFill>
                            <a:schemeClr val="tx1"/>
                          </a:solidFill>
                          <a:latin typeface="Arial"/>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
                          <a:schemeClr val="accent1"/>
                        </a:buClr>
                        <a:buSzPct val="65000"/>
                        <a:buFont typeface="Wingdings" panose="05000000000000000000" pitchFamily="2" charset="2"/>
                        <a:buNone/>
                      </a:pPr>
                      <a:r>
                        <a:rPr kumimoji="0" lang="zh-CN" altLang="en-US" sz="2400" b="1" i="0" u="none" strike="noStrike" cap="none" normalizeH="0" baseline="0">
                          <a:ln>
                            <a:noFill/>
                          </a:ln>
                          <a:solidFill>
                            <a:srgbClr val="000000"/>
                          </a:solidFill>
                          <a:effectLst/>
                          <a:latin typeface="Calibri" panose="020f0502020204030204" pitchFamily="34" charset="0"/>
                          <a:ea typeface="宋体" panose="02010600030101010101" pitchFamily="2" charset="-122"/>
                        </a:rPr>
                        <a:t>埃及</a:t>
                      </a:r>
                      <a:endParaRPr kumimoji="0" lang="en-US" altLang="zh-CN" sz="2400" b="1" i="0" u="none" strike="noStrike" cap="none" normalizeH="0" baseline="0">
                        <a:ln>
                          <a:noFill/>
                        </a:ln>
                        <a:solidFill>
                          <a:srgbClr val="000000"/>
                        </a:solidFill>
                        <a:effectLst/>
                        <a:latin typeface="Calibri" panose="020f0502020204030204" pitchFamily="34" charset="0"/>
                        <a:ea typeface="宋体" panose="02010600030101010101" pitchFamily="2" charset="-122"/>
                      </a:endParaRPr>
                    </a:p>
                    <a:p>
                      <a:pPr marL="0" marR="0" lvl="0" indent="0" algn="l" defTabSz="914400" rtl="0" eaLnBrk="0" fontAlgn="base" latinLnBrk="0" hangingPunct="0">
                        <a:lnSpc>
                          <a:spcPct val="100000"/>
                        </a:lnSpc>
                        <a:spcBef>
                          <a:spcPct val="20000"/>
                        </a:spcBef>
                        <a:spcAft>
                          <a:spcPct val="0"/>
                        </a:spcAft>
                        <a:buClr>
                          <a:schemeClr val="accent1"/>
                        </a:buClr>
                        <a:buSzPct val="65000"/>
                        <a:buFont typeface="Wingdings" panose="05000000000000000000" pitchFamily="2" charset="2"/>
                        <a:buNone/>
                      </a:pPr>
                      <a:r>
                        <a:rPr kumimoji="0" lang="en-US" altLang="zh-CN" sz="2400" b="1" i="0" u="none" strike="noStrike" cap="none" normalizeH="0" baseline="0">
                          <a:ln>
                            <a:noFill/>
                          </a:ln>
                          <a:solidFill>
                            <a:srgbClr val="000000"/>
                          </a:solidFill>
                          <a:effectLst/>
                          <a:latin typeface="Calibri" panose="020f0502020204030204" pitchFamily="34" charset="0"/>
                          <a:ea typeface="宋体" panose="02010600030101010101" pitchFamily="2" charset="-122"/>
                        </a:rPr>
                        <a:t>1882</a:t>
                      </a:r>
                      <a:endParaRPr kumimoji="0" lang="zh-CN" altLang="en-US" sz="2400" b="1" i="0" u="none" strike="noStrike" cap="none" normalizeH="0" baseline="0">
                        <a:ln>
                          <a:noFill/>
                        </a:ln>
                        <a:solidFill>
                          <a:srgbClr val="000000"/>
                        </a:solidFill>
                        <a:effectLst/>
                        <a:latin typeface="Calibri" panose="020f0502020204030204" pitchFamily="34" charset="0"/>
                        <a:ea typeface="宋体" panose="02010600030101010101" pitchFamily="2" charset="-122"/>
                      </a:endParaRPr>
                    </a:p>
                  </a:txBody>
                  <a:tcPr marT="45722" marB="45722" anchor="ctr"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D0D8E8"/>
                    </a:solidFill>
                  </a:tcPr>
                </a:tc>
                <a:tc>
                  <a:txBody>
                    <a:bodyPr vert="horz" wrap="square"/>
                    <a:lstStyle>
                      <a:lvl1pPr marL="0" algn="l" defTabSz="914400" rtl="0" eaLnBrk="1" latinLnBrk="0" hangingPunct="1">
                        <a:defRPr sz="1800" kern="1200">
                          <a:solidFill>
                            <a:schemeClr val="tx1"/>
                          </a:solidFill>
                          <a:latin typeface="Arial"/>
                          <a:ea typeface="宋体" panose="02010600030101010101" pitchFamily="2" charset="-122"/>
                        </a:defRPr>
                      </a:lvl1pPr>
                      <a:lvl2pPr marL="457200" algn="l" defTabSz="914400" rtl="0" eaLnBrk="1" latinLnBrk="0" hangingPunct="1">
                        <a:defRPr sz="1800" kern="1200">
                          <a:solidFill>
                            <a:schemeClr val="tx1"/>
                          </a:solidFill>
                          <a:latin typeface="Arial"/>
                          <a:ea typeface="宋体" panose="02010600030101010101" pitchFamily="2" charset="-122"/>
                        </a:defRPr>
                      </a:lvl2pPr>
                      <a:lvl3pPr marL="914400" algn="l" defTabSz="914400" rtl="0" eaLnBrk="1" latinLnBrk="0" hangingPunct="1">
                        <a:defRPr sz="1800" kern="1200">
                          <a:solidFill>
                            <a:schemeClr val="tx1"/>
                          </a:solidFill>
                          <a:latin typeface="Arial"/>
                          <a:ea typeface="宋体" panose="02010600030101010101" pitchFamily="2" charset="-122"/>
                        </a:defRPr>
                      </a:lvl3pPr>
                      <a:lvl4pPr marL="1371600" algn="l" defTabSz="914400" rtl="0" eaLnBrk="1" latinLnBrk="0" hangingPunct="1">
                        <a:defRPr sz="1800" kern="1200">
                          <a:solidFill>
                            <a:schemeClr val="tx1"/>
                          </a:solidFill>
                          <a:latin typeface="Arial"/>
                          <a:ea typeface="宋体" panose="02010600030101010101" pitchFamily="2" charset="-122"/>
                        </a:defRPr>
                      </a:lvl4pPr>
                      <a:lvl5pPr marL="1828800" algn="l" defTabSz="914400" rtl="0" eaLnBrk="1" latinLnBrk="0" hangingPunct="1">
                        <a:defRPr sz="1800" kern="1200">
                          <a:solidFill>
                            <a:schemeClr val="tx1"/>
                          </a:solidFill>
                          <a:latin typeface="Arial"/>
                          <a:ea typeface="宋体" panose="02010600030101010101" pitchFamily="2" charset="-122"/>
                        </a:defRPr>
                      </a:lvl5pPr>
                      <a:lvl6pPr marL="2286000" algn="l" defTabSz="914400" rtl="0" eaLnBrk="1" latinLnBrk="0" hangingPunct="1">
                        <a:defRPr sz="1800" kern="1200">
                          <a:solidFill>
                            <a:schemeClr val="tx1"/>
                          </a:solidFill>
                          <a:latin typeface="Arial"/>
                          <a:ea typeface="宋体" panose="02010600030101010101" pitchFamily="2" charset="-122"/>
                        </a:defRPr>
                      </a:lvl6pPr>
                      <a:lvl7pPr marL="2743200" algn="l" defTabSz="914400" rtl="0" eaLnBrk="1" latinLnBrk="0" hangingPunct="1">
                        <a:defRPr sz="1800" kern="1200">
                          <a:solidFill>
                            <a:schemeClr val="tx1"/>
                          </a:solidFill>
                          <a:latin typeface="Arial"/>
                          <a:ea typeface="宋体" panose="02010600030101010101" pitchFamily="2" charset="-122"/>
                        </a:defRPr>
                      </a:lvl7pPr>
                      <a:lvl8pPr marL="3200400" algn="l" defTabSz="914400" rtl="0" eaLnBrk="1" latinLnBrk="0" hangingPunct="1">
                        <a:defRPr sz="1800" kern="1200">
                          <a:solidFill>
                            <a:schemeClr val="tx1"/>
                          </a:solidFill>
                          <a:latin typeface="Arial"/>
                          <a:ea typeface="宋体" panose="02010600030101010101" pitchFamily="2" charset="-122"/>
                        </a:defRPr>
                      </a:lvl8pPr>
                      <a:lvl9pPr marL="3657600" algn="l" defTabSz="914400" rtl="0" eaLnBrk="1" latinLnBrk="0" hangingPunct="1">
                        <a:defRPr sz="1800" kern="1200">
                          <a:solidFill>
                            <a:schemeClr val="tx1"/>
                          </a:solidFill>
                          <a:latin typeface="Arial"/>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
                          <a:schemeClr val="accent1"/>
                        </a:buClr>
                        <a:buSzPct val="65000"/>
                        <a:buFont typeface="Wingdings" panose="05000000000000000000" pitchFamily="2" charset="2"/>
                        <a:buNone/>
                      </a:pPr>
                      <a:endParaRPr kumimoji="0" lang="zh-CN" altLang="en-US" sz="2400" b="1" i="0" u="none" strike="noStrike" cap="none" normalizeH="0" baseline="0">
                        <a:ln>
                          <a:noFill/>
                        </a:ln>
                        <a:solidFill>
                          <a:srgbClr val="000000"/>
                        </a:solidFill>
                        <a:effectLst/>
                        <a:latin typeface="Calibri" panose="020f0502020204030204" pitchFamily="34" charset="0"/>
                        <a:ea typeface="宋体" panose="02010600030101010101" pitchFamily="2" charset="-122"/>
                      </a:endParaRPr>
                    </a:p>
                  </a:txBody>
                  <a:tcPr marT="45722" marB="45722" anchor="ctr"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D0D8E8"/>
                    </a:solidFill>
                  </a:tcPr>
                </a:tc>
                <a:tc>
                  <a:txBody>
                    <a:bodyPr vert="horz" wrap="square"/>
                    <a:lstStyle>
                      <a:lvl1pPr marL="0" algn="l" defTabSz="914400" rtl="0" eaLnBrk="1" latinLnBrk="0" hangingPunct="1">
                        <a:defRPr sz="1800" kern="1200">
                          <a:solidFill>
                            <a:schemeClr val="tx1"/>
                          </a:solidFill>
                          <a:latin typeface="Arial"/>
                          <a:ea typeface="宋体" panose="02010600030101010101" pitchFamily="2" charset="-122"/>
                        </a:defRPr>
                      </a:lvl1pPr>
                      <a:lvl2pPr marL="457200" algn="l" defTabSz="914400" rtl="0" eaLnBrk="1" latinLnBrk="0" hangingPunct="1">
                        <a:defRPr sz="1800" kern="1200">
                          <a:solidFill>
                            <a:schemeClr val="tx1"/>
                          </a:solidFill>
                          <a:latin typeface="Arial"/>
                          <a:ea typeface="宋体" panose="02010600030101010101" pitchFamily="2" charset="-122"/>
                        </a:defRPr>
                      </a:lvl2pPr>
                      <a:lvl3pPr marL="914400" algn="l" defTabSz="914400" rtl="0" eaLnBrk="1" latinLnBrk="0" hangingPunct="1">
                        <a:defRPr sz="1800" kern="1200">
                          <a:solidFill>
                            <a:schemeClr val="tx1"/>
                          </a:solidFill>
                          <a:latin typeface="Arial"/>
                          <a:ea typeface="宋体" panose="02010600030101010101" pitchFamily="2" charset="-122"/>
                        </a:defRPr>
                      </a:lvl3pPr>
                      <a:lvl4pPr marL="1371600" algn="l" defTabSz="914400" rtl="0" eaLnBrk="1" latinLnBrk="0" hangingPunct="1">
                        <a:defRPr sz="1800" kern="1200">
                          <a:solidFill>
                            <a:schemeClr val="tx1"/>
                          </a:solidFill>
                          <a:latin typeface="Arial"/>
                          <a:ea typeface="宋体" panose="02010600030101010101" pitchFamily="2" charset="-122"/>
                        </a:defRPr>
                      </a:lvl4pPr>
                      <a:lvl5pPr marL="1828800" algn="l" defTabSz="914400" rtl="0" eaLnBrk="1" latinLnBrk="0" hangingPunct="1">
                        <a:defRPr sz="1800" kern="1200">
                          <a:solidFill>
                            <a:schemeClr val="tx1"/>
                          </a:solidFill>
                          <a:latin typeface="Arial"/>
                          <a:ea typeface="宋体" panose="02010600030101010101" pitchFamily="2" charset="-122"/>
                        </a:defRPr>
                      </a:lvl5pPr>
                      <a:lvl6pPr marL="2286000" algn="l" defTabSz="914400" rtl="0" eaLnBrk="1" latinLnBrk="0" hangingPunct="1">
                        <a:defRPr sz="1800" kern="1200">
                          <a:solidFill>
                            <a:schemeClr val="tx1"/>
                          </a:solidFill>
                          <a:latin typeface="Arial"/>
                          <a:ea typeface="宋体" panose="02010600030101010101" pitchFamily="2" charset="-122"/>
                        </a:defRPr>
                      </a:lvl6pPr>
                      <a:lvl7pPr marL="2743200" algn="l" defTabSz="914400" rtl="0" eaLnBrk="1" latinLnBrk="0" hangingPunct="1">
                        <a:defRPr sz="1800" kern="1200">
                          <a:solidFill>
                            <a:schemeClr val="tx1"/>
                          </a:solidFill>
                          <a:latin typeface="Arial"/>
                          <a:ea typeface="宋体" panose="02010600030101010101" pitchFamily="2" charset="-122"/>
                        </a:defRPr>
                      </a:lvl7pPr>
                      <a:lvl8pPr marL="3200400" algn="l" defTabSz="914400" rtl="0" eaLnBrk="1" latinLnBrk="0" hangingPunct="1">
                        <a:defRPr sz="1800" kern="1200">
                          <a:solidFill>
                            <a:schemeClr val="tx1"/>
                          </a:solidFill>
                          <a:latin typeface="Arial"/>
                          <a:ea typeface="宋体" panose="02010600030101010101" pitchFamily="2" charset="-122"/>
                        </a:defRPr>
                      </a:lvl8pPr>
                      <a:lvl9pPr marL="3657600" algn="l" defTabSz="914400" rtl="0" eaLnBrk="1" latinLnBrk="0" hangingPunct="1">
                        <a:defRPr sz="1800" kern="1200">
                          <a:solidFill>
                            <a:schemeClr val="tx1"/>
                          </a:solidFill>
                          <a:latin typeface="Arial"/>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
                          <a:schemeClr val="accent1"/>
                        </a:buClr>
                        <a:buSzPct val="65000"/>
                        <a:buFont typeface="Wingdings" panose="05000000000000000000" pitchFamily="2" charset="2"/>
                        <a:buNone/>
                      </a:pPr>
                      <a:endParaRPr kumimoji="0" lang="zh-CN" altLang="en-US" sz="2400" b="1" i="0" u="none" strike="noStrike" cap="none" normalizeH="0" baseline="0">
                        <a:ln>
                          <a:noFill/>
                        </a:ln>
                        <a:solidFill>
                          <a:srgbClr val="000000"/>
                        </a:solidFill>
                        <a:effectLst/>
                        <a:latin typeface="Calibri" panose="020f0502020204030204" pitchFamily="34" charset="0"/>
                        <a:ea typeface="宋体" panose="02010600030101010101" pitchFamily="2" charset="-122"/>
                      </a:endParaRPr>
                    </a:p>
                  </a:txBody>
                  <a:tcPr marT="45722" marB="45722" anchor="ctr"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D0D8E8"/>
                    </a:solidFill>
                  </a:tcPr>
                </a:tc>
                <a:tc rowSpan="3">
                  <a:txBody>
                    <a:bodyPr vert="horz" wrap="square"/>
                    <a:lstStyle>
                      <a:lvl1pPr marL="0" algn="l" defTabSz="914400" rtl="0" eaLnBrk="1" latinLnBrk="0" hangingPunct="1">
                        <a:defRPr sz="1800" kern="1200">
                          <a:solidFill>
                            <a:schemeClr val="tx1"/>
                          </a:solidFill>
                          <a:latin typeface="Arial"/>
                          <a:ea typeface="宋体" panose="02010600030101010101" pitchFamily="2" charset="-122"/>
                        </a:defRPr>
                      </a:lvl1pPr>
                      <a:lvl2pPr marL="457200" algn="l" defTabSz="914400" rtl="0" eaLnBrk="1" latinLnBrk="0" hangingPunct="1">
                        <a:defRPr sz="1800" kern="1200">
                          <a:solidFill>
                            <a:schemeClr val="tx1"/>
                          </a:solidFill>
                          <a:latin typeface="Arial"/>
                          <a:ea typeface="宋体" panose="02010600030101010101" pitchFamily="2" charset="-122"/>
                        </a:defRPr>
                      </a:lvl2pPr>
                      <a:lvl3pPr marL="914400" algn="l" defTabSz="914400" rtl="0" eaLnBrk="1" latinLnBrk="0" hangingPunct="1">
                        <a:defRPr sz="1800" kern="1200">
                          <a:solidFill>
                            <a:schemeClr val="tx1"/>
                          </a:solidFill>
                          <a:latin typeface="Arial"/>
                          <a:ea typeface="宋体" panose="02010600030101010101" pitchFamily="2" charset="-122"/>
                        </a:defRPr>
                      </a:lvl3pPr>
                      <a:lvl4pPr marL="1371600" algn="l" defTabSz="914400" rtl="0" eaLnBrk="1" latinLnBrk="0" hangingPunct="1">
                        <a:defRPr sz="1800" kern="1200">
                          <a:solidFill>
                            <a:schemeClr val="tx1"/>
                          </a:solidFill>
                          <a:latin typeface="Arial"/>
                          <a:ea typeface="宋体" panose="02010600030101010101" pitchFamily="2" charset="-122"/>
                        </a:defRPr>
                      </a:lvl4pPr>
                      <a:lvl5pPr marL="1828800" algn="l" defTabSz="914400" rtl="0" eaLnBrk="1" latinLnBrk="0" hangingPunct="1">
                        <a:defRPr sz="1800" kern="1200">
                          <a:solidFill>
                            <a:schemeClr val="tx1"/>
                          </a:solidFill>
                          <a:latin typeface="Arial"/>
                          <a:ea typeface="宋体" panose="02010600030101010101" pitchFamily="2" charset="-122"/>
                        </a:defRPr>
                      </a:lvl5pPr>
                      <a:lvl6pPr marL="2286000" algn="l" defTabSz="914400" rtl="0" eaLnBrk="1" latinLnBrk="0" hangingPunct="1">
                        <a:defRPr sz="1800" kern="1200">
                          <a:solidFill>
                            <a:schemeClr val="tx1"/>
                          </a:solidFill>
                          <a:latin typeface="Arial"/>
                          <a:ea typeface="宋体" panose="02010600030101010101" pitchFamily="2" charset="-122"/>
                        </a:defRPr>
                      </a:lvl6pPr>
                      <a:lvl7pPr marL="2743200" algn="l" defTabSz="914400" rtl="0" eaLnBrk="1" latinLnBrk="0" hangingPunct="1">
                        <a:defRPr sz="1800" kern="1200">
                          <a:solidFill>
                            <a:schemeClr val="tx1"/>
                          </a:solidFill>
                          <a:latin typeface="Arial"/>
                          <a:ea typeface="宋体" panose="02010600030101010101" pitchFamily="2" charset="-122"/>
                        </a:defRPr>
                      </a:lvl7pPr>
                      <a:lvl8pPr marL="3200400" algn="l" defTabSz="914400" rtl="0" eaLnBrk="1" latinLnBrk="0" hangingPunct="1">
                        <a:defRPr sz="1800" kern="1200">
                          <a:solidFill>
                            <a:schemeClr val="tx1"/>
                          </a:solidFill>
                          <a:latin typeface="Arial"/>
                          <a:ea typeface="宋体" panose="02010600030101010101" pitchFamily="2" charset="-122"/>
                        </a:defRPr>
                      </a:lvl8pPr>
                      <a:lvl9pPr marL="3657600" algn="l" defTabSz="914400" rtl="0" eaLnBrk="1" latinLnBrk="0" hangingPunct="1">
                        <a:defRPr sz="1800" kern="1200">
                          <a:solidFill>
                            <a:schemeClr val="tx1"/>
                          </a:solidFill>
                          <a:latin typeface="Arial"/>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zh-CN" altLang="en-US" sz="2800" b="1" i="0" u="none" strike="noStrike" kern="1200" cap="none" spc="0" normalizeH="0" baseline="0" noProof="0" smtClean="0">
                          <a:ln>
                            <a:noFill/>
                          </a:ln>
                          <a:solidFill>
                            <a:srgbClr val="C00000"/>
                          </a:solidFill>
                          <a:effectLst/>
                          <a:uLnTx/>
                          <a:uFillTx/>
                          <a:latin typeface="楷体" panose="02010609060101010101" pitchFamily="49" charset="-122"/>
                          <a:ea typeface="楷体" panose="02010609060101010101" pitchFamily="49" charset="-122"/>
                        </a:rPr>
                        <a:t>武装斗争</a:t>
                      </a:r>
                    </a:p>
                    <a:p>
                      <a:pPr marL="0" marR="0" lvl="0" indent="0" algn="l" defTabSz="914400" rtl="0" eaLnBrk="0" fontAlgn="base" latinLnBrk="0" hangingPunct="0">
                        <a:lnSpc>
                          <a:spcPct val="100000"/>
                        </a:lnSpc>
                        <a:spcBef>
                          <a:spcPct val="20000"/>
                        </a:spcBef>
                        <a:spcAft>
                          <a:spcPct val="0"/>
                        </a:spcAft>
                        <a:buClr>
                          <a:schemeClr val="accent1"/>
                        </a:buClr>
                        <a:buSzPct val="65000"/>
                        <a:buFont typeface="Wingdings" panose="05000000000000000000" pitchFamily="2" charset="2"/>
                        <a:buNone/>
                      </a:pPr>
                      <a:endParaRPr kumimoji="0" lang="zh-CN" altLang="en-US" sz="2400" b="1" i="0" u="none" strike="noStrike" cap="none" normalizeH="0" baseline="0">
                        <a:ln>
                          <a:noFill/>
                        </a:ln>
                        <a:solidFill>
                          <a:srgbClr val="000000"/>
                        </a:solidFill>
                        <a:effectLst/>
                        <a:latin typeface="楷体" pitchFamily="49" charset="-122"/>
                        <a:ea typeface="楷体" pitchFamily="49" charset="-122"/>
                      </a:endParaRPr>
                    </a:p>
                  </a:txBody>
                  <a:tcPr marT="45722" marB="45722" anchor="ctr"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D0D8E8"/>
                    </a:solidFill>
                  </a:tcPr>
                </a:tc>
                <a:tc>
                  <a:txBody>
                    <a:bodyPr vert="horz" wrap="square"/>
                    <a:lstStyle>
                      <a:lvl1pPr marL="0" algn="l" defTabSz="914400" rtl="0" eaLnBrk="1" latinLnBrk="0" hangingPunct="1">
                        <a:defRPr sz="1800" kern="1200">
                          <a:solidFill>
                            <a:schemeClr val="tx1"/>
                          </a:solidFill>
                          <a:latin typeface="Arial"/>
                          <a:ea typeface="宋体" panose="02010600030101010101" pitchFamily="2" charset="-122"/>
                        </a:defRPr>
                      </a:lvl1pPr>
                      <a:lvl2pPr marL="457200" algn="l" defTabSz="914400" rtl="0" eaLnBrk="1" latinLnBrk="0" hangingPunct="1">
                        <a:defRPr sz="1800" kern="1200">
                          <a:solidFill>
                            <a:schemeClr val="tx1"/>
                          </a:solidFill>
                          <a:latin typeface="Arial"/>
                          <a:ea typeface="宋体" panose="02010600030101010101" pitchFamily="2" charset="-122"/>
                        </a:defRPr>
                      </a:lvl2pPr>
                      <a:lvl3pPr marL="914400" algn="l" defTabSz="914400" rtl="0" eaLnBrk="1" latinLnBrk="0" hangingPunct="1">
                        <a:defRPr sz="1800" kern="1200">
                          <a:solidFill>
                            <a:schemeClr val="tx1"/>
                          </a:solidFill>
                          <a:latin typeface="Arial"/>
                          <a:ea typeface="宋体" panose="02010600030101010101" pitchFamily="2" charset="-122"/>
                        </a:defRPr>
                      </a:lvl3pPr>
                      <a:lvl4pPr marL="1371600" algn="l" defTabSz="914400" rtl="0" eaLnBrk="1" latinLnBrk="0" hangingPunct="1">
                        <a:defRPr sz="1800" kern="1200">
                          <a:solidFill>
                            <a:schemeClr val="tx1"/>
                          </a:solidFill>
                          <a:latin typeface="Arial"/>
                          <a:ea typeface="宋体" panose="02010600030101010101" pitchFamily="2" charset="-122"/>
                        </a:defRPr>
                      </a:lvl4pPr>
                      <a:lvl5pPr marL="1828800" algn="l" defTabSz="914400" rtl="0" eaLnBrk="1" latinLnBrk="0" hangingPunct="1">
                        <a:defRPr sz="1800" kern="1200">
                          <a:solidFill>
                            <a:schemeClr val="tx1"/>
                          </a:solidFill>
                          <a:latin typeface="Arial"/>
                          <a:ea typeface="宋体" panose="02010600030101010101" pitchFamily="2" charset="-122"/>
                        </a:defRPr>
                      </a:lvl5pPr>
                      <a:lvl6pPr marL="2286000" algn="l" defTabSz="914400" rtl="0" eaLnBrk="1" latinLnBrk="0" hangingPunct="1">
                        <a:defRPr sz="1800" kern="1200">
                          <a:solidFill>
                            <a:schemeClr val="tx1"/>
                          </a:solidFill>
                          <a:latin typeface="Arial"/>
                          <a:ea typeface="宋体" panose="02010600030101010101" pitchFamily="2" charset="-122"/>
                        </a:defRPr>
                      </a:lvl6pPr>
                      <a:lvl7pPr marL="2743200" algn="l" defTabSz="914400" rtl="0" eaLnBrk="1" latinLnBrk="0" hangingPunct="1">
                        <a:defRPr sz="1800" kern="1200">
                          <a:solidFill>
                            <a:schemeClr val="tx1"/>
                          </a:solidFill>
                          <a:latin typeface="Arial"/>
                          <a:ea typeface="宋体" panose="02010600030101010101" pitchFamily="2" charset="-122"/>
                        </a:defRPr>
                      </a:lvl7pPr>
                      <a:lvl8pPr marL="3200400" algn="l" defTabSz="914400" rtl="0" eaLnBrk="1" latinLnBrk="0" hangingPunct="1">
                        <a:defRPr sz="1800" kern="1200">
                          <a:solidFill>
                            <a:schemeClr val="tx1"/>
                          </a:solidFill>
                          <a:latin typeface="Arial"/>
                          <a:ea typeface="宋体" panose="02010600030101010101" pitchFamily="2" charset="-122"/>
                        </a:defRPr>
                      </a:lvl8pPr>
                      <a:lvl9pPr marL="3657600" algn="l" defTabSz="914400" rtl="0" eaLnBrk="1" latinLnBrk="0" hangingPunct="1">
                        <a:defRPr sz="1800" kern="1200">
                          <a:solidFill>
                            <a:schemeClr val="tx1"/>
                          </a:solidFill>
                          <a:latin typeface="Arial"/>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
                          <a:schemeClr val="accent1"/>
                        </a:buClr>
                        <a:buSzPct val="65000"/>
                        <a:buFont typeface="Wingdings" panose="05000000000000000000" pitchFamily="2" charset="2"/>
                        <a:buNone/>
                      </a:pPr>
                      <a:endParaRPr kumimoji="0" lang="zh-CN" altLang="en-US" sz="2400" b="1" i="0" u="none" strike="noStrike" cap="none" normalizeH="0" baseline="0">
                        <a:ln>
                          <a:noFill/>
                        </a:ln>
                        <a:solidFill>
                          <a:srgbClr val="000000"/>
                        </a:solidFill>
                        <a:effectLst/>
                        <a:latin typeface="Calibri" panose="020f0502020204030204" pitchFamily="34" charset="0"/>
                        <a:ea typeface="宋体" panose="02010600030101010101" pitchFamily="2" charset="-122"/>
                      </a:endParaRPr>
                    </a:p>
                  </a:txBody>
                  <a:tcPr marT="45722" marB="45722" anchor="ctr"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D0D8E8"/>
                    </a:solidFill>
                  </a:tcPr>
                </a:tc>
              </a:tr>
              <a:tr h="1189085">
                <a:tc>
                  <a:txBody>
                    <a:bodyPr vert="horz" wrap="square"/>
                    <a:lstStyle>
                      <a:lvl1pPr marL="0" algn="l" defTabSz="914400" rtl="0" eaLnBrk="1" latinLnBrk="0" hangingPunct="1">
                        <a:defRPr sz="1800" kern="1200">
                          <a:solidFill>
                            <a:schemeClr val="tx1"/>
                          </a:solidFill>
                          <a:latin typeface="Arial"/>
                          <a:ea typeface="宋体" panose="02010600030101010101" pitchFamily="2" charset="-122"/>
                        </a:defRPr>
                      </a:lvl1pPr>
                      <a:lvl2pPr marL="457200" algn="l" defTabSz="914400" rtl="0" eaLnBrk="1" latinLnBrk="0" hangingPunct="1">
                        <a:defRPr sz="1800" kern="1200">
                          <a:solidFill>
                            <a:schemeClr val="tx1"/>
                          </a:solidFill>
                          <a:latin typeface="Arial"/>
                          <a:ea typeface="宋体" panose="02010600030101010101" pitchFamily="2" charset="-122"/>
                        </a:defRPr>
                      </a:lvl2pPr>
                      <a:lvl3pPr marL="914400" algn="l" defTabSz="914400" rtl="0" eaLnBrk="1" latinLnBrk="0" hangingPunct="1">
                        <a:defRPr sz="1800" kern="1200">
                          <a:solidFill>
                            <a:schemeClr val="tx1"/>
                          </a:solidFill>
                          <a:latin typeface="Arial"/>
                          <a:ea typeface="宋体" panose="02010600030101010101" pitchFamily="2" charset="-122"/>
                        </a:defRPr>
                      </a:lvl3pPr>
                      <a:lvl4pPr marL="1371600" algn="l" defTabSz="914400" rtl="0" eaLnBrk="1" latinLnBrk="0" hangingPunct="1">
                        <a:defRPr sz="1800" kern="1200">
                          <a:solidFill>
                            <a:schemeClr val="tx1"/>
                          </a:solidFill>
                          <a:latin typeface="Arial"/>
                          <a:ea typeface="宋体" panose="02010600030101010101" pitchFamily="2" charset="-122"/>
                        </a:defRPr>
                      </a:lvl4pPr>
                      <a:lvl5pPr marL="1828800" algn="l" defTabSz="914400" rtl="0" eaLnBrk="1" latinLnBrk="0" hangingPunct="1">
                        <a:defRPr sz="1800" kern="1200">
                          <a:solidFill>
                            <a:schemeClr val="tx1"/>
                          </a:solidFill>
                          <a:latin typeface="Arial"/>
                          <a:ea typeface="宋体" panose="02010600030101010101" pitchFamily="2" charset="-122"/>
                        </a:defRPr>
                      </a:lvl5pPr>
                      <a:lvl6pPr marL="2286000" algn="l" defTabSz="914400" rtl="0" eaLnBrk="1" latinLnBrk="0" hangingPunct="1">
                        <a:defRPr sz="1800" kern="1200">
                          <a:solidFill>
                            <a:schemeClr val="tx1"/>
                          </a:solidFill>
                          <a:latin typeface="Arial"/>
                          <a:ea typeface="宋体" panose="02010600030101010101" pitchFamily="2" charset="-122"/>
                        </a:defRPr>
                      </a:lvl6pPr>
                      <a:lvl7pPr marL="2743200" algn="l" defTabSz="914400" rtl="0" eaLnBrk="1" latinLnBrk="0" hangingPunct="1">
                        <a:defRPr sz="1800" kern="1200">
                          <a:solidFill>
                            <a:schemeClr val="tx1"/>
                          </a:solidFill>
                          <a:latin typeface="Arial"/>
                          <a:ea typeface="宋体" panose="02010600030101010101" pitchFamily="2" charset="-122"/>
                        </a:defRPr>
                      </a:lvl7pPr>
                      <a:lvl8pPr marL="3200400" algn="l" defTabSz="914400" rtl="0" eaLnBrk="1" latinLnBrk="0" hangingPunct="1">
                        <a:defRPr sz="1800" kern="1200">
                          <a:solidFill>
                            <a:schemeClr val="tx1"/>
                          </a:solidFill>
                          <a:latin typeface="Arial"/>
                          <a:ea typeface="宋体" panose="02010600030101010101" pitchFamily="2" charset="-122"/>
                        </a:defRPr>
                      </a:lvl8pPr>
                      <a:lvl9pPr marL="3657600" algn="l" defTabSz="914400" rtl="0" eaLnBrk="1" latinLnBrk="0" hangingPunct="1">
                        <a:defRPr sz="1800" kern="1200">
                          <a:solidFill>
                            <a:schemeClr val="tx1"/>
                          </a:solidFill>
                          <a:latin typeface="Arial"/>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
                          <a:schemeClr val="accent1"/>
                        </a:buClr>
                        <a:buSzPct val="65000"/>
                        <a:buFont typeface="Wingdings" panose="05000000000000000000" pitchFamily="2" charset="2"/>
                        <a:buNone/>
                      </a:pPr>
                      <a:r>
                        <a:rPr kumimoji="0" lang="zh-CN" altLang="en-US" sz="2400" b="1" i="0" u="none" strike="noStrike" cap="none" normalizeH="0" baseline="0">
                          <a:ln>
                            <a:noFill/>
                          </a:ln>
                          <a:solidFill>
                            <a:srgbClr val="000000"/>
                          </a:solidFill>
                          <a:effectLst/>
                          <a:latin typeface="Calibri" panose="020f0502020204030204" pitchFamily="34" charset="0"/>
                          <a:ea typeface="宋体" panose="02010600030101010101" pitchFamily="2" charset="-122"/>
                        </a:rPr>
                        <a:t>苏丹</a:t>
                      </a:r>
                      <a:endParaRPr kumimoji="0" lang="en-US" altLang="zh-CN" sz="2400" b="1" i="0" u="none" strike="noStrike" cap="none" normalizeH="0" baseline="0">
                        <a:ln>
                          <a:noFill/>
                        </a:ln>
                        <a:solidFill>
                          <a:srgbClr val="000000"/>
                        </a:solidFill>
                        <a:effectLst/>
                        <a:latin typeface="Calibri" panose="020f0502020204030204" pitchFamily="34" charset="0"/>
                        <a:ea typeface="宋体" panose="02010600030101010101" pitchFamily="2" charset="-122"/>
                      </a:endParaRPr>
                    </a:p>
                    <a:p>
                      <a:pPr marL="0" marR="0" lvl="0" indent="0" algn="l" defTabSz="914400" rtl="0" eaLnBrk="0" fontAlgn="base" latinLnBrk="0" hangingPunct="0">
                        <a:lnSpc>
                          <a:spcPct val="100000"/>
                        </a:lnSpc>
                        <a:spcBef>
                          <a:spcPct val="20000"/>
                        </a:spcBef>
                        <a:spcAft>
                          <a:spcPct val="0"/>
                        </a:spcAft>
                        <a:buClr>
                          <a:schemeClr val="accent1"/>
                        </a:buClr>
                        <a:buSzPct val="65000"/>
                        <a:buFont typeface="Wingdings" panose="05000000000000000000" pitchFamily="2" charset="2"/>
                        <a:buNone/>
                      </a:pPr>
                      <a:r>
                        <a:rPr kumimoji="0" lang="en-US" altLang="zh-CN" sz="2400" b="1" i="0" u="none" strike="noStrike" cap="none" normalizeH="0" baseline="0">
                          <a:ln>
                            <a:noFill/>
                          </a:ln>
                          <a:solidFill>
                            <a:srgbClr val="000000"/>
                          </a:solidFill>
                          <a:effectLst/>
                          <a:latin typeface="Calibri" panose="020f0502020204030204" pitchFamily="34" charset="0"/>
                          <a:ea typeface="宋体" panose="02010600030101010101" pitchFamily="2" charset="-122"/>
                        </a:rPr>
                        <a:t>1881</a:t>
                      </a:r>
                      <a:endParaRPr kumimoji="0" lang="zh-CN" altLang="en-US" sz="2400" b="1" i="0" u="none" strike="noStrike" cap="none" normalizeH="0" baseline="0">
                        <a:ln>
                          <a:noFill/>
                        </a:ln>
                        <a:solidFill>
                          <a:srgbClr val="000000"/>
                        </a:solidFill>
                        <a:effectLst/>
                        <a:latin typeface="Calibri" panose="020f0502020204030204" pitchFamily="34" charset="0"/>
                        <a:ea typeface="宋体" panose="02010600030101010101" pitchFamily="2" charset="-122"/>
                      </a:endParaRPr>
                    </a:p>
                  </a:txBody>
                  <a:tcPr marT="45722" marB="45722" anchor="ctr"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E9EDF4"/>
                    </a:solidFill>
                  </a:tcPr>
                </a:tc>
                <a:tc>
                  <a:txBody>
                    <a:bodyPr vert="horz" wrap="square"/>
                    <a:lstStyle>
                      <a:lvl1pPr marL="0" algn="l" defTabSz="914400" rtl="0" eaLnBrk="1" latinLnBrk="0" hangingPunct="1">
                        <a:defRPr sz="1800" kern="1200">
                          <a:solidFill>
                            <a:schemeClr val="tx1"/>
                          </a:solidFill>
                          <a:latin typeface="Arial"/>
                          <a:ea typeface="宋体" panose="02010600030101010101" pitchFamily="2" charset="-122"/>
                        </a:defRPr>
                      </a:lvl1pPr>
                      <a:lvl2pPr marL="457200" algn="l" defTabSz="914400" rtl="0" eaLnBrk="1" latinLnBrk="0" hangingPunct="1">
                        <a:defRPr sz="1800" kern="1200">
                          <a:solidFill>
                            <a:schemeClr val="tx1"/>
                          </a:solidFill>
                          <a:latin typeface="Arial"/>
                          <a:ea typeface="宋体" panose="02010600030101010101" pitchFamily="2" charset="-122"/>
                        </a:defRPr>
                      </a:lvl2pPr>
                      <a:lvl3pPr marL="914400" algn="l" defTabSz="914400" rtl="0" eaLnBrk="1" latinLnBrk="0" hangingPunct="1">
                        <a:defRPr sz="1800" kern="1200">
                          <a:solidFill>
                            <a:schemeClr val="tx1"/>
                          </a:solidFill>
                          <a:latin typeface="Arial"/>
                          <a:ea typeface="宋体" panose="02010600030101010101" pitchFamily="2" charset="-122"/>
                        </a:defRPr>
                      </a:lvl3pPr>
                      <a:lvl4pPr marL="1371600" algn="l" defTabSz="914400" rtl="0" eaLnBrk="1" latinLnBrk="0" hangingPunct="1">
                        <a:defRPr sz="1800" kern="1200">
                          <a:solidFill>
                            <a:schemeClr val="tx1"/>
                          </a:solidFill>
                          <a:latin typeface="Arial"/>
                          <a:ea typeface="宋体" panose="02010600030101010101" pitchFamily="2" charset="-122"/>
                        </a:defRPr>
                      </a:lvl4pPr>
                      <a:lvl5pPr marL="1828800" algn="l" defTabSz="914400" rtl="0" eaLnBrk="1" latinLnBrk="0" hangingPunct="1">
                        <a:defRPr sz="1800" kern="1200">
                          <a:solidFill>
                            <a:schemeClr val="tx1"/>
                          </a:solidFill>
                          <a:latin typeface="Arial"/>
                          <a:ea typeface="宋体" panose="02010600030101010101" pitchFamily="2" charset="-122"/>
                        </a:defRPr>
                      </a:lvl5pPr>
                      <a:lvl6pPr marL="2286000" algn="l" defTabSz="914400" rtl="0" eaLnBrk="1" latinLnBrk="0" hangingPunct="1">
                        <a:defRPr sz="1800" kern="1200">
                          <a:solidFill>
                            <a:schemeClr val="tx1"/>
                          </a:solidFill>
                          <a:latin typeface="Arial"/>
                          <a:ea typeface="宋体" panose="02010600030101010101" pitchFamily="2" charset="-122"/>
                        </a:defRPr>
                      </a:lvl6pPr>
                      <a:lvl7pPr marL="2743200" algn="l" defTabSz="914400" rtl="0" eaLnBrk="1" latinLnBrk="0" hangingPunct="1">
                        <a:defRPr sz="1800" kern="1200">
                          <a:solidFill>
                            <a:schemeClr val="tx1"/>
                          </a:solidFill>
                          <a:latin typeface="Arial"/>
                          <a:ea typeface="宋体" panose="02010600030101010101" pitchFamily="2" charset="-122"/>
                        </a:defRPr>
                      </a:lvl7pPr>
                      <a:lvl8pPr marL="3200400" algn="l" defTabSz="914400" rtl="0" eaLnBrk="1" latinLnBrk="0" hangingPunct="1">
                        <a:defRPr sz="1800" kern="1200">
                          <a:solidFill>
                            <a:schemeClr val="tx1"/>
                          </a:solidFill>
                          <a:latin typeface="Arial"/>
                          <a:ea typeface="宋体" panose="02010600030101010101" pitchFamily="2" charset="-122"/>
                        </a:defRPr>
                      </a:lvl8pPr>
                      <a:lvl9pPr marL="3657600" algn="l" defTabSz="914400" rtl="0" eaLnBrk="1" latinLnBrk="0" hangingPunct="1">
                        <a:defRPr sz="1800" kern="1200">
                          <a:solidFill>
                            <a:schemeClr val="tx1"/>
                          </a:solidFill>
                          <a:latin typeface="Arial"/>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
                          <a:schemeClr val="accent1"/>
                        </a:buClr>
                        <a:buSzPct val="65000"/>
                        <a:buFont typeface="Wingdings" panose="05000000000000000000" pitchFamily="2" charset="2"/>
                        <a:buNone/>
                      </a:pPr>
                      <a:endParaRPr kumimoji="0" lang="zh-CN" altLang="en-US" sz="2400" b="1" i="0" u="none" strike="noStrike" cap="none" normalizeH="0" baseline="0">
                        <a:ln>
                          <a:noFill/>
                        </a:ln>
                        <a:solidFill>
                          <a:srgbClr val="000000"/>
                        </a:solidFill>
                        <a:effectLst/>
                        <a:latin typeface="Calibri" panose="020f0502020204030204" pitchFamily="34" charset="0"/>
                        <a:ea typeface="宋体" panose="02010600030101010101" pitchFamily="2" charset="-122"/>
                      </a:endParaRPr>
                    </a:p>
                  </a:txBody>
                  <a:tcPr marT="45722" marB="45722" anchor="ctr"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E9EDF4"/>
                    </a:solidFill>
                  </a:tcPr>
                </a:tc>
                <a:tc>
                  <a:txBody>
                    <a:bodyPr vert="horz" wrap="square"/>
                    <a:lstStyle>
                      <a:lvl1pPr marL="0" algn="l" defTabSz="914400" rtl="0" eaLnBrk="1" latinLnBrk="0" hangingPunct="1">
                        <a:defRPr sz="1800" kern="1200">
                          <a:solidFill>
                            <a:schemeClr val="tx1"/>
                          </a:solidFill>
                          <a:latin typeface="Arial"/>
                          <a:ea typeface="宋体" panose="02010600030101010101" pitchFamily="2" charset="-122"/>
                        </a:defRPr>
                      </a:lvl1pPr>
                      <a:lvl2pPr marL="457200" algn="l" defTabSz="914400" rtl="0" eaLnBrk="1" latinLnBrk="0" hangingPunct="1">
                        <a:defRPr sz="1800" kern="1200">
                          <a:solidFill>
                            <a:schemeClr val="tx1"/>
                          </a:solidFill>
                          <a:latin typeface="Arial"/>
                          <a:ea typeface="宋体" panose="02010600030101010101" pitchFamily="2" charset="-122"/>
                        </a:defRPr>
                      </a:lvl2pPr>
                      <a:lvl3pPr marL="914400" algn="l" defTabSz="914400" rtl="0" eaLnBrk="1" latinLnBrk="0" hangingPunct="1">
                        <a:defRPr sz="1800" kern="1200">
                          <a:solidFill>
                            <a:schemeClr val="tx1"/>
                          </a:solidFill>
                          <a:latin typeface="Arial"/>
                          <a:ea typeface="宋体" panose="02010600030101010101" pitchFamily="2" charset="-122"/>
                        </a:defRPr>
                      </a:lvl3pPr>
                      <a:lvl4pPr marL="1371600" algn="l" defTabSz="914400" rtl="0" eaLnBrk="1" latinLnBrk="0" hangingPunct="1">
                        <a:defRPr sz="1800" kern="1200">
                          <a:solidFill>
                            <a:schemeClr val="tx1"/>
                          </a:solidFill>
                          <a:latin typeface="Arial"/>
                          <a:ea typeface="宋体" panose="02010600030101010101" pitchFamily="2" charset="-122"/>
                        </a:defRPr>
                      </a:lvl4pPr>
                      <a:lvl5pPr marL="1828800" algn="l" defTabSz="914400" rtl="0" eaLnBrk="1" latinLnBrk="0" hangingPunct="1">
                        <a:defRPr sz="1800" kern="1200">
                          <a:solidFill>
                            <a:schemeClr val="tx1"/>
                          </a:solidFill>
                          <a:latin typeface="Arial"/>
                          <a:ea typeface="宋体" panose="02010600030101010101" pitchFamily="2" charset="-122"/>
                        </a:defRPr>
                      </a:lvl5pPr>
                      <a:lvl6pPr marL="2286000" algn="l" defTabSz="914400" rtl="0" eaLnBrk="1" latinLnBrk="0" hangingPunct="1">
                        <a:defRPr sz="1800" kern="1200">
                          <a:solidFill>
                            <a:schemeClr val="tx1"/>
                          </a:solidFill>
                          <a:latin typeface="Arial"/>
                          <a:ea typeface="宋体" panose="02010600030101010101" pitchFamily="2" charset="-122"/>
                        </a:defRPr>
                      </a:lvl6pPr>
                      <a:lvl7pPr marL="2743200" algn="l" defTabSz="914400" rtl="0" eaLnBrk="1" latinLnBrk="0" hangingPunct="1">
                        <a:defRPr sz="1800" kern="1200">
                          <a:solidFill>
                            <a:schemeClr val="tx1"/>
                          </a:solidFill>
                          <a:latin typeface="Arial"/>
                          <a:ea typeface="宋体" panose="02010600030101010101" pitchFamily="2" charset="-122"/>
                        </a:defRPr>
                      </a:lvl7pPr>
                      <a:lvl8pPr marL="3200400" algn="l" defTabSz="914400" rtl="0" eaLnBrk="1" latinLnBrk="0" hangingPunct="1">
                        <a:defRPr sz="1800" kern="1200">
                          <a:solidFill>
                            <a:schemeClr val="tx1"/>
                          </a:solidFill>
                          <a:latin typeface="Arial"/>
                          <a:ea typeface="宋体" panose="02010600030101010101" pitchFamily="2" charset="-122"/>
                        </a:defRPr>
                      </a:lvl8pPr>
                      <a:lvl9pPr marL="3657600" algn="l" defTabSz="914400" rtl="0" eaLnBrk="1" latinLnBrk="0" hangingPunct="1">
                        <a:defRPr sz="1800" kern="1200">
                          <a:solidFill>
                            <a:schemeClr val="tx1"/>
                          </a:solidFill>
                          <a:latin typeface="Arial"/>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
                          <a:schemeClr val="accent1"/>
                        </a:buClr>
                        <a:buSzPct val="65000"/>
                        <a:buFont typeface="Wingdings" panose="05000000000000000000" pitchFamily="2" charset="2"/>
                        <a:buNone/>
                      </a:pPr>
                      <a:endParaRPr kumimoji="0" lang="zh-CN" altLang="en-US" sz="2400" b="1" i="0" u="none" strike="noStrike" cap="none" normalizeH="0" baseline="0">
                        <a:ln>
                          <a:noFill/>
                        </a:ln>
                        <a:solidFill>
                          <a:srgbClr val="000000"/>
                        </a:solidFill>
                        <a:effectLst/>
                        <a:latin typeface="Calibri" panose="020f0502020204030204" pitchFamily="34" charset="0"/>
                        <a:ea typeface="宋体" panose="02010600030101010101" pitchFamily="2" charset="-122"/>
                      </a:endParaRPr>
                    </a:p>
                  </a:txBody>
                  <a:tcPr marT="45722" marB="45722" anchor="ctr"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E9EDF4"/>
                    </a:solidFill>
                  </a:tcPr>
                </a:tc>
                <a:tc vMerge="1">
                  <a:txBody>
                    <a:bodyPr vert="horz" wrap="square"/>
                    <a:lstStyle/>
                    <a:p>
                      <a:endParaRPr lang="zh-CN"/>
                    </a:p>
                  </a:txBody>
                  <a:tcPr/>
                </a:tc>
                <a:tc>
                  <a:txBody>
                    <a:bodyPr vert="horz" wrap="square"/>
                    <a:lstStyle>
                      <a:lvl1pPr marL="0" algn="l" defTabSz="914400" rtl="0" eaLnBrk="1" latinLnBrk="0" hangingPunct="1">
                        <a:defRPr sz="1800" kern="1200">
                          <a:solidFill>
                            <a:schemeClr val="tx1"/>
                          </a:solidFill>
                          <a:latin typeface="Arial"/>
                          <a:ea typeface="宋体" panose="02010600030101010101" pitchFamily="2" charset="-122"/>
                        </a:defRPr>
                      </a:lvl1pPr>
                      <a:lvl2pPr marL="457200" algn="l" defTabSz="914400" rtl="0" eaLnBrk="1" latinLnBrk="0" hangingPunct="1">
                        <a:defRPr sz="1800" kern="1200">
                          <a:solidFill>
                            <a:schemeClr val="tx1"/>
                          </a:solidFill>
                          <a:latin typeface="Arial"/>
                          <a:ea typeface="宋体" panose="02010600030101010101" pitchFamily="2" charset="-122"/>
                        </a:defRPr>
                      </a:lvl2pPr>
                      <a:lvl3pPr marL="914400" algn="l" defTabSz="914400" rtl="0" eaLnBrk="1" latinLnBrk="0" hangingPunct="1">
                        <a:defRPr sz="1800" kern="1200">
                          <a:solidFill>
                            <a:schemeClr val="tx1"/>
                          </a:solidFill>
                          <a:latin typeface="Arial"/>
                          <a:ea typeface="宋体" panose="02010600030101010101" pitchFamily="2" charset="-122"/>
                        </a:defRPr>
                      </a:lvl3pPr>
                      <a:lvl4pPr marL="1371600" algn="l" defTabSz="914400" rtl="0" eaLnBrk="1" latinLnBrk="0" hangingPunct="1">
                        <a:defRPr sz="1800" kern="1200">
                          <a:solidFill>
                            <a:schemeClr val="tx1"/>
                          </a:solidFill>
                          <a:latin typeface="Arial"/>
                          <a:ea typeface="宋体" panose="02010600030101010101" pitchFamily="2" charset="-122"/>
                        </a:defRPr>
                      </a:lvl4pPr>
                      <a:lvl5pPr marL="1828800" algn="l" defTabSz="914400" rtl="0" eaLnBrk="1" latinLnBrk="0" hangingPunct="1">
                        <a:defRPr sz="1800" kern="1200">
                          <a:solidFill>
                            <a:schemeClr val="tx1"/>
                          </a:solidFill>
                          <a:latin typeface="Arial"/>
                          <a:ea typeface="宋体" panose="02010600030101010101" pitchFamily="2" charset="-122"/>
                        </a:defRPr>
                      </a:lvl5pPr>
                      <a:lvl6pPr marL="2286000" algn="l" defTabSz="914400" rtl="0" eaLnBrk="1" latinLnBrk="0" hangingPunct="1">
                        <a:defRPr sz="1800" kern="1200">
                          <a:solidFill>
                            <a:schemeClr val="tx1"/>
                          </a:solidFill>
                          <a:latin typeface="Arial"/>
                          <a:ea typeface="宋体" panose="02010600030101010101" pitchFamily="2" charset="-122"/>
                        </a:defRPr>
                      </a:lvl6pPr>
                      <a:lvl7pPr marL="2743200" algn="l" defTabSz="914400" rtl="0" eaLnBrk="1" latinLnBrk="0" hangingPunct="1">
                        <a:defRPr sz="1800" kern="1200">
                          <a:solidFill>
                            <a:schemeClr val="tx1"/>
                          </a:solidFill>
                          <a:latin typeface="Arial"/>
                          <a:ea typeface="宋体" panose="02010600030101010101" pitchFamily="2" charset="-122"/>
                        </a:defRPr>
                      </a:lvl7pPr>
                      <a:lvl8pPr marL="3200400" algn="l" defTabSz="914400" rtl="0" eaLnBrk="1" latinLnBrk="0" hangingPunct="1">
                        <a:defRPr sz="1800" kern="1200">
                          <a:solidFill>
                            <a:schemeClr val="tx1"/>
                          </a:solidFill>
                          <a:latin typeface="Arial"/>
                          <a:ea typeface="宋体" panose="02010600030101010101" pitchFamily="2" charset="-122"/>
                        </a:defRPr>
                      </a:lvl8pPr>
                      <a:lvl9pPr marL="3657600" algn="l" defTabSz="914400" rtl="0" eaLnBrk="1" latinLnBrk="0" hangingPunct="1">
                        <a:defRPr sz="1800" kern="1200">
                          <a:solidFill>
                            <a:schemeClr val="tx1"/>
                          </a:solidFill>
                          <a:latin typeface="Arial"/>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
                          <a:schemeClr val="accent1"/>
                        </a:buClr>
                        <a:buSzPct val="65000"/>
                        <a:buFont typeface="Wingdings" panose="05000000000000000000" pitchFamily="2" charset="2"/>
                        <a:buNone/>
                      </a:pPr>
                      <a:endParaRPr kumimoji="0" lang="zh-CN" altLang="en-US" sz="2400" b="1" i="0" u="none" strike="noStrike" cap="none" normalizeH="0" baseline="0">
                        <a:ln>
                          <a:noFill/>
                        </a:ln>
                        <a:solidFill>
                          <a:srgbClr val="000000"/>
                        </a:solidFill>
                        <a:effectLst/>
                        <a:latin typeface="Calibri" panose="020f0502020204030204" pitchFamily="34" charset="0"/>
                        <a:ea typeface="宋体" panose="02010600030101010101" pitchFamily="2" charset="-122"/>
                      </a:endParaRPr>
                    </a:p>
                  </a:txBody>
                  <a:tcPr marT="45722" marB="45722" anchor="ctr"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E9EDF4"/>
                    </a:solidFill>
                  </a:tcPr>
                </a:tc>
              </a:tr>
              <a:tr h="1261922">
                <a:tc>
                  <a:txBody>
                    <a:bodyPr vert="horz" wrap="square"/>
                    <a:lstStyle>
                      <a:lvl1pPr marL="0" algn="l" defTabSz="914400" rtl="0" eaLnBrk="1" latinLnBrk="0" hangingPunct="1">
                        <a:defRPr sz="1800" kern="1200">
                          <a:solidFill>
                            <a:schemeClr val="tx1"/>
                          </a:solidFill>
                          <a:latin typeface="Arial"/>
                          <a:ea typeface="宋体" panose="02010600030101010101" pitchFamily="2" charset="-122"/>
                        </a:defRPr>
                      </a:lvl1pPr>
                      <a:lvl2pPr marL="457200" algn="l" defTabSz="914400" rtl="0" eaLnBrk="1" latinLnBrk="0" hangingPunct="1">
                        <a:defRPr sz="1800" kern="1200">
                          <a:solidFill>
                            <a:schemeClr val="tx1"/>
                          </a:solidFill>
                          <a:latin typeface="Arial"/>
                          <a:ea typeface="宋体" panose="02010600030101010101" pitchFamily="2" charset="-122"/>
                        </a:defRPr>
                      </a:lvl2pPr>
                      <a:lvl3pPr marL="914400" algn="l" defTabSz="914400" rtl="0" eaLnBrk="1" latinLnBrk="0" hangingPunct="1">
                        <a:defRPr sz="1800" kern="1200">
                          <a:solidFill>
                            <a:schemeClr val="tx1"/>
                          </a:solidFill>
                          <a:latin typeface="Arial"/>
                          <a:ea typeface="宋体" panose="02010600030101010101" pitchFamily="2" charset="-122"/>
                        </a:defRPr>
                      </a:lvl3pPr>
                      <a:lvl4pPr marL="1371600" algn="l" defTabSz="914400" rtl="0" eaLnBrk="1" latinLnBrk="0" hangingPunct="1">
                        <a:defRPr sz="1800" kern="1200">
                          <a:solidFill>
                            <a:schemeClr val="tx1"/>
                          </a:solidFill>
                          <a:latin typeface="Arial"/>
                          <a:ea typeface="宋体" panose="02010600030101010101" pitchFamily="2" charset="-122"/>
                        </a:defRPr>
                      </a:lvl4pPr>
                      <a:lvl5pPr marL="1828800" algn="l" defTabSz="914400" rtl="0" eaLnBrk="1" latinLnBrk="0" hangingPunct="1">
                        <a:defRPr sz="1800" kern="1200">
                          <a:solidFill>
                            <a:schemeClr val="tx1"/>
                          </a:solidFill>
                          <a:latin typeface="Arial"/>
                          <a:ea typeface="宋体" panose="02010600030101010101" pitchFamily="2" charset="-122"/>
                        </a:defRPr>
                      </a:lvl5pPr>
                      <a:lvl6pPr marL="2286000" algn="l" defTabSz="914400" rtl="0" eaLnBrk="1" latinLnBrk="0" hangingPunct="1">
                        <a:defRPr sz="1800" kern="1200">
                          <a:solidFill>
                            <a:schemeClr val="tx1"/>
                          </a:solidFill>
                          <a:latin typeface="Arial"/>
                          <a:ea typeface="宋体" panose="02010600030101010101" pitchFamily="2" charset="-122"/>
                        </a:defRPr>
                      </a:lvl6pPr>
                      <a:lvl7pPr marL="2743200" algn="l" defTabSz="914400" rtl="0" eaLnBrk="1" latinLnBrk="0" hangingPunct="1">
                        <a:defRPr sz="1800" kern="1200">
                          <a:solidFill>
                            <a:schemeClr val="tx1"/>
                          </a:solidFill>
                          <a:latin typeface="Arial"/>
                          <a:ea typeface="宋体" panose="02010600030101010101" pitchFamily="2" charset="-122"/>
                        </a:defRPr>
                      </a:lvl7pPr>
                      <a:lvl8pPr marL="3200400" algn="l" defTabSz="914400" rtl="0" eaLnBrk="1" latinLnBrk="0" hangingPunct="1">
                        <a:defRPr sz="1800" kern="1200">
                          <a:solidFill>
                            <a:schemeClr val="tx1"/>
                          </a:solidFill>
                          <a:latin typeface="Arial"/>
                          <a:ea typeface="宋体" panose="02010600030101010101" pitchFamily="2" charset="-122"/>
                        </a:defRPr>
                      </a:lvl8pPr>
                      <a:lvl9pPr marL="3657600" algn="l" defTabSz="914400" rtl="0" eaLnBrk="1" latinLnBrk="0" hangingPunct="1">
                        <a:defRPr sz="1800" kern="1200">
                          <a:solidFill>
                            <a:schemeClr val="tx1"/>
                          </a:solidFill>
                          <a:latin typeface="Arial"/>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
                          <a:schemeClr val="accent1"/>
                        </a:buClr>
                        <a:buSzPct val="65000"/>
                        <a:buFont typeface="Wingdings" panose="05000000000000000000" pitchFamily="2" charset="2"/>
                        <a:buNone/>
                      </a:pPr>
                      <a:r>
                        <a:rPr kumimoji="0" lang="zh-CN" altLang="en-US" sz="2400" b="1" i="0" u="none" strike="noStrike" cap="none" normalizeH="0" baseline="0">
                          <a:ln>
                            <a:noFill/>
                          </a:ln>
                          <a:solidFill>
                            <a:srgbClr val="000000"/>
                          </a:solidFill>
                          <a:effectLst/>
                          <a:latin typeface="Calibri" panose="020f0502020204030204" pitchFamily="34" charset="0"/>
                          <a:ea typeface="宋体" panose="02010600030101010101" pitchFamily="2" charset="-122"/>
                        </a:rPr>
                        <a:t>埃塞俄比亚</a:t>
                      </a:r>
                      <a:endParaRPr kumimoji="0" lang="en-US" altLang="zh-CN" sz="2400" b="1" i="0" u="none" strike="noStrike" cap="none" normalizeH="0" baseline="0">
                        <a:ln>
                          <a:noFill/>
                        </a:ln>
                        <a:solidFill>
                          <a:srgbClr val="000000"/>
                        </a:solidFill>
                        <a:effectLst/>
                        <a:latin typeface="Calibri" pitchFamily="34" charset="0"/>
                        <a:ea typeface="宋体" pitchFamily="2" charset="-122"/>
                      </a:endParaRPr>
                    </a:p>
                    <a:p>
                      <a:pPr marL="0" marR="0" lvl="0" indent="0" algn="l" defTabSz="914400" rtl="0" eaLnBrk="0" fontAlgn="base" latinLnBrk="0" hangingPunct="0">
                        <a:lnSpc>
                          <a:spcPct val="100000"/>
                        </a:lnSpc>
                        <a:spcBef>
                          <a:spcPct val="20000"/>
                        </a:spcBef>
                        <a:spcAft>
                          <a:spcPct val="0"/>
                        </a:spcAft>
                        <a:buClr>
                          <a:schemeClr val="accent1"/>
                        </a:buClr>
                        <a:buSzPct val="65000"/>
                        <a:buFont typeface="Wingdings" panose="05000000000000000000" pitchFamily="2" charset="2"/>
                        <a:buNone/>
                      </a:pPr>
                      <a:r>
                        <a:rPr kumimoji="0" lang="en-US" altLang="zh-CN" sz="2400" b="1" i="0" u="none" strike="noStrike" cap="none" normalizeH="0" baseline="0">
                          <a:ln>
                            <a:noFill/>
                          </a:ln>
                          <a:solidFill>
                            <a:srgbClr val="000000"/>
                          </a:solidFill>
                          <a:effectLst/>
                          <a:latin typeface="Calibri" panose="020f0502020204030204" pitchFamily="34" charset="0"/>
                          <a:ea typeface="宋体" panose="02010600030101010101" pitchFamily="2" charset="-122"/>
                        </a:rPr>
                        <a:t>1894</a:t>
                      </a:r>
                      <a:endParaRPr kumimoji="0" lang="zh-CN" altLang="en-US" sz="2400" b="1" i="0" u="none" strike="noStrike" cap="none" normalizeH="0" baseline="0">
                        <a:ln>
                          <a:noFill/>
                        </a:ln>
                        <a:solidFill>
                          <a:srgbClr val="000000"/>
                        </a:solidFill>
                        <a:effectLst/>
                        <a:latin typeface="Calibri" panose="020f0502020204030204" pitchFamily="34" charset="0"/>
                        <a:ea typeface="宋体" panose="02010600030101010101" pitchFamily="2" charset="-122"/>
                      </a:endParaRPr>
                    </a:p>
                  </a:txBody>
                  <a:tcPr marT="45722" marB="45722" anchor="ctr"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D0D8E8"/>
                    </a:solidFill>
                  </a:tcPr>
                </a:tc>
                <a:tc>
                  <a:txBody>
                    <a:bodyPr vert="horz" wrap="square"/>
                    <a:lstStyle>
                      <a:lvl1pPr marL="0" algn="l" defTabSz="914400" rtl="0" eaLnBrk="1" latinLnBrk="0" hangingPunct="1">
                        <a:defRPr sz="1800" kern="1200">
                          <a:solidFill>
                            <a:schemeClr val="tx1"/>
                          </a:solidFill>
                          <a:latin typeface="Arial"/>
                          <a:ea typeface="宋体" panose="02010600030101010101" pitchFamily="2" charset="-122"/>
                        </a:defRPr>
                      </a:lvl1pPr>
                      <a:lvl2pPr marL="457200" algn="l" defTabSz="914400" rtl="0" eaLnBrk="1" latinLnBrk="0" hangingPunct="1">
                        <a:defRPr sz="1800" kern="1200">
                          <a:solidFill>
                            <a:schemeClr val="tx1"/>
                          </a:solidFill>
                          <a:latin typeface="Arial"/>
                          <a:ea typeface="宋体" panose="02010600030101010101" pitchFamily="2" charset="-122"/>
                        </a:defRPr>
                      </a:lvl2pPr>
                      <a:lvl3pPr marL="914400" algn="l" defTabSz="914400" rtl="0" eaLnBrk="1" latinLnBrk="0" hangingPunct="1">
                        <a:defRPr sz="1800" kern="1200">
                          <a:solidFill>
                            <a:schemeClr val="tx1"/>
                          </a:solidFill>
                          <a:latin typeface="Arial"/>
                          <a:ea typeface="宋体" panose="02010600030101010101" pitchFamily="2" charset="-122"/>
                        </a:defRPr>
                      </a:lvl3pPr>
                      <a:lvl4pPr marL="1371600" algn="l" defTabSz="914400" rtl="0" eaLnBrk="1" latinLnBrk="0" hangingPunct="1">
                        <a:defRPr sz="1800" kern="1200">
                          <a:solidFill>
                            <a:schemeClr val="tx1"/>
                          </a:solidFill>
                          <a:latin typeface="Arial"/>
                          <a:ea typeface="宋体" panose="02010600030101010101" pitchFamily="2" charset="-122"/>
                        </a:defRPr>
                      </a:lvl4pPr>
                      <a:lvl5pPr marL="1828800" algn="l" defTabSz="914400" rtl="0" eaLnBrk="1" latinLnBrk="0" hangingPunct="1">
                        <a:defRPr sz="1800" kern="1200">
                          <a:solidFill>
                            <a:schemeClr val="tx1"/>
                          </a:solidFill>
                          <a:latin typeface="Arial"/>
                          <a:ea typeface="宋体" panose="02010600030101010101" pitchFamily="2" charset="-122"/>
                        </a:defRPr>
                      </a:lvl5pPr>
                      <a:lvl6pPr marL="2286000" algn="l" defTabSz="914400" rtl="0" eaLnBrk="1" latinLnBrk="0" hangingPunct="1">
                        <a:defRPr sz="1800" kern="1200">
                          <a:solidFill>
                            <a:schemeClr val="tx1"/>
                          </a:solidFill>
                          <a:latin typeface="Arial"/>
                          <a:ea typeface="宋体" panose="02010600030101010101" pitchFamily="2" charset="-122"/>
                        </a:defRPr>
                      </a:lvl6pPr>
                      <a:lvl7pPr marL="2743200" algn="l" defTabSz="914400" rtl="0" eaLnBrk="1" latinLnBrk="0" hangingPunct="1">
                        <a:defRPr sz="1800" kern="1200">
                          <a:solidFill>
                            <a:schemeClr val="tx1"/>
                          </a:solidFill>
                          <a:latin typeface="Arial"/>
                          <a:ea typeface="宋体" panose="02010600030101010101" pitchFamily="2" charset="-122"/>
                        </a:defRPr>
                      </a:lvl7pPr>
                      <a:lvl8pPr marL="3200400" algn="l" defTabSz="914400" rtl="0" eaLnBrk="1" latinLnBrk="0" hangingPunct="1">
                        <a:defRPr sz="1800" kern="1200">
                          <a:solidFill>
                            <a:schemeClr val="tx1"/>
                          </a:solidFill>
                          <a:latin typeface="Arial"/>
                          <a:ea typeface="宋体" panose="02010600030101010101" pitchFamily="2" charset="-122"/>
                        </a:defRPr>
                      </a:lvl8pPr>
                      <a:lvl9pPr marL="3657600" algn="l" defTabSz="914400" rtl="0" eaLnBrk="1" latinLnBrk="0" hangingPunct="1">
                        <a:defRPr sz="1800" kern="1200">
                          <a:solidFill>
                            <a:schemeClr val="tx1"/>
                          </a:solidFill>
                          <a:latin typeface="Arial"/>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
                          <a:schemeClr val="accent1"/>
                        </a:buClr>
                        <a:buSzPct val="65000"/>
                        <a:buFont typeface="Wingdings" panose="05000000000000000000" pitchFamily="2" charset="2"/>
                        <a:buNone/>
                      </a:pPr>
                      <a:endParaRPr kumimoji="0" lang="zh-CN" altLang="en-US" sz="2400" b="1" i="0" u="none" strike="noStrike" cap="none" normalizeH="0" baseline="0">
                        <a:ln>
                          <a:noFill/>
                        </a:ln>
                        <a:solidFill>
                          <a:srgbClr val="000000"/>
                        </a:solidFill>
                        <a:effectLst/>
                        <a:latin typeface="Calibri" panose="020f0502020204030204" pitchFamily="34" charset="0"/>
                        <a:ea typeface="宋体" panose="02010600030101010101" pitchFamily="2" charset="-122"/>
                      </a:endParaRPr>
                    </a:p>
                  </a:txBody>
                  <a:tcPr marT="45722" marB="45722" anchor="ctr"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D0D8E8"/>
                    </a:solidFill>
                  </a:tcPr>
                </a:tc>
                <a:tc>
                  <a:txBody>
                    <a:bodyPr vert="horz" wrap="square"/>
                    <a:lstStyle>
                      <a:lvl1pPr marL="0" algn="l" defTabSz="914400" rtl="0" eaLnBrk="1" latinLnBrk="0" hangingPunct="1">
                        <a:defRPr sz="1800" kern="1200">
                          <a:solidFill>
                            <a:schemeClr val="tx1"/>
                          </a:solidFill>
                          <a:latin typeface="Arial"/>
                          <a:ea typeface="宋体" panose="02010600030101010101" pitchFamily="2" charset="-122"/>
                        </a:defRPr>
                      </a:lvl1pPr>
                      <a:lvl2pPr marL="457200" algn="l" defTabSz="914400" rtl="0" eaLnBrk="1" latinLnBrk="0" hangingPunct="1">
                        <a:defRPr sz="1800" kern="1200">
                          <a:solidFill>
                            <a:schemeClr val="tx1"/>
                          </a:solidFill>
                          <a:latin typeface="Arial"/>
                          <a:ea typeface="宋体" panose="02010600030101010101" pitchFamily="2" charset="-122"/>
                        </a:defRPr>
                      </a:lvl2pPr>
                      <a:lvl3pPr marL="914400" algn="l" defTabSz="914400" rtl="0" eaLnBrk="1" latinLnBrk="0" hangingPunct="1">
                        <a:defRPr sz="1800" kern="1200">
                          <a:solidFill>
                            <a:schemeClr val="tx1"/>
                          </a:solidFill>
                          <a:latin typeface="Arial"/>
                          <a:ea typeface="宋体" panose="02010600030101010101" pitchFamily="2" charset="-122"/>
                        </a:defRPr>
                      </a:lvl3pPr>
                      <a:lvl4pPr marL="1371600" algn="l" defTabSz="914400" rtl="0" eaLnBrk="1" latinLnBrk="0" hangingPunct="1">
                        <a:defRPr sz="1800" kern="1200">
                          <a:solidFill>
                            <a:schemeClr val="tx1"/>
                          </a:solidFill>
                          <a:latin typeface="Arial"/>
                          <a:ea typeface="宋体" panose="02010600030101010101" pitchFamily="2" charset="-122"/>
                        </a:defRPr>
                      </a:lvl4pPr>
                      <a:lvl5pPr marL="1828800" algn="l" defTabSz="914400" rtl="0" eaLnBrk="1" latinLnBrk="0" hangingPunct="1">
                        <a:defRPr sz="1800" kern="1200">
                          <a:solidFill>
                            <a:schemeClr val="tx1"/>
                          </a:solidFill>
                          <a:latin typeface="Arial"/>
                          <a:ea typeface="宋体" panose="02010600030101010101" pitchFamily="2" charset="-122"/>
                        </a:defRPr>
                      </a:lvl5pPr>
                      <a:lvl6pPr marL="2286000" algn="l" defTabSz="914400" rtl="0" eaLnBrk="1" latinLnBrk="0" hangingPunct="1">
                        <a:defRPr sz="1800" kern="1200">
                          <a:solidFill>
                            <a:schemeClr val="tx1"/>
                          </a:solidFill>
                          <a:latin typeface="Arial"/>
                          <a:ea typeface="宋体" panose="02010600030101010101" pitchFamily="2" charset="-122"/>
                        </a:defRPr>
                      </a:lvl6pPr>
                      <a:lvl7pPr marL="2743200" algn="l" defTabSz="914400" rtl="0" eaLnBrk="1" latinLnBrk="0" hangingPunct="1">
                        <a:defRPr sz="1800" kern="1200">
                          <a:solidFill>
                            <a:schemeClr val="tx1"/>
                          </a:solidFill>
                          <a:latin typeface="Arial"/>
                          <a:ea typeface="宋体" panose="02010600030101010101" pitchFamily="2" charset="-122"/>
                        </a:defRPr>
                      </a:lvl7pPr>
                      <a:lvl8pPr marL="3200400" algn="l" defTabSz="914400" rtl="0" eaLnBrk="1" latinLnBrk="0" hangingPunct="1">
                        <a:defRPr sz="1800" kern="1200">
                          <a:solidFill>
                            <a:schemeClr val="tx1"/>
                          </a:solidFill>
                          <a:latin typeface="Arial"/>
                          <a:ea typeface="宋体" panose="02010600030101010101" pitchFamily="2" charset="-122"/>
                        </a:defRPr>
                      </a:lvl8pPr>
                      <a:lvl9pPr marL="3657600" algn="l" defTabSz="914400" rtl="0" eaLnBrk="1" latinLnBrk="0" hangingPunct="1">
                        <a:defRPr sz="1800" kern="1200">
                          <a:solidFill>
                            <a:schemeClr val="tx1"/>
                          </a:solidFill>
                          <a:latin typeface="Arial"/>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
                          <a:schemeClr val="accent1"/>
                        </a:buClr>
                        <a:buSzPct val="65000"/>
                        <a:buFont typeface="Wingdings" panose="05000000000000000000" pitchFamily="2" charset="2"/>
                        <a:buNone/>
                      </a:pPr>
                      <a:endParaRPr kumimoji="0" lang="zh-CN" altLang="en-US" sz="2400" b="1" i="0" u="none" strike="noStrike" cap="none" normalizeH="0" baseline="0">
                        <a:ln>
                          <a:noFill/>
                        </a:ln>
                        <a:solidFill>
                          <a:srgbClr val="000000"/>
                        </a:solidFill>
                        <a:effectLst/>
                        <a:latin typeface="Calibri" panose="020f0502020204030204" pitchFamily="34" charset="0"/>
                        <a:ea typeface="宋体" panose="02010600030101010101" pitchFamily="2" charset="-122"/>
                      </a:endParaRPr>
                    </a:p>
                  </a:txBody>
                  <a:tcPr marT="45722" marB="45722" anchor="ctr"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D0D8E8"/>
                    </a:solidFill>
                  </a:tcPr>
                </a:tc>
                <a:tc vMerge="1">
                  <a:txBody>
                    <a:bodyPr vert="horz" wrap="square"/>
                    <a:lstStyle/>
                    <a:p>
                      <a:endParaRPr lang="zh-CN"/>
                    </a:p>
                  </a:txBody>
                  <a:tcPr/>
                </a:tc>
                <a:tc>
                  <a:txBody>
                    <a:bodyPr vert="horz" wrap="square"/>
                    <a:lstStyle>
                      <a:lvl1pPr marL="0" algn="l" defTabSz="914400" rtl="0" eaLnBrk="1" latinLnBrk="0" hangingPunct="1">
                        <a:defRPr sz="1800" kern="1200">
                          <a:solidFill>
                            <a:schemeClr val="tx1"/>
                          </a:solidFill>
                          <a:latin typeface="Arial"/>
                          <a:ea typeface="宋体" panose="02010600030101010101" pitchFamily="2" charset="-122"/>
                        </a:defRPr>
                      </a:lvl1pPr>
                      <a:lvl2pPr marL="457200" algn="l" defTabSz="914400" rtl="0" eaLnBrk="1" latinLnBrk="0" hangingPunct="1">
                        <a:defRPr sz="1800" kern="1200">
                          <a:solidFill>
                            <a:schemeClr val="tx1"/>
                          </a:solidFill>
                          <a:latin typeface="Arial"/>
                          <a:ea typeface="宋体" panose="02010600030101010101" pitchFamily="2" charset="-122"/>
                        </a:defRPr>
                      </a:lvl2pPr>
                      <a:lvl3pPr marL="914400" algn="l" defTabSz="914400" rtl="0" eaLnBrk="1" latinLnBrk="0" hangingPunct="1">
                        <a:defRPr sz="1800" kern="1200">
                          <a:solidFill>
                            <a:schemeClr val="tx1"/>
                          </a:solidFill>
                          <a:latin typeface="Arial"/>
                          <a:ea typeface="宋体" panose="02010600030101010101" pitchFamily="2" charset="-122"/>
                        </a:defRPr>
                      </a:lvl3pPr>
                      <a:lvl4pPr marL="1371600" algn="l" defTabSz="914400" rtl="0" eaLnBrk="1" latinLnBrk="0" hangingPunct="1">
                        <a:defRPr sz="1800" kern="1200">
                          <a:solidFill>
                            <a:schemeClr val="tx1"/>
                          </a:solidFill>
                          <a:latin typeface="Arial"/>
                          <a:ea typeface="宋体" panose="02010600030101010101" pitchFamily="2" charset="-122"/>
                        </a:defRPr>
                      </a:lvl4pPr>
                      <a:lvl5pPr marL="1828800" algn="l" defTabSz="914400" rtl="0" eaLnBrk="1" latinLnBrk="0" hangingPunct="1">
                        <a:defRPr sz="1800" kern="1200">
                          <a:solidFill>
                            <a:schemeClr val="tx1"/>
                          </a:solidFill>
                          <a:latin typeface="Arial"/>
                          <a:ea typeface="宋体" panose="02010600030101010101" pitchFamily="2" charset="-122"/>
                        </a:defRPr>
                      </a:lvl5pPr>
                      <a:lvl6pPr marL="2286000" algn="l" defTabSz="914400" rtl="0" eaLnBrk="1" latinLnBrk="0" hangingPunct="1">
                        <a:defRPr sz="1800" kern="1200">
                          <a:solidFill>
                            <a:schemeClr val="tx1"/>
                          </a:solidFill>
                          <a:latin typeface="Arial"/>
                          <a:ea typeface="宋体" panose="02010600030101010101" pitchFamily="2" charset="-122"/>
                        </a:defRPr>
                      </a:lvl6pPr>
                      <a:lvl7pPr marL="2743200" algn="l" defTabSz="914400" rtl="0" eaLnBrk="1" latinLnBrk="0" hangingPunct="1">
                        <a:defRPr sz="1800" kern="1200">
                          <a:solidFill>
                            <a:schemeClr val="tx1"/>
                          </a:solidFill>
                          <a:latin typeface="Arial"/>
                          <a:ea typeface="宋体" panose="02010600030101010101" pitchFamily="2" charset="-122"/>
                        </a:defRPr>
                      </a:lvl7pPr>
                      <a:lvl8pPr marL="3200400" algn="l" defTabSz="914400" rtl="0" eaLnBrk="1" latinLnBrk="0" hangingPunct="1">
                        <a:defRPr sz="1800" kern="1200">
                          <a:solidFill>
                            <a:schemeClr val="tx1"/>
                          </a:solidFill>
                          <a:latin typeface="Arial"/>
                          <a:ea typeface="宋体" panose="02010600030101010101" pitchFamily="2" charset="-122"/>
                        </a:defRPr>
                      </a:lvl8pPr>
                      <a:lvl9pPr marL="3657600" algn="l" defTabSz="914400" rtl="0" eaLnBrk="1" latinLnBrk="0" hangingPunct="1">
                        <a:defRPr sz="1800" kern="1200">
                          <a:solidFill>
                            <a:schemeClr val="tx1"/>
                          </a:solidFill>
                          <a:latin typeface="Arial"/>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
                          <a:schemeClr val="accent1"/>
                        </a:buClr>
                        <a:buSzPct val="65000"/>
                        <a:buFont typeface="Wingdings" panose="05000000000000000000" pitchFamily="2" charset="2"/>
                        <a:buNone/>
                      </a:pPr>
                      <a:endParaRPr kumimoji="0" lang="zh-CN" altLang="en-US" sz="2400" b="1" i="0" u="none" strike="noStrike" cap="none" normalizeH="0" baseline="0">
                        <a:ln>
                          <a:noFill/>
                        </a:ln>
                        <a:solidFill>
                          <a:srgbClr val="000000"/>
                        </a:solidFill>
                        <a:effectLst/>
                        <a:latin typeface="Calibri" panose="020f0502020204030204" pitchFamily="34" charset="0"/>
                        <a:ea typeface="宋体" panose="02010600030101010101" pitchFamily="2" charset="-122"/>
                      </a:endParaRPr>
                    </a:p>
                  </a:txBody>
                  <a:tcPr marT="45722" marB="45722" anchor="ctr"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D0D8E8"/>
                    </a:solidFill>
                  </a:tcPr>
                </a:tc>
              </a:tr>
            </a:tbl>
          </a:graphicData>
        </a:graphic>
      </p:graphicFrame>
      <p:sp>
        <p:nvSpPr>
          <p:cNvPr id="2" name="矩形 1"/>
          <p:cNvSpPr/>
          <p:nvPr/>
        </p:nvSpPr>
        <p:spPr>
          <a:xfrm>
            <a:off x="2010736" y="2763002"/>
            <a:ext cx="906017" cy="523220"/>
          </a:xfrm>
          <a:prstGeom prst="rect">
            <a:avLst/>
          </a:prstGeom>
        </p:spPr>
        <p:txBody>
          <a:bodyPr wrap="none">
            <a:spAutoFit/>
          </a:bodyPr>
          <a:lstStyle/>
          <a:p>
            <a:pPr lvl="0" fontAlgn="base">
              <a:spcBef>
                <a:spcPct val="0"/>
              </a:spcBef>
              <a:spcAft>
                <a:spcPct val="0"/>
              </a:spcAft>
            </a:pPr>
            <a:r>
              <a:rPr lang="zh-CN" altLang="en-US" sz="2800" b="1">
                <a:solidFill>
                  <a:srgbClr val="C00000"/>
                </a:solidFill>
                <a:latin typeface="楷体" panose="02010609060101010101" pitchFamily="49" charset="-122"/>
                <a:ea typeface="楷体" panose="02010609060101010101" pitchFamily="49" charset="-122"/>
              </a:rPr>
              <a:t>英国</a:t>
            </a:r>
          </a:p>
        </p:txBody>
      </p:sp>
      <p:sp>
        <p:nvSpPr>
          <p:cNvPr id="7" name="矩形 6"/>
          <p:cNvSpPr/>
          <p:nvPr/>
        </p:nvSpPr>
        <p:spPr>
          <a:xfrm>
            <a:off x="2010736" y="3747224"/>
            <a:ext cx="906017" cy="523220"/>
          </a:xfrm>
          <a:prstGeom prst="rect">
            <a:avLst/>
          </a:prstGeom>
        </p:spPr>
        <p:txBody>
          <a:bodyPr wrap="none">
            <a:spAutoFit/>
          </a:bodyPr>
          <a:lstStyle/>
          <a:p>
            <a:pPr lvl="0" fontAlgn="base">
              <a:spcBef>
                <a:spcPct val="0"/>
              </a:spcBef>
              <a:spcAft>
                <a:spcPct val="0"/>
              </a:spcAft>
            </a:pPr>
            <a:r>
              <a:rPr lang="zh-CN" altLang="en-US" sz="2800" b="1">
                <a:solidFill>
                  <a:srgbClr val="C00000"/>
                </a:solidFill>
                <a:latin typeface="楷体" panose="02010609060101010101" pitchFamily="49" charset="-122"/>
                <a:ea typeface="楷体" panose="02010609060101010101" pitchFamily="49" charset="-122"/>
              </a:rPr>
              <a:t>英国</a:t>
            </a:r>
          </a:p>
        </p:txBody>
      </p:sp>
      <p:sp>
        <p:nvSpPr>
          <p:cNvPr id="8" name="矩形 7"/>
          <p:cNvSpPr/>
          <p:nvPr/>
        </p:nvSpPr>
        <p:spPr>
          <a:xfrm>
            <a:off x="1830397" y="4993056"/>
            <a:ext cx="1266693" cy="523220"/>
          </a:xfrm>
          <a:prstGeom prst="rect">
            <a:avLst/>
          </a:prstGeom>
        </p:spPr>
        <p:txBody>
          <a:bodyPr wrap="none">
            <a:spAutoFit/>
          </a:bodyPr>
          <a:lstStyle/>
          <a:p>
            <a:pPr lvl="0" fontAlgn="base">
              <a:spcBef>
                <a:spcPct val="0"/>
              </a:spcBef>
              <a:spcAft>
                <a:spcPct val="0"/>
              </a:spcAft>
            </a:pPr>
            <a:r>
              <a:rPr lang="zh-CN" altLang="en-US" sz="2800" b="1">
                <a:solidFill>
                  <a:srgbClr val="C00000"/>
                </a:solidFill>
                <a:latin typeface="楷体" panose="02010609060101010101" pitchFamily="49" charset="-122"/>
                <a:ea typeface="楷体" panose="02010609060101010101" pitchFamily="49" charset="-122"/>
              </a:rPr>
              <a:t>意大利</a:t>
            </a:r>
          </a:p>
        </p:txBody>
      </p:sp>
      <p:sp>
        <p:nvSpPr>
          <p:cNvPr id="9" name="矩形 8"/>
          <p:cNvSpPr/>
          <p:nvPr/>
        </p:nvSpPr>
        <p:spPr>
          <a:xfrm>
            <a:off x="3346840" y="2749809"/>
            <a:ext cx="1627369" cy="523220"/>
          </a:xfrm>
          <a:prstGeom prst="rect">
            <a:avLst/>
          </a:prstGeom>
        </p:spPr>
        <p:txBody>
          <a:bodyPr wrap="none">
            <a:spAutoFit/>
          </a:bodyPr>
          <a:lstStyle/>
          <a:p>
            <a:pPr lvl="0" fontAlgn="base">
              <a:spcBef>
                <a:spcPct val="0"/>
              </a:spcBef>
              <a:spcAft>
                <a:spcPct val="0"/>
              </a:spcAft>
            </a:pPr>
            <a:r>
              <a:rPr lang="zh-CN" altLang="en-US" sz="2800" b="1">
                <a:solidFill>
                  <a:srgbClr val="C00000"/>
                </a:solidFill>
                <a:latin typeface="楷体" panose="02010609060101010101" pitchFamily="49" charset="-122"/>
                <a:ea typeface="楷体" panose="02010609060101010101" pitchFamily="49" charset="-122"/>
              </a:rPr>
              <a:t>政党组织</a:t>
            </a:r>
          </a:p>
        </p:txBody>
      </p:sp>
      <p:sp>
        <p:nvSpPr>
          <p:cNvPr id="11" name="矩形 10"/>
          <p:cNvSpPr/>
          <p:nvPr/>
        </p:nvSpPr>
        <p:spPr>
          <a:xfrm>
            <a:off x="3262155" y="4977006"/>
            <a:ext cx="1627369" cy="523220"/>
          </a:xfrm>
          <a:prstGeom prst="rect">
            <a:avLst/>
          </a:prstGeom>
        </p:spPr>
        <p:txBody>
          <a:bodyPr wrap="none">
            <a:spAutoFit/>
          </a:bodyPr>
          <a:lstStyle/>
          <a:p>
            <a:pPr lvl="0" fontAlgn="base">
              <a:spcBef>
                <a:spcPct val="0"/>
              </a:spcBef>
              <a:spcAft>
                <a:spcPct val="0"/>
              </a:spcAft>
            </a:pPr>
            <a:r>
              <a:rPr lang="zh-CN" altLang="en-US" sz="2800" b="1">
                <a:solidFill>
                  <a:srgbClr val="C00000"/>
                </a:solidFill>
                <a:latin typeface="楷体" panose="02010609060101010101" pitchFamily="49" charset="-122"/>
                <a:ea typeface="楷体" panose="02010609060101010101" pitchFamily="49" charset="-122"/>
              </a:rPr>
              <a:t>皇帝号召</a:t>
            </a:r>
          </a:p>
        </p:txBody>
      </p:sp>
      <p:sp>
        <p:nvSpPr>
          <p:cNvPr id="12" name="矩形 11"/>
          <p:cNvSpPr/>
          <p:nvPr/>
        </p:nvSpPr>
        <p:spPr>
          <a:xfrm>
            <a:off x="7398591" y="2545572"/>
            <a:ext cx="2429347" cy="892552"/>
          </a:xfrm>
          <a:prstGeom prst="rect">
            <a:avLst/>
          </a:prstGeom>
        </p:spPr>
        <p:txBody>
          <a:bodyPr wrap="square">
            <a:spAutoFit/>
          </a:bodyPr>
          <a:lstStyle/>
          <a:p>
            <a:pPr lvl="0" fontAlgn="base">
              <a:spcBef>
                <a:spcPct val="0"/>
              </a:spcBef>
              <a:spcAft>
                <a:spcPct val="0"/>
              </a:spcAft>
            </a:pPr>
            <a:r>
              <a:rPr lang="zh-CN" altLang="en-US" sz="2600" b="1" smtClean="0">
                <a:solidFill>
                  <a:srgbClr val="C00000"/>
                </a:solidFill>
                <a:latin typeface="楷体" panose="02010609060101010101" pitchFamily="49" charset="-122"/>
                <a:ea typeface="楷体" panose="02010609060101010101" pitchFamily="49" charset="-122"/>
              </a:rPr>
              <a:t>抵抗失败</a:t>
            </a:r>
            <a:r>
              <a:rPr lang="zh-CN" altLang="en-US" sz="2600" b="1">
                <a:solidFill>
                  <a:srgbClr val="C00000"/>
                </a:solidFill>
                <a:latin typeface="楷体" panose="02010609060101010101" pitchFamily="49" charset="-122"/>
                <a:ea typeface="楷体" panose="02010609060101010101" pitchFamily="49" charset="-122"/>
              </a:rPr>
              <a:t>，英国占领埃及</a:t>
            </a:r>
          </a:p>
        </p:txBody>
      </p:sp>
      <p:sp>
        <p:nvSpPr>
          <p:cNvPr id="13" name="矩形 12"/>
          <p:cNvSpPr/>
          <p:nvPr/>
        </p:nvSpPr>
        <p:spPr>
          <a:xfrm>
            <a:off x="7398591" y="3515068"/>
            <a:ext cx="2773379" cy="1200329"/>
          </a:xfrm>
          <a:prstGeom prst="rect">
            <a:avLst/>
          </a:prstGeom>
        </p:spPr>
        <p:txBody>
          <a:bodyPr wrap="square">
            <a:spAutoFit/>
          </a:bodyPr>
          <a:lstStyle/>
          <a:p>
            <a:pPr lvl="0" fontAlgn="base">
              <a:spcBef>
                <a:spcPct val="0"/>
              </a:spcBef>
              <a:spcAft>
                <a:spcPct val="0"/>
              </a:spcAft>
            </a:pPr>
            <a:r>
              <a:rPr lang="zh-CN" altLang="en-US" sz="2400" b="1">
                <a:solidFill>
                  <a:srgbClr val="C00000"/>
                </a:solidFill>
                <a:latin typeface="楷体" panose="02010609060101010101" pitchFamily="49" charset="-122"/>
                <a:ea typeface="楷体" panose="02010609060101010101" pitchFamily="49" charset="-122"/>
              </a:rPr>
              <a:t>虽沉重打击英国侵略者，但失败后英国控制了苏丹</a:t>
            </a:r>
          </a:p>
        </p:txBody>
      </p:sp>
      <p:sp>
        <p:nvSpPr>
          <p:cNvPr id="14" name="矩形 13"/>
          <p:cNvSpPr/>
          <p:nvPr/>
        </p:nvSpPr>
        <p:spPr>
          <a:xfrm>
            <a:off x="7375463" y="4977006"/>
            <a:ext cx="2819634" cy="830997"/>
          </a:xfrm>
          <a:prstGeom prst="rect">
            <a:avLst/>
          </a:prstGeom>
        </p:spPr>
        <p:txBody>
          <a:bodyPr wrap="square">
            <a:spAutoFit/>
          </a:bodyPr>
          <a:lstStyle/>
          <a:p>
            <a:pPr lvl="0" fontAlgn="base">
              <a:spcBef>
                <a:spcPct val="0"/>
              </a:spcBef>
              <a:spcAft>
                <a:spcPct val="0"/>
              </a:spcAft>
            </a:pPr>
            <a:r>
              <a:rPr lang="zh-CN" altLang="en-US" sz="2400" b="1">
                <a:solidFill>
                  <a:srgbClr val="C00000"/>
                </a:solidFill>
                <a:latin typeface="楷体" panose="02010609060101010101" pitchFamily="49" charset="-122"/>
                <a:ea typeface="楷体" panose="02010609060101010101" pitchFamily="49" charset="-122"/>
              </a:rPr>
              <a:t>打败侵埃意军，保持了独立</a:t>
            </a:r>
          </a:p>
        </p:txBody>
      </p:sp>
      <p:sp>
        <p:nvSpPr>
          <p:cNvPr id="15" name="矩形 14"/>
          <p:cNvSpPr/>
          <p:nvPr/>
        </p:nvSpPr>
        <p:spPr>
          <a:xfrm>
            <a:off x="3347085" y="3747135"/>
            <a:ext cx="1762125" cy="829945"/>
          </a:xfrm>
          <a:prstGeom prst="rect">
            <a:avLst/>
          </a:prstGeom>
        </p:spPr>
        <p:txBody>
          <a:bodyPr wrap="square">
            <a:spAutoFit/>
          </a:bodyPr>
          <a:lstStyle/>
          <a:p>
            <a:pPr lvl="0" fontAlgn="base">
              <a:spcBef>
                <a:spcPct val="0"/>
              </a:spcBef>
              <a:spcAft>
                <a:spcPct val="0"/>
              </a:spcAft>
            </a:pPr>
            <a:r>
              <a:rPr lang="zh-CN" altLang="en-US" sz="2400" b="1">
                <a:solidFill>
                  <a:srgbClr val="C00000"/>
                </a:solidFill>
                <a:latin typeface="楷体" panose="02010609060101010101" pitchFamily="49" charset="-122"/>
                <a:ea typeface="楷体" panose="02010609060101010101" pitchFamily="49" charset="-122"/>
              </a:rPr>
              <a:t>马赫迪宗教组织</a:t>
            </a:r>
          </a:p>
        </p:txBody>
      </p:sp>
      <p:grpSp>
        <p:nvGrpSpPr>
          <p:cNvPr id="473" name="组合 472"/>
          <p:cNvGrpSpPr/>
          <p:nvPr/>
        </p:nvGrpSpPr>
        <p:grpSpPr>
          <a:xfrm>
            <a:off x="294005" y="-164465"/>
            <a:ext cx="3338830" cy="1111250"/>
            <a:chOff x="726" y="-228"/>
            <a:chExt cx="8974" cy="1750"/>
          </a:xfrm>
        </p:grpSpPr>
        <p:grpSp>
          <p:nvGrpSpPr>
            <p:cNvPr id="464" name="组合 463"/>
            <p:cNvGrpSpPr/>
            <p:nvPr>
              <p:custDataLst>
                <p:tags r:id="rId3"/>
              </p:custDataLst>
            </p:nvPr>
          </p:nvGrpSpPr>
          <p:grpSpPr>
            <a:xfrm>
              <a:off x="726" y="-228"/>
              <a:ext cx="8974" cy="1750"/>
              <a:chOff x="726" y="-228"/>
              <a:chExt cx="8974" cy="1750"/>
            </a:xfrm>
          </p:grpSpPr>
          <p:grpSp>
            <p:nvGrpSpPr>
              <p:cNvPr id="465" name="组合 464"/>
              <p:cNvGrpSpPr/>
              <p:nvPr>
                <p:custDataLst>
                  <p:tags r:id="rId4"/>
                </p:custDataLst>
              </p:nvPr>
            </p:nvGrpSpPr>
            <p:grpSpPr>
              <a:xfrm>
                <a:off x="726" y="-228"/>
                <a:ext cx="8975" cy="720"/>
                <a:chOff x="-11430" y="173989"/>
                <a:chExt cx="4115435" cy="457203"/>
              </a:xfrm>
            </p:grpSpPr>
            <p:sp>
              <p:nvSpPr>
                <p:cNvPr id="466" name="矩形 465"/>
                <p:cNvSpPr/>
                <p:nvPr>
                  <p:custDataLst>
                    <p:tags r:id="rId5"/>
                  </p:custDataLst>
                </p:nvPr>
              </p:nvSpPr>
              <p:spPr>
                <a:xfrm>
                  <a:off x="-11430" y="173989"/>
                  <a:ext cx="76201" cy="30480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467" name="直接连接符 466"/>
                <p:cNvCxnSpPr/>
                <p:nvPr>
                  <p:custDataLst>
                    <p:tags r:id="rId6"/>
                  </p:custDataLst>
                </p:nvPr>
              </p:nvCxnSpPr>
              <p:spPr>
                <a:xfrm>
                  <a:off x="64770" y="326390"/>
                  <a:ext cx="4039235" cy="0"/>
                </a:xfrm>
                <a:prstGeom prst="line">
                  <a:avLst/>
                </a:prstGeom>
                <a:ln w="25400" cap="sq">
                  <a:tailEnd type="oval"/>
                </a:ln>
              </p:spPr>
              <p:style>
                <a:lnRef idx="1">
                  <a:schemeClr val="accent1"/>
                </a:lnRef>
                <a:fillRef idx="0">
                  <a:schemeClr val="accent1"/>
                </a:fillRef>
                <a:effectRef idx="0">
                  <a:schemeClr val="accent1"/>
                </a:effectRef>
                <a:fontRef idx="minor">
                  <a:schemeClr val="tx1"/>
                </a:fontRef>
              </p:style>
            </p:cxnSp>
            <p:cxnSp>
              <p:nvCxnSpPr>
                <p:cNvPr id="468" name="直接连接符 467"/>
                <p:cNvCxnSpPr/>
                <p:nvPr>
                  <p:custDataLst>
                    <p:tags r:id="rId7"/>
                  </p:custDataLst>
                </p:nvPr>
              </p:nvCxnSpPr>
              <p:spPr>
                <a:xfrm flipH="1">
                  <a:off x="928370" y="326390"/>
                  <a:ext cx="0" cy="304802"/>
                </a:xfrm>
                <a:prstGeom prst="line">
                  <a:avLst/>
                </a:prstGeom>
                <a:ln w="12700">
                  <a:tailEnd type="oval"/>
                </a:ln>
              </p:spPr>
              <p:style>
                <a:lnRef idx="1">
                  <a:schemeClr val="accent1"/>
                </a:lnRef>
                <a:fillRef idx="0">
                  <a:schemeClr val="accent1"/>
                </a:fillRef>
                <a:effectRef idx="0">
                  <a:schemeClr val="accent1"/>
                </a:effectRef>
                <a:fontRef idx="minor">
                  <a:schemeClr val="tx1"/>
                </a:fontRef>
              </p:style>
            </p:cxnSp>
            <p:cxnSp>
              <p:nvCxnSpPr>
                <p:cNvPr id="469" name="直接连接符 468"/>
                <p:cNvCxnSpPr/>
                <p:nvPr>
                  <p:custDataLst>
                    <p:tags r:id="rId8"/>
                  </p:custDataLst>
                </p:nvPr>
              </p:nvCxnSpPr>
              <p:spPr>
                <a:xfrm flipH="1">
                  <a:off x="2986405" y="326390"/>
                  <a:ext cx="0" cy="304802"/>
                </a:xfrm>
                <a:prstGeom prst="line">
                  <a:avLst/>
                </a:prstGeom>
                <a:ln w="12700">
                  <a:tailEnd type="oval"/>
                </a:ln>
              </p:spPr>
              <p:style>
                <a:lnRef idx="1">
                  <a:schemeClr val="accent1"/>
                </a:lnRef>
                <a:fillRef idx="0">
                  <a:schemeClr val="accent1"/>
                </a:fillRef>
                <a:effectRef idx="0">
                  <a:schemeClr val="accent1"/>
                </a:effectRef>
                <a:fontRef idx="minor">
                  <a:schemeClr val="tx1"/>
                </a:fontRef>
              </p:style>
            </p:cxnSp>
          </p:grpSp>
          <p:sp>
            <p:nvSpPr>
              <p:cNvPr id="470" name="缺角矩形 469"/>
              <p:cNvSpPr/>
              <p:nvPr>
                <p:custDataLst>
                  <p:tags r:id="rId9"/>
                </p:custDataLst>
              </p:nvPr>
            </p:nvSpPr>
            <p:spPr>
              <a:xfrm>
                <a:off x="982" y="420"/>
                <a:ext cx="8269" cy="1103"/>
              </a:xfrm>
              <a:prstGeom prst="plaque">
                <a:avLst/>
              </a:prstGeom>
              <a:noFill/>
              <a:ln w="254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1" name="缺角矩形 470"/>
              <p:cNvSpPr/>
              <p:nvPr>
                <p:custDataLst>
                  <p:tags r:id="rId10"/>
                </p:custDataLst>
              </p:nvPr>
            </p:nvSpPr>
            <p:spPr>
              <a:xfrm>
                <a:off x="1083" y="534"/>
                <a:ext cx="8068" cy="874"/>
              </a:xfrm>
              <a:prstGeom prst="plaque">
                <a:avLst/>
              </a:prstGeom>
              <a:noFill/>
              <a:ln w="12700" cmpd="sng">
                <a:solidFill>
                  <a:schemeClr val="accent1"/>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72" name="Title 6"/>
            <p:cNvSpPr txBox="1"/>
            <p:nvPr>
              <p:custDataLst>
                <p:tags r:id="rId11"/>
              </p:custDataLst>
            </p:nvPr>
          </p:nvSpPr>
          <p:spPr>
            <a:xfrm>
              <a:off x="1701" y="575"/>
              <a:ext cx="7081" cy="889"/>
            </a:xfrm>
            <a:prstGeom prst="rect">
              <a:avLst/>
            </a:prstGeom>
            <a:noFill/>
            <a:ln w="3175">
              <a:noFill/>
              <a:prstDash val="dash"/>
            </a:ln>
            <a:extLst>
              <a:ext uri="{909E8E84-426E-40DD-AFC4-6F175D3DCCD1}">
                <a14:hiddenFill xmlns:a14="http://schemas.microsoft.com/office/drawing/2010/main">
                  <a:solidFill>
                    <a:schemeClr val="bg2"/>
                  </a:solidFill>
                </a14:hiddenFill>
              </a:ext>
            </a:extLst>
          </p:spPr>
          <p:txBody>
            <a:bodyPr wrap="square" lIns="72000" tIns="36195" rIns="72000" bIns="36195" anchor="t" anchorCtr="0">
              <a:spAutoFit/>
            </a:bodyPr>
            <a:lstStyle>
              <a:lvl1pPr algn="l" defTabSz="913765" rtl="0" eaLnBrk="1" latinLnBrk="0" hangingPunct="1">
                <a:lnSpc>
                  <a:spcPct val="90000"/>
                </a:lnSpc>
                <a:spcBef>
                  <a:spcPct val="0"/>
                </a:spcBef>
                <a:buNone/>
                <a:defRPr lang="en-US" sz="2745" b="0" kern="1200" cap="none" spc="-49" baseline="0" smtClean="0">
                  <a:ln w="3175">
                    <a:noFill/>
                  </a:ln>
                  <a:solidFill>
                    <a:schemeClr val="tx1"/>
                  </a:solidFill>
                  <a:effectLst/>
                  <a:latin typeface="+mj-lt"/>
                  <a:ea typeface="+mn-ea"/>
                  <a:cs typeface="Segoe UI" panose="020b0502040204020203" pitchFamily="34" charset="0"/>
                </a:defRPr>
              </a:lvl1pPr>
            </a:lstStyle>
            <a:p>
              <a:pPr marL="0" lvl="0" indent="0" algn="l">
                <a:lnSpc>
                  <a:spcPct val="100000"/>
                </a:lnSpc>
                <a:spcBef>
                  <a:spcPts val="1000"/>
                </a:spcBef>
                <a:spcAft>
                  <a:spcPct val="0"/>
                </a:spcAft>
                <a:buSzTx/>
                <a:buNone/>
              </a:pPr>
              <a:r>
                <a:rPr altLang="zh-CN" sz="3200" b="1" spc="0">
                  <a:gradFill>
                    <a:gsLst>
                      <a:gs pos="0">
                        <a:schemeClr val="accent1"/>
                      </a:gs>
                      <a:gs pos="100000">
                        <a:schemeClr val="accent2"/>
                      </a:gs>
                    </a:gsLst>
                    <a:lin ang="0" scaled="1"/>
                  </a:gradFill>
                  <a:latin typeface="方正粗黑宋简体" panose="02000000000000000000" charset="-122"/>
                  <a:ea typeface="方正粗黑宋简体" panose="02000000000000000000" charset="-122"/>
                  <a:cs typeface="方正粗黑宋简体" panose="02000000000000000000" charset="-122"/>
                  <a:sym typeface="+mn-ea"/>
                </a:rPr>
                <a:t>3</a:t>
              </a:r>
              <a:r>
                <a:rPr lang="zh-CN" altLang="en-US" sz="3200" b="1" spc="0">
                  <a:gradFill>
                    <a:gsLst>
                      <a:gs pos="0">
                        <a:schemeClr val="accent1"/>
                      </a:gs>
                      <a:gs pos="100000">
                        <a:schemeClr val="accent2"/>
                      </a:gs>
                    </a:gsLst>
                    <a:lin ang="0" scaled="1"/>
                  </a:gradFill>
                  <a:latin typeface="方正粗黑宋简体" panose="02000000000000000000" charset="-122"/>
                  <a:ea typeface="方正粗黑宋简体" panose="02000000000000000000" charset="-122"/>
                  <a:cs typeface="方正粗黑宋简体" panose="02000000000000000000" charset="-122"/>
                  <a:sym typeface="+mn-ea"/>
                </a:rPr>
                <a:t>.非洲的抗争</a:t>
              </a:r>
              <a:endParaRPr lang="zh-CN" altLang="en-US" sz="3200" b="1" spc="0">
                <a:ln w="3175">
                  <a:noFill/>
                  <a:prstDash val="dash"/>
                </a:ln>
                <a:gradFill>
                  <a:gsLst>
                    <a:gs pos="0">
                      <a:schemeClr val="accent1"/>
                    </a:gs>
                    <a:gs pos="100000">
                      <a:schemeClr val="accent2"/>
                    </a:gs>
                  </a:gsLst>
                  <a:lin ang="0" scaled="1"/>
                </a:gradFill>
                <a:uFillTx/>
                <a:latin typeface="方正粗黑宋简体" panose="02000000000000000000" charset="-122"/>
                <a:ea typeface="方正粗黑宋简体" panose="02000000000000000000" charset="-122"/>
                <a:cs typeface="方正粗黑宋简体" panose="02000000000000000000" charset="-122"/>
                <a:sym typeface="+mn-ea"/>
              </a:endParaRPr>
            </a:p>
          </p:txBody>
        </p:sp>
      </p:grpSp>
    </p:spTree>
  </p:cSld>
  <p:clrMapOvr>
    <a:masterClrMapping/>
  </p:clrMapOvr>
  <p:transition/>
  <p:timing/>
</p:sld>
</file>

<file path=ppt/slides/slide3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标题 3"/>
          <p:cNvSpPr>
            <a:spLocks noGrp="1"/>
          </p:cNvSpPr>
          <p:nvPr>
            <p:ph type="title"/>
          </p:nvPr>
        </p:nvSpPr>
        <p:spPr/>
        <p:txBody>
          <a:bodyPr>
            <a:scene3d>
              <a:camera prst="orthographicFront"/>
              <a:lightRig rig="threePt" dir="t"/>
            </a:scene3d>
          </a:bodyPr>
          <a:lstStyle/>
          <a:p>
            <a:r>
              <a:rPr lang="zh-CN" altLang="en-US">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latin typeface="微软雅黑" panose="020b0503020204020204" pitchFamily="34" charset="-122"/>
                <a:ea typeface="微软雅黑" panose="020b0503020204020204" pitchFamily="34" charset="-122"/>
              </a:rPr>
              <a:t>总结</a:t>
            </a:r>
          </a:p>
        </p:txBody>
      </p:sp>
    </p:spTree>
  </p:cSld>
  <p:clrMapOvr>
    <a:masterClrMapping/>
  </p:clrMapOvr>
  <p:transition/>
  <p:timing/>
</p:sld>
</file>

<file path=ppt/slides/slide3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5" name="矩形 4"/>
          <p:cNvSpPr/>
          <p:nvPr>
            <p:custDataLst>
              <p:tags r:id="rId2"/>
            </p:custDataLst>
          </p:nvPr>
        </p:nvSpPr>
        <p:spPr>
          <a:xfrm>
            <a:off x="0" y="4301490"/>
            <a:ext cx="12192000" cy="1397000"/>
          </a:xfrm>
          <a:prstGeom prst="rect">
            <a:avLst/>
          </a:prstGeom>
          <a:solidFill>
            <a:schemeClr val="tx2">
              <a:lumMod val="95000"/>
              <a:lumOff val="5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1600" b="1">
              <a:solidFill>
                <a:schemeClr val="bg1"/>
              </a:solidFill>
              <a:latin typeface="+mn-ea"/>
            </a:endParaRPr>
          </a:p>
        </p:txBody>
      </p:sp>
      <p:sp>
        <p:nvSpPr>
          <p:cNvPr id="8" name="任意多边形: 形状 7"/>
          <p:cNvSpPr>
            <a:spLocks noChangeAspect="1"/>
          </p:cNvSpPr>
          <p:nvPr>
            <p:custDataLst>
              <p:tags r:id="rId3"/>
            </p:custDataLst>
          </p:nvPr>
        </p:nvSpPr>
        <p:spPr>
          <a:xfrm>
            <a:off x="422275" y="3980180"/>
            <a:ext cx="251460" cy="509905"/>
          </a:xfrm>
          <a:custGeom>
            <a:gdLst>
              <a:gd name="connsiteX0" fmla="*/ 207995 w 295275"/>
              <a:gd name="connsiteY0" fmla="*/ 0 h 599179"/>
              <a:gd name="connsiteX1" fmla="*/ 218480 w 295275"/>
              <a:gd name="connsiteY1" fmla="*/ 17025 h 599179"/>
              <a:gd name="connsiteX2" fmla="*/ 263922 w 295275"/>
              <a:gd name="connsiteY2" fmla="*/ 59952 h 599179"/>
              <a:gd name="connsiteX3" fmla="*/ 275967 w 295275"/>
              <a:gd name="connsiteY3" fmla="*/ 66705 h 599179"/>
              <a:gd name="connsiteX4" fmla="*/ 258864 w 295275"/>
              <a:gd name="connsiteY4" fmla="*/ 77309 h 599179"/>
              <a:gd name="connsiteX5" fmla="*/ 164932 w 295275"/>
              <a:gd name="connsiteY5" fmla="*/ 229252 h 599179"/>
              <a:gd name="connsiteX6" fmla="*/ 145322 w 295275"/>
              <a:gd name="connsiteY6" fmla="*/ 303904 h 599179"/>
              <a:gd name="connsiteX7" fmla="*/ 295275 w 295275"/>
              <a:gd name="connsiteY7" fmla="*/ 303904 h 599179"/>
              <a:gd name="connsiteX8" fmla="*/ 295275 w 295275"/>
              <a:gd name="connsiteY8" fmla="*/ 599179 h 599179"/>
              <a:gd name="connsiteX9" fmla="*/ 0 w 295275"/>
              <a:gd name="connsiteY9" fmla="*/ 599179 h 599179"/>
              <a:gd name="connsiteX10" fmla="*/ 0 w 295275"/>
              <a:gd name="connsiteY10" fmla="*/ 303904 h 599179"/>
              <a:gd name="connsiteX11" fmla="*/ 5952 w 295275"/>
              <a:gd name="connsiteY11" fmla="*/ 269304 h 599179"/>
              <a:gd name="connsiteX12" fmla="*/ 204540 w 295275"/>
              <a:gd name="connsiteY12" fmla="*/ 547 h 599179"/>
              <a:gd name="connsiteX0-1" fmla="*/ 207995 w 295275"/>
              <a:gd name="connsiteY0-2" fmla="*/ 0 h 599179"/>
              <a:gd name="connsiteX1-3" fmla="*/ 218480 w 295275"/>
              <a:gd name="connsiteY1-4" fmla="*/ 17025 h 599179"/>
              <a:gd name="connsiteX2-5" fmla="*/ 263922 w 295275"/>
              <a:gd name="connsiteY2-6" fmla="*/ 59952 h 599179"/>
              <a:gd name="connsiteX3-7" fmla="*/ 275967 w 295275"/>
              <a:gd name="connsiteY3-8" fmla="*/ 66705 h 599179"/>
              <a:gd name="connsiteX4-9" fmla="*/ 258864 w 295275"/>
              <a:gd name="connsiteY4-10" fmla="*/ 77309 h 599179"/>
              <a:gd name="connsiteX5-11" fmla="*/ 164932 w 295275"/>
              <a:gd name="connsiteY5-12" fmla="*/ 229252 h 599179"/>
              <a:gd name="connsiteX6-13" fmla="*/ 152376 w 295275"/>
              <a:gd name="connsiteY6-14" fmla="*/ 303904 h 599179"/>
              <a:gd name="connsiteX7-15" fmla="*/ 295275 w 295275"/>
              <a:gd name="connsiteY7-16" fmla="*/ 303904 h 599179"/>
              <a:gd name="connsiteX8-17" fmla="*/ 295275 w 295275"/>
              <a:gd name="connsiteY8-18" fmla="*/ 599179 h 599179"/>
              <a:gd name="connsiteX9-19" fmla="*/ 0 w 295275"/>
              <a:gd name="connsiteY9-20" fmla="*/ 599179 h 599179"/>
              <a:gd name="connsiteX10-21" fmla="*/ 0 w 295275"/>
              <a:gd name="connsiteY10-22" fmla="*/ 303904 h 599179"/>
              <a:gd name="connsiteX11-23" fmla="*/ 5952 w 295275"/>
              <a:gd name="connsiteY11-24" fmla="*/ 269304 h 599179"/>
              <a:gd name="connsiteX12-25" fmla="*/ 204540 w 295275"/>
              <a:gd name="connsiteY12-26" fmla="*/ 547 h 599179"/>
              <a:gd name="connsiteX13" fmla="*/ 207995 w 295275"/>
              <a:gd name="connsiteY13" fmla="*/ 0 h 599179"/>
              <a:gd name="connsiteX0-27" fmla="*/ 207995 w 295275"/>
              <a:gd name="connsiteY0-28" fmla="*/ 0 h 599179"/>
              <a:gd name="connsiteX1-29" fmla="*/ 218480 w 295275"/>
              <a:gd name="connsiteY1-30" fmla="*/ 17025 h 599179"/>
              <a:gd name="connsiteX2-31" fmla="*/ 263922 w 295275"/>
              <a:gd name="connsiteY2-32" fmla="*/ 59952 h 599179"/>
              <a:gd name="connsiteX3-33" fmla="*/ 275967 w 295275"/>
              <a:gd name="connsiteY3-34" fmla="*/ 66705 h 599179"/>
              <a:gd name="connsiteX4-35" fmla="*/ 258864 w 295275"/>
              <a:gd name="connsiteY4-36" fmla="*/ 77309 h 599179"/>
              <a:gd name="connsiteX5-37" fmla="*/ 164932 w 295275"/>
              <a:gd name="connsiteY5-38" fmla="*/ 229252 h 599179"/>
              <a:gd name="connsiteX6-39" fmla="*/ 152376 w 295275"/>
              <a:gd name="connsiteY6-40" fmla="*/ 303904 h 599179"/>
              <a:gd name="connsiteX7-41" fmla="*/ 295275 w 295275"/>
              <a:gd name="connsiteY7-42" fmla="*/ 303904 h 599179"/>
              <a:gd name="connsiteX8-43" fmla="*/ 295275 w 295275"/>
              <a:gd name="connsiteY8-44" fmla="*/ 599179 h 599179"/>
              <a:gd name="connsiteX9-45" fmla="*/ 0 w 295275"/>
              <a:gd name="connsiteY9-46" fmla="*/ 599179 h 599179"/>
              <a:gd name="connsiteX10-47" fmla="*/ 0 w 295275"/>
              <a:gd name="connsiteY10-48" fmla="*/ 303904 h 599179"/>
              <a:gd name="connsiteX11-49" fmla="*/ 5952 w 295275"/>
              <a:gd name="connsiteY11-50" fmla="*/ 269304 h 599179"/>
              <a:gd name="connsiteX12-51" fmla="*/ 204540 w 295275"/>
              <a:gd name="connsiteY12-52" fmla="*/ 547 h 599179"/>
              <a:gd name="connsiteX13-53" fmla="*/ 207995 w 295275"/>
              <a:gd name="connsiteY13-54" fmla="*/ 0 h 599179"/>
              <a:gd name="connsiteX0-55" fmla="*/ 207995 w 295275"/>
              <a:gd name="connsiteY0-56" fmla="*/ 0 h 599179"/>
              <a:gd name="connsiteX1-57" fmla="*/ 218480 w 295275"/>
              <a:gd name="connsiteY1-58" fmla="*/ 17025 h 599179"/>
              <a:gd name="connsiteX2-59" fmla="*/ 263922 w 295275"/>
              <a:gd name="connsiteY2-60" fmla="*/ 59952 h 599179"/>
              <a:gd name="connsiteX3-61" fmla="*/ 275967 w 295275"/>
              <a:gd name="connsiteY3-62" fmla="*/ 66705 h 599179"/>
              <a:gd name="connsiteX4-63" fmla="*/ 258864 w 295275"/>
              <a:gd name="connsiteY4-64" fmla="*/ 77309 h 599179"/>
              <a:gd name="connsiteX5-65" fmla="*/ 164932 w 295275"/>
              <a:gd name="connsiteY5-66" fmla="*/ 229252 h 599179"/>
              <a:gd name="connsiteX6-67" fmla="*/ 152376 w 295275"/>
              <a:gd name="connsiteY6-68" fmla="*/ 303904 h 599179"/>
              <a:gd name="connsiteX7-69" fmla="*/ 295275 w 295275"/>
              <a:gd name="connsiteY7-70" fmla="*/ 303904 h 599179"/>
              <a:gd name="connsiteX8-71" fmla="*/ 295275 w 295275"/>
              <a:gd name="connsiteY8-72" fmla="*/ 599179 h 599179"/>
              <a:gd name="connsiteX9-73" fmla="*/ 0 w 295275"/>
              <a:gd name="connsiteY9-74" fmla="*/ 599179 h 599179"/>
              <a:gd name="connsiteX10-75" fmla="*/ 0 w 295275"/>
              <a:gd name="connsiteY10-76" fmla="*/ 303904 h 599179"/>
              <a:gd name="connsiteX11-77" fmla="*/ 5952 w 295275"/>
              <a:gd name="connsiteY11-78" fmla="*/ 269304 h 599179"/>
              <a:gd name="connsiteX12-79" fmla="*/ 204540 w 295275"/>
              <a:gd name="connsiteY12-80" fmla="*/ 547 h 599179"/>
              <a:gd name="connsiteX13-81" fmla="*/ 207995 w 295275"/>
              <a:gd name="connsiteY13-82" fmla="*/ 0 h 599179"/>
              <a:gd name="connsiteX0-83" fmla="*/ 207995 w 295275"/>
              <a:gd name="connsiteY0-84" fmla="*/ 0 h 599179"/>
              <a:gd name="connsiteX1-85" fmla="*/ 218480 w 295275"/>
              <a:gd name="connsiteY1-86" fmla="*/ 17025 h 599179"/>
              <a:gd name="connsiteX2-87" fmla="*/ 263922 w 295275"/>
              <a:gd name="connsiteY2-88" fmla="*/ 59952 h 599179"/>
              <a:gd name="connsiteX3-89" fmla="*/ 275967 w 295275"/>
              <a:gd name="connsiteY3-90" fmla="*/ 66705 h 599179"/>
              <a:gd name="connsiteX4-91" fmla="*/ 258864 w 295275"/>
              <a:gd name="connsiteY4-92" fmla="*/ 77309 h 599179"/>
              <a:gd name="connsiteX5-93" fmla="*/ 152376 w 295275"/>
              <a:gd name="connsiteY5-94" fmla="*/ 303904 h 599179"/>
              <a:gd name="connsiteX6-95" fmla="*/ 295275 w 295275"/>
              <a:gd name="connsiteY6-96" fmla="*/ 303904 h 599179"/>
              <a:gd name="connsiteX7-97" fmla="*/ 295275 w 295275"/>
              <a:gd name="connsiteY7-98" fmla="*/ 599179 h 599179"/>
              <a:gd name="connsiteX8-99" fmla="*/ 0 w 295275"/>
              <a:gd name="connsiteY8-100" fmla="*/ 599179 h 599179"/>
              <a:gd name="connsiteX9-101" fmla="*/ 0 w 295275"/>
              <a:gd name="connsiteY9-102" fmla="*/ 303904 h 599179"/>
              <a:gd name="connsiteX10-103" fmla="*/ 5952 w 295275"/>
              <a:gd name="connsiteY10-104" fmla="*/ 269304 h 599179"/>
              <a:gd name="connsiteX11-105" fmla="*/ 204540 w 295275"/>
              <a:gd name="connsiteY11-106" fmla="*/ 547 h 599179"/>
              <a:gd name="connsiteX12-107" fmla="*/ 207995 w 295275"/>
              <a:gd name="connsiteY12-108" fmla="*/ 0 h 599179"/>
              <a:gd name="connsiteX0-109" fmla="*/ 207995 w 295275"/>
              <a:gd name="connsiteY0-110" fmla="*/ 0 h 599179"/>
              <a:gd name="connsiteX1-111" fmla="*/ 218480 w 295275"/>
              <a:gd name="connsiteY1-112" fmla="*/ 17025 h 599179"/>
              <a:gd name="connsiteX2-113" fmla="*/ 263922 w 295275"/>
              <a:gd name="connsiteY2-114" fmla="*/ 59952 h 599179"/>
              <a:gd name="connsiteX3-115" fmla="*/ 275967 w 295275"/>
              <a:gd name="connsiteY3-116" fmla="*/ 66705 h 599179"/>
              <a:gd name="connsiteX4-117" fmla="*/ 258864 w 295275"/>
              <a:gd name="connsiteY4-118" fmla="*/ 77309 h 599179"/>
              <a:gd name="connsiteX5-119" fmla="*/ 152376 w 295275"/>
              <a:gd name="connsiteY5-120" fmla="*/ 303904 h 599179"/>
              <a:gd name="connsiteX6-121" fmla="*/ 295275 w 295275"/>
              <a:gd name="connsiteY6-122" fmla="*/ 303904 h 599179"/>
              <a:gd name="connsiteX7-123" fmla="*/ 295275 w 295275"/>
              <a:gd name="connsiteY7-124" fmla="*/ 599179 h 599179"/>
              <a:gd name="connsiteX8-125" fmla="*/ 0 w 295275"/>
              <a:gd name="connsiteY8-126" fmla="*/ 599179 h 599179"/>
              <a:gd name="connsiteX9-127" fmla="*/ 0 w 295275"/>
              <a:gd name="connsiteY9-128" fmla="*/ 303904 h 599179"/>
              <a:gd name="connsiteX10-129" fmla="*/ 5952 w 295275"/>
              <a:gd name="connsiteY10-130" fmla="*/ 269304 h 599179"/>
              <a:gd name="connsiteX11-131" fmla="*/ 204540 w 295275"/>
              <a:gd name="connsiteY11-132" fmla="*/ 547 h 599179"/>
              <a:gd name="connsiteX12-133" fmla="*/ 207995 w 295275"/>
              <a:gd name="connsiteY12-134" fmla="*/ 0 h 599179"/>
              <a:gd name="connsiteX0-135" fmla="*/ 207995 w 295275"/>
              <a:gd name="connsiteY0-136" fmla="*/ 0 h 599179"/>
              <a:gd name="connsiteX1-137" fmla="*/ 218480 w 295275"/>
              <a:gd name="connsiteY1-138" fmla="*/ 17025 h 599179"/>
              <a:gd name="connsiteX2-139" fmla="*/ 263922 w 295275"/>
              <a:gd name="connsiteY2-140" fmla="*/ 59952 h 599179"/>
              <a:gd name="connsiteX3-141" fmla="*/ 275967 w 295275"/>
              <a:gd name="connsiteY3-142" fmla="*/ 66705 h 599179"/>
              <a:gd name="connsiteX4-143" fmla="*/ 152376 w 295275"/>
              <a:gd name="connsiteY4-144" fmla="*/ 303904 h 599179"/>
              <a:gd name="connsiteX5-145" fmla="*/ 295275 w 295275"/>
              <a:gd name="connsiteY5-146" fmla="*/ 303904 h 599179"/>
              <a:gd name="connsiteX6-147" fmla="*/ 295275 w 295275"/>
              <a:gd name="connsiteY6-148" fmla="*/ 599179 h 599179"/>
              <a:gd name="connsiteX7-149" fmla="*/ 0 w 295275"/>
              <a:gd name="connsiteY7-150" fmla="*/ 599179 h 599179"/>
              <a:gd name="connsiteX8-151" fmla="*/ 0 w 295275"/>
              <a:gd name="connsiteY8-152" fmla="*/ 303904 h 599179"/>
              <a:gd name="connsiteX9-153" fmla="*/ 5952 w 295275"/>
              <a:gd name="connsiteY9-154" fmla="*/ 269304 h 599179"/>
              <a:gd name="connsiteX10-155" fmla="*/ 204540 w 295275"/>
              <a:gd name="connsiteY10-156" fmla="*/ 547 h 599179"/>
              <a:gd name="connsiteX11-157" fmla="*/ 207995 w 295275"/>
              <a:gd name="connsiteY11-158" fmla="*/ 0 h 599179"/>
              <a:gd name="connsiteX0-159" fmla="*/ 207995 w 295275"/>
              <a:gd name="connsiteY0-160" fmla="*/ 0 h 599179"/>
              <a:gd name="connsiteX1-161" fmla="*/ 218480 w 295275"/>
              <a:gd name="connsiteY1-162" fmla="*/ 17025 h 599179"/>
              <a:gd name="connsiteX2-163" fmla="*/ 263922 w 295275"/>
              <a:gd name="connsiteY2-164" fmla="*/ 59952 h 599179"/>
              <a:gd name="connsiteX3-165" fmla="*/ 275967 w 295275"/>
              <a:gd name="connsiteY3-166" fmla="*/ 66705 h 599179"/>
              <a:gd name="connsiteX4-167" fmla="*/ 152376 w 295275"/>
              <a:gd name="connsiteY4-168" fmla="*/ 303904 h 599179"/>
              <a:gd name="connsiteX5-169" fmla="*/ 295275 w 295275"/>
              <a:gd name="connsiteY5-170" fmla="*/ 303904 h 599179"/>
              <a:gd name="connsiteX6-171" fmla="*/ 295275 w 295275"/>
              <a:gd name="connsiteY6-172" fmla="*/ 599179 h 599179"/>
              <a:gd name="connsiteX7-173" fmla="*/ 0 w 295275"/>
              <a:gd name="connsiteY7-174" fmla="*/ 599179 h 599179"/>
              <a:gd name="connsiteX8-175" fmla="*/ 0 w 295275"/>
              <a:gd name="connsiteY8-176" fmla="*/ 303904 h 599179"/>
              <a:gd name="connsiteX9-177" fmla="*/ 5952 w 295275"/>
              <a:gd name="connsiteY9-178" fmla="*/ 269304 h 599179"/>
              <a:gd name="connsiteX10-179" fmla="*/ 204540 w 295275"/>
              <a:gd name="connsiteY10-180" fmla="*/ 547 h 599179"/>
              <a:gd name="connsiteX11-181" fmla="*/ 207995 w 295275"/>
              <a:gd name="connsiteY11-182" fmla="*/ 0 h 599179"/>
              <a:gd name="connsiteX0-183" fmla="*/ 207995 w 295275"/>
              <a:gd name="connsiteY0-184" fmla="*/ 0 h 599179"/>
              <a:gd name="connsiteX1-185" fmla="*/ 218480 w 295275"/>
              <a:gd name="connsiteY1-186" fmla="*/ 17025 h 599179"/>
              <a:gd name="connsiteX2-187" fmla="*/ 263922 w 295275"/>
              <a:gd name="connsiteY2-188" fmla="*/ 59952 h 599179"/>
              <a:gd name="connsiteX3-189" fmla="*/ 275967 w 295275"/>
              <a:gd name="connsiteY3-190" fmla="*/ 66705 h 599179"/>
              <a:gd name="connsiteX4-191" fmla="*/ 152376 w 295275"/>
              <a:gd name="connsiteY4-192" fmla="*/ 303904 h 599179"/>
              <a:gd name="connsiteX5-193" fmla="*/ 295275 w 295275"/>
              <a:gd name="connsiteY5-194" fmla="*/ 303904 h 599179"/>
              <a:gd name="connsiteX6-195" fmla="*/ 295275 w 295275"/>
              <a:gd name="connsiteY6-196" fmla="*/ 599179 h 599179"/>
              <a:gd name="connsiteX7-197" fmla="*/ 0 w 295275"/>
              <a:gd name="connsiteY7-198" fmla="*/ 599179 h 599179"/>
              <a:gd name="connsiteX8-199" fmla="*/ 0 w 295275"/>
              <a:gd name="connsiteY8-200" fmla="*/ 303904 h 599179"/>
              <a:gd name="connsiteX9-201" fmla="*/ 5952 w 295275"/>
              <a:gd name="connsiteY9-202" fmla="*/ 269304 h 599179"/>
              <a:gd name="connsiteX10-203" fmla="*/ 204540 w 295275"/>
              <a:gd name="connsiteY10-204" fmla="*/ 547 h 599179"/>
              <a:gd name="connsiteX11-205" fmla="*/ 207995 w 295275"/>
              <a:gd name="connsiteY11-206" fmla="*/ 0 h 599179"/>
              <a:gd name="connsiteX0-207" fmla="*/ 207995 w 295275"/>
              <a:gd name="connsiteY0-208" fmla="*/ 0 h 599179"/>
              <a:gd name="connsiteX1-209" fmla="*/ 218480 w 295275"/>
              <a:gd name="connsiteY1-210" fmla="*/ 17025 h 599179"/>
              <a:gd name="connsiteX2-211" fmla="*/ 263922 w 295275"/>
              <a:gd name="connsiteY2-212" fmla="*/ 59952 h 599179"/>
              <a:gd name="connsiteX3-213" fmla="*/ 275967 w 295275"/>
              <a:gd name="connsiteY3-214" fmla="*/ 66705 h 599179"/>
              <a:gd name="connsiteX4-215" fmla="*/ 152376 w 295275"/>
              <a:gd name="connsiteY4-216" fmla="*/ 303904 h 599179"/>
              <a:gd name="connsiteX5-217" fmla="*/ 295275 w 295275"/>
              <a:gd name="connsiteY5-218" fmla="*/ 303904 h 599179"/>
              <a:gd name="connsiteX6-219" fmla="*/ 295275 w 295275"/>
              <a:gd name="connsiteY6-220" fmla="*/ 599179 h 599179"/>
              <a:gd name="connsiteX7-221" fmla="*/ 0 w 295275"/>
              <a:gd name="connsiteY7-222" fmla="*/ 599179 h 599179"/>
              <a:gd name="connsiteX8-223" fmla="*/ 0 w 295275"/>
              <a:gd name="connsiteY8-224" fmla="*/ 303904 h 599179"/>
              <a:gd name="connsiteX9-225" fmla="*/ 5952 w 295275"/>
              <a:gd name="connsiteY9-226" fmla="*/ 269304 h 599179"/>
              <a:gd name="connsiteX10-227" fmla="*/ 204540 w 295275"/>
              <a:gd name="connsiteY10-228" fmla="*/ 547 h 599179"/>
              <a:gd name="connsiteX11-229" fmla="*/ 207995 w 295275"/>
              <a:gd name="connsiteY11-230" fmla="*/ 0 h 599179"/>
              <a:gd name="connsiteX0-231" fmla="*/ 207995 w 295275"/>
              <a:gd name="connsiteY0-232" fmla="*/ 0 h 599179"/>
              <a:gd name="connsiteX1-233" fmla="*/ 218480 w 295275"/>
              <a:gd name="connsiteY1-234" fmla="*/ 17025 h 599179"/>
              <a:gd name="connsiteX2-235" fmla="*/ 263922 w 295275"/>
              <a:gd name="connsiteY2-236" fmla="*/ 59952 h 599179"/>
              <a:gd name="connsiteX3-237" fmla="*/ 275967 w 295275"/>
              <a:gd name="connsiteY3-238" fmla="*/ 66705 h 599179"/>
              <a:gd name="connsiteX4-239" fmla="*/ 152376 w 295275"/>
              <a:gd name="connsiteY4-240" fmla="*/ 303904 h 599179"/>
              <a:gd name="connsiteX5-241" fmla="*/ 295275 w 295275"/>
              <a:gd name="connsiteY5-242" fmla="*/ 303904 h 599179"/>
              <a:gd name="connsiteX6-243" fmla="*/ 295275 w 295275"/>
              <a:gd name="connsiteY6-244" fmla="*/ 599179 h 599179"/>
              <a:gd name="connsiteX7-245" fmla="*/ 0 w 295275"/>
              <a:gd name="connsiteY7-246" fmla="*/ 599179 h 599179"/>
              <a:gd name="connsiteX8-247" fmla="*/ 0 w 295275"/>
              <a:gd name="connsiteY8-248" fmla="*/ 303904 h 599179"/>
              <a:gd name="connsiteX9-249" fmla="*/ 204540 w 295275"/>
              <a:gd name="connsiteY9-250" fmla="*/ 547 h 599179"/>
              <a:gd name="connsiteX10-251" fmla="*/ 207995 w 295275"/>
              <a:gd name="connsiteY10-252" fmla="*/ 0 h 599179"/>
              <a:gd name="connsiteX0-253" fmla="*/ 207995 w 295275"/>
              <a:gd name="connsiteY0-254" fmla="*/ 0 h 599179"/>
              <a:gd name="connsiteX1-255" fmla="*/ 218480 w 295275"/>
              <a:gd name="connsiteY1-256" fmla="*/ 17025 h 599179"/>
              <a:gd name="connsiteX2-257" fmla="*/ 263922 w 295275"/>
              <a:gd name="connsiteY2-258" fmla="*/ 59952 h 599179"/>
              <a:gd name="connsiteX3-259" fmla="*/ 275967 w 295275"/>
              <a:gd name="connsiteY3-260" fmla="*/ 66705 h 599179"/>
              <a:gd name="connsiteX4-261" fmla="*/ 152376 w 295275"/>
              <a:gd name="connsiteY4-262" fmla="*/ 303904 h 599179"/>
              <a:gd name="connsiteX5-263" fmla="*/ 295275 w 295275"/>
              <a:gd name="connsiteY5-264" fmla="*/ 303904 h 599179"/>
              <a:gd name="connsiteX6-265" fmla="*/ 295275 w 295275"/>
              <a:gd name="connsiteY6-266" fmla="*/ 599179 h 599179"/>
              <a:gd name="connsiteX7-267" fmla="*/ 0 w 295275"/>
              <a:gd name="connsiteY7-268" fmla="*/ 599179 h 599179"/>
              <a:gd name="connsiteX8-269" fmla="*/ 0 w 295275"/>
              <a:gd name="connsiteY8-270" fmla="*/ 303904 h 599179"/>
              <a:gd name="connsiteX9-271" fmla="*/ 204540 w 295275"/>
              <a:gd name="connsiteY9-272" fmla="*/ 547 h 599179"/>
              <a:gd name="connsiteX10-273" fmla="*/ 207995 w 295275"/>
              <a:gd name="connsiteY10-274" fmla="*/ 0 h 599179"/>
              <a:gd name="connsiteX0-275" fmla="*/ 207995 w 295275"/>
              <a:gd name="connsiteY0-276" fmla="*/ 0 h 599179"/>
              <a:gd name="connsiteX1-277" fmla="*/ 218480 w 295275"/>
              <a:gd name="connsiteY1-278" fmla="*/ 17025 h 599179"/>
              <a:gd name="connsiteX2-279" fmla="*/ 263922 w 295275"/>
              <a:gd name="connsiteY2-280" fmla="*/ 59952 h 599179"/>
              <a:gd name="connsiteX3-281" fmla="*/ 275967 w 295275"/>
              <a:gd name="connsiteY3-282" fmla="*/ 66705 h 599179"/>
              <a:gd name="connsiteX4-283" fmla="*/ 152376 w 295275"/>
              <a:gd name="connsiteY4-284" fmla="*/ 303904 h 599179"/>
              <a:gd name="connsiteX5-285" fmla="*/ 295275 w 295275"/>
              <a:gd name="connsiteY5-286" fmla="*/ 303904 h 599179"/>
              <a:gd name="connsiteX6-287" fmla="*/ 295275 w 295275"/>
              <a:gd name="connsiteY6-288" fmla="*/ 599179 h 599179"/>
              <a:gd name="connsiteX7-289" fmla="*/ 0 w 295275"/>
              <a:gd name="connsiteY7-290" fmla="*/ 599179 h 599179"/>
              <a:gd name="connsiteX8-291" fmla="*/ 0 w 295275"/>
              <a:gd name="connsiteY8-292" fmla="*/ 303904 h 599179"/>
              <a:gd name="connsiteX9-293" fmla="*/ 207995 w 295275"/>
              <a:gd name="connsiteY9-294" fmla="*/ 0 h 599179"/>
              <a:gd name="connsiteX0-295" fmla="*/ 207995 w 295275"/>
              <a:gd name="connsiteY0-296" fmla="*/ 0 h 599179"/>
              <a:gd name="connsiteX1-297" fmla="*/ 218480 w 295275"/>
              <a:gd name="connsiteY1-298" fmla="*/ 17025 h 599179"/>
              <a:gd name="connsiteX2-299" fmla="*/ 263922 w 295275"/>
              <a:gd name="connsiteY2-300" fmla="*/ 59952 h 599179"/>
              <a:gd name="connsiteX3-301" fmla="*/ 275967 w 295275"/>
              <a:gd name="connsiteY3-302" fmla="*/ 66705 h 599179"/>
              <a:gd name="connsiteX4-303" fmla="*/ 152376 w 295275"/>
              <a:gd name="connsiteY4-304" fmla="*/ 303904 h 599179"/>
              <a:gd name="connsiteX5-305" fmla="*/ 295275 w 295275"/>
              <a:gd name="connsiteY5-306" fmla="*/ 303904 h 599179"/>
              <a:gd name="connsiteX6-307" fmla="*/ 295275 w 295275"/>
              <a:gd name="connsiteY6-308" fmla="*/ 599179 h 599179"/>
              <a:gd name="connsiteX7-309" fmla="*/ 0 w 295275"/>
              <a:gd name="connsiteY7-310" fmla="*/ 599179 h 599179"/>
              <a:gd name="connsiteX8-311" fmla="*/ 0 w 295275"/>
              <a:gd name="connsiteY8-312" fmla="*/ 303904 h 599179"/>
              <a:gd name="connsiteX9-313" fmla="*/ 207995 w 295275"/>
              <a:gd name="connsiteY9-314" fmla="*/ 0 h 599179"/>
              <a:gd name="connsiteX0-315" fmla="*/ 207995 w 295275"/>
              <a:gd name="connsiteY0-316" fmla="*/ 0 h 599179"/>
              <a:gd name="connsiteX1-317" fmla="*/ 218480 w 295275"/>
              <a:gd name="connsiteY1-318" fmla="*/ 17025 h 599179"/>
              <a:gd name="connsiteX2-319" fmla="*/ 263922 w 295275"/>
              <a:gd name="connsiteY2-320" fmla="*/ 59952 h 599179"/>
              <a:gd name="connsiteX3-321" fmla="*/ 275967 w 295275"/>
              <a:gd name="connsiteY3-322" fmla="*/ 66705 h 599179"/>
              <a:gd name="connsiteX4-323" fmla="*/ 152376 w 295275"/>
              <a:gd name="connsiteY4-324" fmla="*/ 303904 h 599179"/>
              <a:gd name="connsiteX5-325" fmla="*/ 295275 w 295275"/>
              <a:gd name="connsiteY5-326" fmla="*/ 303904 h 599179"/>
              <a:gd name="connsiteX6-327" fmla="*/ 295275 w 295275"/>
              <a:gd name="connsiteY6-328" fmla="*/ 599179 h 599179"/>
              <a:gd name="connsiteX7-329" fmla="*/ 0 w 295275"/>
              <a:gd name="connsiteY7-330" fmla="*/ 599179 h 599179"/>
              <a:gd name="connsiteX8-331" fmla="*/ 0 w 295275"/>
              <a:gd name="connsiteY8-332" fmla="*/ 303904 h 599179"/>
              <a:gd name="connsiteX9-333" fmla="*/ 207995 w 295275"/>
              <a:gd name="connsiteY9-334" fmla="*/ 0 h 599179"/>
              <a:gd name="connsiteX0-335" fmla="*/ 207995 w 295275"/>
              <a:gd name="connsiteY0-336" fmla="*/ 0 h 599179"/>
              <a:gd name="connsiteX1-337" fmla="*/ 218480 w 295275"/>
              <a:gd name="connsiteY1-338" fmla="*/ 17025 h 599179"/>
              <a:gd name="connsiteX2-339" fmla="*/ 263922 w 295275"/>
              <a:gd name="connsiteY2-340" fmla="*/ 59952 h 599179"/>
              <a:gd name="connsiteX3-341" fmla="*/ 275967 w 295275"/>
              <a:gd name="connsiteY3-342" fmla="*/ 66705 h 599179"/>
              <a:gd name="connsiteX4-343" fmla="*/ 152376 w 295275"/>
              <a:gd name="connsiteY4-344" fmla="*/ 303904 h 599179"/>
              <a:gd name="connsiteX5-345" fmla="*/ 295275 w 295275"/>
              <a:gd name="connsiteY5-346" fmla="*/ 303904 h 599179"/>
              <a:gd name="connsiteX6-347" fmla="*/ 295275 w 295275"/>
              <a:gd name="connsiteY6-348" fmla="*/ 599179 h 599179"/>
              <a:gd name="connsiteX7-349" fmla="*/ 0 w 295275"/>
              <a:gd name="connsiteY7-350" fmla="*/ 599179 h 599179"/>
              <a:gd name="connsiteX8-351" fmla="*/ 0 w 295275"/>
              <a:gd name="connsiteY8-352" fmla="*/ 303904 h 599179"/>
              <a:gd name="connsiteX9-353" fmla="*/ 207995 w 295275"/>
              <a:gd name="connsiteY9-354" fmla="*/ 0 h 599179"/>
              <a:gd name="connsiteX0-355" fmla="*/ 207995 w 295275"/>
              <a:gd name="connsiteY0-356" fmla="*/ 0 h 599179"/>
              <a:gd name="connsiteX1-357" fmla="*/ 218480 w 295275"/>
              <a:gd name="connsiteY1-358" fmla="*/ 17025 h 599179"/>
              <a:gd name="connsiteX2-359" fmla="*/ 263922 w 295275"/>
              <a:gd name="connsiteY2-360" fmla="*/ 59952 h 599179"/>
              <a:gd name="connsiteX3-361" fmla="*/ 275967 w 295275"/>
              <a:gd name="connsiteY3-362" fmla="*/ 66705 h 599179"/>
              <a:gd name="connsiteX4-363" fmla="*/ 152376 w 295275"/>
              <a:gd name="connsiteY4-364" fmla="*/ 303904 h 599179"/>
              <a:gd name="connsiteX5-365" fmla="*/ 295275 w 295275"/>
              <a:gd name="connsiteY5-366" fmla="*/ 303904 h 599179"/>
              <a:gd name="connsiteX6-367" fmla="*/ 295275 w 295275"/>
              <a:gd name="connsiteY6-368" fmla="*/ 599179 h 599179"/>
              <a:gd name="connsiteX7-369" fmla="*/ 0 w 295275"/>
              <a:gd name="connsiteY7-370" fmla="*/ 599179 h 599179"/>
              <a:gd name="connsiteX8-371" fmla="*/ 0 w 295275"/>
              <a:gd name="connsiteY8-372" fmla="*/ 303904 h 599179"/>
              <a:gd name="connsiteX9-373" fmla="*/ 207995 w 295275"/>
              <a:gd name="connsiteY9-374" fmla="*/ 0 h 599179"/>
              <a:gd name="connsiteX0-375" fmla="*/ 207995 w 295275"/>
              <a:gd name="connsiteY0-376" fmla="*/ 0 h 599179"/>
              <a:gd name="connsiteX1-377" fmla="*/ 218480 w 295275"/>
              <a:gd name="connsiteY1-378" fmla="*/ 17025 h 599179"/>
              <a:gd name="connsiteX2-379" fmla="*/ 263922 w 295275"/>
              <a:gd name="connsiteY2-380" fmla="*/ 59952 h 599179"/>
              <a:gd name="connsiteX3-381" fmla="*/ 275967 w 295275"/>
              <a:gd name="connsiteY3-382" fmla="*/ 66705 h 599179"/>
              <a:gd name="connsiteX4-383" fmla="*/ 152376 w 295275"/>
              <a:gd name="connsiteY4-384" fmla="*/ 303904 h 599179"/>
              <a:gd name="connsiteX5-385" fmla="*/ 295275 w 295275"/>
              <a:gd name="connsiteY5-386" fmla="*/ 303904 h 599179"/>
              <a:gd name="connsiteX6-387" fmla="*/ 295275 w 295275"/>
              <a:gd name="connsiteY6-388" fmla="*/ 599179 h 599179"/>
              <a:gd name="connsiteX7-389" fmla="*/ 0 w 295275"/>
              <a:gd name="connsiteY7-390" fmla="*/ 599179 h 599179"/>
              <a:gd name="connsiteX8-391" fmla="*/ 0 w 295275"/>
              <a:gd name="connsiteY8-392" fmla="*/ 303904 h 599179"/>
              <a:gd name="connsiteX9-393" fmla="*/ 207995 w 295275"/>
              <a:gd name="connsiteY9-394" fmla="*/ 0 h 599179"/>
              <a:gd name="connsiteX0-395" fmla="*/ 207995 w 295275"/>
              <a:gd name="connsiteY0-396" fmla="*/ 0 h 599179"/>
              <a:gd name="connsiteX1-397" fmla="*/ 218480 w 295275"/>
              <a:gd name="connsiteY1-398" fmla="*/ 17025 h 599179"/>
              <a:gd name="connsiteX2-399" fmla="*/ 263922 w 295275"/>
              <a:gd name="connsiteY2-400" fmla="*/ 59952 h 599179"/>
              <a:gd name="connsiteX3-401" fmla="*/ 275967 w 295275"/>
              <a:gd name="connsiteY3-402" fmla="*/ 66705 h 599179"/>
              <a:gd name="connsiteX4-403" fmla="*/ 152376 w 295275"/>
              <a:gd name="connsiteY4-404" fmla="*/ 303904 h 599179"/>
              <a:gd name="connsiteX5-405" fmla="*/ 295275 w 295275"/>
              <a:gd name="connsiteY5-406" fmla="*/ 303904 h 599179"/>
              <a:gd name="connsiteX6-407" fmla="*/ 295275 w 295275"/>
              <a:gd name="connsiteY6-408" fmla="*/ 599179 h 599179"/>
              <a:gd name="connsiteX7-409" fmla="*/ 0 w 295275"/>
              <a:gd name="connsiteY7-410" fmla="*/ 599179 h 599179"/>
              <a:gd name="connsiteX8-411" fmla="*/ 0 w 295275"/>
              <a:gd name="connsiteY8-412" fmla="*/ 303904 h 599179"/>
              <a:gd name="connsiteX9-413" fmla="*/ 207995 w 295275"/>
              <a:gd name="connsiteY9-414" fmla="*/ 0 h 599179"/>
              <a:gd name="connsiteX0-415" fmla="*/ 207995 w 295275"/>
              <a:gd name="connsiteY0-416" fmla="*/ 0 h 599179"/>
              <a:gd name="connsiteX1-417" fmla="*/ 218480 w 295275"/>
              <a:gd name="connsiteY1-418" fmla="*/ 17025 h 599179"/>
              <a:gd name="connsiteX2-419" fmla="*/ 263922 w 295275"/>
              <a:gd name="connsiteY2-420" fmla="*/ 59952 h 599179"/>
              <a:gd name="connsiteX3-421" fmla="*/ 275967 w 295275"/>
              <a:gd name="connsiteY3-422" fmla="*/ 66705 h 599179"/>
              <a:gd name="connsiteX4-423" fmla="*/ 152376 w 295275"/>
              <a:gd name="connsiteY4-424" fmla="*/ 303904 h 599179"/>
              <a:gd name="connsiteX5-425" fmla="*/ 295275 w 295275"/>
              <a:gd name="connsiteY5-426" fmla="*/ 303904 h 599179"/>
              <a:gd name="connsiteX6-427" fmla="*/ 295275 w 295275"/>
              <a:gd name="connsiteY6-428" fmla="*/ 599179 h 599179"/>
              <a:gd name="connsiteX7-429" fmla="*/ 0 w 295275"/>
              <a:gd name="connsiteY7-430" fmla="*/ 599179 h 599179"/>
              <a:gd name="connsiteX8-431" fmla="*/ 0 w 295275"/>
              <a:gd name="connsiteY8-432" fmla="*/ 334942 h 599179"/>
              <a:gd name="connsiteX9-433" fmla="*/ 207995 w 295275"/>
              <a:gd name="connsiteY9-434" fmla="*/ 0 h 599179"/>
              <a:gd name="connsiteX0-435" fmla="*/ 207995 w 295275"/>
              <a:gd name="connsiteY0-436" fmla="*/ 0 h 599179"/>
              <a:gd name="connsiteX1-437" fmla="*/ 218480 w 295275"/>
              <a:gd name="connsiteY1-438" fmla="*/ 17025 h 599179"/>
              <a:gd name="connsiteX2-439" fmla="*/ 263922 w 295275"/>
              <a:gd name="connsiteY2-440" fmla="*/ 59952 h 599179"/>
              <a:gd name="connsiteX3-441" fmla="*/ 275967 w 295275"/>
              <a:gd name="connsiteY3-442" fmla="*/ 66705 h 599179"/>
              <a:gd name="connsiteX4-443" fmla="*/ 152376 w 295275"/>
              <a:gd name="connsiteY4-444" fmla="*/ 303904 h 599179"/>
              <a:gd name="connsiteX5-445" fmla="*/ 295275 w 295275"/>
              <a:gd name="connsiteY5-446" fmla="*/ 303904 h 599179"/>
              <a:gd name="connsiteX6-447" fmla="*/ 295275 w 295275"/>
              <a:gd name="connsiteY6-448" fmla="*/ 599179 h 599179"/>
              <a:gd name="connsiteX7-449" fmla="*/ 0 w 295275"/>
              <a:gd name="connsiteY7-450" fmla="*/ 599179 h 599179"/>
              <a:gd name="connsiteX8-451" fmla="*/ 0 w 295275"/>
              <a:gd name="connsiteY8-452" fmla="*/ 334942 h 599179"/>
              <a:gd name="connsiteX9-453" fmla="*/ 207995 w 295275"/>
              <a:gd name="connsiteY9-454" fmla="*/ 0 h 599179"/>
              <a:gd name="connsiteX0-455" fmla="*/ 207995 w 295275"/>
              <a:gd name="connsiteY0-456" fmla="*/ 0 h 599179"/>
              <a:gd name="connsiteX1-457" fmla="*/ 218480 w 295275"/>
              <a:gd name="connsiteY1-458" fmla="*/ 17025 h 599179"/>
              <a:gd name="connsiteX2-459" fmla="*/ 263922 w 295275"/>
              <a:gd name="connsiteY2-460" fmla="*/ 59952 h 599179"/>
              <a:gd name="connsiteX3-461" fmla="*/ 275967 w 295275"/>
              <a:gd name="connsiteY3-462" fmla="*/ 66705 h 599179"/>
              <a:gd name="connsiteX4-463" fmla="*/ 152376 w 295275"/>
              <a:gd name="connsiteY4-464" fmla="*/ 303904 h 599179"/>
              <a:gd name="connsiteX5-465" fmla="*/ 295275 w 295275"/>
              <a:gd name="connsiteY5-466" fmla="*/ 303904 h 599179"/>
              <a:gd name="connsiteX6-467" fmla="*/ 295275 w 295275"/>
              <a:gd name="connsiteY6-468" fmla="*/ 599179 h 599179"/>
              <a:gd name="connsiteX7-469" fmla="*/ 0 w 295275"/>
              <a:gd name="connsiteY7-470" fmla="*/ 599179 h 599179"/>
              <a:gd name="connsiteX8-471" fmla="*/ 0 w 295275"/>
              <a:gd name="connsiteY8-472" fmla="*/ 334942 h 599179"/>
              <a:gd name="connsiteX9-473" fmla="*/ 207995 w 295275"/>
              <a:gd name="connsiteY9-474" fmla="*/ 0 h 599179"/>
            </a:gd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Lst>
            <a:rect l="l" t="t" r="r" b="b"/>
            <a:pathLst>
              <a:path w="295275" h="599179">
                <a:moveTo>
                  <a:pt x="207995" y="0"/>
                </a:moveTo>
                <a:lnTo>
                  <a:pt x="218480" y="17025"/>
                </a:lnTo>
                <a:cubicBezTo>
                  <a:pt x="231034" y="32364"/>
                  <a:pt x="246314" y="46986"/>
                  <a:pt x="263922" y="59952"/>
                </a:cubicBezTo>
                <a:lnTo>
                  <a:pt x="275967" y="66705"/>
                </a:lnTo>
                <a:cubicBezTo>
                  <a:pt x="274744" y="66607"/>
                  <a:pt x="166924" y="148026"/>
                  <a:pt x="152376" y="303904"/>
                </a:cubicBezTo>
                <a:lnTo>
                  <a:pt x="295275" y="303904"/>
                </a:lnTo>
                <a:lnTo>
                  <a:pt x="295275" y="599179"/>
                </a:lnTo>
                <a:lnTo>
                  <a:pt x="0" y="599179"/>
                </a:lnTo>
                <a:lnTo>
                  <a:pt x="0" y="334942"/>
                </a:lnTo>
                <a:cubicBezTo>
                  <a:pt x="10368" y="113589"/>
                  <a:pt x="207637" y="2353"/>
                  <a:pt x="207995" y="0"/>
                </a:cubicBezTo>
                <a:close/>
              </a:path>
            </a:pathLst>
          </a:custGeom>
          <a:solidFill>
            <a:schemeClr val="bg1">
              <a:lumMod val="9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9" name="任意多边形: 形状 8"/>
          <p:cNvSpPr>
            <a:spLocks noChangeAspect="1"/>
          </p:cNvSpPr>
          <p:nvPr>
            <p:custDataLst>
              <p:tags r:id="rId4"/>
            </p:custDataLst>
          </p:nvPr>
        </p:nvSpPr>
        <p:spPr>
          <a:xfrm>
            <a:off x="755015" y="3980180"/>
            <a:ext cx="251460" cy="509905"/>
          </a:xfrm>
          <a:custGeom>
            <a:gdLst>
              <a:gd name="connsiteX0" fmla="*/ 207995 w 295275"/>
              <a:gd name="connsiteY0" fmla="*/ 0 h 599179"/>
              <a:gd name="connsiteX1" fmla="*/ 218480 w 295275"/>
              <a:gd name="connsiteY1" fmla="*/ 17025 h 599179"/>
              <a:gd name="connsiteX2" fmla="*/ 263922 w 295275"/>
              <a:gd name="connsiteY2" fmla="*/ 59952 h 599179"/>
              <a:gd name="connsiteX3" fmla="*/ 275967 w 295275"/>
              <a:gd name="connsiteY3" fmla="*/ 66705 h 599179"/>
              <a:gd name="connsiteX4" fmla="*/ 258864 w 295275"/>
              <a:gd name="connsiteY4" fmla="*/ 77309 h 599179"/>
              <a:gd name="connsiteX5" fmla="*/ 164932 w 295275"/>
              <a:gd name="connsiteY5" fmla="*/ 229252 h 599179"/>
              <a:gd name="connsiteX6" fmla="*/ 145322 w 295275"/>
              <a:gd name="connsiteY6" fmla="*/ 303904 h 599179"/>
              <a:gd name="connsiteX7" fmla="*/ 295275 w 295275"/>
              <a:gd name="connsiteY7" fmla="*/ 303904 h 599179"/>
              <a:gd name="connsiteX8" fmla="*/ 295275 w 295275"/>
              <a:gd name="connsiteY8" fmla="*/ 599179 h 599179"/>
              <a:gd name="connsiteX9" fmla="*/ 0 w 295275"/>
              <a:gd name="connsiteY9" fmla="*/ 599179 h 599179"/>
              <a:gd name="connsiteX10" fmla="*/ 0 w 295275"/>
              <a:gd name="connsiteY10" fmla="*/ 303904 h 599179"/>
              <a:gd name="connsiteX11" fmla="*/ 5952 w 295275"/>
              <a:gd name="connsiteY11" fmla="*/ 269304 h 599179"/>
              <a:gd name="connsiteX12" fmla="*/ 204540 w 295275"/>
              <a:gd name="connsiteY12" fmla="*/ 547 h 599179"/>
              <a:gd name="connsiteX0-1" fmla="*/ 207995 w 295275"/>
              <a:gd name="connsiteY0-2" fmla="*/ 0 h 599179"/>
              <a:gd name="connsiteX1-3" fmla="*/ 218480 w 295275"/>
              <a:gd name="connsiteY1-4" fmla="*/ 17025 h 599179"/>
              <a:gd name="connsiteX2-5" fmla="*/ 263922 w 295275"/>
              <a:gd name="connsiteY2-6" fmla="*/ 59952 h 599179"/>
              <a:gd name="connsiteX3-7" fmla="*/ 275967 w 295275"/>
              <a:gd name="connsiteY3-8" fmla="*/ 66705 h 599179"/>
              <a:gd name="connsiteX4-9" fmla="*/ 258864 w 295275"/>
              <a:gd name="connsiteY4-10" fmla="*/ 77309 h 599179"/>
              <a:gd name="connsiteX5-11" fmla="*/ 164932 w 295275"/>
              <a:gd name="connsiteY5-12" fmla="*/ 229252 h 599179"/>
              <a:gd name="connsiteX6-13" fmla="*/ 152376 w 295275"/>
              <a:gd name="connsiteY6-14" fmla="*/ 303904 h 599179"/>
              <a:gd name="connsiteX7-15" fmla="*/ 295275 w 295275"/>
              <a:gd name="connsiteY7-16" fmla="*/ 303904 h 599179"/>
              <a:gd name="connsiteX8-17" fmla="*/ 295275 w 295275"/>
              <a:gd name="connsiteY8-18" fmla="*/ 599179 h 599179"/>
              <a:gd name="connsiteX9-19" fmla="*/ 0 w 295275"/>
              <a:gd name="connsiteY9-20" fmla="*/ 599179 h 599179"/>
              <a:gd name="connsiteX10-21" fmla="*/ 0 w 295275"/>
              <a:gd name="connsiteY10-22" fmla="*/ 303904 h 599179"/>
              <a:gd name="connsiteX11-23" fmla="*/ 5952 w 295275"/>
              <a:gd name="connsiteY11-24" fmla="*/ 269304 h 599179"/>
              <a:gd name="connsiteX12-25" fmla="*/ 204540 w 295275"/>
              <a:gd name="connsiteY12-26" fmla="*/ 547 h 599179"/>
              <a:gd name="connsiteX13" fmla="*/ 207995 w 295275"/>
              <a:gd name="connsiteY13" fmla="*/ 0 h 599179"/>
              <a:gd name="connsiteX0-27" fmla="*/ 207995 w 295275"/>
              <a:gd name="connsiteY0-28" fmla="*/ 0 h 599179"/>
              <a:gd name="connsiteX1-29" fmla="*/ 218480 w 295275"/>
              <a:gd name="connsiteY1-30" fmla="*/ 17025 h 599179"/>
              <a:gd name="connsiteX2-31" fmla="*/ 263922 w 295275"/>
              <a:gd name="connsiteY2-32" fmla="*/ 59952 h 599179"/>
              <a:gd name="connsiteX3-33" fmla="*/ 275967 w 295275"/>
              <a:gd name="connsiteY3-34" fmla="*/ 66705 h 599179"/>
              <a:gd name="connsiteX4-35" fmla="*/ 258864 w 295275"/>
              <a:gd name="connsiteY4-36" fmla="*/ 77309 h 599179"/>
              <a:gd name="connsiteX5-37" fmla="*/ 164932 w 295275"/>
              <a:gd name="connsiteY5-38" fmla="*/ 229252 h 599179"/>
              <a:gd name="connsiteX6-39" fmla="*/ 152376 w 295275"/>
              <a:gd name="connsiteY6-40" fmla="*/ 303904 h 599179"/>
              <a:gd name="connsiteX7-41" fmla="*/ 295275 w 295275"/>
              <a:gd name="connsiteY7-42" fmla="*/ 303904 h 599179"/>
              <a:gd name="connsiteX8-43" fmla="*/ 295275 w 295275"/>
              <a:gd name="connsiteY8-44" fmla="*/ 599179 h 599179"/>
              <a:gd name="connsiteX9-45" fmla="*/ 0 w 295275"/>
              <a:gd name="connsiteY9-46" fmla="*/ 599179 h 599179"/>
              <a:gd name="connsiteX10-47" fmla="*/ 0 w 295275"/>
              <a:gd name="connsiteY10-48" fmla="*/ 303904 h 599179"/>
              <a:gd name="connsiteX11-49" fmla="*/ 5952 w 295275"/>
              <a:gd name="connsiteY11-50" fmla="*/ 269304 h 599179"/>
              <a:gd name="connsiteX12-51" fmla="*/ 204540 w 295275"/>
              <a:gd name="connsiteY12-52" fmla="*/ 547 h 599179"/>
              <a:gd name="connsiteX13-53" fmla="*/ 207995 w 295275"/>
              <a:gd name="connsiteY13-54" fmla="*/ 0 h 599179"/>
              <a:gd name="connsiteX0-55" fmla="*/ 207995 w 295275"/>
              <a:gd name="connsiteY0-56" fmla="*/ 0 h 599179"/>
              <a:gd name="connsiteX1-57" fmla="*/ 218480 w 295275"/>
              <a:gd name="connsiteY1-58" fmla="*/ 17025 h 599179"/>
              <a:gd name="connsiteX2-59" fmla="*/ 263922 w 295275"/>
              <a:gd name="connsiteY2-60" fmla="*/ 59952 h 599179"/>
              <a:gd name="connsiteX3-61" fmla="*/ 275967 w 295275"/>
              <a:gd name="connsiteY3-62" fmla="*/ 66705 h 599179"/>
              <a:gd name="connsiteX4-63" fmla="*/ 258864 w 295275"/>
              <a:gd name="connsiteY4-64" fmla="*/ 77309 h 599179"/>
              <a:gd name="connsiteX5-65" fmla="*/ 164932 w 295275"/>
              <a:gd name="connsiteY5-66" fmla="*/ 229252 h 599179"/>
              <a:gd name="connsiteX6-67" fmla="*/ 152376 w 295275"/>
              <a:gd name="connsiteY6-68" fmla="*/ 303904 h 599179"/>
              <a:gd name="connsiteX7-69" fmla="*/ 295275 w 295275"/>
              <a:gd name="connsiteY7-70" fmla="*/ 303904 h 599179"/>
              <a:gd name="connsiteX8-71" fmla="*/ 295275 w 295275"/>
              <a:gd name="connsiteY8-72" fmla="*/ 599179 h 599179"/>
              <a:gd name="connsiteX9-73" fmla="*/ 0 w 295275"/>
              <a:gd name="connsiteY9-74" fmla="*/ 599179 h 599179"/>
              <a:gd name="connsiteX10-75" fmla="*/ 0 w 295275"/>
              <a:gd name="connsiteY10-76" fmla="*/ 303904 h 599179"/>
              <a:gd name="connsiteX11-77" fmla="*/ 5952 w 295275"/>
              <a:gd name="connsiteY11-78" fmla="*/ 269304 h 599179"/>
              <a:gd name="connsiteX12-79" fmla="*/ 204540 w 295275"/>
              <a:gd name="connsiteY12-80" fmla="*/ 547 h 599179"/>
              <a:gd name="connsiteX13-81" fmla="*/ 207995 w 295275"/>
              <a:gd name="connsiteY13-82" fmla="*/ 0 h 599179"/>
              <a:gd name="connsiteX0-83" fmla="*/ 207995 w 295275"/>
              <a:gd name="connsiteY0-84" fmla="*/ 0 h 599179"/>
              <a:gd name="connsiteX1-85" fmla="*/ 218480 w 295275"/>
              <a:gd name="connsiteY1-86" fmla="*/ 17025 h 599179"/>
              <a:gd name="connsiteX2-87" fmla="*/ 263922 w 295275"/>
              <a:gd name="connsiteY2-88" fmla="*/ 59952 h 599179"/>
              <a:gd name="connsiteX3-89" fmla="*/ 275967 w 295275"/>
              <a:gd name="connsiteY3-90" fmla="*/ 66705 h 599179"/>
              <a:gd name="connsiteX4-91" fmla="*/ 258864 w 295275"/>
              <a:gd name="connsiteY4-92" fmla="*/ 77309 h 599179"/>
              <a:gd name="connsiteX5-93" fmla="*/ 152376 w 295275"/>
              <a:gd name="connsiteY5-94" fmla="*/ 303904 h 599179"/>
              <a:gd name="connsiteX6-95" fmla="*/ 295275 w 295275"/>
              <a:gd name="connsiteY6-96" fmla="*/ 303904 h 599179"/>
              <a:gd name="connsiteX7-97" fmla="*/ 295275 w 295275"/>
              <a:gd name="connsiteY7-98" fmla="*/ 599179 h 599179"/>
              <a:gd name="connsiteX8-99" fmla="*/ 0 w 295275"/>
              <a:gd name="connsiteY8-100" fmla="*/ 599179 h 599179"/>
              <a:gd name="connsiteX9-101" fmla="*/ 0 w 295275"/>
              <a:gd name="connsiteY9-102" fmla="*/ 303904 h 599179"/>
              <a:gd name="connsiteX10-103" fmla="*/ 5952 w 295275"/>
              <a:gd name="connsiteY10-104" fmla="*/ 269304 h 599179"/>
              <a:gd name="connsiteX11-105" fmla="*/ 204540 w 295275"/>
              <a:gd name="connsiteY11-106" fmla="*/ 547 h 599179"/>
              <a:gd name="connsiteX12-107" fmla="*/ 207995 w 295275"/>
              <a:gd name="connsiteY12-108" fmla="*/ 0 h 599179"/>
              <a:gd name="connsiteX0-109" fmla="*/ 207995 w 295275"/>
              <a:gd name="connsiteY0-110" fmla="*/ 0 h 599179"/>
              <a:gd name="connsiteX1-111" fmla="*/ 218480 w 295275"/>
              <a:gd name="connsiteY1-112" fmla="*/ 17025 h 599179"/>
              <a:gd name="connsiteX2-113" fmla="*/ 263922 w 295275"/>
              <a:gd name="connsiteY2-114" fmla="*/ 59952 h 599179"/>
              <a:gd name="connsiteX3-115" fmla="*/ 275967 w 295275"/>
              <a:gd name="connsiteY3-116" fmla="*/ 66705 h 599179"/>
              <a:gd name="connsiteX4-117" fmla="*/ 258864 w 295275"/>
              <a:gd name="connsiteY4-118" fmla="*/ 77309 h 599179"/>
              <a:gd name="connsiteX5-119" fmla="*/ 152376 w 295275"/>
              <a:gd name="connsiteY5-120" fmla="*/ 303904 h 599179"/>
              <a:gd name="connsiteX6-121" fmla="*/ 295275 w 295275"/>
              <a:gd name="connsiteY6-122" fmla="*/ 303904 h 599179"/>
              <a:gd name="connsiteX7-123" fmla="*/ 295275 w 295275"/>
              <a:gd name="connsiteY7-124" fmla="*/ 599179 h 599179"/>
              <a:gd name="connsiteX8-125" fmla="*/ 0 w 295275"/>
              <a:gd name="connsiteY8-126" fmla="*/ 599179 h 599179"/>
              <a:gd name="connsiteX9-127" fmla="*/ 0 w 295275"/>
              <a:gd name="connsiteY9-128" fmla="*/ 303904 h 599179"/>
              <a:gd name="connsiteX10-129" fmla="*/ 5952 w 295275"/>
              <a:gd name="connsiteY10-130" fmla="*/ 269304 h 599179"/>
              <a:gd name="connsiteX11-131" fmla="*/ 204540 w 295275"/>
              <a:gd name="connsiteY11-132" fmla="*/ 547 h 599179"/>
              <a:gd name="connsiteX12-133" fmla="*/ 207995 w 295275"/>
              <a:gd name="connsiteY12-134" fmla="*/ 0 h 599179"/>
              <a:gd name="connsiteX0-135" fmla="*/ 207995 w 295275"/>
              <a:gd name="connsiteY0-136" fmla="*/ 0 h 599179"/>
              <a:gd name="connsiteX1-137" fmla="*/ 218480 w 295275"/>
              <a:gd name="connsiteY1-138" fmla="*/ 17025 h 599179"/>
              <a:gd name="connsiteX2-139" fmla="*/ 263922 w 295275"/>
              <a:gd name="connsiteY2-140" fmla="*/ 59952 h 599179"/>
              <a:gd name="connsiteX3-141" fmla="*/ 275967 w 295275"/>
              <a:gd name="connsiteY3-142" fmla="*/ 66705 h 599179"/>
              <a:gd name="connsiteX4-143" fmla="*/ 152376 w 295275"/>
              <a:gd name="connsiteY4-144" fmla="*/ 303904 h 599179"/>
              <a:gd name="connsiteX5-145" fmla="*/ 295275 w 295275"/>
              <a:gd name="connsiteY5-146" fmla="*/ 303904 h 599179"/>
              <a:gd name="connsiteX6-147" fmla="*/ 295275 w 295275"/>
              <a:gd name="connsiteY6-148" fmla="*/ 599179 h 599179"/>
              <a:gd name="connsiteX7-149" fmla="*/ 0 w 295275"/>
              <a:gd name="connsiteY7-150" fmla="*/ 599179 h 599179"/>
              <a:gd name="connsiteX8-151" fmla="*/ 0 w 295275"/>
              <a:gd name="connsiteY8-152" fmla="*/ 303904 h 599179"/>
              <a:gd name="connsiteX9-153" fmla="*/ 5952 w 295275"/>
              <a:gd name="connsiteY9-154" fmla="*/ 269304 h 599179"/>
              <a:gd name="connsiteX10-155" fmla="*/ 204540 w 295275"/>
              <a:gd name="connsiteY10-156" fmla="*/ 547 h 599179"/>
              <a:gd name="connsiteX11-157" fmla="*/ 207995 w 295275"/>
              <a:gd name="connsiteY11-158" fmla="*/ 0 h 599179"/>
              <a:gd name="connsiteX0-159" fmla="*/ 207995 w 295275"/>
              <a:gd name="connsiteY0-160" fmla="*/ 0 h 599179"/>
              <a:gd name="connsiteX1-161" fmla="*/ 218480 w 295275"/>
              <a:gd name="connsiteY1-162" fmla="*/ 17025 h 599179"/>
              <a:gd name="connsiteX2-163" fmla="*/ 263922 w 295275"/>
              <a:gd name="connsiteY2-164" fmla="*/ 59952 h 599179"/>
              <a:gd name="connsiteX3-165" fmla="*/ 275967 w 295275"/>
              <a:gd name="connsiteY3-166" fmla="*/ 66705 h 599179"/>
              <a:gd name="connsiteX4-167" fmla="*/ 152376 w 295275"/>
              <a:gd name="connsiteY4-168" fmla="*/ 303904 h 599179"/>
              <a:gd name="connsiteX5-169" fmla="*/ 295275 w 295275"/>
              <a:gd name="connsiteY5-170" fmla="*/ 303904 h 599179"/>
              <a:gd name="connsiteX6-171" fmla="*/ 295275 w 295275"/>
              <a:gd name="connsiteY6-172" fmla="*/ 599179 h 599179"/>
              <a:gd name="connsiteX7-173" fmla="*/ 0 w 295275"/>
              <a:gd name="connsiteY7-174" fmla="*/ 599179 h 599179"/>
              <a:gd name="connsiteX8-175" fmla="*/ 0 w 295275"/>
              <a:gd name="connsiteY8-176" fmla="*/ 303904 h 599179"/>
              <a:gd name="connsiteX9-177" fmla="*/ 5952 w 295275"/>
              <a:gd name="connsiteY9-178" fmla="*/ 269304 h 599179"/>
              <a:gd name="connsiteX10-179" fmla="*/ 204540 w 295275"/>
              <a:gd name="connsiteY10-180" fmla="*/ 547 h 599179"/>
              <a:gd name="connsiteX11-181" fmla="*/ 207995 w 295275"/>
              <a:gd name="connsiteY11-182" fmla="*/ 0 h 599179"/>
              <a:gd name="connsiteX0-183" fmla="*/ 207995 w 295275"/>
              <a:gd name="connsiteY0-184" fmla="*/ 0 h 599179"/>
              <a:gd name="connsiteX1-185" fmla="*/ 218480 w 295275"/>
              <a:gd name="connsiteY1-186" fmla="*/ 17025 h 599179"/>
              <a:gd name="connsiteX2-187" fmla="*/ 263922 w 295275"/>
              <a:gd name="connsiteY2-188" fmla="*/ 59952 h 599179"/>
              <a:gd name="connsiteX3-189" fmla="*/ 275967 w 295275"/>
              <a:gd name="connsiteY3-190" fmla="*/ 66705 h 599179"/>
              <a:gd name="connsiteX4-191" fmla="*/ 152376 w 295275"/>
              <a:gd name="connsiteY4-192" fmla="*/ 303904 h 599179"/>
              <a:gd name="connsiteX5-193" fmla="*/ 295275 w 295275"/>
              <a:gd name="connsiteY5-194" fmla="*/ 303904 h 599179"/>
              <a:gd name="connsiteX6-195" fmla="*/ 295275 w 295275"/>
              <a:gd name="connsiteY6-196" fmla="*/ 599179 h 599179"/>
              <a:gd name="connsiteX7-197" fmla="*/ 0 w 295275"/>
              <a:gd name="connsiteY7-198" fmla="*/ 599179 h 599179"/>
              <a:gd name="connsiteX8-199" fmla="*/ 0 w 295275"/>
              <a:gd name="connsiteY8-200" fmla="*/ 303904 h 599179"/>
              <a:gd name="connsiteX9-201" fmla="*/ 5952 w 295275"/>
              <a:gd name="connsiteY9-202" fmla="*/ 269304 h 599179"/>
              <a:gd name="connsiteX10-203" fmla="*/ 204540 w 295275"/>
              <a:gd name="connsiteY10-204" fmla="*/ 547 h 599179"/>
              <a:gd name="connsiteX11-205" fmla="*/ 207995 w 295275"/>
              <a:gd name="connsiteY11-206" fmla="*/ 0 h 599179"/>
              <a:gd name="connsiteX0-207" fmla="*/ 207995 w 295275"/>
              <a:gd name="connsiteY0-208" fmla="*/ 0 h 599179"/>
              <a:gd name="connsiteX1-209" fmla="*/ 218480 w 295275"/>
              <a:gd name="connsiteY1-210" fmla="*/ 17025 h 599179"/>
              <a:gd name="connsiteX2-211" fmla="*/ 263922 w 295275"/>
              <a:gd name="connsiteY2-212" fmla="*/ 59952 h 599179"/>
              <a:gd name="connsiteX3-213" fmla="*/ 275967 w 295275"/>
              <a:gd name="connsiteY3-214" fmla="*/ 66705 h 599179"/>
              <a:gd name="connsiteX4-215" fmla="*/ 152376 w 295275"/>
              <a:gd name="connsiteY4-216" fmla="*/ 303904 h 599179"/>
              <a:gd name="connsiteX5-217" fmla="*/ 295275 w 295275"/>
              <a:gd name="connsiteY5-218" fmla="*/ 303904 h 599179"/>
              <a:gd name="connsiteX6-219" fmla="*/ 295275 w 295275"/>
              <a:gd name="connsiteY6-220" fmla="*/ 599179 h 599179"/>
              <a:gd name="connsiteX7-221" fmla="*/ 0 w 295275"/>
              <a:gd name="connsiteY7-222" fmla="*/ 599179 h 599179"/>
              <a:gd name="connsiteX8-223" fmla="*/ 0 w 295275"/>
              <a:gd name="connsiteY8-224" fmla="*/ 303904 h 599179"/>
              <a:gd name="connsiteX9-225" fmla="*/ 5952 w 295275"/>
              <a:gd name="connsiteY9-226" fmla="*/ 269304 h 599179"/>
              <a:gd name="connsiteX10-227" fmla="*/ 204540 w 295275"/>
              <a:gd name="connsiteY10-228" fmla="*/ 547 h 599179"/>
              <a:gd name="connsiteX11-229" fmla="*/ 207995 w 295275"/>
              <a:gd name="connsiteY11-230" fmla="*/ 0 h 599179"/>
              <a:gd name="connsiteX0-231" fmla="*/ 207995 w 295275"/>
              <a:gd name="connsiteY0-232" fmla="*/ 0 h 599179"/>
              <a:gd name="connsiteX1-233" fmla="*/ 218480 w 295275"/>
              <a:gd name="connsiteY1-234" fmla="*/ 17025 h 599179"/>
              <a:gd name="connsiteX2-235" fmla="*/ 263922 w 295275"/>
              <a:gd name="connsiteY2-236" fmla="*/ 59952 h 599179"/>
              <a:gd name="connsiteX3-237" fmla="*/ 275967 w 295275"/>
              <a:gd name="connsiteY3-238" fmla="*/ 66705 h 599179"/>
              <a:gd name="connsiteX4-239" fmla="*/ 152376 w 295275"/>
              <a:gd name="connsiteY4-240" fmla="*/ 303904 h 599179"/>
              <a:gd name="connsiteX5-241" fmla="*/ 295275 w 295275"/>
              <a:gd name="connsiteY5-242" fmla="*/ 303904 h 599179"/>
              <a:gd name="connsiteX6-243" fmla="*/ 295275 w 295275"/>
              <a:gd name="connsiteY6-244" fmla="*/ 599179 h 599179"/>
              <a:gd name="connsiteX7-245" fmla="*/ 0 w 295275"/>
              <a:gd name="connsiteY7-246" fmla="*/ 599179 h 599179"/>
              <a:gd name="connsiteX8-247" fmla="*/ 0 w 295275"/>
              <a:gd name="connsiteY8-248" fmla="*/ 303904 h 599179"/>
              <a:gd name="connsiteX9-249" fmla="*/ 204540 w 295275"/>
              <a:gd name="connsiteY9-250" fmla="*/ 547 h 599179"/>
              <a:gd name="connsiteX10-251" fmla="*/ 207995 w 295275"/>
              <a:gd name="connsiteY10-252" fmla="*/ 0 h 599179"/>
              <a:gd name="connsiteX0-253" fmla="*/ 207995 w 295275"/>
              <a:gd name="connsiteY0-254" fmla="*/ 0 h 599179"/>
              <a:gd name="connsiteX1-255" fmla="*/ 218480 w 295275"/>
              <a:gd name="connsiteY1-256" fmla="*/ 17025 h 599179"/>
              <a:gd name="connsiteX2-257" fmla="*/ 263922 w 295275"/>
              <a:gd name="connsiteY2-258" fmla="*/ 59952 h 599179"/>
              <a:gd name="connsiteX3-259" fmla="*/ 275967 w 295275"/>
              <a:gd name="connsiteY3-260" fmla="*/ 66705 h 599179"/>
              <a:gd name="connsiteX4-261" fmla="*/ 152376 w 295275"/>
              <a:gd name="connsiteY4-262" fmla="*/ 303904 h 599179"/>
              <a:gd name="connsiteX5-263" fmla="*/ 295275 w 295275"/>
              <a:gd name="connsiteY5-264" fmla="*/ 303904 h 599179"/>
              <a:gd name="connsiteX6-265" fmla="*/ 295275 w 295275"/>
              <a:gd name="connsiteY6-266" fmla="*/ 599179 h 599179"/>
              <a:gd name="connsiteX7-267" fmla="*/ 0 w 295275"/>
              <a:gd name="connsiteY7-268" fmla="*/ 599179 h 599179"/>
              <a:gd name="connsiteX8-269" fmla="*/ 0 w 295275"/>
              <a:gd name="connsiteY8-270" fmla="*/ 303904 h 599179"/>
              <a:gd name="connsiteX9-271" fmla="*/ 204540 w 295275"/>
              <a:gd name="connsiteY9-272" fmla="*/ 547 h 599179"/>
              <a:gd name="connsiteX10-273" fmla="*/ 207995 w 295275"/>
              <a:gd name="connsiteY10-274" fmla="*/ 0 h 599179"/>
              <a:gd name="connsiteX0-275" fmla="*/ 207995 w 295275"/>
              <a:gd name="connsiteY0-276" fmla="*/ 0 h 599179"/>
              <a:gd name="connsiteX1-277" fmla="*/ 218480 w 295275"/>
              <a:gd name="connsiteY1-278" fmla="*/ 17025 h 599179"/>
              <a:gd name="connsiteX2-279" fmla="*/ 263922 w 295275"/>
              <a:gd name="connsiteY2-280" fmla="*/ 59952 h 599179"/>
              <a:gd name="connsiteX3-281" fmla="*/ 275967 w 295275"/>
              <a:gd name="connsiteY3-282" fmla="*/ 66705 h 599179"/>
              <a:gd name="connsiteX4-283" fmla="*/ 152376 w 295275"/>
              <a:gd name="connsiteY4-284" fmla="*/ 303904 h 599179"/>
              <a:gd name="connsiteX5-285" fmla="*/ 295275 w 295275"/>
              <a:gd name="connsiteY5-286" fmla="*/ 303904 h 599179"/>
              <a:gd name="connsiteX6-287" fmla="*/ 295275 w 295275"/>
              <a:gd name="connsiteY6-288" fmla="*/ 599179 h 599179"/>
              <a:gd name="connsiteX7-289" fmla="*/ 0 w 295275"/>
              <a:gd name="connsiteY7-290" fmla="*/ 599179 h 599179"/>
              <a:gd name="connsiteX8-291" fmla="*/ 0 w 295275"/>
              <a:gd name="connsiteY8-292" fmla="*/ 303904 h 599179"/>
              <a:gd name="connsiteX9-293" fmla="*/ 207995 w 295275"/>
              <a:gd name="connsiteY9-294" fmla="*/ 0 h 599179"/>
              <a:gd name="connsiteX0-295" fmla="*/ 207995 w 295275"/>
              <a:gd name="connsiteY0-296" fmla="*/ 0 h 599179"/>
              <a:gd name="connsiteX1-297" fmla="*/ 218480 w 295275"/>
              <a:gd name="connsiteY1-298" fmla="*/ 17025 h 599179"/>
              <a:gd name="connsiteX2-299" fmla="*/ 263922 w 295275"/>
              <a:gd name="connsiteY2-300" fmla="*/ 59952 h 599179"/>
              <a:gd name="connsiteX3-301" fmla="*/ 275967 w 295275"/>
              <a:gd name="connsiteY3-302" fmla="*/ 66705 h 599179"/>
              <a:gd name="connsiteX4-303" fmla="*/ 152376 w 295275"/>
              <a:gd name="connsiteY4-304" fmla="*/ 303904 h 599179"/>
              <a:gd name="connsiteX5-305" fmla="*/ 295275 w 295275"/>
              <a:gd name="connsiteY5-306" fmla="*/ 303904 h 599179"/>
              <a:gd name="connsiteX6-307" fmla="*/ 295275 w 295275"/>
              <a:gd name="connsiteY6-308" fmla="*/ 599179 h 599179"/>
              <a:gd name="connsiteX7-309" fmla="*/ 0 w 295275"/>
              <a:gd name="connsiteY7-310" fmla="*/ 599179 h 599179"/>
              <a:gd name="connsiteX8-311" fmla="*/ 0 w 295275"/>
              <a:gd name="connsiteY8-312" fmla="*/ 303904 h 599179"/>
              <a:gd name="connsiteX9-313" fmla="*/ 207995 w 295275"/>
              <a:gd name="connsiteY9-314" fmla="*/ 0 h 599179"/>
              <a:gd name="connsiteX0-315" fmla="*/ 207995 w 295275"/>
              <a:gd name="connsiteY0-316" fmla="*/ 0 h 599179"/>
              <a:gd name="connsiteX1-317" fmla="*/ 218480 w 295275"/>
              <a:gd name="connsiteY1-318" fmla="*/ 17025 h 599179"/>
              <a:gd name="connsiteX2-319" fmla="*/ 263922 w 295275"/>
              <a:gd name="connsiteY2-320" fmla="*/ 59952 h 599179"/>
              <a:gd name="connsiteX3-321" fmla="*/ 275967 w 295275"/>
              <a:gd name="connsiteY3-322" fmla="*/ 66705 h 599179"/>
              <a:gd name="connsiteX4-323" fmla="*/ 152376 w 295275"/>
              <a:gd name="connsiteY4-324" fmla="*/ 303904 h 599179"/>
              <a:gd name="connsiteX5-325" fmla="*/ 295275 w 295275"/>
              <a:gd name="connsiteY5-326" fmla="*/ 303904 h 599179"/>
              <a:gd name="connsiteX6-327" fmla="*/ 295275 w 295275"/>
              <a:gd name="connsiteY6-328" fmla="*/ 599179 h 599179"/>
              <a:gd name="connsiteX7-329" fmla="*/ 0 w 295275"/>
              <a:gd name="connsiteY7-330" fmla="*/ 599179 h 599179"/>
              <a:gd name="connsiteX8-331" fmla="*/ 0 w 295275"/>
              <a:gd name="connsiteY8-332" fmla="*/ 303904 h 599179"/>
              <a:gd name="connsiteX9-333" fmla="*/ 207995 w 295275"/>
              <a:gd name="connsiteY9-334" fmla="*/ 0 h 599179"/>
              <a:gd name="connsiteX0-335" fmla="*/ 207995 w 295275"/>
              <a:gd name="connsiteY0-336" fmla="*/ 0 h 599179"/>
              <a:gd name="connsiteX1-337" fmla="*/ 218480 w 295275"/>
              <a:gd name="connsiteY1-338" fmla="*/ 17025 h 599179"/>
              <a:gd name="connsiteX2-339" fmla="*/ 263922 w 295275"/>
              <a:gd name="connsiteY2-340" fmla="*/ 59952 h 599179"/>
              <a:gd name="connsiteX3-341" fmla="*/ 275967 w 295275"/>
              <a:gd name="connsiteY3-342" fmla="*/ 66705 h 599179"/>
              <a:gd name="connsiteX4-343" fmla="*/ 152376 w 295275"/>
              <a:gd name="connsiteY4-344" fmla="*/ 303904 h 599179"/>
              <a:gd name="connsiteX5-345" fmla="*/ 295275 w 295275"/>
              <a:gd name="connsiteY5-346" fmla="*/ 303904 h 599179"/>
              <a:gd name="connsiteX6-347" fmla="*/ 295275 w 295275"/>
              <a:gd name="connsiteY6-348" fmla="*/ 599179 h 599179"/>
              <a:gd name="connsiteX7-349" fmla="*/ 0 w 295275"/>
              <a:gd name="connsiteY7-350" fmla="*/ 599179 h 599179"/>
              <a:gd name="connsiteX8-351" fmla="*/ 0 w 295275"/>
              <a:gd name="connsiteY8-352" fmla="*/ 303904 h 599179"/>
              <a:gd name="connsiteX9-353" fmla="*/ 207995 w 295275"/>
              <a:gd name="connsiteY9-354" fmla="*/ 0 h 599179"/>
              <a:gd name="connsiteX0-355" fmla="*/ 207995 w 295275"/>
              <a:gd name="connsiteY0-356" fmla="*/ 0 h 599179"/>
              <a:gd name="connsiteX1-357" fmla="*/ 218480 w 295275"/>
              <a:gd name="connsiteY1-358" fmla="*/ 17025 h 599179"/>
              <a:gd name="connsiteX2-359" fmla="*/ 263922 w 295275"/>
              <a:gd name="connsiteY2-360" fmla="*/ 59952 h 599179"/>
              <a:gd name="connsiteX3-361" fmla="*/ 275967 w 295275"/>
              <a:gd name="connsiteY3-362" fmla="*/ 66705 h 599179"/>
              <a:gd name="connsiteX4-363" fmla="*/ 152376 w 295275"/>
              <a:gd name="connsiteY4-364" fmla="*/ 303904 h 599179"/>
              <a:gd name="connsiteX5-365" fmla="*/ 295275 w 295275"/>
              <a:gd name="connsiteY5-366" fmla="*/ 303904 h 599179"/>
              <a:gd name="connsiteX6-367" fmla="*/ 295275 w 295275"/>
              <a:gd name="connsiteY6-368" fmla="*/ 599179 h 599179"/>
              <a:gd name="connsiteX7-369" fmla="*/ 0 w 295275"/>
              <a:gd name="connsiteY7-370" fmla="*/ 599179 h 599179"/>
              <a:gd name="connsiteX8-371" fmla="*/ 0 w 295275"/>
              <a:gd name="connsiteY8-372" fmla="*/ 303904 h 599179"/>
              <a:gd name="connsiteX9-373" fmla="*/ 207995 w 295275"/>
              <a:gd name="connsiteY9-374" fmla="*/ 0 h 599179"/>
              <a:gd name="connsiteX0-375" fmla="*/ 207995 w 295275"/>
              <a:gd name="connsiteY0-376" fmla="*/ 0 h 599179"/>
              <a:gd name="connsiteX1-377" fmla="*/ 218480 w 295275"/>
              <a:gd name="connsiteY1-378" fmla="*/ 17025 h 599179"/>
              <a:gd name="connsiteX2-379" fmla="*/ 263922 w 295275"/>
              <a:gd name="connsiteY2-380" fmla="*/ 59952 h 599179"/>
              <a:gd name="connsiteX3-381" fmla="*/ 275967 w 295275"/>
              <a:gd name="connsiteY3-382" fmla="*/ 66705 h 599179"/>
              <a:gd name="connsiteX4-383" fmla="*/ 152376 w 295275"/>
              <a:gd name="connsiteY4-384" fmla="*/ 303904 h 599179"/>
              <a:gd name="connsiteX5-385" fmla="*/ 295275 w 295275"/>
              <a:gd name="connsiteY5-386" fmla="*/ 303904 h 599179"/>
              <a:gd name="connsiteX6-387" fmla="*/ 295275 w 295275"/>
              <a:gd name="connsiteY6-388" fmla="*/ 599179 h 599179"/>
              <a:gd name="connsiteX7-389" fmla="*/ 0 w 295275"/>
              <a:gd name="connsiteY7-390" fmla="*/ 599179 h 599179"/>
              <a:gd name="connsiteX8-391" fmla="*/ 0 w 295275"/>
              <a:gd name="connsiteY8-392" fmla="*/ 303904 h 599179"/>
              <a:gd name="connsiteX9-393" fmla="*/ 207995 w 295275"/>
              <a:gd name="connsiteY9-394" fmla="*/ 0 h 599179"/>
              <a:gd name="connsiteX0-395" fmla="*/ 207995 w 295275"/>
              <a:gd name="connsiteY0-396" fmla="*/ 0 h 599179"/>
              <a:gd name="connsiteX1-397" fmla="*/ 218480 w 295275"/>
              <a:gd name="connsiteY1-398" fmla="*/ 17025 h 599179"/>
              <a:gd name="connsiteX2-399" fmla="*/ 263922 w 295275"/>
              <a:gd name="connsiteY2-400" fmla="*/ 59952 h 599179"/>
              <a:gd name="connsiteX3-401" fmla="*/ 275967 w 295275"/>
              <a:gd name="connsiteY3-402" fmla="*/ 66705 h 599179"/>
              <a:gd name="connsiteX4-403" fmla="*/ 152376 w 295275"/>
              <a:gd name="connsiteY4-404" fmla="*/ 303904 h 599179"/>
              <a:gd name="connsiteX5-405" fmla="*/ 295275 w 295275"/>
              <a:gd name="connsiteY5-406" fmla="*/ 303904 h 599179"/>
              <a:gd name="connsiteX6-407" fmla="*/ 295275 w 295275"/>
              <a:gd name="connsiteY6-408" fmla="*/ 599179 h 599179"/>
              <a:gd name="connsiteX7-409" fmla="*/ 0 w 295275"/>
              <a:gd name="connsiteY7-410" fmla="*/ 599179 h 599179"/>
              <a:gd name="connsiteX8-411" fmla="*/ 0 w 295275"/>
              <a:gd name="connsiteY8-412" fmla="*/ 303904 h 599179"/>
              <a:gd name="connsiteX9-413" fmla="*/ 207995 w 295275"/>
              <a:gd name="connsiteY9-414" fmla="*/ 0 h 599179"/>
              <a:gd name="connsiteX0-415" fmla="*/ 207995 w 295275"/>
              <a:gd name="connsiteY0-416" fmla="*/ 0 h 599179"/>
              <a:gd name="connsiteX1-417" fmla="*/ 218480 w 295275"/>
              <a:gd name="connsiteY1-418" fmla="*/ 17025 h 599179"/>
              <a:gd name="connsiteX2-419" fmla="*/ 263922 w 295275"/>
              <a:gd name="connsiteY2-420" fmla="*/ 59952 h 599179"/>
              <a:gd name="connsiteX3-421" fmla="*/ 275967 w 295275"/>
              <a:gd name="connsiteY3-422" fmla="*/ 66705 h 599179"/>
              <a:gd name="connsiteX4-423" fmla="*/ 152376 w 295275"/>
              <a:gd name="connsiteY4-424" fmla="*/ 303904 h 599179"/>
              <a:gd name="connsiteX5-425" fmla="*/ 295275 w 295275"/>
              <a:gd name="connsiteY5-426" fmla="*/ 303904 h 599179"/>
              <a:gd name="connsiteX6-427" fmla="*/ 295275 w 295275"/>
              <a:gd name="connsiteY6-428" fmla="*/ 599179 h 599179"/>
              <a:gd name="connsiteX7-429" fmla="*/ 0 w 295275"/>
              <a:gd name="connsiteY7-430" fmla="*/ 599179 h 599179"/>
              <a:gd name="connsiteX8-431" fmla="*/ 0 w 295275"/>
              <a:gd name="connsiteY8-432" fmla="*/ 334942 h 599179"/>
              <a:gd name="connsiteX9-433" fmla="*/ 207995 w 295275"/>
              <a:gd name="connsiteY9-434" fmla="*/ 0 h 599179"/>
              <a:gd name="connsiteX0-435" fmla="*/ 207995 w 295275"/>
              <a:gd name="connsiteY0-436" fmla="*/ 0 h 599179"/>
              <a:gd name="connsiteX1-437" fmla="*/ 218480 w 295275"/>
              <a:gd name="connsiteY1-438" fmla="*/ 17025 h 599179"/>
              <a:gd name="connsiteX2-439" fmla="*/ 263922 w 295275"/>
              <a:gd name="connsiteY2-440" fmla="*/ 59952 h 599179"/>
              <a:gd name="connsiteX3-441" fmla="*/ 275967 w 295275"/>
              <a:gd name="connsiteY3-442" fmla="*/ 66705 h 599179"/>
              <a:gd name="connsiteX4-443" fmla="*/ 152376 w 295275"/>
              <a:gd name="connsiteY4-444" fmla="*/ 303904 h 599179"/>
              <a:gd name="connsiteX5-445" fmla="*/ 295275 w 295275"/>
              <a:gd name="connsiteY5-446" fmla="*/ 303904 h 599179"/>
              <a:gd name="connsiteX6-447" fmla="*/ 295275 w 295275"/>
              <a:gd name="connsiteY6-448" fmla="*/ 599179 h 599179"/>
              <a:gd name="connsiteX7-449" fmla="*/ 0 w 295275"/>
              <a:gd name="connsiteY7-450" fmla="*/ 599179 h 599179"/>
              <a:gd name="connsiteX8-451" fmla="*/ 0 w 295275"/>
              <a:gd name="connsiteY8-452" fmla="*/ 334942 h 599179"/>
              <a:gd name="connsiteX9-453" fmla="*/ 207995 w 295275"/>
              <a:gd name="connsiteY9-454" fmla="*/ 0 h 599179"/>
              <a:gd name="connsiteX0-455" fmla="*/ 207995 w 295275"/>
              <a:gd name="connsiteY0-456" fmla="*/ 0 h 599179"/>
              <a:gd name="connsiteX1-457" fmla="*/ 218480 w 295275"/>
              <a:gd name="connsiteY1-458" fmla="*/ 17025 h 599179"/>
              <a:gd name="connsiteX2-459" fmla="*/ 263922 w 295275"/>
              <a:gd name="connsiteY2-460" fmla="*/ 59952 h 599179"/>
              <a:gd name="connsiteX3-461" fmla="*/ 275967 w 295275"/>
              <a:gd name="connsiteY3-462" fmla="*/ 66705 h 599179"/>
              <a:gd name="connsiteX4-463" fmla="*/ 152376 w 295275"/>
              <a:gd name="connsiteY4-464" fmla="*/ 303904 h 599179"/>
              <a:gd name="connsiteX5-465" fmla="*/ 295275 w 295275"/>
              <a:gd name="connsiteY5-466" fmla="*/ 303904 h 599179"/>
              <a:gd name="connsiteX6-467" fmla="*/ 295275 w 295275"/>
              <a:gd name="connsiteY6-468" fmla="*/ 599179 h 599179"/>
              <a:gd name="connsiteX7-469" fmla="*/ 0 w 295275"/>
              <a:gd name="connsiteY7-470" fmla="*/ 599179 h 599179"/>
              <a:gd name="connsiteX8-471" fmla="*/ 0 w 295275"/>
              <a:gd name="connsiteY8-472" fmla="*/ 334942 h 599179"/>
              <a:gd name="connsiteX9-473" fmla="*/ 207995 w 295275"/>
              <a:gd name="connsiteY9-474" fmla="*/ 0 h 599179"/>
            </a:gd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Lst>
            <a:rect l="l" t="t" r="r" b="b"/>
            <a:pathLst>
              <a:path w="295275" h="599179">
                <a:moveTo>
                  <a:pt x="207995" y="0"/>
                </a:moveTo>
                <a:lnTo>
                  <a:pt x="218480" y="17025"/>
                </a:lnTo>
                <a:cubicBezTo>
                  <a:pt x="231034" y="32364"/>
                  <a:pt x="246314" y="46986"/>
                  <a:pt x="263922" y="59952"/>
                </a:cubicBezTo>
                <a:lnTo>
                  <a:pt x="275967" y="66705"/>
                </a:lnTo>
                <a:cubicBezTo>
                  <a:pt x="274744" y="66607"/>
                  <a:pt x="166924" y="148026"/>
                  <a:pt x="152376" y="303904"/>
                </a:cubicBezTo>
                <a:lnTo>
                  <a:pt x="295275" y="303904"/>
                </a:lnTo>
                <a:lnTo>
                  <a:pt x="295275" y="599179"/>
                </a:lnTo>
                <a:lnTo>
                  <a:pt x="0" y="599179"/>
                </a:lnTo>
                <a:lnTo>
                  <a:pt x="0" y="334942"/>
                </a:lnTo>
                <a:cubicBezTo>
                  <a:pt x="10368" y="113589"/>
                  <a:pt x="207637" y="2353"/>
                  <a:pt x="207995" y="0"/>
                </a:cubicBezTo>
                <a:close/>
              </a:path>
            </a:pathLst>
          </a:custGeom>
          <a:solidFill>
            <a:schemeClr val="bg1">
              <a:lumMod val="9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11" name="任意多边形: 形状 10"/>
          <p:cNvSpPr>
            <a:spLocks noChangeAspect="1"/>
          </p:cNvSpPr>
          <p:nvPr>
            <p:custDataLst>
              <p:tags r:id="rId5"/>
            </p:custDataLst>
          </p:nvPr>
        </p:nvSpPr>
        <p:spPr>
          <a:xfrm>
            <a:off x="11185525" y="5509895"/>
            <a:ext cx="251460" cy="509905"/>
          </a:xfrm>
          <a:custGeom>
            <a:gdLst>
              <a:gd name="connsiteX0" fmla="*/ 0 w 311295"/>
              <a:gd name="connsiteY0" fmla="*/ 0 h 631688"/>
              <a:gd name="connsiteX1" fmla="*/ 311295 w 311295"/>
              <a:gd name="connsiteY1" fmla="*/ 0 h 631688"/>
              <a:gd name="connsiteX2" fmla="*/ 311295 w 311295"/>
              <a:gd name="connsiteY2" fmla="*/ 278573 h 631688"/>
              <a:gd name="connsiteX3" fmla="*/ 92015 w 311295"/>
              <a:gd name="connsiteY3" fmla="*/ 631688 h 631688"/>
              <a:gd name="connsiteX4" fmla="*/ 80962 w 311295"/>
              <a:gd name="connsiteY4" fmla="*/ 613739 h 631688"/>
              <a:gd name="connsiteX5" fmla="*/ 33054 w 311295"/>
              <a:gd name="connsiteY5" fmla="*/ 568483 h 631688"/>
              <a:gd name="connsiteX6" fmla="*/ 20355 w 311295"/>
              <a:gd name="connsiteY6" fmla="*/ 561364 h 631688"/>
              <a:gd name="connsiteX7" fmla="*/ 150652 w 311295"/>
              <a:gd name="connsiteY7" fmla="*/ 311295 h 631688"/>
              <a:gd name="connsiteX8" fmla="*/ 0 w 311295"/>
              <a:gd name="connsiteY8" fmla="*/ 311295 h 631688"/>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11295" h="631688">
                <a:moveTo>
                  <a:pt x="0" y="0"/>
                </a:moveTo>
                <a:lnTo>
                  <a:pt x="311295" y="0"/>
                </a:lnTo>
                <a:lnTo>
                  <a:pt x="311295" y="278573"/>
                </a:lnTo>
                <a:cubicBezTo>
                  <a:pt x="300365" y="511936"/>
                  <a:pt x="92393" y="629207"/>
                  <a:pt x="92015" y="631688"/>
                </a:cubicBezTo>
                <a:lnTo>
                  <a:pt x="80962" y="613739"/>
                </a:lnTo>
                <a:cubicBezTo>
                  <a:pt x="67726" y="597568"/>
                  <a:pt x="51617" y="582153"/>
                  <a:pt x="33054" y="568483"/>
                </a:cubicBezTo>
                <a:lnTo>
                  <a:pt x="20355" y="561364"/>
                </a:lnTo>
                <a:cubicBezTo>
                  <a:pt x="21645" y="561467"/>
                  <a:pt x="135315" y="475631"/>
                  <a:pt x="150652" y="311295"/>
                </a:cubicBezTo>
                <a:lnTo>
                  <a:pt x="0" y="311295"/>
                </a:lnTo>
                <a:close/>
              </a:path>
            </a:pathLst>
          </a:custGeom>
          <a:solidFill>
            <a:schemeClr val="bg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12" name="任意多边形: 形状 11"/>
          <p:cNvSpPr>
            <a:spLocks noChangeAspect="1"/>
          </p:cNvSpPr>
          <p:nvPr>
            <p:custDataLst>
              <p:tags r:id="rId6"/>
            </p:custDataLst>
          </p:nvPr>
        </p:nvSpPr>
        <p:spPr>
          <a:xfrm>
            <a:off x="11518265" y="5509895"/>
            <a:ext cx="251460" cy="509905"/>
          </a:xfrm>
          <a:custGeom>
            <a:gdLst>
              <a:gd name="connsiteX0" fmla="*/ 0 w 311295"/>
              <a:gd name="connsiteY0" fmla="*/ 0 h 631688"/>
              <a:gd name="connsiteX1" fmla="*/ 311295 w 311295"/>
              <a:gd name="connsiteY1" fmla="*/ 0 h 631688"/>
              <a:gd name="connsiteX2" fmla="*/ 311295 w 311295"/>
              <a:gd name="connsiteY2" fmla="*/ 278573 h 631688"/>
              <a:gd name="connsiteX3" fmla="*/ 92015 w 311295"/>
              <a:gd name="connsiteY3" fmla="*/ 631688 h 631688"/>
              <a:gd name="connsiteX4" fmla="*/ 80961 w 311295"/>
              <a:gd name="connsiteY4" fmla="*/ 613739 h 631688"/>
              <a:gd name="connsiteX5" fmla="*/ 33054 w 311295"/>
              <a:gd name="connsiteY5" fmla="*/ 568483 h 631688"/>
              <a:gd name="connsiteX6" fmla="*/ 20355 w 311295"/>
              <a:gd name="connsiteY6" fmla="*/ 561364 h 631688"/>
              <a:gd name="connsiteX7" fmla="*/ 150652 w 311295"/>
              <a:gd name="connsiteY7" fmla="*/ 311295 h 631688"/>
              <a:gd name="connsiteX8" fmla="*/ 0 w 311295"/>
              <a:gd name="connsiteY8" fmla="*/ 311295 h 631688"/>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11295" h="631688">
                <a:moveTo>
                  <a:pt x="0" y="0"/>
                </a:moveTo>
                <a:lnTo>
                  <a:pt x="311295" y="0"/>
                </a:lnTo>
                <a:lnTo>
                  <a:pt x="311295" y="278573"/>
                </a:lnTo>
                <a:cubicBezTo>
                  <a:pt x="300365" y="511936"/>
                  <a:pt x="92393" y="629207"/>
                  <a:pt x="92015" y="631688"/>
                </a:cubicBezTo>
                <a:lnTo>
                  <a:pt x="80961" y="613739"/>
                </a:lnTo>
                <a:cubicBezTo>
                  <a:pt x="67726" y="597568"/>
                  <a:pt x="51617" y="582153"/>
                  <a:pt x="33054" y="568483"/>
                </a:cubicBezTo>
                <a:lnTo>
                  <a:pt x="20355" y="561364"/>
                </a:lnTo>
                <a:cubicBezTo>
                  <a:pt x="21645" y="561467"/>
                  <a:pt x="135315" y="475631"/>
                  <a:pt x="150652" y="311295"/>
                </a:cubicBezTo>
                <a:lnTo>
                  <a:pt x="0" y="311295"/>
                </a:lnTo>
                <a:close/>
              </a:path>
            </a:pathLst>
          </a:custGeom>
          <a:solidFill>
            <a:schemeClr val="bg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14" name="矩形 13"/>
          <p:cNvSpPr/>
          <p:nvPr>
            <p:custDataLst>
              <p:tags r:id="rId7"/>
            </p:custDataLst>
          </p:nvPr>
        </p:nvSpPr>
        <p:spPr>
          <a:xfrm>
            <a:off x="673435" y="4594573"/>
            <a:ext cx="10845130" cy="810834"/>
          </a:xfrm>
          <a:prstGeom prst="rect">
            <a:avLst/>
          </a:prstGeom>
          <a:noFill/>
        </p:spPr>
        <p:txBody>
          <a:bodyPr wrap="square" lIns="101600" tIns="38100" rIns="63500" bIns="38100" rtlCol="0" anchor="ctr">
            <a:normAutofit/>
          </a:bodyPr>
          <a:lstStyle/>
          <a:p>
            <a:pPr marL="0" indent="0" algn="ctr">
              <a:lnSpc>
                <a:spcPct val="100000"/>
              </a:lnSpc>
              <a:spcBef>
                <a:spcPct val="0"/>
              </a:spcBef>
              <a:spcAft>
                <a:spcPct val="0"/>
              </a:spcAft>
              <a:buSzTx/>
              <a:buNone/>
            </a:pPr>
            <a:r>
              <a:rPr lang="zh-CN" altLang="en-US" sz="3600" b="1" spc="300">
                <a:solidFill>
                  <a:schemeClr val="bg1"/>
                </a:solidFill>
                <a:latin typeface="Arial" panose="020b0604020202020204" pitchFamily="34" charset="0"/>
                <a:ea typeface="微软雅黑" panose="020b0503020204020204" pitchFamily="34" charset="-122"/>
              </a:rPr>
              <a:t>时空观念</a:t>
            </a:r>
          </a:p>
        </p:txBody>
      </p:sp>
      <p:pic>
        <p:nvPicPr>
          <p:cNvPr id="4098" name="图片 4099" descr="C:/Users/HP/Desktop/2019—2020学年《新课程学案》中外历史纲要（下）同步教辅资料（课件+试题）/课件/19XLS-32.TIF"/>
          <p:cNvPicPr>
            <a:picLocks noChangeAspect="1"/>
          </p:cNvPicPr>
          <p:nvPr/>
        </p:nvPicPr>
        <p:blipFill>
          <a:blip r:embed="rId9" r:link="rId8"/>
          <a:srcRect l="5902" t="28966" r="822" b="41121"/>
          <a:stretch>
            <a:fillRect/>
          </a:stretch>
        </p:blipFill>
        <p:spPr>
          <a:xfrm>
            <a:off x="0" y="1551940"/>
            <a:ext cx="12191365" cy="2112010"/>
          </a:xfrm>
          <a:prstGeom prst="rect">
            <a:avLst/>
          </a:prstGeom>
          <a:noFill/>
          <a:ln w="9525">
            <a:noFill/>
          </a:ln>
          <a:effectLst>
            <a:softEdge rad="63500"/>
          </a:effectLst>
        </p:spPr>
      </p:pic>
    </p:spTree>
    <p:custDataLst>
      <p:tags r:id="rId10"/>
    </p:custDataLst>
  </p:cSld>
  <p:clrMapOvr>
    <a:masterClrMapping/>
  </p:clrMapOvr>
  <p:transition spd="med">
    <p:circl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8" fill="hold" nodeType="clickEffect">
                                  <p:stCondLst>
                                    <p:cond delay="0"/>
                                  </p:stCondLst>
                                  <p:childTnLst>
                                    <p:set>
                                      <p:cBhvr>
                                        <p:cTn id="6" dur="1" fill="hold">
                                          <p:stCondLst>
                                            <p:cond delay="0"/>
                                          </p:stCondLst>
                                        </p:cTn>
                                        <p:tgtEl>
                                          <p:spTgt spid="4098"/>
                                        </p:tgtEl>
                                        <p:attrNameLst>
                                          <p:attrName>style.visibility</p:attrName>
                                        </p:attrNameLst>
                                      </p:cBhvr>
                                      <p:to>
                                        <p:strVal val="visible"/>
                                      </p:to>
                                    </p:set>
                                    <p:animEffect transition="in" filter="wipe(left)">
                                      <p:cBhvr>
                                        <p:cTn id="7" dur="500"/>
                                        <p:tgtEl>
                                          <p:spTgt spid="40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文本框 1"/>
          <p:cNvSpPr txBox="1"/>
          <p:nvPr>
            <p:custDataLst>
              <p:tags r:id="rId2"/>
            </p:custDataLst>
          </p:nvPr>
        </p:nvSpPr>
        <p:spPr>
          <a:xfrm>
            <a:off x="664845" y="144780"/>
            <a:ext cx="7904480" cy="583565"/>
          </a:xfrm>
          <a:prstGeom prst="rect">
            <a:avLst/>
          </a:prstGeom>
          <a:noFill/>
        </p:spPr>
        <p:txBody>
          <a:bodyPr wrap="none" rtlCol="0" anchor="t">
            <a:spAutoFit/>
            <a:scene3d>
              <a:camera prst="orthographicFront"/>
              <a:lightRig rig="threePt" dir="t"/>
            </a:scene3d>
          </a:bodyPr>
          <a:lstStyle/>
          <a:p>
            <a:pPr algn="l"/>
            <a:r>
              <a:rPr lang="zh-CN" altLang="en-US" sz="3200" b="1">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latin typeface="微软雅黑" panose="020b0503020204020204" pitchFamily="34" charset="-122"/>
                <a:ea typeface="微软雅黑" panose="020b0503020204020204" pitchFamily="34" charset="-122"/>
                <a:sym typeface="+mn-ea"/>
              </a:rPr>
              <a:t>综合探究：亚非拉民族独立运动个性与同性</a:t>
            </a:r>
          </a:p>
        </p:txBody>
      </p:sp>
      <p:graphicFrame>
        <p:nvGraphicFramePr>
          <p:cNvPr id="6" name="表格 5"/>
          <p:cNvGraphicFramePr>
            <a:graphicFrameLocks noGrp="1"/>
          </p:cNvGraphicFramePr>
          <p:nvPr>
            <p:custDataLst>
              <p:tags r:id="rId3"/>
            </p:custDataLst>
          </p:nvPr>
        </p:nvGraphicFramePr>
        <p:xfrm>
          <a:off x="186690" y="847090"/>
          <a:ext cx="11830685" cy="5864225"/>
        </p:xfrm>
        <a:graphic>
          <a:graphicData uri="http://schemas.openxmlformats.org/drawingml/2006/table">
            <a:tbl>
              <a:tblPr firstRow="1" bandRow="1">
                <a:tableStyleId>{5C22544A-7EE6-4342-B048-85BDC9FD1C3A}</a:tableStyleId>
              </a:tblPr>
              <a:tblGrid>
                <a:gridCol w="1508125"/>
                <a:gridCol w="3441065"/>
                <a:gridCol w="3440430"/>
                <a:gridCol w="3441065"/>
              </a:tblGrid>
              <a:tr h="524510">
                <a:tc>
                  <a:txBody>
                    <a:bodyPr vert="horz" wrap="square"/>
                    <a:lstStyle/>
                    <a:p>
                      <a:pPr>
                        <a:buNone/>
                      </a:pPr>
                      <a:endParaRPr lang="zh-CN" altLang="en-US" sz="2400">
                        <a:solidFill>
                          <a:schemeClr val="bg1"/>
                        </a:solidFill>
                        <a:latin typeface="黑体" panose="02010609060101010101" pitchFamily="49" charset="-122"/>
                        <a:ea typeface="黑体" panose="02010609060101010101" pitchFamily="49" charset="-122"/>
                      </a:endParaRPr>
                    </a:p>
                  </a:txBody>
                  <a:tcPr>
                    <a:lnL>
                      <a:noFill/>
                    </a:lnL>
                    <a:lnR>
                      <a:noFill/>
                    </a:lnR>
                    <a:lnT>
                      <a:noFill/>
                    </a:lnT>
                    <a:lnB>
                      <a:noFill/>
                    </a:lnB>
                    <a:solidFill>
                      <a:srgbClr val="595959"/>
                    </a:solidFill>
                  </a:tcPr>
                </a:tc>
                <a:tc>
                  <a:txBody>
                    <a:bodyPr vert="horz" wrap="square"/>
                    <a:lstStyle/>
                    <a:p>
                      <a:pPr algn="ctr">
                        <a:buNone/>
                      </a:pPr>
                      <a:r>
                        <a:rPr lang="zh-CN" altLang="en-US" sz="2400">
                          <a:solidFill>
                            <a:schemeClr val="bg1"/>
                          </a:solidFill>
                          <a:latin typeface="黑体" panose="02010609060101010101" pitchFamily="49" charset="-122"/>
                          <a:ea typeface="黑体" panose="02010609060101010101" pitchFamily="49" charset="-122"/>
                        </a:rPr>
                        <a:t>拉美的独立</a:t>
                      </a:r>
                    </a:p>
                  </a:txBody>
                  <a:tcPr anchor="ctr">
                    <a:lnL>
                      <a:noFill/>
                    </a:lnL>
                    <a:lnR>
                      <a:noFill/>
                    </a:lnR>
                    <a:lnT>
                      <a:noFill/>
                    </a:lnT>
                    <a:lnB>
                      <a:noFill/>
                    </a:lnB>
                    <a:solidFill>
                      <a:srgbClr val="F58F33"/>
                    </a:solidFill>
                  </a:tcPr>
                </a:tc>
                <a:tc>
                  <a:txBody>
                    <a:bodyPr vert="horz" wrap="square"/>
                    <a:lstStyle/>
                    <a:p>
                      <a:pPr algn="ctr">
                        <a:buNone/>
                      </a:pPr>
                      <a:r>
                        <a:rPr lang="zh-CN" altLang="en-US" sz="2400">
                          <a:solidFill>
                            <a:schemeClr val="bg1"/>
                          </a:solidFill>
                          <a:latin typeface="黑体" panose="02010609060101010101" pitchFamily="49" charset="-122"/>
                          <a:ea typeface="黑体" panose="02010609060101010101" pitchFamily="49" charset="-122"/>
                        </a:rPr>
                        <a:t>亚洲的觉醒</a:t>
                      </a:r>
                    </a:p>
                  </a:txBody>
                  <a:tcPr anchor="ctr">
                    <a:lnL>
                      <a:noFill/>
                    </a:lnL>
                    <a:lnR>
                      <a:noFill/>
                    </a:lnR>
                    <a:lnT>
                      <a:noFill/>
                    </a:lnT>
                    <a:lnB>
                      <a:noFill/>
                    </a:lnB>
                    <a:solidFill>
                      <a:srgbClr val="EAB42E"/>
                    </a:solidFill>
                  </a:tcPr>
                </a:tc>
                <a:tc>
                  <a:txBody>
                    <a:bodyPr vert="horz" wrap="square"/>
                    <a:lstStyle/>
                    <a:p>
                      <a:pPr algn="ctr">
                        <a:buNone/>
                      </a:pPr>
                      <a:r>
                        <a:rPr lang="zh-CN" altLang="en-US" sz="2400">
                          <a:solidFill>
                            <a:schemeClr val="bg1"/>
                          </a:solidFill>
                          <a:latin typeface="黑体" panose="02010609060101010101" pitchFamily="49" charset="-122"/>
                          <a:ea typeface="黑体" panose="02010609060101010101" pitchFamily="49" charset="-122"/>
                        </a:rPr>
                        <a:t>非洲的抗争</a:t>
                      </a:r>
                    </a:p>
                  </a:txBody>
                  <a:tcPr anchor="ctr">
                    <a:lnL>
                      <a:noFill/>
                    </a:lnL>
                    <a:lnR>
                      <a:noFill/>
                    </a:lnR>
                    <a:lnT>
                      <a:noFill/>
                    </a:lnT>
                    <a:lnB>
                      <a:noFill/>
                    </a:lnB>
                    <a:solidFill>
                      <a:srgbClr val="D9D01D"/>
                    </a:solidFill>
                  </a:tcPr>
                </a:tc>
              </a:tr>
              <a:tr h="1217930">
                <a:tc>
                  <a:txBody>
                    <a:bodyPr vert="horz" wrap="square"/>
                    <a:lstStyle/>
                    <a:p>
                      <a:pPr algn="ctr">
                        <a:buNone/>
                      </a:pPr>
                      <a:r>
                        <a:rPr lang="zh-CN" altLang="en-US" sz="2400">
                          <a:solidFill>
                            <a:schemeClr val="bg1"/>
                          </a:solidFill>
                          <a:latin typeface="黑体" panose="02010609060101010101" pitchFamily="49" charset="-122"/>
                          <a:ea typeface="黑体" panose="02010609060101010101" pitchFamily="49" charset="-122"/>
                        </a:rPr>
                        <a:t>原    因</a:t>
                      </a:r>
                    </a:p>
                  </a:txBody>
                  <a:tcPr anchor="ctr">
                    <a:lnL>
                      <a:noFill/>
                    </a:lnL>
                    <a:lnR w="12700">
                      <a:solidFill>
                        <a:srgbClr val="D9D9D9"/>
                      </a:solidFill>
                      <a:prstDash val="solid"/>
                    </a:lnR>
                    <a:lnT>
                      <a:noFill/>
                    </a:lnT>
                    <a:lnB>
                      <a:noFill/>
                    </a:lnB>
                    <a:solidFill>
                      <a:srgbClr val="FFFFFF"/>
                    </a:solidFill>
                  </a:tcPr>
                </a:tc>
                <a:tc>
                  <a:txBody>
                    <a:bodyPr vert="horz" wrap="square"/>
                    <a:lstStyle/>
                    <a:p>
                      <a:pPr algn="just">
                        <a:buNone/>
                      </a:pPr>
                      <a:r>
                        <a:rPr lang="zh-CN" altLang="en-US" sz="2400">
                          <a:solidFill>
                            <a:schemeClr val="bg1"/>
                          </a:solidFill>
                          <a:latin typeface="黑体" panose="02010609060101010101" pitchFamily="49" charset="-122"/>
                          <a:ea typeface="黑体" panose="02010609060101010101" pitchFamily="49" charset="-122"/>
                          <a:cs typeface="黑体" panose="02010609060101010101" pitchFamily="49" charset="-122"/>
                          <a:sym typeface="+mn-ea"/>
                        </a:rPr>
                        <a:t>欧洲殖民者长期的政治压迫和经济剥削</a:t>
                      </a:r>
                    </a:p>
                  </a:txBody>
                  <a:tcPr anchor="ctr">
                    <a:lnL w="12700">
                      <a:solidFill>
                        <a:srgbClr val="D9D9D9"/>
                      </a:solidFill>
                      <a:prstDash val="solid"/>
                    </a:lnL>
                    <a:lnR w="6350">
                      <a:solidFill>
                        <a:srgbClr val="D9D9D9"/>
                      </a:solidFill>
                      <a:prstDash val="solid"/>
                    </a:lnR>
                    <a:lnT>
                      <a:noFill/>
                    </a:lnT>
                    <a:lnB>
                      <a:noFill/>
                    </a:lnB>
                    <a:solidFill>
                      <a:srgbClr val="FFFFFF"/>
                    </a:solidFill>
                  </a:tcPr>
                </a:tc>
                <a:tc>
                  <a:txBody>
                    <a:bodyPr vert="horz" wrap="square"/>
                    <a:lstStyle/>
                    <a:p>
                      <a:pPr algn="just">
                        <a:buNone/>
                      </a:pPr>
                      <a:r>
                        <a:rPr lang="zh-CN" sz="2400">
                          <a:solidFill>
                            <a:schemeClr val="bg1"/>
                          </a:solidFill>
                          <a:latin typeface="黑体" panose="02010609060101010101" pitchFamily="49" charset="-122"/>
                          <a:ea typeface="黑体" panose="02010609060101010101" pitchFamily="49" charset="-122"/>
                          <a:cs typeface="黑体" panose="02010609060101010101" pitchFamily="49" charset="-122"/>
                          <a:sym typeface="+mn-ea"/>
                        </a:rPr>
                        <a:t>帝国主义的侵略加深了亚洲各国的民族危机</a:t>
                      </a:r>
                      <a:endParaRPr lang="zh-CN" altLang="en-US" sz="2400">
                        <a:solidFill>
                          <a:schemeClr val="bg1"/>
                        </a:solidFill>
                        <a:latin typeface="黑体" panose="02010609060101010101" pitchFamily="49" charset="-122"/>
                        <a:ea typeface="黑体" panose="02010609060101010101" pitchFamily="49" charset="-122"/>
                        <a:cs typeface="黑体" panose="02010609060101010101" pitchFamily="49" charset="-122"/>
                        <a:sym typeface="+mn-ea"/>
                      </a:endParaRPr>
                    </a:p>
                  </a:txBody>
                  <a:tcPr anchor="ctr">
                    <a:lnL w="6350">
                      <a:solidFill>
                        <a:srgbClr val="D9D9D9"/>
                      </a:solidFill>
                      <a:prstDash val="solid"/>
                    </a:lnL>
                    <a:lnR w="6350">
                      <a:solidFill>
                        <a:srgbClr val="D9D9D9"/>
                      </a:solidFill>
                      <a:prstDash val="solid"/>
                    </a:lnR>
                    <a:lnT>
                      <a:noFill/>
                    </a:lnT>
                    <a:lnB>
                      <a:noFill/>
                    </a:lnB>
                    <a:solidFill>
                      <a:srgbClr val="FFFFFF"/>
                    </a:solidFill>
                  </a:tcPr>
                </a:tc>
                <a:tc>
                  <a:txBody>
                    <a:bodyPr vert="horz" wrap="square"/>
                    <a:lstStyle/>
                    <a:p>
                      <a:pPr algn="just">
                        <a:buNone/>
                      </a:pPr>
                      <a:r>
                        <a:rPr lang="zh-CN" sz="2400">
                          <a:solidFill>
                            <a:schemeClr val="bg1"/>
                          </a:solidFill>
                          <a:latin typeface="黑体" panose="02010609060101010101" pitchFamily="49" charset="-122"/>
                          <a:ea typeface="黑体" panose="02010609060101010101" pitchFamily="49" charset="-122"/>
                          <a:cs typeface="楷体" panose="02010609060101010101" pitchFamily="49" charset="-122"/>
                          <a:sym typeface="+mn-ea"/>
                        </a:rPr>
                        <a:t>帝国主义的侵略和奴役给非洲带来了空前的破坏和灾难</a:t>
                      </a:r>
                      <a:endParaRPr lang="zh-CN" altLang="en-US" sz="2400">
                        <a:solidFill>
                          <a:schemeClr val="bg1"/>
                        </a:solidFill>
                        <a:latin typeface="黑体" panose="02010609060101010101" pitchFamily="49" charset="-122"/>
                        <a:ea typeface="黑体" panose="02010609060101010101" pitchFamily="49" charset="-122"/>
                        <a:cs typeface="楷体" panose="02010609060101010101" pitchFamily="49" charset="-122"/>
                        <a:sym typeface="+mn-ea"/>
                      </a:endParaRPr>
                    </a:p>
                  </a:txBody>
                  <a:tcPr>
                    <a:lnL w="6350">
                      <a:solidFill>
                        <a:srgbClr val="D9D9D9"/>
                      </a:solidFill>
                      <a:prstDash val="solid"/>
                    </a:lnL>
                    <a:lnR>
                      <a:noFill/>
                    </a:lnR>
                    <a:lnT>
                      <a:noFill/>
                    </a:lnT>
                    <a:lnB>
                      <a:noFill/>
                    </a:lnB>
                    <a:solidFill>
                      <a:srgbClr val="FFFFFF"/>
                    </a:solidFill>
                  </a:tcPr>
                </a:tc>
              </a:tr>
              <a:tr h="842645">
                <a:tc>
                  <a:txBody>
                    <a:bodyPr vert="horz" wrap="square"/>
                    <a:lstStyle/>
                    <a:p>
                      <a:pPr algn="ctr">
                        <a:buNone/>
                      </a:pPr>
                      <a:r>
                        <a:rPr lang="zh-CN" altLang="en-US" sz="2400">
                          <a:solidFill>
                            <a:schemeClr val="bg1"/>
                          </a:solidFill>
                          <a:latin typeface="黑体" panose="02010609060101010101" pitchFamily="49" charset="-122"/>
                          <a:ea typeface="黑体" panose="02010609060101010101" pitchFamily="49" charset="-122"/>
                          <a:sym typeface="+mn-ea"/>
                        </a:rPr>
                        <a:t>特    点</a:t>
                      </a:r>
                    </a:p>
                  </a:txBody>
                  <a:tcPr anchor="ctr">
                    <a:lnL>
                      <a:noFill/>
                    </a:lnL>
                    <a:lnR w="12700">
                      <a:solidFill>
                        <a:srgbClr val="D9D9D9"/>
                      </a:solidFill>
                      <a:prstDash val="solid"/>
                    </a:lnR>
                    <a:lnT>
                      <a:noFill/>
                    </a:lnT>
                    <a:lnB>
                      <a:noFill/>
                    </a:lnB>
                    <a:solidFill>
                      <a:srgbClr val="F2F2F2"/>
                    </a:solidFill>
                  </a:tcPr>
                </a:tc>
                <a:tc>
                  <a:txBody>
                    <a:bodyPr vert="horz" wrap="square"/>
                    <a:lstStyle/>
                    <a:p>
                      <a:pPr algn="just">
                        <a:buNone/>
                      </a:pPr>
                      <a:r>
                        <a:rPr lang="zh-CN" altLang="en-US" sz="2400">
                          <a:solidFill>
                            <a:schemeClr val="bg1"/>
                          </a:solidFill>
                          <a:latin typeface="黑体" panose="02010609060101010101" pitchFamily="49" charset="-122"/>
                          <a:ea typeface="黑体" panose="02010609060101010101" pitchFamily="49" charset="-122"/>
                        </a:rPr>
                        <a:t>范围广、时间长、成果丰硕</a:t>
                      </a:r>
                    </a:p>
                  </a:txBody>
                  <a:tcPr>
                    <a:lnL w="12700">
                      <a:solidFill>
                        <a:srgbClr val="D9D9D9"/>
                      </a:solidFill>
                      <a:prstDash val="solid"/>
                    </a:lnL>
                    <a:lnR w="6350">
                      <a:solidFill>
                        <a:srgbClr val="D9D9D9"/>
                      </a:solidFill>
                      <a:prstDash val="solid"/>
                    </a:lnR>
                    <a:lnT>
                      <a:noFill/>
                    </a:lnT>
                    <a:lnB>
                      <a:noFill/>
                    </a:lnB>
                    <a:solidFill>
                      <a:srgbClr val="F2F2F2"/>
                    </a:solidFill>
                  </a:tcPr>
                </a:tc>
                <a:tc>
                  <a:txBody>
                    <a:bodyPr vert="horz" wrap="square"/>
                    <a:lstStyle/>
                    <a:p>
                      <a:pPr algn="just">
                        <a:buNone/>
                      </a:pPr>
                      <a:r>
                        <a:rPr lang="zh-CN" altLang="en-US" sz="2400">
                          <a:solidFill>
                            <a:schemeClr val="bg1"/>
                          </a:solidFill>
                          <a:latin typeface="黑体" panose="02010609060101010101" pitchFamily="49" charset="-122"/>
                          <a:ea typeface="黑体" panose="02010609060101010101" pitchFamily="49" charset="-122"/>
                        </a:rPr>
                        <a:t>范围广、各国相互支持、彼此协作</a:t>
                      </a:r>
                    </a:p>
                  </a:txBody>
                  <a:tcPr>
                    <a:lnL w="6350">
                      <a:solidFill>
                        <a:srgbClr val="D9D9D9"/>
                      </a:solidFill>
                      <a:prstDash val="solid"/>
                    </a:lnL>
                    <a:lnR w="6350">
                      <a:solidFill>
                        <a:srgbClr val="D9D9D9"/>
                      </a:solidFill>
                      <a:prstDash val="solid"/>
                    </a:lnR>
                    <a:lnT>
                      <a:noFill/>
                    </a:lnT>
                    <a:lnB>
                      <a:noFill/>
                    </a:lnB>
                    <a:solidFill>
                      <a:srgbClr val="F2F2F2"/>
                    </a:solidFill>
                  </a:tcPr>
                </a:tc>
                <a:tc>
                  <a:txBody>
                    <a:bodyPr vert="horz" wrap="square"/>
                    <a:lstStyle/>
                    <a:p>
                      <a:pPr algn="just">
                        <a:buNone/>
                      </a:pPr>
                      <a:r>
                        <a:rPr lang="zh-CN" altLang="en-US" sz="2400">
                          <a:solidFill>
                            <a:schemeClr val="bg1"/>
                          </a:solidFill>
                          <a:latin typeface="黑体" panose="02010609060101010101" pitchFamily="49" charset="-122"/>
                          <a:ea typeface="黑体" panose="02010609060101010101" pitchFamily="49" charset="-122"/>
                        </a:rPr>
                        <a:t>有组织、规模大且持久的武装斗争</a:t>
                      </a:r>
                    </a:p>
                  </a:txBody>
                  <a:tcPr>
                    <a:lnL w="6350">
                      <a:solidFill>
                        <a:srgbClr val="D9D9D9"/>
                      </a:solidFill>
                      <a:prstDash val="solid"/>
                    </a:lnL>
                    <a:lnR>
                      <a:noFill/>
                    </a:lnR>
                    <a:lnT>
                      <a:noFill/>
                    </a:lnT>
                    <a:lnB>
                      <a:noFill/>
                    </a:lnB>
                    <a:solidFill>
                      <a:srgbClr val="F2F2F2"/>
                    </a:solidFill>
                  </a:tcPr>
                </a:tc>
              </a:tr>
              <a:tr h="843280">
                <a:tc>
                  <a:txBody>
                    <a:bodyPr vert="horz" wrap="square"/>
                    <a:lstStyle/>
                    <a:p>
                      <a:pPr algn="ctr">
                        <a:buNone/>
                      </a:pPr>
                      <a:r>
                        <a:rPr lang="zh-CN" altLang="en-US" sz="2400">
                          <a:solidFill>
                            <a:schemeClr val="bg1"/>
                          </a:solidFill>
                          <a:latin typeface="黑体" panose="02010609060101010101" pitchFamily="49" charset="-122"/>
                          <a:ea typeface="黑体" panose="02010609060101010101" pitchFamily="49" charset="-122"/>
                          <a:sym typeface="+mn-ea"/>
                        </a:rPr>
                        <a:t>领导力量</a:t>
                      </a:r>
                    </a:p>
                  </a:txBody>
                  <a:tcPr anchor="ctr">
                    <a:lnL>
                      <a:noFill/>
                    </a:lnL>
                    <a:lnR w="12700">
                      <a:solidFill>
                        <a:srgbClr val="D9D9D9"/>
                      </a:solidFill>
                      <a:prstDash val="solid"/>
                    </a:lnR>
                    <a:lnT>
                      <a:noFill/>
                    </a:lnT>
                    <a:lnB>
                      <a:noFill/>
                    </a:lnB>
                    <a:solidFill>
                      <a:srgbClr val="FFFFFF"/>
                    </a:solidFill>
                  </a:tcPr>
                </a:tc>
                <a:tc>
                  <a:txBody>
                    <a:bodyPr vert="horz" wrap="square"/>
                    <a:lstStyle/>
                    <a:p>
                      <a:pPr algn="just">
                        <a:buNone/>
                      </a:pPr>
                      <a:r>
                        <a:rPr lang="zh-CN" altLang="en-US" sz="2400">
                          <a:solidFill>
                            <a:schemeClr val="bg1"/>
                          </a:solidFill>
                          <a:latin typeface="黑体" panose="02010609060101010101" pitchFamily="49" charset="-122"/>
                          <a:ea typeface="黑体" panose="02010609060101010101" pitchFamily="49" charset="-122"/>
                        </a:rPr>
                        <a:t>土著地主集团中的先进分子</a:t>
                      </a:r>
                    </a:p>
                  </a:txBody>
                  <a:tcPr>
                    <a:lnL w="12700">
                      <a:solidFill>
                        <a:srgbClr val="D9D9D9"/>
                      </a:solidFill>
                      <a:prstDash val="solid"/>
                    </a:lnL>
                    <a:lnR w="6350">
                      <a:solidFill>
                        <a:srgbClr val="D9D9D9"/>
                      </a:solidFill>
                      <a:prstDash val="solid"/>
                    </a:lnR>
                    <a:lnT>
                      <a:noFill/>
                    </a:lnT>
                    <a:lnB>
                      <a:noFill/>
                    </a:lnB>
                    <a:solidFill>
                      <a:srgbClr val="FFFFFF"/>
                    </a:solidFill>
                  </a:tcPr>
                </a:tc>
                <a:tc>
                  <a:txBody>
                    <a:bodyPr vert="horz" wrap="square"/>
                    <a:lstStyle/>
                    <a:p>
                      <a:pPr algn="ctr">
                        <a:buNone/>
                      </a:pPr>
                      <a:r>
                        <a:rPr lang="zh-CN" altLang="en-US" sz="2400">
                          <a:solidFill>
                            <a:schemeClr val="bg1"/>
                          </a:solidFill>
                          <a:latin typeface="黑体" panose="02010609060101010101" pitchFamily="49" charset="-122"/>
                          <a:ea typeface="黑体" panose="02010609060101010101" pitchFamily="49" charset="-122"/>
                        </a:rPr>
                        <a:t>资产阶级、工农力量</a:t>
                      </a:r>
                    </a:p>
                  </a:txBody>
                  <a:tcPr anchor="ctr">
                    <a:lnL w="6350">
                      <a:solidFill>
                        <a:srgbClr val="D9D9D9"/>
                      </a:solidFill>
                      <a:prstDash val="solid"/>
                    </a:lnL>
                    <a:lnR w="6350">
                      <a:solidFill>
                        <a:srgbClr val="D9D9D9"/>
                      </a:solidFill>
                      <a:prstDash val="solid"/>
                    </a:lnR>
                    <a:lnT>
                      <a:noFill/>
                    </a:lnT>
                    <a:lnB>
                      <a:noFill/>
                    </a:lnB>
                    <a:solidFill>
                      <a:srgbClr val="FFFFFF"/>
                    </a:solidFill>
                  </a:tcPr>
                </a:tc>
                <a:tc>
                  <a:txBody>
                    <a:bodyPr vert="horz" wrap="square"/>
                    <a:lstStyle/>
                    <a:p>
                      <a:pPr algn="just">
                        <a:buNone/>
                      </a:pPr>
                      <a:r>
                        <a:rPr lang="zh-CN" altLang="en-US" sz="2400">
                          <a:solidFill>
                            <a:schemeClr val="bg1"/>
                          </a:solidFill>
                          <a:latin typeface="黑体" panose="02010609060101010101" pitchFamily="49" charset="-122"/>
                          <a:ea typeface="黑体" panose="02010609060101010101" pitchFamily="49" charset="-122"/>
                          <a:sym typeface="+mn-ea"/>
                        </a:rPr>
                        <a:t>力量多样，包括领袖、国王、知识分子等</a:t>
                      </a:r>
                    </a:p>
                  </a:txBody>
                  <a:tcPr>
                    <a:lnL w="6350">
                      <a:solidFill>
                        <a:srgbClr val="D9D9D9"/>
                      </a:solidFill>
                      <a:prstDash val="solid"/>
                    </a:lnL>
                    <a:lnR>
                      <a:noFill/>
                    </a:lnR>
                    <a:lnT>
                      <a:noFill/>
                    </a:lnT>
                    <a:lnB>
                      <a:noFill/>
                    </a:lnB>
                    <a:solidFill>
                      <a:srgbClr val="FFFFFF"/>
                    </a:solidFill>
                  </a:tcPr>
                </a:tc>
              </a:tr>
              <a:tr h="1592580">
                <a:tc>
                  <a:txBody>
                    <a:bodyPr vert="horz" wrap="square"/>
                    <a:lstStyle/>
                    <a:p>
                      <a:pPr algn="ctr">
                        <a:buNone/>
                      </a:pPr>
                      <a:r>
                        <a:rPr lang="zh-CN" altLang="en-US" sz="2400">
                          <a:solidFill>
                            <a:schemeClr val="bg1"/>
                          </a:solidFill>
                          <a:latin typeface="黑体" panose="02010609060101010101" pitchFamily="49" charset="-122"/>
                          <a:ea typeface="黑体" panose="02010609060101010101" pitchFamily="49" charset="-122"/>
                          <a:sym typeface="+mn-ea"/>
                        </a:rPr>
                        <a:t>代表运动</a:t>
                      </a:r>
                    </a:p>
                  </a:txBody>
                  <a:tcPr anchor="ctr">
                    <a:lnL>
                      <a:noFill/>
                    </a:lnL>
                    <a:lnR w="12700">
                      <a:solidFill>
                        <a:srgbClr val="D9D9D9"/>
                      </a:solidFill>
                      <a:prstDash val="solid"/>
                    </a:lnR>
                    <a:lnT>
                      <a:noFill/>
                    </a:lnT>
                    <a:lnB>
                      <a:noFill/>
                    </a:lnB>
                    <a:solidFill>
                      <a:srgbClr val="F2F2F2"/>
                    </a:solidFill>
                  </a:tcPr>
                </a:tc>
                <a:tc>
                  <a:txBody>
                    <a:bodyPr vert="horz" wrap="square"/>
                    <a:lstStyle/>
                    <a:p>
                      <a:pPr algn="just">
                        <a:buNone/>
                      </a:pPr>
                      <a:endParaRPr lang="zh-CN" altLang="en-US" sz="2400">
                        <a:solidFill>
                          <a:schemeClr val="bg1"/>
                        </a:solidFill>
                        <a:latin typeface="黑体" panose="02010609060101010101" pitchFamily="49" charset="-122"/>
                        <a:ea typeface="黑体" panose="02010609060101010101" pitchFamily="49" charset="-122"/>
                      </a:endParaRPr>
                    </a:p>
                  </a:txBody>
                  <a:tcPr>
                    <a:lnL w="12700">
                      <a:solidFill>
                        <a:srgbClr val="D9D9D9"/>
                      </a:solidFill>
                      <a:prstDash val="solid"/>
                    </a:lnL>
                    <a:lnR w="6350">
                      <a:solidFill>
                        <a:srgbClr val="D9D9D9"/>
                      </a:solidFill>
                      <a:prstDash val="solid"/>
                    </a:lnR>
                    <a:lnT>
                      <a:noFill/>
                    </a:lnT>
                    <a:lnB>
                      <a:noFill/>
                    </a:lnB>
                    <a:solidFill>
                      <a:srgbClr val="F2F2F2"/>
                    </a:solidFill>
                  </a:tcPr>
                </a:tc>
                <a:tc>
                  <a:txBody>
                    <a:bodyPr vert="horz" wrap="square"/>
                    <a:lstStyle/>
                    <a:p>
                      <a:pPr algn="ctr">
                        <a:buNone/>
                      </a:pPr>
                      <a:endParaRPr lang="zh-CN" altLang="en-US" sz="2400">
                        <a:solidFill>
                          <a:schemeClr val="bg1"/>
                        </a:solidFill>
                        <a:latin typeface="黑体" panose="02010609060101010101" pitchFamily="49" charset="-122"/>
                        <a:ea typeface="黑体" panose="02010609060101010101" pitchFamily="49" charset="-122"/>
                      </a:endParaRPr>
                    </a:p>
                  </a:txBody>
                  <a:tcPr anchor="ctr">
                    <a:lnL w="6350">
                      <a:solidFill>
                        <a:srgbClr val="D9D9D9"/>
                      </a:solidFill>
                      <a:prstDash val="solid"/>
                    </a:lnL>
                    <a:lnR w="6350">
                      <a:solidFill>
                        <a:srgbClr val="D9D9D9"/>
                      </a:solidFill>
                      <a:prstDash val="solid"/>
                    </a:lnR>
                    <a:lnT>
                      <a:noFill/>
                    </a:lnT>
                    <a:lnB>
                      <a:noFill/>
                    </a:lnB>
                    <a:solidFill>
                      <a:srgbClr val="F2F2F2"/>
                    </a:solidFill>
                  </a:tcPr>
                </a:tc>
                <a:tc>
                  <a:txBody>
                    <a:bodyPr vert="horz" wrap="square"/>
                    <a:lstStyle/>
                    <a:p>
                      <a:pPr algn="ctr">
                        <a:buNone/>
                      </a:pPr>
                      <a:endParaRPr lang="zh-CN" altLang="en-US" sz="2400">
                        <a:solidFill>
                          <a:schemeClr val="bg1"/>
                        </a:solidFill>
                        <a:latin typeface="黑体" panose="02010609060101010101" pitchFamily="49" charset="-122"/>
                        <a:ea typeface="黑体" panose="02010609060101010101" pitchFamily="49" charset="-122"/>
                      </a:endParaRPr>
                    </a:p>
                  </a:txBody>
                  <a:tcPr anchor="ctr">
                    <a:lnL w="6350">
                      <a:solidFill>
                        <a:srgbClr val="D9D9D9"/>
                      </a:solidFill>
                      <a:prstDash val="solid"/>
                    </a:lnL>
                    <a:lnR>
                      <a:noFill/>
                    </a:lnR>
                    <a:lnT>
                      <a:noFill/>
                    </a:lnT>
                    <a:lnB>
                      <a:noFill/>
                    </a:lnB>
                    <a:solidFill>
                      <a:srgbClr val="F2F2F2"/>
                    </a:solidFill>
                  </a:tcPr>
                </a:tc>
              </a:tr>
              <a:tr h="843280">
                <a:tc>
                  <a:txBody>
                    <a:bodyPr vert="horz" wrap="square"/>
                    <a:lstStyle/>
                    <a:p>
                      <a:pPr algn="ctr">
                        <a:buNone/>
                      </a:pPr>
                      <a:r>
                        <a:rPr lang="zh-CN" altLang="en-US" sz="2400">
                          <a:solidFill>
                            <a:schemeClr val="bg1"/>
                          </a:solidFill>
                          <a:latin typeface="黑体" panose="02010609060101010101" pitchFamily="49" charset="-122"/>
                          <a:ea typeface="黑体" panose="02010609060101010101" pitchFamily="49" charset="-122"/>
                        </a:rPr>
                        <a:t>意    义</a:t>
                      </a:r>
                    </a:p>
                  </a:txBody>
                  <a:tcPr anchor="ctr">
                    <a:lnL>
                      <a:noFill/>
                    </a:lnL>
                    <a:lnR w="12700">
                      <a:solidFill>
                        <a:srgbClr val="D9D9D9"/>
                      </a:solidFill>
                      <a:prstDash val="solid"/>
                    </a:lnR>
                    <a:lnT>
                      <a:noFill/>
                    </a:lnT>
                    <a:lnB w="19050">
                      <a:solidFill>
                        <a:srgbClr val="595959"/>
                      </a:solidFill>
                      <a:prstDash val="solid"/>
                    </a:lnB>
                    <a:solidFill>
                      <a:srgbClr val="FFFFFF"/>
                    </a:solidFill>
                  </a:tcPr>
                </a:tc>
                <a:tc gridSpan="3">
                  <a:txBody>
                    <a:bodyPr vert="horz" wrap="square"/>
                    <a:lstStyle/>
                    <a:p>
                      <a:pPr algn="just">
                        <a:buNone/>
                      </a:pPr>
                      <a:endParaRPr lang="zh-CN" altLang="en-US" sz="2400">
                        <a:solidFill>
                          <a:schemeClr val="bg1"/>
                        </a:solidFill>
                        <a:latin typeface="黑体" panose="02010609060101010101" pitchFamily="49" charset="-122"/>
                        <a:ea typeface="黑体" panose="02010609060101010101" pitchFamily="49" charset="-122"/>
                      </a:endParaRPr>
                    </a:p>
                  </a:txBody>
                  <a:tcPr>
                    <a:lnL w="12700">
                      <a:solidFill>
                        <a:srgbClr val="D9D9D9"/>
                      </a:solidFill>
                      <a:prstDash val="solid"/>
                    </a:lnL>
                    <a:lnR>
                      <a:noFill/>
                    </a:lnR>
                    <a:lnT>
                      <a:noFill/>
                    </a:lnT>
                    <a:lnB w="19050">
                      <a:solidFill>
                        <a:srgbClr val="595959"/>
                      </a:solidFill>
                      <a:prstDash val="solid"/>
                    </a:lnB>
                    <a:solidFill>
                      <a:srgbClr val="FFFFFF"/>
                    </a:solidFill>
                  </a:tcPr>
                </a:tc>
                <a:tc hMerge="1">
                  <a:txBody>
                    <a:bodyPr vert="horz" wrap="square"/>
                    <a:lstStyle/>
                    <a:p>
                      <a:endParaRPr lang="zh-CN"/>
                    </a:p>
                  </a:txBody>
                  <a:tcPr>
                    <a:lnL w="6350">
                      <a:solidFill>
                        <a:srgbClr val="D9D9D9"/>
                      </a:solidFill>
                      <a:prstDash val="solid"/>
                    </a:lnL>
                    <a:lnR w="6350">
                      <a:solidFill>
                        <a:srgbClr val="D9D9D9"/>
                      </a:solidFill>
                      <a:prstDash val="solid"/>
                    </a:lnR>
                    <a:lnT>
                      <a:noFill/>
                    </a:lnT>
                    <a:lnB w="19050">
                      <a:solidFill>
                        <a:srgbClr val="595959"/>
                      </a:solidFill>
                      <a:prstDash val="solid"/>
                    </a:lnB>
                    <a:solidFill>
                      <a:srgbClr val="F2F2F2"/>
                    </a:solidFill>
                  </a:tcPr>
                </a:tc>
                <a:tc hMerge="1">
                  <a:txBody>
                    <a:bodyPr vert="horz" wrap="square"/>
                    <a:lstStyle/>
                    <a:p>
                      <a:endParaRPr lang="zh-CN"/>
                    </a:p>
                  </a:txBody>
                  <a:tcPr>
                    <a:lnL w="6350">
                      <a:solidFill>
                        <a:srgbClr val="D9D9D9"/>
                      </a:solidFill>
                      <a:prstDash val="solid"/>
                    </a:lnL>
                    <a:lnR>
                      <a:noFill/>
                    </a:lnR>
                    <a:lnT>
                      <a:noFill/>
                    </a:lnT>
                    <a:lnB w="19050">
                      <a:solidFill>
                        <a:srgbClr val="595959"/>
                      </a:solidFill>
                      <a:prstDash val="solid"/>
                    </a:lnB>
                    <a:solidFill>
                      <a:srgbClr val="F2F2F2"/>
                    </a:solidFill>
                  </a:tcPr>
                </a:tc>
              </a:tr>
            </a:tbl>
          </a:graphicData>
        </a:graphic>
      </p:graphicFrame>
      <p:sp>
        <p:nvSpPr>
          <p:cNvPr id="12" name="文本框 11"/>
          <p:cNvSpPr txBox="1"/>
          <p:nvPr/>
        </p:nvSpPr>
        <p:spPr>
          <a:xfrm>
            <a:off x="1743710" y="4304030"/>
            <a:ext cx="3361055" cy="1568450"/>
          </a:xfrm>
          <a:prstGeom prst="rect">
            <a:avLst/>
          </a:prstGeom>
          <a:noFill/>
        </p:spPr>
        <p:txBody>
          <a:bodyPr wrap="square" rtlCol="0">
            <a:spAutoFit/>
          </a:bodyPr>
          <a:lstStyle/>
          <a:p>
            <a:pPr algn="just">
              <a:buNone/>
            </a:pPr>
            <a:r>
              <a:rPr lang="zh-CN" altLang="en-US" sz="2400">
                <a:solidFill>
                  <a:srgbClr val="FF0000"/>
                </a:solidFill>
                <a:latin typeface="黑体" panose="02010609060101010101" pitchFamily="49" charset="-122"/>
                <a:ea typeface="黑体" panose="02010609060101010101" pitchFamily="49" charset="-122"/>
                <a:sym typeface="+mn-ea"/>
              </a:rPr>
              <a:t>海地独立、玻利瓦尔和圣马丁等人领导的斗争、巴西建立共和国、墨西哥资产阶级革命</a:t>
            </a:r>
          </a:p>
        </p:txBody>
      </p:sp>
      <p:sp>
        <p:nvSpPr>
          <p:cNvPr id="13" name="文本框 12"/>
          <p:cNvSpPr txBox="1"/>
          <p:nvPr/>
        </p:nvSpPr>
        <p:spPr>
          <a:xfrm>
            <a:off x="5603875" y="4488815"/>
            <a:ext cx="2621280" cy="1198880"/>
          </a:xfrm>
          <a:prstGeom prst="rect">
            <a:avLst/>
          </a:prstGeom>
          <a:noFill/>
        </p:spPr>
        <p:txBody>
          <a:bodyPr wrap="none" rtlCol="0">
            <a:spAutoFit/>
          </a:bodyPr>
          <a:lstStyle/>
          <a:p>
            <a:pPr algn="ctr">
              <a:buNone/>
            </a:pPr>
            <a:r>
              <a:rPr lang="zh-CN" altLang="en-US" sz="2400">
                <a:solidFill>
                  <a:srgbClr val="FF0000"/>
                </a:solidFill>
                <a:latin typeface="黑体" panose="02010609060101010101" pitchFamily="49" charset="-122"/>
                <a:ea typeface="黑体" panose="02010609060101010101" pitchFamily="49" charset="-122"/>
                <a:sym typeface="+mn-ea"/>
              </a:rPr>
              <a:t>印度民族解放运动</a:t>
            </a:r>
            <a:endParaRPr lang="zh-CN" altLang="en-US" sz="2400">
              <a:solidFill>
                <a:srgbClr val="FF0000"/>
              </a:solidFill>
              <a:latin typeface="黑体" panose="02010609060101010101" pitchFamily="49" charset="-122"/>
              <a:ea typeface="黑体" panose="02010609060101010101" pitchFamily="49" charset="-122"/>
            </a:endParaRPr>
          </a:p>
          <a:p>
            <a:pPr algn="ctr">
              <a:buNone/>
            </a:pPr>
            <a:r>
              <a:rPr lang="zh-CN" altLang="en-US" sz="2400">
                <a:solidFill>
                  <a:srgbClr val="FF0000"/>
                </a:solidFill>
                <a:latin typeface="黑体" panose="02010609060101010101" pitchFamily="49" charset="-122"/>
                <a:ea typeface="黑体" panose="02010609060101010101" pitchFamily="49" charset="-122"/>
                <a:cs typeface="黑体" panose="02010609060101010101" pitchFamily="49" charset="-122"/>
                <a:sym typeface="+mn-ea"/>
              </a:rPr>
              <a:t>伊朗立宪革命</a:t>
            </a:r>
            <a:endParaRPr lang="zh-CN" altLang="en-US" sz="2400" b="1">
              <a:solidFill>
                <a:srgbClr val="FF0000"/>
              </a:solidFill>
              <a:latin typeface="黑体" panose="02010609060101010101" pitchFamily="49" charset="-122"/>
              <a:ea typeface="黑体" panose="02010609060101010101" pitchFamily="49" charset="-122"/>
              <a:cs typeface="黑体" panose="02010609060101010101" pitchFamily="49" charset="-122"/>
              <a:sym typeface="+mn-ea"/>
            </a:endParaRPr>
          </a:p>
          <a:p>
            <a:pPr algn="ctr">
              <a:buNone/>
            </a:pPr>
            <a:r>
              <a:rPr lang="zh-CN" altLang="en-US" sz="2400">
                <a:solidFill>
                  <a:srgbClr val="FF0000"/>
                </a:solidFill>
                <a:latin typeface="黑体" panose="02010609060101010101" pitchFamily="49" charset="-122"/>
                <a:ea typeface="黑体" panose="02010609060101010101" pitchFamily="49" charset="-122"/>
                <a:sym typeface="+mn-ea"/>
              </a:rPr>
              <a:t>中国辛亥革命</a:t>
            </a:r>
            <a:endParaRPr lang="zh-CN" altLang="en-US" sz="2400" b="1">
              <a:solidFill>
                <a:srgbClr val="FF0000"/>
              </a:solidFill>
              <a:latin typeface="黑体" panose="02010609060101010101" pitchFamily="49" charset="-122"/>
              <a:ea typeface="黑体" panose="02010609060101010101" pitchFamily="49" charset="-122"/>
              <a:cs typeface="黑体" panose="02010609060101010101" pitchFamily="49" charset="-122"/>
              <a:sym typeface="+mn-ea"/>
            </a:endParaRPr>
          </a:p>
        </p:txBody>
      </p:sp>
      <p:sp>
        <p:nvSpPr>
          <p:cNvPr id="18" name="文本框 17"/>
          <p:cNvSpPr txBox="1"/>
          <p:nvPr/>
        </p:nvSpPr>
        <p:spPr>
          <a:xfrm>
            <a:off x="8858250" y="4488815"/>
            <a:ext cx="2926080" cy="1198880"/>
          </a:xfrm>
          <a:prstGeom prst="rect">
            <a:avLst/>
          </a:prstGeom>
          <a:noFill/>
        </p:spPr>
        <p:txBody>
          <a:bodyPr wrap="none" rtlCol="0">
            <a:spAutoFit/>
          </a:bodyPr>
          <a:lstStyle/>
          <a:p>
            <a:pPr algn="ctr">
              <a:buNone/>
            </a:pPr>
            <a:r>
              <a:rPr lang="zh-CN" altLang="en-US" sz="2400">
                <a:solidFill>
                  <a:srgbClr val="FF0000"/>
                </a:solidFill>
                <a:latin typeface="黑体" panose="02010609060101010101" pitchFamily="49" charset="-122"/>
                <a:ea typeface="黑体" panose="02010609060101010101" pitchFamily="49" charset="-122"/>
                <a:sym typeface="+mn-ea"/>
              </a:rPr>
              <a:t>埃及抗英斗争</a:t>
            </a:r>
            <a:endParaRPr lang="zh-CN" altLang="en-US" sz="2400">
              <a:solidFill>
                <a:srgbClr val="FF0000"/>
              </a:solidFill>
              <a:latin typeface="黑体" panose="02010609060101010101" pitchFamily="49" charset="-122"/>
              <a:ea typeface="黑体" panose="02010609060101010101" pitchFamily="49" charset="-122"/>
            </a:endParaRPr>
          </a:p>
          <a:p>
            <a:pPr algn="ctr">
              <a:buNone/>
            </a:pPr>
            <a:r>
              <a:rPr lang="zh-CN" altLang="en-US" sz="2400">
                <a:solidFill>
                  <a:srgbClr val="FF0000"/>
                </a:solidFill>
                <a:latin typeface="黑体" panose="02010609060101010101" pitchFamily="49" charset="-122"/>
                <a:ea typeface="黑体" panose="02010609060101010101" pitchFamily="49" charset="-122"/>
                <a:sym typeface="+mn-ea"/>
              </a:rPr>
              <a:t>苏丹马赫迪起义</a:t>
            </a:r>
            <a:endParaRPr lang="zh-CN" altLang="en-US" sz="2400">
              <a:solidFill>
                <a:srgbClr val="FF0000"/>
              </a:solidFill>
              <a:latin typeface="黑体" panose="02010609060101010101" pitchFamily="49" charset="-122"/>
              <a:ea typeface="黑体" panose="02010609060101010101" pitchFamily="49" charset="-122"/>
            </a:endParaRPr>
          </a:p>
          <a:p>
            <a:pPr algn="ctr">
              <a:buNone/>
            </a:pPr>
            <a:r>
              <a:rPr lang="zh-CN" altLang="en-US" sz="2400">
                <a:solidFill>
                  <a:srgbClr val="FF0000"/>
                </a:solidFill>
                <a:latin typeface="黑体" panose="02010609060101010101" pitchFamily="49" charset="-122"/>
                <a:ea typeface="黑体" panose="02010609060101010101" pitchFamily="49" charset="-122"/>
                <a:sym typeface="+mn-ea"/>
              </a:rPr>
              <a:t>埃塞俄比亚抗意战争</a:t>
            </a:r>
          </a:p>
        </p:txBody>
      </p:sp>
      <p:sp>
        <p:nvSpPr>
          <p:cNvPr id="19" name="文本框 18"/>
          <p:cNvSpPr txBox="1"/>
          <p:nvPr/>
        </p:nvSpPr>
        <p:spPr>
          <a:xfrm>
            <a:off x="1743710" y="5872480"/>
            <a:ext cx="10196830" cy="829945"/>
          </a:xfrm>
          <a:prstGeom prst="rect">
            <a:avLst/>
          </a:prstGeom>
          <a:noFill/>
        </p:spPr>
        <p:txBody>
          <a:bodyPr wrap="square" rtlCol="0">
            <a:spAutoFit/>
          </a:bodyPr>
          <a:lstStyle/>
          <a:p>
            <a:pPr algn="just">
              <a:buNone/>
            </a:pPr>
            <a:r>
              <a:rPr lang="zh-CN" altLang="en-US" sz="2400">
                <a:solidFill>
                  <a:srgbClr val="FF0000"/>
                </a:solidFill>
                <a:latin typeface="黑体" panose="02010609060101010101" pitchFamily="49" charset="-122"/>
                <a:ea typeface="黑体" panose="02010609060101010101" pitchFamily="49" charset="-122"/>
                <a:sym typeface="+mn-ea"/>
              </a:rPr>
              <a:t>打击了帝国主义的侵略势力，削弱了本国的封建势力，推动了民族独立和世界历史的发展</a:t>
            </a:r>
          </a:p>
        </p:txBody>
      </p:sp>
    </p:spTree>
    <p:custDataLst>
      <p:tags r:id="rId4"/>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3"/>
                                        </p:tgtEl>
                                        <p:attrNameLst>
                                          <p:attrName>style.visibility</p:attrName>
                                        </p:attrNameLst>
                                      </p:cBhvr>
                                      <p:to>
                                        <p:strVal val="visible"/>
                                      </p:to>
                                    </p:set>
                                    <p:anim calcmode="lin" valueType="num">
                                      <p:cBhvr additive="base">
                                        <p:cTn id="13" dur="500" fill="hold"/>
                                        <p:tgtEl>
                                          <p:spTgt spid="13"/>
                                        </p:tgtEl>
                                        <p:attrNameLst>
                                          <p:attrName>ppt_x</p:attrName>
                                        </p:attrNameLst>
                                      </p:cBhvr>
                                      <p:tavLst>
                                        <p:tav tm="0">
                                          <p:val>
                                            <p:strVal val="#ppt_x"/>
                                          </p:val>
                                        </p:tav>
                                        <p:tav tm="100000">
                                          <p:val>
                                            <p:strVal val="#ppt_x"/>
                                          </p:val>
                                        </p:tav>
                                      </p:tavLst>
                                    </p:anim>
                                    <p:anim calcmode="lin" valueType="num">
                                      <p:cBhvr additive="base">
                                        <p:cTn id="14"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8"/>
                                        </p:tgtEl>
                                        <p:attrNameLst>
                                          <p:attrName>style.visibility</p:attrName>
                                        </p:attrNameLst>
                                      </p:cBhvr>
                                      <p:to>
                                        <p:strVal val="visible"/>
                                      </p:to>
                                    </p:set>
                                    <p:anim calcmode="lin" valueType="num">
                                      <p:cBhvr additive="base">
                                        <p:cTn id="19" dur="500" fill="hold"/>
                                        <p:tgtEl>
                                          <p:spTgt spid="18"/>
                                        </p:tgtEl>
                                        <p:attrNameLst>
                                          <p:attrName>ppt_x</p:attrName>
                                        </p:attrNameLst>
                                      </p:cBhvr>
                                      <p:tavLst>
                                        <p:tav tm="0">
                                          <p:val>
                                            <p:strVal val="#ppt_x"/>
                                          </p:val>
                                        </p:tav>
                                        <p:tav tm="100000">
                                          <p:val>
                                            <p:strVal val="#ppt_x"/>
                                          </p:val>
                                        </p:tav>
                                      </p:tavLst>
                                    </p:anim>
                                    <p:anim calcmode="lin" valueType="num">
                                      <p:cBhvr additive="base">
                                        <p:cTn id="20"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afterGroup">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9"/>
                                        </p:tgtEl>
                                        <p:attrNameLst>
                                          <p:attrName>style.visibility</p:attrName>
                                        </p:attrNameLst>
                                      </p:cBhvr>
                                      <p:to>
                                        <p:strVal val="visible"/>
                                      </p:to>
                                    </p:set>
                                    <p:anim calcmode="lin" valueType="num">
                                      <p:cBhvr additive="base">
                                        <p:cTn id="25" dur="500" fill="hold"/>
                                        <p:tgtEl>
                                          <p:spTgt spid="19"/>
                                        </p:tgtEl>
                                        <p:attrNameLst>
                                          <p:attrName>ppt_x</p:attrName>
                                        </p:attrNameLst>
                                      </p:cBhvr>
                                      <p:tavLst>
                                        <p:tav tm="0">
                                          <p:val>
                                            <p:strVal val="#ppt_x"/>
                                          </p:val>
                                        </p:tav>
                                        <p:tav tm="100000">
                                          <p:val>
                                            <p:strVal val="#ppt_x"/>
                                          </p:val>
                                        </p:tav>
                                      </p:tavLst>
                                    </p:anim>
                                    <p:anim calcmode="lin" valueType="num">
                                      <p:cBhvr additive="base">
                                        <p:cTn id="26"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P spid="18" grpId="0"/>
      <p:bldP spid="19" grpId="0"/>
    </p:bldLst>
  </p:timing>
</p:sld>
</file>

<file path=ppt/slides/slide3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pSp>
        <p:nvGrpSpPr>
          <p:cNvPr id="37" name="组合 36"/>
          <p:cNvGrpSpPr/>
          <p:nvPr/>
        </p:nvGrpSpPr>
        <p:grpSpPr>
          <a:xfrm>
            <a:off x="358140" y="567055"/>
            <a:ext cx="11514455" cy="6123940"/>
            <a:chOff x="256" y="1145"/>
            <a:chExt cx="18133" cy="9644"/>
          </a:xfrm>
        </p:grpSpPr>
        <p:sp>
          <p:nvSpPr>
            <p:cNvPr id="11" name="文本框 10"/>
            <p:cNvSpPr txBox="1"/>
            <p:nvPr>
              <p:custDataLst>
                <p:tags r:id="rId2"/>
              </p:custDataLst>
            </p:nvPr>
          </p:nvSpPr>
          <p:spPr>
            <a:xfrm>
              <a:off x="256" y="3526"/>
              <a:ext cx="850" cy="6251"/>
            </a:xfrm>
            <a:prstGeom prst="rect">
              <a:avLst/>
            </a:prstGeom>
            <a:noFill/>
          </p:spPr>
          <p:txBody>
            <a:bodyPr wrap="square" rtlCol="0">
              <a:spAutoFit/>
            </a:bodyPr>
            <a:lstStyle/>
            <a:p>
              <a:r>
                <a:rPr sz="2800" b="1">
                  <a:solidFill>
                    <a:schemeClr val="tx1"/>
                  </a:solidFill>
                  <a:latin typeface="黑体" panose="02010609060101010101" pitchFamily="49" charset="-122"/>
                  <a:ea typeface="黑体" panose="02010609060101010101" pitchFamily="49" charset="-122"/>
                  <a:cs typeface="黑体" panose="02010609060101010101" pitchFamily="49" charset="-122"/>
                </a:rPr>
                <a:t>亚非拉民族独立运动</a:t>
              </a:r>
            </a:p>
          </p:txBody>
        </p:sp>
        <p:sp>
          <p:nvSpPr>
            <p:cNvPr id="6" name="文本框 5"/>
            <p:cNvSpPr txBox="1"/>
            <p:nvPr/>
          </p:nvSpPr>
          <p:spPr>
            <a:xfrm>
              <a:off x="1378" y="3147"/>
              <a:ext cx="3212" cy="1307"/>
            </a:xfrm>
            <a:prstGeom prst="rect">
              <a:avLst/>
            </a:prstGeom>
            <a:noFill/>
          </p:spPr>
          <p:txBody>
            <a:bodyPr wrap="square" rtlCol="0" anchor="t">
              <a:spAutoFit/>
            </a:bodyPr>
            <a:lstStyle/>
            <a:p>
              <a:pPr algn="just"/>
              <a:r>
                <a:rPr lang="zh-CN" altLang="en-US" sz="2400">
                  <a:solidFill>
                    <a:schemeClr val="tx1"/>
                  </a:solidFill>
                  <a:latin typeface="黑体" panose="02010609060101010101" pitchFamily="49" charset="-122"/>
                  <a:ea typeface="黑体" panose="02010609060101010101" pitchFamily="49" charset="-122"/>
                </a:rPr>
                <a:t>拉丁美洲的</a:t>
              </a:r>
            </a:p>
            <a:p>
              <a:pPr algn="just"/>
              <a:r>
                <a:rPr lang="zh-CN" altLang="en-US" sz="2400">
                  <a:solidFill>
                    <a:schemeClr val="tx1"/>
                  </a:solidFill>
                  <a:latin typeface="黑体" panose="02010609060101010101" pitchFamily="49" charset="-122"/>
                  <a:ea typeface="黑体" panose="02010609060101010101" pitchFamily="49" charset="-122"/>
                </a:rPr>
                <a:t>民族独立运动</a:t>
              </a:r>
            </a:p>
          </p:txBody>
        </p:sp>
        <p:sp>
          <p:nvSpPr>
            <p:cNvPr id="12" name="文本框 11"/>
            <p:cNvSpPr txBox="1"/>
            <p:nvPr/>
          </p:nvSpPr>
          <p:spPr>
            <a:xfrm>
              <a:off x="1378" y="6377"/>
              <a:ext cx="2688" cy="725"/>
            </a:xfrm>
            <a:prstGeom prst="rect">
              <a:avLst/>
            </a:prstGeom>
            <a:noFill/>
          </p:spPr>
          <p:txBody>
            <a:bodyPr wrap="none" rtlCol="0">
              <a:spAutoFit/>
            </a:bodyPr>
            <a:lstStyle/>
            <a:p>
              <a:pPr algn="l"/>
              <a:r>
                <a:rPr lang="zh-CN" altLang="en-US" sz="2400">
                  <a:latin typeface="黑体" panose="02010609060101010101" pitchFamily="49" charset="-122"/>
                  <a:ea typeface="黑体" panose="02010609060101010101" pitchFamily="49" charset="-122"/>
                  <a:sym typeface="+mn-ea"/>
                </a:rPr>
                <a:t>亚洲的觉醒</a:t>
              </a:r>
              <a:endParaRPr lang="zh-CN" altLang="en-US" sz="2400">
                <a:solidFill>
                  <a:schemeClr val="tx1"/>
                </a:solidFill>
                <a:latin typeface="黑体" panose="02010609060101010101" pitchFamily="49" charset="-122"/>
                <a:ea typeface="黑体" panose="02010609060101010101" pitchFamily="49" charset="-122"/>
                <a:sym typeface="+mn-ea"/>
              </a:endParaRPr>
            </a:p>
          </p:txBody>
        </p:sp>
        <p:sp>
          <p:nvSpPr>
            <p:cNvPr id="13" name="文本框 12"/>
            <p:cNvSpPr txBox="1"/>
            <p:nvPr/>
          </p:nvSpPr>
          <p:spPr>
            <a:xfrm>
              <a:off x="1378" y="9163"/>
              <a:ext cx="2688" cy="725"/>
            </a:xfrm>
            <a:prstGeom prst="rect">
              <a:avLst/>
            </a:prstGeom>
            <a:noFill/>
          </p:spPr>
          <p:txBody>
            <a:bodyPr wrap="none" rtlCol="0">
              <a:spAutoFit/>
            </a:bodyPr>
            <a:lstStyle/>
            <a:p>
              <a:pPr algn="l"/>
              <a:r>
                <a:rPr lang="zh-CN" altLang="en-US" sz="2400">
                  <a:latin typeface="黑体" panose="02010609060101010101" pitchFamily="49" charset="-122"/>
                  <a:ea typeface="黑体" panose="02010609060101010101" pitchFamily="49" charset="-122"/>
                  <a:sym typeface="+mn-ea"/>
                </a:rPr>
                <a:t>非洲的抗争</a:t>
              </a:r>
              <a:endParaRPr lang="zh-CN" altLang="en-US" sz="2400">
                <a:solidFill>
                  <a:schemeClr val="tx1"/>
                </a:solidFill>
                <a:latin typeface="黑体" panose="02010609060101010101" pitchFamily="49" charset="-122"/>
                <a:ea typeface="黑体" panose="02010609060101010101" pitchFamily="49" charset="-122"/>
                <a:sym typeface="+mn-ea"/>
              </a:endParaRPr>
            </a:p>
          </p:txBody>
        </p:sp>
        <p:sp>
          <p:nvSpPr>
            <p:cNvPr id="18" name="文本框 17"/>
            <p:cNvSpPr txBox="1"/>
            <p:nvPr/>
          </p:nvSpPr>
          <p:spPr>
            <a:xfrm>
              <a:off x="4590" y="1935"/>
              <a:ext cx="2765" cy="1307"/>
            </a:xfrm>
            <a:prstGeom prst="rect">
              <a:avLst/>
            </a:prstGeom>
            <a:noFill/>
          </p:spPr>
          <p:txBody>
            <a:bodyPr wrap="square" rtlCol="0">
              <a:spAutoFit/>
            </a:bodyPr>
            <a:lstStyle/>
            <a:p>
              <a:pPr algn="l"/>
              <a:r>
                <a:rPr lang="zh-CN" altLang="en-US" sz="2400">
                  <a:latin typeface="黑体" panose="02010609060101010101" pitchFamily="49" charset="-122"/>
                  <a:ea typeface="黑体" panose="02010609060101010101" pitchFamily="49" charset="-122"/>
                  <a:sym typeface="+mn-ea"/>
                </a:rPr>
                <a:t>拉丁美洲民族独立运动</a:t>
              </a:r>
            </a:p>
          </p:txBody>
        </p:sp>
        <p:sp>
          <p:nvSpPr>
            <p:cNvPr id="19" name="文本框 18"/>
            <p:cNvSpPr txBox="1"/>
            <p:nvPr/>
          </p:nvSpPr>
          <p:spPr>
            <a:xfrm>
              <a:off x="4590" y="4295"/>
              <a:ext cx="12351" cy="1307"/>
            </a:xfrm>
            <a:prstGeom prst="rect">
              <a:avLst/>
            </a:prstGeom>
            <a:noFill/>
          </p:spPr>
          <p:txBody>
            <a:bodyPr wrap="square" rtlCol="0">
              <a:spAutoFit/>
            </a:bodyPr>
            <a:lstStyle/>
            <a:p>
              <a:pPr algn="l"/>
              <a:r>
                <a:rPr lang="zh-CN" altLang="en-US" sz="2400">
                  <a:latin typeface="黑体" panose="02010609060101010101" pitchFamily="49" charset="-122"/>
                  <a:ea typeface="黑体" panose="02010609060101010101" pitchFamily="49" charset="-122"/>
                  <a:cs typeface="黑体" panose="02010609060101010101" pitchFamily="49" charset="-122"/>
                  <a:sym typeface="+mn-ea"/>
                </a:rPr>
                <a:t>拉丁美洲民族民主革命：巴西建立共和国、墨西哥资产阶级革命</a:t>
              </a:r>
            </a:p>
          </p:txBody>
        </p:sp>
        <p:sp>
          <p:nvSpPr>
            <p:cNvPr id="20" name="文本框 19"/>
            <p:cNvSpPr txBox="1"/>
            <p:nvPr/>
          </p:nvSpPr>
          <p:spPr>
            <a:xfrm>
              <a:off x="7808" y="1145"/>
              <a:ext cx="4128" cy="725"/>
            </a:xfrm>
            <a:prstGeom prst="rect">
              <a:avLst/>
            </a:prstGeom>
            <a:noFill/>
          </p:spPr>
          <p:txBody>
            <a:bodyPr wrap="none" rtlCol="0">
              <a:spAutoFit/>
            </a:bodyPr>
            <a:lstStyle/>
            <a:p>
              <a:pPr algn="l"/>
              <a:r>
                <a:rPr lang="zh-CN" altLang="en-US" sz="2400">
                  <a:latin typeface="黑体" panose="02010609060101010101" pitchFamily="49" charset="-122"/>
                  <a:ea typeface="黑体" panose="02010609060101010101" pitchFamily="49" charset="-122"/>
                  <a:sym typeface="+mn-ea"/>
                </a:rPr>
                <a:t>背景：原因、条件</a:t>
              </a:r>
              <a:endParaRPr lang="zh-CN" altLang="en-US" sz="2400">
                <a:latin typeface="黑体" panose="02010609060101010101" pitchFamily="49" charset="-122"/>
                <a:ea typeface="黑体" panose="02010609060101010101" pitchFamily="49" charset="-122"/>
                <a:cs typeface="黑体" panose="02010609060101010101" pitchFamily="49" charset="-122"/>
                <a:sym typeface="+mn-ea"/>
              </a:endParaRPr>
            </a:p>
          </p:txBody>
        </p:sp>
        <p:sp>
          <p:nvSpPr>
            <p:cNvPr id="21" name="文本框 20"/>
            <p:cNvSpPr txBox="1"/>
            <p:nvPr/>
          </p:nvSpPr>
          <p:spPr>
            <a:xfrm>
              <a:off x="12189" y="3089"/>
              <a:ext cx="4128" cy="1422"/>
            </a:xfrm>
            <a:prstGeom prst="rect">
              <a:avLst/>
            </a:prstGeom>
            <a:noFill/>
          </p:spPr>
          <p:txBody>
            <a:bodyPr wrap="none" rtlCol="0">
              <a:spAutoFit/>
            </a:bodyPr>
            <a:lstStyle/>
            <a:p>
              <a:pPr algn="l">
                <a:lnSpc>
                  <a:spcPct val="110000"/>
                </a:lnSpc>
              </a:pPr>
              <a:r>
                <a:rPr lang="zh-CN" altLang="en-US" sz="2400">
                  <a:latin typeface="黑体" panose="02010609060101010101" pitchFamily="49" charset="-122"/>
                  <a:ea typeface="黑体" panose="02010609060101010101" pitchFamily="49" charset="-122"/>
                  <a:cs typeface="黑体" panose="02010609060101010101" pitchFamily="49" charset="-122"/>
                  <a:sym typeface="+mn-ea"/>
                </a:rPr>
                <a:t>政治经济发展停滞</a:t>
              </a:r>
            </a:p>
            <a:p>
              <a:pPr algn="l">
                <a:lnSpc>
                  <a:spcPct val="110000"/>
                </a:lnSpc>
              </a:pPr>
              <a:r>
                <a:rPr lang="zh-CN" altLang="en-US" sz="2400">
                  <a:latin typeface="黑体" panose="02010609060101010101" pitchFamily="49" charset="-122"/>
                  <a:ea typeface="黑体" panose="02010609060101010101" pitchFamily="49" charset="-122"/>
                  <a:cs typeface="黑体" panose="02010609060101010101" pitchFamily="49" charset="-122"/>
                  <a:sym typeface="+mn-ea"/>
                </a:rPr>
                <a:t>英美势力的渗入</a:t>
              </a:r>
            </a:p>
          </p:txBody>
        </p:sp>
        <p:sp>
          <p:nvSpPr>
            <p:cNvPr id="22" name="文本框 21"/>
            <p:cNvSpPr txBox="1"/>
            <p:nvPr/>
          </p:nvSpPr>
          <p:spPr>
            <a:xfrm>
              <a:off x="9442" y="1868"/>
              <a:ext cx="4608" cy="1422"/>
            </a:xfrm>
            <a:prstGeom prst="rect">
              <a:avLst/>
            </a:prstGeom>
            <a:noFill/>
          </p:spPr>
          <p:txBody>
            <a:bodyPr wrap="none" rtlCol="0">
              <a:spAutoFit/>
            </a:bodyPr>
            <a:lstStyle/>
            <a:p>
              <a:pPr algn="l">
                <a:lnSpc>
                  <a:spcPct val="110000"/>
                </a:lnSpc>
              </a:pPr>
              <a:r>
                <a:rPr lang="zh-CN" altLang="en-US" sz="2400">
                  <a:latin typeface="黑体" panose="02010609060101010101" pitchFamily="49" charset="-122"/>
                  <a:ea typeface="黑体" panose="02010609060101010101" pitchFamily="49" charset="-122"/>
                  <a:cs typeface="黑体" panose="02010609060101010101" pitchFamily="49" charset="-122"/>
                  <a:sym typeface="+mn-ea"/>
                </a:rPr>
                <a:t>序幕：海地独立</a:t>
              </a:r>
            </a:p>
            <a:p>
              <a:pPr algn="l">
                <a:lnSpc>
                  <a:spcPct val="110000"/>
                </a:lnSpc>
              </a:pPr>
              <a:r>
                <a:rPr lang="zh-CN" altLang="en-US" sz="2400">
                  <a:latin typeface="黑体" panose="02010609060101010101" pitchFamily="49" charset="-122"/>
                  <a:ea typeface="黑体" panose="02010609060101010101" pitchFamily="49" charset="-122"/>
                  <a:cs typeface="黑体" panose="02010609060101010101" pitchFamily="49" charset="-122"/>
                  <a:sym typeface="+mn-ea"/>
                </a:rPr>
                <a:t>拉丁美洲的全面独立</a:t>
              </a:r>
            </a:p>
          </p:txBody>
        </p:sp>
        <p:sp>
          <p:nvSpPr>
            <p:cNvPr id="23" name="文本框 22"/>
            <p:cNvSpPr txBox="1"/>
            <p:nvPr/>
          </p:nvSpPr>
          <p:spPr>
            <a:xfrm>
              <a:off x="7808" y="3437"/>
              <a:ext cx="4128" cy="725"/>
            </a:xfrm>
            <a:prstGeom prst="rect">
              <a:avLst/>
            </a:prstGeom>
            <a:noFill/>
          </p:spPr>
          <p:txBody>
            <a:bodyPr wrap="none" rtlCol="0">
              <a:spAutoFit/>
            </a:bodyPr>
            <a:lstStyle/>
            <a:p>
              <a:pPr algn="l"/>
              <a:r>
                <a:rPr lang="zh-CN" altLang="en-US" sz="2400">
                  <a:latin typeface="黑体" panose="02010609060101010101" pitchFamily="49" charset="-122"/>
                  <a:ea typeface="黑体" panose="02010609060101010101" pitchFamily="49" charset="-122"/>
                  <a:cs typeface="黑体" panose="02010609060101010101" pitchFamily="49" charset="-122"/>
                  <a:sym typeface="+mn-ea"/>
                </a:rPr>
                <a:t>独立后的拉丁美洲</a:t>
              </a:r>
            </a:p>
          </p:txBody>
        </p:sp>
        <p:sp>
          <p:nvSpPr>
            <p:cNvPr id="24" name="文本框 23"/>
            <p:cNvSpPr txBox="1"/>
            <p:nvPr/>
          </p:nvSpPr>
          <p:spPr>
            <a:xfrm>
              <a:off x="7808" y="2219"/>
              <a:ext cx="1248" cy="725"/>
            </a:xfrm>
            <a:prstGeom prst="rect">
              <a:avLst/>
            </a:prstGeom>
            <a:noFill/>
          </p:spPr>
          <p:txBody>
            <a:bodyPr wrap="none" rtlCol="0">
              <a:spAutoFit/>
            </a:bodyPr>
            <a:lstStyle/>
            <a:p>
              <a:pPr algn="l"/>
              <a:r>
                <a:rPr lang="zh-CN" altLang="en-US" sz="2400">
                  <a:latin typeface="黑体" panose="02010609060101010101" pitchFamily="49" charset="-122"/>
                  <a:ea typeface="黑体" panose="02010609060101010101" pitchFamily="49" charset="-122"/>
                  <a:cs typeface="黑体" panose="02010609060101010101" pitchFamily="49" charset="-122"/>
                  <a:sym typeface="+mn-ea"/>
                </a:rPr>
                <a:t>进程</a:t>
              </a:r>
            </a:p>
          </p:txBody>
        </p:sp>
        <p:sp>
          <p:nvSpPr>
            <p:cNvPr id="25" name="文本框 24"/>
            <p:cNvSpPr txBox="1"/>
            <p:nvPr/>
          </p:nvSpPr>
          <p:spPr>
            <a:xfrm>
              <a:off x="4590" y="5389"/>
              <a:ext cx="4128" cy="2700"/>
            </a:xfrm>
            <a:prstGeom prst="rect">
              <a:avLst/>
            </a:prstGeom>
            <a:noFill/>
          </p:spPr>
          <p:txBody>
            <a:bodyPr wrap="none" rtlCol="0">
              <a:spAutoFit/>
            </a:bodyPr>
            <a:lstStyle/>
            <a:p>
              <a:pPr algn="l">
                <a:lnSpc>
                  <a:spcPct val="110000"/>
                </a:lnSpc>
              </a:pPr>
              <a:r>
                <a:rPr lang="zh-CN" altLang="en-US" sz="2400">
                  <a:latin typeface="黑体" panose="02010609060101010101" pitchFamily="49" charset="-122"/>
                  <a:ea typeface="黑体" panose="02010609060101010101" pitchFamily="49" charset="-122"/>
                  <a:cs typeface="黑体" panose="02010609060101010101" pitchFamily="49" charset="-122"/>
                  <a:sym typeface="+mn-ea"/>
                </a:rPr>
                <a:t>背景：原因、条件</a:t>
              </a:r>
            </a:p>
            <a:p>
              <a:pPr algn="l">
                <a:lnSpc>
                  <a:spcPct val="110000"/>
                </a:lnSpc>
              </a:pPr>
              <a:r>
                <a:rPr lang="zh-CN" altLang="en-US" sz="2400">
                  <a:latin typeface="黑体" panose="02010609060101010101" pitchFamily="49" charset="-122"/>
                  <a:ea typeface="黑体" panose="02010609060101010101" pitchFamily="49" charset="-122"/>
                  <a:cs typeface="黑体" panose="02010609060101010101" pitchFamily="49" charset="-122"/>
                  <a:sym typeface="+mn-ea"/>
                </a:rPr>
                <a:t>印度民族解放运动</a:t>
              </a:r>
            </a:p>
            <a:p>
              <a:pPr algn="l">
                <a:lnSpc>
                  <a:spcPct val="110000"/>
                </a:lnSpc>
              </a:pPr>
              <a:r>
                <a:rPr lang="zh-CN" altLang="en-US" sz="2400">
                  <a:latin typeface="黑体" panose="02010609060101010101" pitchFamily="49" charset="-122"/>
                  <a:ea typeface="黑体" panose="02010609060101010101" pitchFamily="49" charset="-122"/>
                  <a:cs typeface="黑体" panose="02010609060101010101" pitchFamily="49" charset="-122"/>
                  <a:sym typeface="+mn-ea"/>
                </a:rPr>
                <a:t>伊朗立宪革命</a:t>
              </a:r>
            </a:p>
            <a:p>
              <a:pPr algn="l">
                <a:lnSpc>
                  <a:spcPct val="110000"/>
                </a:lnSpc>
              </a:pPr>
              <a:r>
                <a:rPr lang="zh-CN" altLang="en-US" sz="2400">
                  <a:latin typeface="黑体" panose="02010609060101010101" pitchFamily="49" charset="-122"/>
                  <a:ea typeface="黑体" panose="02010609060101010101" pitchFamily="49" charset="-122"/>
                  <a:cs typeface="黑体" panose="02010609060101010101" pitchFamily="49" charset="-122"/>
                  <a:sym typeface="+mn-ea"/>
                </a:rPr>
                <a:t>中国辛亥革命</a:t>
              </a:r>
            </a:p>
          </p:txBody>
        </p:sp>
        <p:sp>
          <p:nvSpPr>
            <p:cNvPr id="26" name="文本框 25"/>
            <p:cNvSpPr txBox="1"/>
            <p:nvPr/>
          </p:nvSpPr>
          <p:spPr>
            <a:xfrm>
              <a:off x="4590" y="8089"/>
              <a:ext cx="5088" cy="2700"/>
            </a:xfrm>
            <a:prstGeom prst="rect">
              <a:avLst/>
            </a:prstGeom>
            <a:noFill/>
          </p:spPr>
          <p:txBody>
            <a:bodyPr wrap="none" rtlCol="0">
              <a:spAutoFit/>
            </a:bodyPr>
            <a:lstStyle/>
            <a:p>
              <a:pPr algn="l">
                <a:lnSpc>
                  <a:spcPct val="110000"/>
                </a:lnSpc>
              </a:pPr>
              <a:r>
                <a:rPr lang="zh-CN" altLang="en-US" sz="2400">
                  <a:latin typeface="黑体" panose="02010609060101010101" pitchFamily="49" charset="-122"/>
                  <a:ea typeface="黑体" panose="02010609060101010101" pitchFamily="49" charset="-122"/>
                  <a:cs typeface="黑体" panose="02010609060101010101" pitchFamily="49" charset="-122"/>
                  <a:sym typeface="+mn-ea"/>
                </a:rPr>
                <a:t>背景（主要斗争形式）</a:t>
              </a:r>
            </a:p>
            <a:p>
              <a:pPr algn="l">
                <a:lnSpc>
                  <a:spcPct val="110000"/>
                </a:lnSpc>
              </a:pPr>
              <a:r>
                <a:rPr lang="zh-CN" altLang="en-US" sz="2400">
                  <a:latin typeface="黑体" panose="02010609060101010101" pitchFamily="49" charset="-122"/>
                  <a:ea typeface="黑体" panose="02010609060101010101" pitchFamily="49" charset="-122"/>
                  <a:cs typeface="黑体" panose="02010609060101010101" pitchFamily="49" charset="-122"/>
                  <a:sym typeface="+mn-ea"/>
                </a:rPr>
                <a:t>埃及抗英斗争</a:t>
              </a:r>
            </a:p>
            <a:p>
              <a:pPr algn="l">
                <a:lnSpc>
                  <a:spcPct val="110000"/>
                </a:lnSpc>
              </a:pPr>
              <a:r>
                <a:rPr lang="zh-CN" altLang="en-US" sz="2400">
                  <a:latin typeface="黑体" panose="02010609060101010101" pitchFamily="49" charset="-122"/>
                  <a:ea typeface="黑体" panose="02010609060101010101" pitchFamily="49" charset="-122"/>
                  <a:cs typeface="黑体" panose="02010609060101010101" pitchFamily="49" charset="-122"/>
                  <a:sym typeface="+mn-ea"/>
                </a:rPr>
                <a:t>苏丹马赫迪起义</a:t>
              </a:r>
            </a:p>
            <a:p>
              <a:pPr algn="l">
                <a:lnSpc>
                  <a:spcPct val="110000"/>
                </a:lnSpc>
              </a:pPr>
              <a:r>
                <a:rPr lang="zh-CN" altLang="en-US" sz="2400">
                  <a:latin typeface="黑体" panose="02010609060101010101" pitchFamily="49" charset="-122"/>
                  <a:ea typeface="黑体" panose="02010609060101010101" pitchFamily="49" charset="-122"/>
                  <a:cs typeface="黑体" panose="02010609060101010101" pitchFamily="49" charset="-122"/>
                  <a:sym typeface="+mn-ea"/>
                </a:rPr>
                <a:t>埃塞俄比亚抗意战争</a:t>
              </a:r>
            </a:p>
          </p:txBody>
        </p:sp>
        <p:sp>
          <p:nvSpPr>
            <p:cNvPr id="27" name="左大括号 26"/>
            <p:cNvSpPr/>
            <p:nvPr/>
          </p:nvSpPr>
          <p:spPr>
            <a:xfrm>
              <a:off x="7355" y="1427"/>
              <a:ext cx="344" cy="2324"/>
            </a:xfrm>
            <a:prstGeom prst="leftBrace">
              <a:avLst>
                <a:gd name="adj1" fmla="val 83430"/>
                <a:gd name="adj2" fmla="val 50000"/>
              </a:avLst>
            </a:prstGeom>
            <a:ln w="25400" cmpd="sng">
              <a:solidFill>
                <a:schemeClr val="tx1"/>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28" name="左大括号 27"/>
            <p:cNvSpPr/>
            <p:nvPr/>
          </p:nvSpPr>
          <p:spPr>
            <a:xfrm>
              <a:off x="9154" y="2097"/>
              <a:ext cx="344" cy="991"/>
            </a:xfrm>
            <a:prstGeom prst="leftBrace">
              <a:avLst>
                <a:gd name="adj1" fmla="val 34593"/>
                <a:gd name="adj2" fmla="val 50000"/>
              </a:avLst>
            </a:prstGeom>
            <a:ln w="25400" cmpd="sng">
              <a:solidFill>
                <a:schemeClr val="tx1"/>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29" name="左大括号 28"/>
            <p:cNvSpPr/>
            <p:nvPr/>
          </p:nvSpPr>
          <p:spPr>
            <a:xfrm>
              <a:off x="11936" y="3304"/>
              <a:ext cx="344" cy="991"/>
            </a:xfrm>
            <a:prstGeom prst="leftBrace">
              <a:avLst>
                <a:gd name="adj1" fmla="val 34593"/>
                <a:gd name="adj2" fmla="val 50000"/>
              </a:avLst>
            </a:prstGeom>
            <a:ln w="25400" cmpd="sng">
              <a:solidFill>
                <a:schemeClr val="tx1"/>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30" name="左大括号 29"/>
            <p:cNvSpPr/>
            <p:nvPr/>
          </p:nvSpPr>
          <p:spPr>
            <a:xfrm>
              <a:off x="4246" y="2637"/>
              <a:ext cx="344" cy="2324"/>
            </a:xfrm>
            <a:prstGeom prst="leftBrace">
              <a:avLst>
                <a:gd name="adj1" fmla="val 83430"/>
                <a:gd name="adj2" fmla="val 50000"/>
              </a:avLst>
            </a:prstGeom>
            <a:ln w="25400" cmpd="sng">
              <a:solidFill>
                <a:schemeClr val="tx1"/>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32" name="左大括号 31"/>
            <p:cNvSpPr/>
            <p:nvPr/>
          </p:nvSpPr>
          <p:spPr>
            <a:xfrm>
              <a:off x="4246" y="8464"/>
              <a:ext cx="344" cy="2123"/>
            </a:xfrm>
            <a:prstGeom prst="leftBrace">
              <a:avLst>
                <a:gd name="adj1" fmla="val 83430"/>
                <a:gd name="adj2" fmla="val 50000"/>
              </a:avLst>
            </a:prstGeom>
            <a:ln w="25400" cmpd="sng">
              <a:solidFill>
                <a:schemeClr val="tx1"/>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33" name="左大括号 32"/>
            <p:cNvSpPr/>
            <p:nvPr/>
          </p:nvSpPr>
          <p:spPr>
            <a:xfrm>
              <a:off x="4246" y="5678"/>
              <a:ext cx="344" cy="2123"/>
            </a:xfrm>
            <a:prstGeom prst="leftBrace">
              <a:avLst>
                <a:gd name="adj1" fmla="val 83430"/>
                <a:gd name="adj2" fmla="val 50000"/>
              </a:avLst>
            </a:prstGeom>
            <a:ln w="25400" cmpd="sng">
              <a:solidFill>
                <a:schemeClr val="tx1"/>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34" name="左大括号 33"/>
            <p:cNvSpPr/>
            <p:nvPr/>
          </p:nvSpPr>
          <p:spPr>
            <a:xfrm>
              <a:off x="1106" y="3812"/>
              <a:ext cx="344" cy="5680"/>
            </a:xfrm>
            <a:prstGeom prst="leftBrace">
              <a:avLst>
                <a:gd name="adj1" fmla="val 83430"/>
                <a:gd name="adj2" fmla="val 50000"/>
              </a:avLst>
            </a:prstGeom>
            <a:ln w="25400" cmpd="sng">
              <a:solidFill>
                <a:schemeClr val="tx1"/>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35" name="左大括号 34"/>
            <p:cNvSpPr/>
            <p:nvPr/>
          </p:nvSpPr>
          <p:spPr>
            <a:xfrm flipH="1">
              <a:off x="16698" y="1422"/>
              <a:ext cx="557" cy="9166"/>
            </a:xfrm>
            <a:prstGeom prst="leftBrace">
              <a:avLst>
                <a:gd name="adj1" fmla="val 83430"/>
                <a:gd name="adj2" fmla="val 50000"/>
              </a:avLst>
            </a:prstGeom>
            <a:ln w="25400" cmpd="sng">
              <a:solidFill>
                <a:schemeClr val="tx1"/>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36" name="文本框 35"/>
            <p:cNvSpPr txBox="1"/>
            <p:nvPr/>
          </p:nvSpPr>
          <p:spPr>
            <a:xfrm>
              <a:off x="17657" y="1861"/>
              <a:ext cx="732" cy="8287"/>
            </a:xfrm>
            <a:prstGeom prst="rect">
              <a:avLst/>
            </a:prstGeom>
            <a:noFill/>
          </p:spPr>
          <p:txBody>
            <a:bodyPr wrap="square" rtlCol="0" anchor="t">
              <a:spAutoFit/>
            </a:bodyPr>
            <a:lstStyle/>
            <a:p>
              <a:pPr algn="just"/>
              <a:r>
                <a:rPr lang="zh-CN" altLang="en-US" sz="2400">
                  <a:solidFill>
                    <a:schemeClr val="tx1"/>
                  </a:solidFill>
                  <a:latin typeface="黑体" panose="02010609060101010101" pitchFamily="49" charset="-122"/>
                  <a:ea typeface="黑体" panose="02010609060101010101" pitchFamily="49" charset="-122"/>
                </a:rPr>
                <a:t>亚非拉民族独立运动的历史意义</a:t>
              </a:r>
            </a:p>
          </p:txBody>
        </p:sp>
      </p:grpSp>
      <p:grpSp>
        <p:nvGrpSpPr>
          <p:cNvPr id="4" name="组合 3"/>
          <p:cNvGrpSpPr/>
          <p:nvPr/>
        </p:nvGrpSpPr>
        <p:grpSpPr>
          <a:xfrm>
            <a:off x="294005" y="-164465"/>
            <a:ext cx="2598420" cy="1111250"/>
            <a:chOff x="726" y="-228"/>
            <a:chExt cx="8974" cy="1750"/>
          </a:xfrm>
        </p:grpSpPr>
        <p:grpSp>
          <p:nvGrpSpPr>
            <p:cNvPr id="5" name="组合 4"/>
            <p:cNvGrpSpPr/>
            <p:nvPr>
              <p:custDataLst>
                <p:tags r:id="rId3"/>
              </p:custDataLst>
            </p:nvPr>
          </p:nvGrpSpPr>
          <p:grpSpPr>
            <a:xfrm>
              <a:off x="726" y="-228"/>
              <a:ext cx="8974" cy="1750"/>
              <a:chOff x="726" y="-228"/>
              <a:chExt cx="8974" cy="1750"/>
            </a:xfrm>
          </p:grpSpPr>
          <p:grpSp>
            <p:nvGrpSpPr>
              <p:cNvPr id="8" name="组合 7"/>
              <p:cNvGrpSpPr/>
              <p:nvPr>
                <p:custDataLst>
                  <p:tags r:id="rId4"/>
                </p:custDataLst>
              </p:nvPr>
            </p:nvGrpSpPr>
            <p:grpSpPr>
              <a:xfrm>
                <a:off x="726" y="-228"/>
                <a:ext cx="8975" cy="720"/>
                <a:chOff x="-11430" y="173989"/>
                <a:chExt cx="4115435" cy="457203"/>
              </a:xfrm>
            </p:grpSpPr>
            <p:sp>
              <p:nvSpPr>
                <p:cNvPr id="9" name="矩形 8"/>
                <p:cNvSpPr/>
                <p:nvPr>
                  <p:custDataLst>
                    <p:tags r:id="rId5"/>
                  </p:custDataLst>
                </p:nvPr>
              </p:nvSpPr>
              <p:spPr>
                <a:xfrm>
                  <a:off x="-11430" y="173989"/>
                  <a:ext cx="76201" cy="30480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0" name="直接连接符 9"/>
                <p:cNvCxnSpPr/>
                <p:nvPr>
                  <p:custDataLst>
                    <p:tags r:id="rId6"/>
                  </p:custDataLst>
                </p:nvPr>
              </p:nvCxnSpPr>
              <p:spPr>
                <a:xfrm>
                  <a:off x="64770" y="326390"/>
                  <a:ext cx="4039235" cy="0"/>
                </a:xfrm>
                <a:prstGeom prst="line">
                  <a:avLst/>
                </a:prstGeom>
                <a:ln w="25400" cap="sq">
                  <a:tailEnd type="oval"/>
                </a:ln>
              </p:spPr>
              <p:style>
                <a:lnRef idx="1">
                  <a:schemeClr val="accent1"/>
                </a:lnRef>
                <a:fillRef idx="0">
                  <a:schemeClr val="accent1"/>
                </a:fillRef>
                <a:effectRef idx="0">
                  <a:schemeClr val="accent1"/>
                </a:effectRef>
                <a:fontRef idx="minor">
                  <a:schemeClr val="tx1"/>
                </a:fontRef>
              </p:style>
            </p:cxnSp>
            <p:cxnSp>
              <p:nvCxnSpPr>
                <p:cNvPr id="14" name="直接连接符 13"/>
                <p:cNvCxnSpPr/>
                <p:nvPr>
                  <p:custDataLst>
                    <p:tags r:id="rId7"/>
                  </p:custDataLst>
                </p:nvPr>
              </p:nvCxnSpPr>
              <p:spPr>
                <a:xfrm flipH="1">
                  <a:off x="928370" y="326390"/>
                  <a:ext cx="0" cy="304802"/>
                </a:xfrm>
                <a:prstGeom prst="line">
                  <a:avLst/>
                </a:prstGeom>
                <a:ln w="12700">
                  <a:tailEnd type="ova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custDataLst>
                    <p:tags r:id="rId8"/>
                  </p:custDataLst>
                </p:nvPr>
              </p:nvCxnSpPr>
              <p:spPr>
                <a:xfrm flipH="1">
                  <a:off x="2986405" y="326390"/>
                  <a:ext cx="0" cy="304802"/>
                </a:xfrm>
                <a:prstGeom prst="line">
                  <a:avLst/>
                </a:prstGeom>
                <a:ln w="12700">
                  <a:tailEnd type="oval"/>
                </a:ln>
              </p:spPr>
              <p:style>
                <a:lnRef idx="1">
                  <a:schemeClr val="accent1"/>
                </a:lnRef>
                <a:fillRef idx="0">
                  <a:schemeClr val="accent1"/>
                </a:fillRef>
                <a:effectRef idx="0">
                  <a:schemeClr val="accent1"/>
                </a:effectRef>
                <a:fontRef idx="minor">
                  <a:schemeClr val="tx1"/>
                </a:fontRef>
              </p:style>
            </p:cxnSp>
          </p:grpSp>
          <p:sp>
            <p:nvSpPr>
              <p:cNvPr id="16" name="缺角矩形 15"/>
              <p:cNvSpPr/>
              <p:nvPr>
                <p:custDataLst>
                  <p:tags r:id="rId9"/>
                </p:custDataLst>
              </p:nvPr>
            </p:nvSpPr>
            <p:spPr>
              <a:xfrm>
                <a:off x="982" y="420"/>
                <a:ext cx="8269" cy="1103"/>
              </a:xfrm>
              <a:prstGeom prst="plaque">
                <a:avLst/>
              </a:prstGeom>
              <a:noFill/>
              <a:ln w="254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缺角矩形 16"/>
              <p:cNvSpPr/>
              <p:nvPr>
                <p:custDataLst>
                  <p:tags r:id="rId10"/>
                </p:custDataLst>
              </p:nvPr>
            </p:nvSpPr>
            <p:spPr>
              <a:xfrm>
                <a:off x="1083" y="534"/>
                <a:ext cx="8068" cy="874"/>
              </a:xfrm>
              <a:prstGeom prst="plaque">
                <a:avLst/>
              </a:prstGeom>
              <a:noFill/>
              <a:ln w="12700" cmpd="sng">
                <a:solidFill>
                  <a:schemeClr val="accent1"/>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1" name="Title 6"/>
            <p:cNvSpPr txBox="1"/>
            <p:nvPr>
              <p:custDataLst>
                <p:tags r:id="rId11"/>
              </p:custDataLst>
            </p:nvPr>
          </p:nvSpPr>
          <p:spPr>
            <a:xfrm>
              <a:off x="2043" y="575"/>
              <a:ext cx="6801" cy="889"/>
            </a:xfrm>
            <a:prstGeom prst="rect">
              <a:avLst/>
            </a:prstGeom>
            <a:noFill/>
            <a:ln w="3175">
              <a:noFill/>
              <a:prstDash val="dash"/>
            </a:ln>
            <a:extLst>
              <a:ext uri="{909E8E84-426E-40DD-AFC4-6F175D3DCCD1}">
                <a14:hiddenFill xmlns:a14="http://schemas.microsoft.com/office/drawing/2010/main">
                  <a:solidFill>
                    <a:schemeClr val="bg2"/>
                  </a:solidFill>
                </a14:hiddenFill>
              </a:ext>
            </a:extLst>
          </p:spPr>
          <p:txBody>
            <a:bodyPr wrap="square" lIns="72000" tIns="36195" rIns="72000" bIns="36195" anchor="t" anchorCtr="0">
              <a:spAutoFit/>
            </a:bodyPr>
            <a:lstStyle>
              <a:lvl1pPr algn="l" defTabSz="913765" rtl="0" eaLnBrk="1" latinLnBrk="0" hangingPunct="1">
                <a:lnSpc>
                  <a:spcPct val="90000"/>
                </a:lnSpc>
                <a:spcBef>
                  <a:spcPct val="0"/>
                </a:spcBef>
                <a:buNone/>
                <a:defRPr lang="en-US" sz="2745" b="0" kern="1200" cap="none" spc="-49" baseline="0" smtClean="0">
                  <a:ln w="3175">
                    <a:noFill/>
                  </a:ln>
                  <a:solidFill>
                    <a:schemeClr val="tx1"/>
                  </a:solidFill>
                  <a:effectLst/>
                  <a:latin typeface="+mj-lt"/>
                  <a:ea typeface="+mn-ea"/>
                  <a:cs typeface="Segoe UI" panose="020b0502040204020203" pitchFamily="34" charset="0"/>
                </a:defRPr>
              </a:lvl1pPr>
            </a:lstStyle>
            <a:p>
              <a:pPr marL="0" lvl="0" indent="0" algn="l">
                <a:lnSpc>
                  <a:spcPct val="100000"/>
                </a:lnSpc>
                <a:spcBef>
                  <a:spcPts val="1000"/>
                </a:spcBef>
                <a:spcAft>
                  <a:spcPct val="0"/>
                </a:spcAft>
                <a:buSzTx/>
                <a:buNone/>
              </a:pPr>
              <a:r>
                <a:rPr lang="zh-CN" altLang="en-US" sz="3200" b="1" spc="0">
                  <a:ln w="3175">
                    <a:noFill/>
                    <a:prstDash val="dash"/>
                  </a:ln>
                  <a:gradFill>
                    <a:gsLst>
                      <a:gs pos="0">
                        <a:schemeClr val="accent1"/>
                      </a:gs>
                      <a:gs pos="100000">
                        <a:schemeClr val="accent2"/>
                      </a:gs>
                    </a:gsLst>
                    <a:lin ang="0" scaled="1"/>
                  </a:gradFill>
                  <a:uFillTx/>
                  <a:latin typeface="方正粗黑宋简体" panose="02000000000000000000" charset="-122"/>
                  <a:ea typeface="方正粗黑宋简体" panose="02000000000000000000" charset="-122"/>
                  <a:cs typeface="方正粗黑宋简体" panose="02000000000000000000" charset="-122"/>
                  <a:sym typeface="+mn-ea"/>
                </a:rPr>
                <a:t>知识脉络</a:t>
              </a:r>
            </a:p>
          </p:txBody>
        </p:sp>
      </p:grpSp>
    </p:spTree>
    <p:custDataLst>
      <p:tags r:id="rId12"/>
    </p:custDataLst>
  </p:cSld>
  <p:clrMapOvr>
    <a:masterClrMapping/>
  </p:clrMapOvr>
  <p:transition/>
  <p:timing/>
</p:sld>
</file>

<file path=ppt/slides/slide3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标题 3"/>
          <p:cNvSpPr>
            <a:spLocks noGrp="1"/>
          </p:cNvSpPr>
          <p:nvPr>
            <p:ph type="ctrTitle"/>
            <p:custDataLst>
              <p:tags r:id="rId2"/>
            </p:custDataLst>
          </p:nvPr>
        </p:nvSpPr>
        <p:spPr>
          <a:xfrm>
            <a:off x="418465" y="1052195"/>
            <a:ext cx="9448165" cy="1449070"/>
          </a:xfrm>
        </p:spPr>
        <p:txBody>
          <a:bodyPr>
            <a:noAutofit/>
          </a:bodyPr>
          <a:lstStyle/>
          <a:p>
            <a:r>
              <a:rPr lang="zh-CN" altLang="en-US" sz="7200">
                <a:latin typeface="字魂御守锦书" panose="00000500000000000000" charset="-122"/>
                <a:ea typeface="字魂御守锦书" panose="00000500000000000000" charset="-122"/>
              </a:rPr>
              <a:t>亚非拉民族独立运动</a:t>
            </a:r>
          </a:p>
        </p:txBody>
      </p:sp>
      <p:sp>
        <p:nvSpPr>
          <p:cNvPr id="5" name="副标题 4"/>
          <p:cNvSpPr>
            <a:spLocks noGrp="1"/>
          </p:cNvSpPr>
          <p:nvPr>
            <p:ph type="subTitle" idx="1"/>
            <p:custDataLst>
              <p:tags r:id="rId3"/>
            </p:custDataLst>
          </p:nvPr>
        </p:nvSpPr>
        <p:spPr>
          <a:xfrm>
            <a:off x="1114976" y="2501537"/>
            <a:ext cx="7240438" cy="711170"/>
          </a:xfrm>
        </p:spPr>
        <p:txBody>
          <a:bodyPr>
            <a:normAutofit/>
          </a:bodyPr>
          <a:lstStyle/>
          <a:p>
            <a:pPr algn="l"/>
            <a:r>
              <a:rPr lang="zh-CN" altLang="en-US" sz="1800">
                <a:solidFill>
                  <a:schemeClr val="tx1"/>
                </a:solidFill>
                <a:latin typeface="Yu Gothic Medium" panose="020b0500000000000000" charset="-128"/>
                <a:ea typeface="Yu Gothic Medium" panose="020b0500000000000000" charset="-128"/>
                <a:sym typeface="+mn-ea"/>
              </a:rPr>
              <a:t>Movimiento Independentista Nacional</a:t>
            </a:r>
            <a:endParaRPr lang="zh-CN" altLang="en-US" sz="1800">
              <a:solidFill>
                <a:schemeClr val="tx1"/>
              </a:solidFill>
              <a:latin typeface="Yu Gothic Medium" panose="020b0500000000000000" charset="-128"/>
              <a:ea typeface="Yu Gothic Medium" panose="020b0500000000000000" charset="-128"/>
            </a:endParaRPr>
          </a:p>
        </p:txBody>
      </p:sp>
      <p:sp>
        <p:nvSpPr>
          <p:cNvPr id="6" name="文本框 5"/>
          <p:cNvSpPr txBox="1"/>
          <p:nvPr/>
        </p:nvSpPr>
        <p:spPr>
          <a:xfrm>
            <a:off x="333375" y="4057015"/>
            <a:ext cx="6981190" cy="860425"/>
          </a:xfrm>
          <a:prstGeom prst="rect">
            <a:avLst/>
          </a:prstGeom>
          <a:noFill/>
        </p:spPr>
        <p:txBody>
          <a:bodyPr wrap="square" rtlCol="0" anchor="t">
            <a:spAutoFit/>
            <a:scene3d>
              <a:camera prst="orthographicFront"/>
              <a:lightRig rig="threePt" dir="t"/>
            </a:scene3d>
          </a:bodyPr>
          <a:lstStyle/>
          <a:p>
            <a:pPr algn="just">
              <a:lnSpc>
                <a:spcPct val="125000"/>
              </a:lnSpc>
            </a:pPr>
            <a:r>
              <a:rPr lang="zh-CN" altLang="zh-CN" sz="4000" kern="10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latin typeface="楷体" panose="02010609060101010101" pitchFamily="49" charset="-122"/>
                <a:ea typeface="楷体" panose="02010609060101010101" pitchFamily="49" charset="-122"/>
                <a:cs typeface="Times New Roman" panose="02020603050405020304" charset="0"/>
                <a:sym typeface="+mn-ea"/>
              </a:rPr>
              <a:t>让我们共同感知历史的魅力</a:t>
            </a:r>
          </a:p>
        </p:txBody>
      </p:sp>
      <p:pic>
        <p:nvPicPr>
          <p:cNvPr id="7" name="New picture" hidden="1"/>
          <p:cNvPicPr/>
          <p:nvPr/>
        </p:nvPicPr>
        <p:blipFill>
          <a:blip r:embed="rId4"/>
          <a:stretch>
            <a:fillRect/>
          </a:stretch>
        </p:blipFill>
        <p:spPr>
          <a:xfrm>
            <a:off x="11087100" y="12598400"/>
            <a:ext cx="254000" cy="330200"/>
          </a:xfrm>
          <a:prstGeom prst="cube">
            <a:avLst/>
          </a:prstGeom>
        </p:spPr>
      </p:pic>
    </p:spTree>
    <p:custDataLst>
      <p:tags r:id="rId5"/>
    </p:custDataLst>
  </p:cSld>
  <p:clrMapOvr>
    <a:masterClrMapping/>
  </p:clrMapOvr>
  <p:transition>
    <p:wipe/>
  </p:transition>
  <p:timing/>
</p:sld>
</file>

<file path=ppt/tags/tag1.xml><?xml version="1.0" encoding="utf-8"?>
<p:tagLst xmlns:p="http://schemas.openxmlformats.org/presentationml/2006/main">
  <p:tag name="KSO_WM_TAG_VERSION" val="1.0"/>
  <p:tag name="KSO_WM_TEMPLATE_CATEGORY" val="custom"/>
  <p:tag name="KSO_WM_TEMPLATE_INDEX" val="160398"/>
</p:tagLst>
</file>

<file path=ppt/tags/tag2.xml><?xml version="1.0" encoding="utf-8"?>
<p:tagLst xmlns:p="http://schemas.openxmlformats.org/presentationml/2006/main">
  <p:tag name="KSO_WM_TAG_VERSION" val="1.0"/>
  <p:tag name="KSO_WM_TEMPLATE_CATEGORY" val="custom"/>
  <p:tag name="KSO_WM_TEMPLATE_INDEX" val="160398"/>
</p:tagLst>
</file>

<file path=ppt/tags/tag3.xml><?xml version="1.0" encoding="utf-8"?>
<p:tagLst xmlns:p="http://schemas.openxmlformats.org/presentationml/2006/main">
  <p:tag name="KSO_WM_TAG_VERSION" val="1.0"/>
  <p:tag name="KSO_WM_TEMPLATE_CATEGORY" val="custom"/>
  <p:tag name="KSO_WM_TEMPLATE_INDEX" val="160554"/>
</p:tagLst>
</file>

<file path=ppt/tags/tag4.xml><?xml version="1.0" encoding="utf-8"?>
<p:tagLst xmlns:p="http://schemas.openxmlformats.org/presentationml/2006/main">
  <p:tag name="KSO_WM_TAG_VERSION" val="1.0"/>
  <p:tag name="KSO_WM_TEMPLATE_CATEGORY" val="custom"/>
  <p:tag name="KSO_WM_TEMPLATE_INDEX" val="160554"/>
</p:tagLst>
</file>

<file path=ppt/tags/tag5.xml><?xml version="1.0" encoding="utf-8"?>
<p:tagLst xmlns:p="http://schemas.openxmlformats.org/presentationml/2006/main">
  <p:tag name="KSO_WM_BEAUTIFY_FLAG" val="#wm#"/>
  <p:tag name="KSO_WM_TAG_VERSION" val="1.0"/>
  <p:tag name="KSO_WM_TEMPLATE_CATEGORY" val="custom"/>
  <p:tag name="KSO_WM_TEMPLATE_INDEX" val="160398"/>
  <p:tag name="KSO_WM_UNIT_CLEAR" val="1"/>
  <p:tag name="KSO_WM_UNIT_COMPATIBLE" val="0"/>
  <p:tag name="KSO_WM_UNIT_HIGHLIGHT" val="0"/>
  <p:tag name="KSO_WM_UNIT_ID" val="custom160398_1*a*1"/>
  <p:tag name="KSO_WM_UNIT_INDEX" val="1"/>
  <p:tag name="KSO_WM_UNIT_ISCONTENTSTITLE" val="0"/>
  <p:tag name="KSO_WM_UNIT_LAYERLEVEL" val="1"/>
  <p:tag name="KSO_WM_UNIT_PRESET_TEXT_INDEX" val="3"/>
  <p:tag name="KSO_WM_UNIT_PRESET_TEXT_LEN" val="17"/>
  <p:tag name="KSO_WM_UNIT_TYPE" val="a"/>
  <p:tag name="KSO_WM_UNIT_VALUE" val="30"/>
</p:tagLst>
</file>

<file path=ppt/tags/tag6.xml><?xml version="1.0" encoding="utf-8"?>
<p:tagLst xmlns:p="http://schemas.openxmlformats.org/presentationml/2006/main">
  <p:tag name="KSO_WM_BEAUTIFY_FLAG" val="#wm#"/>
  <p:tag name="KSO_WM_TAG_VERSION" val="1.0"/>
  <p:tag name="KSO_WM_TEMPLATE_CATEGORY" val="custom"/>
  <p:tag name="KSO_WM_TEMPLATE_INDEX" val="160398"/>
  <p:tag name="KSO_WM_UNIT_CLEAR" val="1"/>
  <p:tag name="KSO_WM_UNIT_COMPATIBLE" val="0"/>
  <p:tag name="KSO_WM_UNIT_HIGHLIGHT" val="0"/>
  <p:tag name="KSO_WM_UNIT_ID" val="custom160398_1*b*1"/>
  <p:tag name="KSO_WM_UNIT_INDEX" val="1"/>
  <p:tag name="KSO_WM_UNIT_ISCONTENTSTITLE" val="0"/>
  <p:tag name="KSO_WM_UNIT_LAYERLEVEL" val="1"/>
  <p:tag name="KSO_WM_UNIT_PRESET_TEXT_INDEX" val="4"/>
  <p:tag name="KSO_WM_UNIT_PRESET_TEXT_LEN" val="26"/>
  <p:tag name="KSO_WM_UNIT_TYPE" val="b"/>
  <p:tag name="KSO_WM_UNIT_VALUE" val="60"/>
</p:tagLst>
</file>

<file path=ppt/tags/tag7.xml><?xml version="1.0" encoding="utf-8"?>
<p:tagLst xmlns:p="http://schemas.openxmlformats.org/presentationml/2006/main">
  <p:tag name="KSO_WM_BEAUTIFY_FLAG" val="#wm#"/>
  <p:tag name="KSO_WM_SLIDE_ID" val="custom160398_1"/>
  <p:tag name="KSO_WM_SLIDE_INDEX" val="1"/>
  <p:tag name="KSO_WM_SLIDE_ITEM_CNT" val="2"/>
  <p:tag name="KSO_WM_SLIDE_LAYOUT" val="a_b"/>
  <p:tag name="KSO_WM_SLIDE_LAYOUT_CNT" val="1_1"/>
  <p:tag name="KSO_WM_SLIDE_SUBTYPE" val="defaultBlank"/>
  <p:tag name="KSO_WM_SLIDE_TYPE" val="title"/>
  <p:tag name="KSO_WM_TAG_VERSION" val="1.0"/>
  <p:tag name="KSO_WM_TEMPLATE_CATEGORY" val="custom"/>
  <p:tag name="KSO_WM_TEMPLATE_COLOR_TYPE" val="1"/>
  <p:tag name="KSO_WM_TEMPLATE_INDEX" val="160398"/>
  <p:tag name="KSO_WM_TEMPLATE_MASTER_TYPE" val="0"/>
  <p:tag name="KSO_WM_TEMPLATE_SUBCATEGORY" val="19"/>
  <p:tag name="KSO_WM_TEMPLATE_THUMBS_INDEX" val="1、9、12、16、19、21、25、28"/>
  <p:tag name="KSO_WM_UNIT_SHOW_EDIT_AREA_INDICATION" val="1"/>
</p:tagLst>
</file>

<file path=ppt/tags/tag8.xml><?xml version="1.0" encoding="utf-8"?>
<p:tagLst xmlns:p="http://schemas.openxmlformats.org/presentationml/2006/main">
  <p:tag name="KSO_WM_BEAUTIFY_FLAG" val="#wm#"/>
  <p:tag name="KSO_WM_TAG_VERSION" val="1.0"/>
  <p:tag name="KSO_WM_TEMPLATE_CATEGORY" val="mixed"/>
  <p:tag name="KSO_WM_TEMPLATE_INDEX" val="20201941"/>
  <p:tag name="KSO_WM_UNIT_COMPATIBLE" val="0"/>
  <p:tag name="KSO_WM_UNIT_DIAGRAM_ISNUMVISUAL" val="0"/>
  <p:tag name="KSO_WM_UNIT_DIAGRAM_ISREFERUNIT" val="0"/>
  <p:tag name="KSO_WM_UNIT_HIGHLIGHT" val="0"/>
  <p:tag name="KSO_WM_UNIT_ID" val="mixed20201941_450*f*1"/>
  <p:tag name="KSO_WM_UNIT_INDEX" val="1"/>
  <p:tag name="KSO_WM_UNIT_LAYERLEVEL" val="1"/>
  <p:tag name="KSO_WM_UNIT_NOCLEAR" val="1"/>
  <p:tag name="KSO_WM_UNIT_PRESET_TEXT" val="点击此处添加正文，文字是您思想的提炼，为了演示发布的良好效果，请言简意赅的阐述您的观点。&#10;您的正文已经经简明扼要，字字珠玑，但信息却千丝万缕、错综复杂，需要用更多。"/>
  <p:tag name="KSO_WM_UNIT_TEXTBOXSTYLE_GUID" val="{c03d2dec-d64a-41d7-ae9e-921ca1adceae}"/>
  <p:tag name="KSO_WM_UNIT_TEXTBOXSTYLE_SHAPETYPE" val="0"/>
  <p:tag name="KSO_WM_UNIT_TEXTBOXSTYLE_TEMPLATEID" val="3135640"/>
  <p:tag name="KSO_WM_UNIT_TEXTBOXSTYLE_TEMPLATETYPE" val="1"/>
  <p:tag name="KSO_WM_UNIT_TEXTBOXSTYLE_TYPE" val="8"/>
  <p:tag name="KSO_WM_UNIT_TYPE" val="f"/>
  <p:tag name="KSO_WM_UNIT_VALUE" val="92"/>
</p:tagLst>
</file>

<file path=ppt/tags/tag9.xml><?xml version="1.0" encoding="utf-8"?>
<p:tagLst xmlns:p="http://schemas.openxmlformats.org/presentationml/2006/main">
  <p:tag name="KSO_WM_UNIT_PLACING_PICTURE_USER_VIEWPORT" val="{&quot;height&quot;:7907,&quot;width&quot;:16152}"/>
  <p:tag name="REFSHAPE" val="471346476"/>
</p:tagLst>
</file>

<file path=ppt/tags/tag10.xml><?xml version="1.0" encoding="utf-8"?>
<p:tagLst xmlns:p="http://schemas.openxmlformats.org/presentationml/2006/main">
  <p:tag name="KSO_WM_BEAUTIFY_FLAG" val="#wm#"/>
  <p:tag name="KSO_WM_TEMPLATE_CATEGORY" val="custom"/>
  <p:tag name="KSO_WM_TEMPLATE_INDEX" val="160398"/>
</p:tagLst>
</file>

<file path=ppt/tags/tag11.xml><?xml version="1.0" encoding="utf-8"?>
<p:tagLst xmlns:p="http://schemas.openxmlformats.org/presentationml/2006/main">
  <p:tag name="KSO_WM_BEAUTIFY_FLAG" val="#wm#"/>
  <p:tag name="KSO_WM_DIAGRAM_GROUP_CODE" val="l1-1"/>
  <p:tag name="KSO_WM_TAG_VERSION" val="1.0"/>
  <p:tag name="KSO_WM_TEMPLATE_CATEGORY" val="custom"/>
  <p:tag name="KSO_WM_TEMPLATE_INDEX" val="20184571"/>
  <p:tag name="KSO_WM_UNIT_COMPATIBLE" val="0"/>
  <p:tag name="KSO_WM_UNIT_DIAGRAM_ISNUMVISUAL" val="0"/>
  <p:tag name="KSO_WM_UNIT_DIAGRAM_ISREFERUNIT" val="0"/>
  <p:tag name="KSO_WM_UNIT_FILL_FORE_SCHEMECOLOR_INDEX" val="5"/>
  <p:tag name="KSO_WM_UNIT_FILL_TYPE" val="1"/>
  <p:tag name="KSO_WM_UNIT_HIGHLIGHT" val="0"/>
  <p:tag name="KSO_WM_UNIT_ID" val="custom20184571_8*l_h_f*1_3_1"/>
  <p:tag name="KSO_WM_UNIT_INDEX" val="1_3_1"/>
  <p:tag name="KSO_WM_UNIT_LAYERLEVEL" val="1_1_1"/>
  <p:tag name="KSO_WM_UNIT_NOCLEAR" val="0"/>
  <p:tag name="KSO_WM_UNIT_PRESET_TEXT" val="SED DO EIUSMOD TEMPOR"/>
  <p:tag name="KSO_WM_UNIT_TEXT_FILL_FORE_SCHEMECOLOR_INDEX" val="14"/>
  <p:tag name="KSO_WM_UNIT_TEXT_FILL_TYPE" val="1"/>
  <p:tag name="KSO_WM_UNIT_TYPE" val="l_h_f"/>
  <p:tag name="KSO_WM_UNIT_USESOURCEFORMAT_APPLY" val="1"/>
  <p:tag name="KSO_WM_UNIT_VALUE" val="13"/>
</p:tagLst>
</file>

<file path=ppt/tags/tag12.xml><?xml version="1.0" encoding="utf-8"?>
<p:tagLst xmlns:p="http://schemas.openxmlformats.org/presentationml/2006/main">
  <p:tag name="KSO_WM_BEAUTIFY_FLAG" val="#wm#"/>
  <p:tag name="KSO_WM_DIAGRAM_GROUP_CODE" val="l1-1"/>
  <p:tag name="KSO_WM_TAG_VERSION" val="1.0"/>
  <p:tag name="KSO_WM_TEMPLATE_CATEGORY" val="custom"/>
  <p:tag name="KSO_WM_TEMPLATE_INDEX" val="20184571"/>
  <p:tag name="KSO_WM_UNIT_COMPATIBLE" val="0"/>
  <p:tag name="KSO_WM_UNIT_DIAGRAM_ISNUMVISUAL" val="0"/>
  <p:tag name="KSO_WM_UNIT_DIAGRAM_ISREFERUNIT" val="0"/>
  <p:tag name="KSO_WM_UNIT_FILL_FORE_SCHEMECOLOR_INDEX" val="5"/>
  <p:tag name="KSO_WM_UNIT_FILL_TYPE" val="1"/>
  <p:tag name="KSO_WM_UNIT_HIGHLIGHT" val="0"/>
  <p:tag name="KSO_WM_UNIT_ID" val="custom20184571_8*l_h_f*1_2_1"/>
  <p:tag name="KSO_WM_UNIT_INDEX" val="1_2_1"/>
  <p:tag name="KSO_WM_UNIT_LAYERLEVEL" val="1_1_1"/>
  <p:tag name="KSO_WM_UNIT_NOCLEAR" val="0"/>
  <p:tag name="KSO_WM_UNIT_PRESET_TEXT" val="SED DO EIUSMOD TEMPOR"/>
  <p:tag name="KSO_WM_UNIT_TEXT_FILL_FORE_SCHEMECOLOR_INDEX" val="14"/>
  <p:tag name="KSO_WM_UNIT_TEXT_FILL_TYPE" val="1"/>
  <p:tag name="KSO_WM_UNIT_TYPE" val="l_h_f"/>
  <p:tag name="KSO_WM_UNIT_USESOURCEFORMAT_APPLY" val="1"/>
  <p:tag name="KSO_WM_UNIT_VALUE" val="13"/>
</p:tagLst>
</file>

<file path=ppt/tags/tag13.xml><?xml version="1.0" encoding="utf-8"?>
<p:tagLst xmlns:p="http://schemas.openxmlformats.org/presentationml/2006/main">
  <p:tag name="KSO_WM_BEAUTIFY_FLAG" val="#wm#"/>
  <p:tag name="KSO_WM_DIAGRAM_GROUP_CODE" val="l1-1"/>
  <p:tag name="KSO_WM_TAG_VERSION" val="1.0"/>
  <p:tag name="KSO_WM_TEMPLATE_CATEGORY" val="custom"/>
  <p:tag name="KSO_WM_TEMPLATE_INDEX" val="20184571"/>
  <p:tag name="KSO_WM_UNIT_COMPATIBLE" val="0"/>
  <p:tag name="KSO_WM_UNIT_DIAGRAM_ISNUMVISUAL" val="0"/>
  <p:tag name="KSO_WM_UNIT_DIAGRAM_ISREFERUNIT" val="0"/>
  <p:tag name="KSO_WM_UNIT_FILL_FORE_SCHEMECOLOR_INDEX" val="5"/>
  <p:tag name="KSO_WM_UNIT_FILL_TYPE" val="1"/>
  <p:tag name="KSO_WM_UNIT_HIGHLIGHT" val="0"/>
  <p:tag name="KSO_WM_UNIT_ID" val="custom20184571_8*l_h_f*1_1_1"/>
  <p:tag name="KSO_WM_UNIT_INDEX" val="1_1_1"/>
  <p:tag name="KSO_WM_UNIT_LAYERLEVEL" val="1_1_1"/>
  <p:tag name="KSO_WM_UNIT_NOCLEAR" val="0"/>
  <p:tag name="KSO_WM_UNIT_PRESET_TEXT" val="SED DO EIUSMOD TEMPOR"/>
  <p:tag name="KSO_WM_UNIT_TEXT_FILL_FORE_SCHEMECOLOR_INDEX" val="14"/>
  <p:tag name="KSO_WM_UNIT_TEXT_FILL_TYPE" val="1"/>
  <p:tag name="KSO_WM_UNIT_TYPE" val="l_h_f"/>
  <p:tag name="KSO_WM_UNIT_USESOURCEFORMAT_APPLY" val="1"/>
  <p:tag name="KSO_WM_UNIT_VALUE" val="13"/>
</p:tagLst>
</file>

<file path=ppt/tags/tag14.xml><?xml version="1.0" encoding="utf-8"?>
<p:tagLst xmlns:p="http://schemas.openxmlformats.org/presentationml/2006/main">
  <p:tag name="KSO_WM_BEAUTIFY_FLAG" val="#wm#"/>
  <p:tag name="KSO_WM_DIAGRAM_GROUP_CODE" val="l1-1"/>
  <p:tag name="KSO_WM_TAG_VERSION" val="1.0"/>
  <p:tag name="KSO_WM_TEMPLATE_CATEGORY" val="custom"/>
  <p:tag name="KSO_WM_TEMPLATE_INDEX" val="20184571"/>
  <p:tag name="KSO_WM_UNIT_COMPATIBLE" val="0"/>
  <p:tag name="KSO_WM_UNIT_DIAGRAM_ISNUMVISUAL" val="0"/>
  <p:tag name="KSO_WM_UNIT_DIAGRAM_ISREFERUNIT" val="0"/>
  <p:tag name="KSO_WM_UNIT_FILL_FORE_SCHEMECOLOR_INDEX" val="5"/>
  <p:tag name="KSO_WM_UNIT_FILL_TYPE" val="1"/>
  <p:tag name="KSO_WM_UNIT_HIGHLIGHT" val="0"/>
  <p:tag name="KSO_WM_UNIT_ID" val="custom20184571_8*a*1"/>
  <p:tag name="KSO_WM_UNIT_INDEX" val="1"/>
  <p:tag name="KSO_WM_UNIT_ISCONTENTSTITLE" val="1"/>
  <p:tag name="KSO_WM_UNIT_LAYERLEVEL" val="1"/>
  <p:tag name="KSO_WM_UNIT_NOCLEAR" val="0"/>
  <p:tag name="KSO_WM_UNIT_PRESET_TEXT" val="CONTENT"/>
  <p:tag name="KSO_WM_UNIT_TEXT_FILL_FORE_SCHEMECOLOR_INDEX" val="14"/>
  <p:tag name="KSO_WM_UNIT_TEXT_FILL_TYPE" val="1"/>
  <p:tag name="KSO_WM_UNIT_TYPE" val="a"/>
  <p:tag name="KSO_WM_UNIT_USESOURCEFORMAT_APPLY" val="1"/>
  <p:tag name="KSO_WM_UNIT_VALUE" val="9"/>
</p:tagLst>
</file>

<file path=ppt/tags/tag15.xml><?xml version="1.0" encoding="utf-8"?>
<p:tagLst xmlns:p="http://schemas.openxmlformats.org/presentationml/2006/main">
  <p:tag name="KSO_WM_BEAUTIFY_FLAG" val="#wm#"/>
  <p:tag name="KSO_WM_DIAGRAM_GROUP_CODE" val="l1-1"/>
  <p:tag name="KSO_WM_TAG_VERSION" val="1.0"/>
  <p:tag name="KSO_WM_TEMPLATE_CATEGORY" val="custom"/>
  <p:tag name="KSO_WM_TEMPLATE_INDEX" val="20184571"/>
  <p:tag name="KSO_WM_UNIT_COMPATIBLE" val="0"/>
  <p:tag name="KSO_WM_UNIT_DIAGRAM_ISNUMVISUAL" val="0"/>
  <p:tag name="KSO_WM_UNIT_DIAGRAM_ISREFERUNIT" val="0"/>
  <p:tag name="KSO_WM_UNIT_FILL_FORE_SCHEMECOLOR_INDEX" val="5"/>
  <p:tag name="KSO_WM_UNIT_FILL_TYPE" val="1"/>
  <p:tag name="KSO_WM_UNIT_HIGHLIGHT" val="0"/>
  <p:tag name="KSO_WM_UNIT_ID" val="custom20184571_8*l_h_f*1_3_1"/>
  <p:tag name="KSO_WM_UNIT_INDEX" val="1_3_1"/>
  <p:tag name="KSO_WM_UNIT_LAYERLEVEL" val="1_1_1"/>
  <p:tag name="KSO_WM_UNIT_NOCLEAR" val="0"/>
  <p:tag name="KSO_WM_UNIT_PRESET_TEXT" val="SED DO EIUSMOD TEMPOR"/>
  <p:tag name="KSO_WM_UNIT_TEXT_FILL_FORE_SCHEMECOLOR_INDEX" val="14"/>
  <p:tag name="KSO_WM_UNIT_TEXT_FILL_TYPE" val="1"/>
  <p:tag name="KSO_WM_UNIT_TYPE" val="l_h_f"/>
  <p:tag name="KSO_WM_UNIT_USESOURCEFORMAT_APPLY" val="1"/>
  <p:tag name="KSO_WM_UNIT_VALUE" val="13"/>
</p:tagLst>
</file>

<file path=ppt/tags/tag16.xml><?xml version="1.0" encoding="utf-8"?>
<p:tagLst xmlns:p="http://schemas.openxmlformats.org/presentationml/2006/main">
  <p:tag name="KSO_WM_BEAUTIFY_FLAG" val="#wm#"/>
  <p:tag name="KSO_WM_DIAGRAM_GROUP_CODE" val="l1-1"/>
  <p:tag name="KSO_WM_TAG_VERSION" val="1.0"/>
  <p:tag name="KSO_WM_TEMPLATE_CATEGORY" val="custom"/>
  <p:tag name="KSO_WM_TEMPLATE_INDEX" val="20184571"/>
  <p:tag name="KSO_WM_UNIT_COMPATIBLE" val="0"/>
  <p:tag name="KSO_WM_UNIT_DIAGRAM_ISNUMVISUAL" val="0"/>
  <p:tag name="KSO_WM_UNIT_DIAGRAM_ISREFERUNIT" val="0"/>
  <p:tag name="KSO_WM_UNIT_FILL_FORE_SCHEMECOLOR_INDEX" val="5"/>
  <p:tag name="KSO_WM_UNIT_FILL_TYPE" val="1"/>
  <p:tag name="KSO_WM_UNIT_HIGHLIGHT" val="0"/>
  <p:tag name="KSO_WM_UNIT_ID" val="custom20184571_8*l_h_f*1_2_1"/>
  <p:tag name="KSO_WM_UNIT_INDEX" val="1_2_1"/>
  <p:tag name="KSO_WM_UNIT_LAYERLEVEL" val="1_1_1"/>
  <p:tag name="KSO_WM_UNIT_NOCLEAR" val="0"/>
  <p:tag name="KSO_WM_UNIT_PRESET_TEXT" val="SED DO EIUSMOD TEMPOR"/>
  <p:tag name="KSO_WM_UNIT_TEXT_FILL_FORE_SCHEMECOLOR_INDEX" val="14"/>
  <p:tag name="KSO_WM_UNIT_TEXT_FILL_TYPE" val="1"/>
  <p:tag name="KSO_WM_UNIT_TYPE" val="l_h_f"/>
  <p:tag name="KSO_WM_UNIT_USESOURCEFORMAT_APPLY" val="1"/>
  <p:tag name="KSO_WM_UNIT_VALUE" val="13"/>
</p:tagLst>
</file>

<file path=ppt/tags/tag17.xml><?xml version="1.0" encoding="utf-8"?>
<p:tagLst xmlns:p="http://schemas.openxmlformats.org/presentationml/2006/main">
  <p:tag name="KSO_WM_BEAUTIFY_FLAG" val="#wm#"/>
  <p:tag name="KSO_WM_DIAGRAM_GROUP_CODE" val="l1-1"/>
  <p:tag name="KSO_WM_TAG_VERSION" val="1.0"/>
  <p:tag name="KSO_WM_TEMPLATE_CATEGORY" val="custom"/>
  <p:tag name="KSO_WM_TEMPLATE_INDEX" val="20184571"/>
  <p:tag name="KSO_WM_UNIT_COMPATIBLE" val="0"/>
  <p:tag name="KSO_WM_UNIT_DIAGRAM_ISNUMVISUAL" val="0"/>
  <p:tag name="KSO_WM_UNIT_DIAGRAM_ISREFERUNIT" val="0"/>
  <p:tag name="KSO_WM_UNIT_FILL_FORE_SCHEMECOLOR_INDEX" val="5"/>
  <p:tag name="KSO_WM_UNIT_FILL_TYPE" val="1"/>
  <p:tag name="KSO_WM_UNIT_HIGHLIGHT" val="0"/>
  <p:tag name="KSO_WM_UNIT_ID" val="custom20184571_8*l_h_f*1_1_1"/>
  <p:tag name="KSO_WM_UNIT_INDEX" val="1_1_1"/>
  <p:tag name="KSO_WM_UNIT_LAYERLEVEL" val="1_1_1"/>
  <p:tag name="KSO_WM_UNIT_NOCLEAR" val="0"/>
  <p:tag name="KSO_WM_UNIT_PRESET_TEXT" val="SED DO EIUSMOD TEMPOR"/>
  <p:tag name="KSO_WM_UNIT_TEXT_FILL_FORE_SCHEMECOLOR_INDEX" val="14"/>
  <p:tag name="KSO_WM_UNIT_TEXT_FILL_TYPE" val="1"/>
  <p:tag name="KSO_WM_UNIT_TYPE" val="l_h_f"/>
  <p:tag name="KSO_WM_UNIT_USESOURCEFORMAT_APPLY" val="1"/>
  <p:tag name="KSO_WM_UNIT_VALUE" val="13"/>
</p:tagLst>
</file>

<file path=ppt/tags/tag18.xml><?xml version="1.0" encoding="utf-8"?>
<p:tagLst xmlns:p="http://schemas.openxmlformats.org/presentationml/2006/main">
  <p:tag name="KSO_WM_BEAUTIFY_FLAG" val="#wm#"/>
  <p:tag name="KSO_WM_DIAGRAM_GROUP_CODE" val="l1-1"/>
  <p:tag name="KSO_WM_SLIDE_DIAGTYPE" val="l"/>
  <p:tag name="KSO_WM_SLIDE_ID" val="custom20184571_8"/>
  <p:tag name="KSO_WM_SLIDE_INDEX" val="8"/>
  <p:tag name="KSO_WM_SLIDE_ITEM_CNT" val="3"/>
  <p:tag name="KSO_WM_SLIDE_LAYOUT" val="a_l"/>
  <p:tag name="KSO_WM_SLIDE_LAYOUT_CNT" val="1_1"/>
  <p:tag name="KSO_WM_SLIDE_POSITION" val="246*127"/>
  <p:tag name="KSO_WM_SLIDE_SIZE" val="422*285"/>
  <p:tag name="KSO_WM_SLIDE_SUBTYPE" val="diag"/>
  <p:tag name="KSO_WM_SLIDE_TYPE" val="contents"/>
  <p:tag name="KSO_WM_TAG_VERSION" val="1.0"/>
  <p:tag name="KSO_WM_TEMPLATE_CATEGORY" val="custom"/>
  <p:tag name="KSO_WM_TEMPLATE_INDEX" val="20184571"/>
  <p:tag name="KSO_WM_TEMPLATE_SUBCATEGORY" val="0"/>
</p:tagLst>
</file>

<file path=ppt/tags/tag19.xml><?xml version="1.0" encoding="utf-8"?>
<p:tagLst xmlns:p="http://schemas.openxmlformats.org/presentationml/2006/main">
  <p:tag name="KSO_WM_BEAUTIFY_FLAG" val="#wm#"/>
  <p:tag name="KSO_WM_DECORATE_SHAPE_ID" val="9"/>
  <p:tag name="KSO_WM_TAG_VERSION" val="1.0"/>
  <p:tag name="KSO_WM_TEMPLATE_CATEGORY" val="custom"/>
  <p:tag name="KSO_WM_TEMPLATE_INDEX" val="160398"/>
  <p:tag name="KSO_WM_UNIT_CLEAR" val="1"/>
  <p:tag name="KSO_WM_UNIT_COMPATIBLE" val="0"/>
  <p:tag name="KSO_WM_UNIT_HIGHLIGHT" val="0"/>
  <p:tag name="KSO_WM_UNIT_ID" val="custom160398_28*a*1"/>
  <p:tag name="KSO_WM_UNIT_INDEX" val="1"/>
  <p:tag name="KSO_WM_UNIT_ISCONTENTSTITLE" val="0"/>
  <p:tag name="KSO_WM_UNIT_LAYERLEVEL" val="1"/>
  <p:tag name="KSO_WM_UNIT_PRESET_TEXT" val="THANKS"/>
  <p:tag name="KSO_WM_UNIT_TYPE" val="a"/>
  <p:tag name="KSO_WM_UNIT_VALUE" val="16"/>
</p:tagLst>
</file>

<file path=ppt/tags/tag20.xml><?xml version="1.0" encoding="utf-8"?>
<p:tagLst xmlns:p="http://schemas.openxmlformats.org/presentationml/2006/main">
  <p:tag name="KSO_WM_BEAUTIFY_FLAG" val="#wm#"/>
  <p:tag name="KSO_WM_DECORATE_TAGETSHAPES_IDS" val="2"/>
  <p:tag name="KSO_WM_TAG_VERSION" val="1.0"/>
  <p:tag name="KSO_WM_TEMPLATE_CATEGORY" val="mixed"/>
  <p:tag name="KSO_WM_TEMPLATE_INDEX" val="20201588"/>
  <p:tag name="KSO_WM_UNIT_COMPATIBLE" val="0"/>
  <p:tag name="KSO_WM_UNIT_DIAGRAM_ISNUMVISUAL" val="0"/>
  <p:tag name="KSO_WM_UNIT_DIAGRAM_ISREFERUNIT" val="0"/>
  <p:tag name="KSO_WM_UNIT_HIGHLIGHT" val="0"/>
  <p:tag name="KSO_WM_UNIT_ID" val="mixed20201588_1*h_i*1_1"/>
  <p:tag name="KSO_WM_UNIT_INDEX" val="1_1"/>
  <p:tag name="KSO_WM_UNIT_LAYERLEVEL" val="1_1"/>
  <p:tag name="KSO_WM_UNIT_SUBTYPE" val="f"/>
  <p:tag name="KSO_WM_UNIT_TYPE" val="h_i"/>
  <p:tag name="PA" val="v5.2.5"/>
</p:tagLst>
</file>

<file path=ppt/tags/tag21.xml><?xml version="1.0" encoding="utf-8"?>
<p:tagLst xmlns:p="http://schemas.openxmlformats.org/presentationml/2006/main">
  <p:tag name="KSO_WM_BEAUTIFY_FLAG" val="#wm#"/>
  <p:tag name="KSO_WM_SLIDE_ANIMATION_ID" val="3127893"/>
  <p:tag name="KSO_WM_SLIDE_ANIMATION_TYPE" val="0_8_1_1"/>
  <p:tag name="KSO_WM_SLIDE_ID" val="custom160398_28"/>
  <p:tag name="KSO_WM_SLIDE_INDEX" val="28"/>
  <p:tag name="KSO_WM_SLIDE_ITEM_CNT" val="1"/>
  <p:tag name="KSO_WM_SLIDE_LAYOUT" val="a"/>
  <p:tag name="KSO_WM_SLIDE_LAYOUT_CNT" val="1"/>
  <p:tag name="KSO_WM_SLIDE_TYPE" val="endPage"/>
  <p:tag name="KSO_WM_TAG_VERSION" val="1.0"/>
  <p:tag name="KSO_WM_TEMPLATE_CATEGORY" val="custom"/>
  <p:tag name="KSO_WM_TEMPLATE_INDEX" val="160398"/>
</p:tagLst>
</file>

<file path=ppt/tags/tag22.xml><?xml version="1.0" encoding="utf-8"?>
<p:tagLst xmlns:p="http://schemas.openxmlformats.org/presentationml/2006/main">
  <p:tag name="KSO_WM_BEAUTIFY_FLAG" val="#wm#"/>
  <p:tag name="KSO_WM_TAG_VERSION" val="1.0"/>
  <p:tag name="KSO_WM_TEMPLATE_CATEGORY" val="diagram"/>
  <p:tag name="KSO_WM_TEMPLATE_INDEX" val="20198157"/>
  <p:tag name="KSO_WM_UNIT_ADJUSTLAYOUT_ID" val="258"/>
  <p:tag name="KSO_WM_UNIT_COMPATIBLE" val="0"/>
  <p:tag name="KSO_WM_UNIT_DIAGRAM_ISNUMVISUAL" val="0"/>
  <p:tag name="KSO_WM_UNIT_DIAGRAM_ISREFERUNIT" val="0"/>
  <p:tag name="KSO_WM_UNIT_HIGHLIGHT" val="0"/>
  <p:tag name="KSO_WM_UNIT_ID" val="diagram20198157_1*i*1"/>
  <p:tag name="KSO_WM_UNIT_INDEX" val="1"/>
  <p:tag name="KSO_WM_UNIT_LAYERLEVEL" val="1"/>
  <p:tag name="KSO_WM_UNIT_TYPE" val="i"/>
</p:tagLst>
</file>

<file path=ppt/tags/tag23.xml><?xml version="1.0" encoding="utf-8"?>
<p:tagLst xmlns:p="http://schemas.openxmlformats.org/presentationml/2006/main">
  <p:tag name="KSO_WM_BEAUTIFY_FLAG" val="#wm#"/>
  <p:tag name="KSO_WM_TAG_VERSION" val="1.0"/>
  <p:tag name="KSO_WM_TEMPLATE_CATEGORY" val="diagram"/>
  <p:tag name="KSO_WM_TEMPLATE_INDEX" val="20198157"/>
  <p:tag name="KSO_WM_UNIT_ADJUSTLAYOUT_ID" val="621"/>
  <p:tag name="KSO_WM_UNIT_COMPATIBLE" val="0"/>
  <p:tag name="KSO_WM_UNIT_DIAGRAM_ISNUMVISUAL" val="0"/>
  <p:tag name="KSO_WM_UNIT_DIAGRAM_ISREFERUNIT" val="0"/>
  <p:tag name="KSO_WM_UNIT_HIGHLIGHT" val="0"/>
  <p:tag name="KSO_WM_UNIT_ID" val="diagram20198157_1*i*2"/>
  <p:tag name="KSO_WM_UNIT_INDEX" val="2"/>
  <p:tag name="KSO_WM_UNIT_LAYERLEVEL" val="1"/>
  <p:tag name="KSO_WM_UNIT_TYPE" val="i"/>
</p:tagLst>
</file>

<file path=ppt/tags/tag24.xml><?xml version="1.0" encoding="utf-8"?>
<p:tagLst xmlns:p="http://schemas.openxmlformats.org/presentationml/2006/main">
  <p:tag name="KSO_WM_BEAUTIFY_FLAG" val="#wm#"/>
  <p:tag name="KSO_WM_TAG_VERSION" val="1.0"/>
  <p:tag name="KSO_WM_TEMPLATE_CATEGORY" val="diagram"/>
  <p:tag name="KSO_WM_TEMPLATE_INDEX" val="20198157"/>
  <p:tag name="KSO_WM_UNIT_ADJUSTLAYOUT_ID" val="622"/>
  <p:tag name="KSO_WM_UNIT_COMPATIBLE" val="0"/>
  <p:tag name="KSO_WM_UNIT_DIAGRAM_ISNUMVISUAL" val="0"/>
  <p:tag name="KSO_WM_UNIT_DIAGRAM_ISREFERUNIT" val="0"/>
  <p:tag name="KSO_WM_UNIT_HIGHLIGHT" val="0"/>
  <p:tag name="KSO_WM_UNIT_ID" val="diagram20198157_1*i*3"/>
  <p:tag name="KSO_WM_UNIT_INDEX" val="3"/>
  <p:tag name="KSO_WM_UNIT_LAYERLEVEL" val="1"/>
  <p:tag name="KSO_WM_UNIT_TYPE" val="i"/>
</p:tagLst>
</file>

<file path=ppt/tags/tag25.xml><?xml version="1.0" encoding="utf-8"?>
<p:tagLst xmlns:p="http://schemas.openxmlformats.org/presentationml/2006/main">
  <p:tag name="KSO_WM_BEAUTIFY_FLAG" val="#wm#"/>
  <p:tag name="KSO_WM_TAG_VERSION" val="1.0"/>
  <p:tag name="KSO_WM_TEMPLATE_CATEGORY" val="diagram"/>
  <p:tag name="KSO_WM_TEMPLATE_INDEX" val="20198157"/>
  <p:tag name="KSO_WM_UNIT_ADJUSTLAYOUT_ID" val="623"/>
  <p:tag name="KSO_WM_UNIT_COMPATIBLE" val="0"/>
  <p:tag name="KSO_WM_UNIT_DIAGRAM_ISNUMVISUAL" val="0"/>
  <p:tag name="KSO_WM_UNIT_DIAGRAM_ISREFERUNIT" val="0"/>
  <p:tag name="KSO_WM_UNIT_HIGHLIGHT" val="0"/>
  <p:tag name="KSO_WM_UNIT_ID" val="diagram20198157_1*i*4"/>
  <p:tag name="KSO_WM_UNIT_INDEX" val="4"/>
  <p:tag name="KSO_WM_UNIT_LAYERLEVEL" val="1"/>
  <p:tag name="KSO_WM_UNIT_TYPE" val="i"/>
</p:tagLst>
</file>

<file path=ppt/tags/tag26.xml><?xml version="1.0" encoding="utf-8"?>
<p:tagLst xmlns:p="http://schemas.openxmlformats.org/presentationml/2006/main">
  <p:tag name="KSO_WM_BEAUTIFY_FLAG" val="#wm#"/>
  <p:tag name="KSO_WM_TAG_VERSION" val="1.0"/>
  <p:tag name="KSO_WM_TEMPLATE_CATEGORY" val="diagram"/>
  <p:tag name="KSO_WM_TEMPLATE_INDEX" val="20198157"/>
  <p:tag name="KSO_WM_UNIT_ADJUSTLAYOUT_ID" val="611"/>
  <p:tag name="KSO_WM_UNIT_COMPATIBLE" val="0"/>
  <p:tag name="KSO_WM_UNIT_DIAGRAM_ISNUMVISUAL" val="0"/>
  <p:tag name="KSO_WM_UNIT_DIAGRAM_ISREFERUNIT" val="0"/>
  <p:tag name="KSO_WM_UNIT_HIGHLIGHT" val="0"/>
  <p:tag name="KSO_WM_UNIT_ID" val="diagram20198157_1*i*5"/>
  <p:tag name="KSO_WM_UNIT_INDEX" val="5"/>
  <p:tag name="KSO_WM_UNIT_LAYERLEVEL" val="1"/>
  <p:tag name="KSO_WM_UNIT_TYPE" val="i"/>
</p:tagLst>
</file>

<file path=ppt/tags/tag27.xml><?xml version="1.0" encoding="utf-8"?>
<p:tagLst xmlns:p="http://schemas.openxmlformats.org/presentationml/2006/main">
  <p:tag name="KSO_WM_BEAUTIFY_FLAG" val="#wm#"/>
  <p:tag name="KSO_WM_TAG_VERSION" val="1.0"/>
  <p:tag name="KSO_WM_TEMPLATE_CATEGORY" val="diagram"/>
  <p:tag name="KSO_WM_TEMPLATE_INDEX" val="20198157"/>
  <p:tag name="KSO_WM_UNIT_ADJUSTLAYOUT_ID" val="612"/>
  <p:tag name="KSO_WM_UNIT_COMPATIBLE" val="0"/>
  <p:tag name="KSO_WM_UNIT_DIAGRAM_ISNUMVISUAL" val="0"/>
  <p:tag name="KSO_WM_UNIT_DIAGRAM_ISREFERUNIT" val="0"/>
  <p:tag name="KSO_WM_UNIT_HIGHLIGHT" val="0"/>
  <p:tag name="KSO_WM_UNIT_ID" val="diagram20198157_1*i*6"/>
  <p:tag name="KSO_WM_UNIT_INDEX" val="6"/>
  <p:tag name="KSO_WM_UNIT_LAYERLEVEL" val="1"/>
  <p:tag name="KSO_WM_UNIT_TYPE" val="i"/>
</p:tagLst>
</file>

<file path=ppt/tags/tag28.xml><?xml version="1.0" encoding="utf-8"?>
<p:tagLst xmlns:p="http://schemas.openxmlformats.org/presentationml/2006/main">
  <p:tag name="KSO_WM_BEAUTIFY_FLAG" val="#wm#"/>
  <p:tag name="KSO_WM_TAG_VERSION" val="1.0"/>
  <p:tag name="KSO_WM_TEMPLATE_CATEGORY" val="diagram"/>
  <p:tag name="KSO_WM_TEMPLATE_INDEX" val="20198157"/>
  <p:tag name="KSO_WM_UNIT_ADJUSTLAYOUT_ID" val="613"/>
  <p:tag name="KSO_WM_UNIT_COMPATIBLE" val="0"/>
  <p:tag name="KSO_WM_UNIT_DIAGRAM_ISNUMVISUAL" val="0"/>
  <p:tag name="KSO_WM_UNIT_DIAGRAM_ISREFERUNIT" val="0"/>
  <p:tag name="KSO_WM_UNIT_HIGHLIGHT" val="0"/>
  <p:tag name="KSO_WM_UNIT_ID" val="diagram20198157_1*i*7"/>
  <p:tag name="KSO_WM_UNIT_INDEX" val="7"/>
  <p:tag name="KSO_WM_UNIT_LAYERLEVEL" val="1"/>
  <p:tag name="KSO_WM_UNIT_TYPE" val="i"/>
</p:tagLst>
</file>

<file path=ppt/tags/tag29.xml><?xml version="1.0" encoding="utf-8"?>
<p:tagLst xmlns:p="http://schemas.openxmlformats.org/presentationml/2006/main">
  <p:tag name="KSO_WM_BEAUTIFY_FLAG" val="#wm#"/>
  <p:tag name="KSO_WM_TAG_VERSION" val="1.0"/>
  <p:tag name="KSO_WM_TEMPLATE_CATEGORY" val="diagram"/>
  <p:tag name="KSO_WM_TEMPLATE_INDEX" val="20198157"/>
  <p:tag name="KSO_WM_UNIT_ADJUSTLAYOUT_ID" val="614"/>
  <p:tag name="KSO_WM_UNIT_COMPATIBLE" val="0"/>
  <p:tag name="KSO_WM_UNIT_DIAGRAM_ISNUMVISUAL" val="0"/>
  <p:tag name="KSO_WM_UNIT_DIAGRAM_ISREFERUNIT" val="0"/>
  <p:tag name="KSO_WM_UNIT_HIGHLIGHT" val="0"/>
  <p:tag name="KSO_WM_UNIT_ID" val="diagram20198157_1*i*8"/>
  <p:tag name="KSO_WM_UNIT_INDEX" val="8"/>
  <p:tag name="KSO_WM_UNIT_LAYERLEVEL" val="1"/>
  <p:tag name="KSO_WM_UNIT_TYPE" val="i"/>
</p:tagLst>
</file>

<file path=ppt/tags/tag30.xml><?xml version="1.0" encoding="utf-8"?>
<p:tagLst xmlns:p="http://schemas.openxmlformats.org/presentationml/2006/main">
  <p:tag name="KSO_WM_BEAUTIFY_FLAG" val="#wm#"/>
  <p:tag name="KSO_WM_TAG_VERSION" val="1.0"/>
  <p:tag name="KSO_WM_TEMPLATE_CATEGORY" val="diagram"/>
  <p:tag name="KSO_WM_TEMPLATE_INDEX" val="20198157"/>
  <p:tag name="KSO_WM_UNIT_ADJUSTLAYOUT_ID" val="615"/>
  <p:tag name="KSO_WM_UNIT_COMPATIBLE" val="0"/>
  <p:tag name="KSO_WM_UNIT_DIAGRAM_ISNUMVISUAL" val="0"/>
  <p:tag name="KSO_WM_UNIT_DIAGRAM_ISREFERUNIT" val="0"/>
  <p:tag name="KSO_WM_UNIT_HIGHLIGHT" val="0"/>
  <p:tag name="KSO_WM_UNIT_ID" val="diagram20198157_1*i*9"/>
  <p:tag name="KSO_WM_UNIT_INDEX" val="9"/>
  <p:tag name="KSO_WM_UNIT_LAYERLEVEL" val="1"/>
  <p:tag name="KSO_WM_UNIT_TYPE" val="i"/>
</p:tagLst>
</file>

<file path=ppt/tags/tag31.xml><?xml version="1.0" encoding="utf-8"?>
<p:tagLst xmlns:p="http://schemas.openxmlformats.org/presentationml/2006/main">
  <p:tag name="KSO_WM_BEAUTIFY_FLAG" val="#wm#"/>
  <p:tag name="KSO_WM_TAG_VERSION" val="1.0"/>
  <p:tag name="KSO_WM_TEMPLATE_CATEGORY" val="diagram"/>
  <p:tag name="KSO_WM_TEMPLATE_INDEX" val="20198157"/>
  <p:tag name="KSO_WM_UNIT_ADJUSTLAYOUT_ID" val="616"/>
  <p:tag name="KSO_WM_UNIT_COMPATIBLE" val="0"/>
  <p:tag name="KSO_WM_UNIT_DIAGRAM_ISNUMVISUAL" val="0"/>
  <p:tag name="KSO_WM_UNIT_DIAGRAM_ISREFERUNIT" val="0"/>
  <p:tag name="KSO_WM_UNIT_HIGHLIGHT" val="0"/>
  <p:tag name="KSO_WM_UNIT_ID" val="diagram20198157_1*i*10"/>
  <p:tag name="KSO_WM_UNIT_INDEX" val="10"/>
  <p:tag name="KSO_WM_UNIT_LAYERLEVEL" val="1"/>
  <p:tag name="KSO_WM_UNIT_TYPE" val="i"/>
</p:tagLst>
</file>

<file path=ppt/tags/tag32.xml><?xml version="1.0" encoding="utf-8"?>
<p:tagLst xmlns:p="http://schemas.openxmlformats.org/presentationml/2006/main">
  <p:tag name="KSO_WM_BEAUTIFY_FLAG" val="#wm#"/>
  <p:tag name="KSO_WM_TAG_VERSION" val="1.0"/>
  <p:tag name="KSO_WM_TEMPLATE_CATEGORY" val="diagram"/>
  <p:tag name="KSO_WM_TEMPLATE_INDEX" val="20198157"/>
  <p:tag name="KSO_WM_UNIT_ADJUSTLAYOUT_ID" val="617"/>
  <p:tag name="KSO_WM_UNIT_COMPATIBLE" val="0"/>
  <p:tag name="KSO_WM_UNIT_DIAGRAM_ISNUMVISUAL" val="0"/>
  <p:tag name="KSO_WM_UNIT_DIAGRAM_ISREFERUNIT" val="0"/>
  <p:tag name="KSO_WM_UNIT_HIGHLIGHT" val="0"/>
  <p:tag name="KSO_WM_UNIT_ID" val="diagram20198157_1*i*11"/>
  <p:tag name="KSO_WM_UNIT_INDEX" val="11"/>
  <p:tag name="KSO_WM_UNIT_LAYERLEVEL" val="1"/>
  <p:tag name="KSO_WM_UNIT_TYPE" val="i"/>
</p:tagLst>
</file>

<file path=ppt/tags/tag33.xml><?xml version="1.0" encoding="utf-8"?>
<p:tagLst xmlns:p="http://schemas.openxmlformats.org/presentationml/2006/main">
  <p:tag name="KSO_WM_BEAUTIFY_FLAG" val="#wm#"/>
  <p:tag name="KSO_WM_TAG_VERSION" val="1.0"/>
  <p:tag name="KSO_WM_TEMPLATE_CATEGORY" val="diagram"/>
  <p:tag name="KSO_WM_TEMPLATE_INDEX" val="20198157"/>
  <p:tag name="KSO_WM_UNIT_ADJUSTLAYOUT_ID" val="618"/>
  <p:tag name="KSO_WM_UNIT_COMPATIBLE" val="0"/>
  <p:tag name="KSO_WM_UNIT_DIAGRAM_ISNUMVISUAL" val="0"/>
  <p:tag name="KSO_WM_UNIT_DIAGRAM_ISREFERUNIT" val="0"/>
  <p:tag name="KSO_WM_UNIT_HIGHLIGHT" val="0"/>
  <p:tag name="KSO_WM_UNIT_ID" val="diagram20198157_1*i*12"/>
  <p:tag name="KSO_WM_UNIT_INDEX" val="12"/>
  <p:tag name="KSO_WM_UNIT_LAYERLEVEL" val="1"/>
  <p:tag name="KSO_WM_UNIT_TYPE" val="i"/>
</p:tagLst>
</file>

<file path=ppt/tags/tag34.xml><?xml version="1.0" encoding="utf-8"?>
<p:tagLst xmlns:p="http://schemas.openxmlformats.org/presentationml/2006/main">
  <p:tag name="KSO_WM_BEAUTIFY_FLAG" val="#wm#"/>
  <p:tag name="KSO_WM_TAG_VERSION" val="1.0"/>
  <p:tag name="KSO_WM_TEMPLATE_CATEGORY" val="diagram"/>
  <p:tag name="KSO_WM_TEMPLATE_INDEX" val="20198157"/>
  <p:tag name="KSO_WM_UNIT_ADJUSTLAYOUT_ID" val="619"/>
  <p:tag name="KSO_WM_UNIT_COMPATIBLE" val="0"/>
  <p:tag name="KSO_WM_UNIT_DIAGRAM_ISNUMVISUAL" val="0"/>
  <p:tag name="KSO_WM_UNIT_DIAGRAM_ISREFERUNIT" val="0"/>
  <p:tag name="KSO_WM_UNIT_HIGHLIGHT" val="0"/>
  <p:tag name="KSO_WM_UNIT_ID" val="diagram20198157_1*i*13"/>
  <p:tag name="KSO_WM_UNIT_INDEX" val="13"/>
  <p:tag name="KSO_WM_UNIT_LAYERLEVEL" val="1"/>
  <p:tag name="KSO_WM_UNIT_TYPE" val="i"/>
</p:tagLst>
</file>

<file path=ppt/tags/tag35.xml><?xml version="1.0" encoding="utf-8"?>
<p:tagLst xmlns:p="http://schemas.openxmlformats.org/presentationml/2006/main">
  <p:tag name="KSO_WM_BEAUTIFY_FLAG" val="#wm#"/>
  <p:tag name="KSO_WM_TAG_VERSION" val="1.0"/>
  <p:tag name="KSO_WM_TEMPLATE_CATEGORY" val="diagram"/>
  <p:tag name="KSO_WM_TEMPLATE_INDEX" val="20198157"/>
  <p:tag name="KSO_WM_UNIT_ADJUSTLAYOUT_ID" val="620"/>
  <p:tag name="KSO_WM_UNIT_COMPATIBLE" val="0"/>
  <p:tag name="KSO_WM_UNIT_DIAGRAM_ISNUMVISUAL" val="0"/>
  <p:tag name="KSO_WM_UNIT_DIAGRAM_ISREFERUNIT" val="0"/>
  <p:tag name="KSO_WM_UNIT_HIGHLIGHT" val="0"/>
  <p:tag name="KSO_WM_UNIT_ID" val="diagram20198157_1*i*14"/>
  <p:tag name="KSO_WM_UNIT_INDEX" val="14"/>
  <p:tag name="KSO_WM_UNIT_LAYERLEVEL" val="1"/>
  <p:tag name="KSO_WM_UNIT_TYPE" val="i"/>
</p:tagLst>
</file>

<file path=ppt/tags/tag36.xml><?xml version="1.0" encoding="utf-8"?>
<p:tagLst xmlns:p="http://schemas.openxmlformats.org/presentationml/2006/main">
  <p:tag name="KSO_WM_BEAUTIFY_FLAG" val="#wm#"/>
  <p:tag name="KSO_WM_TAG_VERSION" val="1.0"/>
  <p:tag name="KSO_WM_TEMPLATE_CATEGORY" val="diagram"/>
  <p:tag name="KSO_WM_TEMPLATE_INDEX" val="20198157"/>
  <p:tag name="KSO_WM_UNIT_ADJUSTLAYOUT_ID" val="601"/>
  <p:tag name="KSO_WM_UNIT_COMPATIBLE" val="0"/>
  <p:tag name="KSO_WM_UNIT_DIAGRAM_ISNUMVISUAL" val="0"/>
  <p:tag name="KSO_WM_UNIT_DIAGRAM_ISREFERUNIT" val="0"/>
  <p:tag name="KSO_WM_UNIT_HIGHLIGHT" val="0"/>
  <p:tag name="KSO_WM_UNIT_ID" val="diagram20198157_1*i*15"/>
  <p:tag name="KSO_WM_UNIT_INDEX" val="15"/>
  <p:tag name="KSO_WM_UNIT_LAYERLEVEL" val="1"/>
  <p:tag name="KSO_WM_UNIT_TYPE" val="i"/>
</p:tagLst>
</file>

<file path=ppt/tags/tag37.xml><?xml version="1.0" encoding="utf-8"?>
<p:tagLst xmlns:p="http://schemas.openxmlformats.org/presentationml/2006/main">
  <p:tag name="KSO_WM_BEAUTIFY_FLAG" val="#wm#"/>
  <p:tag name="KSO_WM_TAG_VERSION" val="1.0"/>
  <p:tag name="KSO_WM_TEMPLATE_CATEGORY" val="diagram"/>
  <p:tag name="KSO_WM_TEMPLATE_INDEX" val="20198157"/>
  <p:tag name="KSO_WM_UNIT_ADJUSTLAYOUT_ID" val="602"/>
  <p:tag name="KSO_WM_UNIT_COMPATIBLE" val="0"/>
  <p:tag name="KSO_WM_UNIT_DIAGRAM_ISNUMVISUAL" val="0"/>
  <p:tag name="KSO_WM_UNIT_DIAGRAM_ISREFERUNIT" val="0"/>
  <p:tag name="KSO_WM_UNIT_HIGHLIGHT" val="0"/>
  <p:tag name="KSO_WM_UNIT_ID" val="diagram20198157_1*i*16"/>
  <p:tag name="KSO_WM_UNIT_INDEX" val="16"/>
  <p:tag name="KSO_WM_UNIT_LAYERLEVEL" val="1"/>
  <p:tag name="KSO_WM_UNIT_TYPE" val="i"/>
</p:tagLst>
</file>

<file path=ppt/tags/tag38.xml><?xml version="1.0" encoding="utf-8"?>
<p:tagLst xmlns:p="http://schemas.openxmlformats.org/presentationml/2006/main">
  <p:tag name="KSO_WM_BEAUTIFY_FLAG" val="#wm#"/>
  <p:tag name="KSO_WM_TAG_VERSION" val="1.0"/>
  <p:tag name="KSO_WM_TEMPLATE_CATEGORY" val="diagram"/>
  <p:tag name="KSO_WM_TEMPLATE_INDEX" val="20198157"/>
  <p:tag name="KSO_WM_UNIT_ADJUSTLAYOUT_ID" val="603"/>
  <p:tag name="KSO_WM_UNIT_COMPATIBLE" val="0"/>
  <p:tag name="KSO_WM_UNIT_DIAGRAM_ISNUMVISUAL" val="0"/>
  <p:tag name="KSO_WM_UNIT_DIAGRAM_ISREFERUNIT" val="0"/>
  <p:tag name="KSO_WM_UNIT_HIGHLIGHT" val="0"/>
  <p:tag name="KSO_WM_UNIT_ID" val="diagram20198157_1*i*17"/>
  <p:tag name="KSO_WM_UNIT_INDEX" val="17"/>
  <p:tag name="KSO_WM_UNIT_LAYERLEVEL" val="1"/>
  <p:tag name="KSO_WM_UNIT_TYPE" val="i"/>
</p:tagLst>
</file>

<file path=ppt/tags/tag39.xml><?xml version="1.0" encoding="utf-8"?>
<p:tagLst xmlns:p="http://schemas.openxmlformats.org/presentationml/2006/main">
  <p:tag name="KSO_WM_BEAUTIFY_FLAG" val="#wm#"/>
  <p:tag name="KSO_WM_TAG_VERSION" val="1.0"/>
  <p:tag name="KSO_WM_TEMPLATE_CATEGORY" val="diagram"/>
  <p:tag name="KSO_WM_TEMPLATE_INDEX" val="20198157"/>
  <p:tag name="KSO_WM_UNIT_ADJUSTLAYOUT_ID" val="604"/>
  <p:tag name="KSO_WM_UNIT_COMPATIBLE" val="0"/>
  <p:tag name="KSO_WM_UNIT_DIAGRAM_ISNUMVISUAL" val="0"/>
  <p:tag name="KSO_WM_UNIT_DIAGRAM_ISREFERUNIT" val="0"/>
  <p:tag name="KSO_WM_UNIT_HIGHLIGHT" val="0"/>
  <p:tag name="KSO_WM_UNIT_ID" val="diagram20198157_1*i*18"/>
  <p:tag name="KSO_WM_UNIT_INDEX" val="18"/>
  <p:tag name="KSO_WM_UNIT_LAYERLEVEL" val="1"/>
  <p:tag name="KSO_WM_UNIT_TYPE" val="i"/>
</p:tagLst>
</file>

<file path=ppt/tags/tag40.xml><?xml version="1.0" encoding="utf-8"?>
<p:tagLst xmlns:p="http://schemas.openxmlformats.org/presentationml/2006/main">
  <p:tag name="KSO_WM_BEAUTIFY_FLAG" val="#wm#"/>
  <p:tag name="KSO_WM_TAG_VERSION" val="1.0"/>
  <p:tag name="KSO_WM_TEMPLATE_CATEGORY" val="diagram"/>
  <p:tag name="KSO_WM_TEMPLATE_INDEX" val="20198157"/>
  <p:tag name="KSO_WM_UNIT_ADJUSTLAYOUT_ID" val="605"/>
  <p:tag name="KSO_WM_UNIT_COMPATIBLE" val="0"/>
  <p:tag name="KSO_WM_UNIT_DIAGRAM_ISNUMVISUAL" val="0"/>
  <p:tag name="KSO_WM_UNIT_DIAGRAM_ISREFERUNIT" val="0"/>
  <p:tag name="KSO_WM_UNIT_HIGHLIGHT" val="0"/>
  <p:tag name="KSO_WM_UNIT_ID" val="diagram20198157_1*i*19"/>
  <p:tag name="KSO_WM_UNIT_INDEX" val="19"/>
  <p:tag name="KSO_WM_UNIT_LAYERLEVEL" val="1"/>
  <p:tag name="KSO_WM_UNIT_TYPE" val="i"/>
</p:tagLst>
</file>

<file path=ppt/tags/tag41.xml><?xml version="1.0" encoding="utf-8"?>
<p:tagLst xmlns:p="http://schemas.openxmlformats.org/presentationml/2006/main">
  <p:tag name="KSO_WM_BEAUTIFY_FLAG" val="#wm#"/>
  <p:tag name="KSO_WM_TAG_VERSION" val="1.0"/>
  <p:tag name="KSO_WM_TEMPLATE_CATEGORY" val="diagram"/>
  <p:tag name="KSO_WM_TEMPLATE_INDEX" val="20198157"/>
  <p:tag name="KSO_WM_UNIT_ADJUSTLAYOUT_ID" val="606"/>
  <p:tag name="KSO_WM_UNIT_COMPATIBLE" val="0"/>
  <p:tag name="KSO_WM_UNIT_DIAGRAM_ISNUMVISUAL" val="0"/>
  <p:tag name="KSO_WM_UNIT_DIAGRAM_ISREFERUNIT" val="0"/>
  <p:tag name="KSO_WM_UNIT_HIGHLIGHT" val="0"/>
  <p:tag name="KSO_WM_UNIT_ID" val="diagram20198157_1*i*20"/>
  <p:tag name="KSO_WM_UNIT_INDEX" val="20"/>
  <p:tag name="KSO_WM_UNIT_LAYERLEVEL" val="1"/>
  <p:tag name="KSO_WM_UNIT_TYPE" val="i"/>
</p:tagLst>
</file>

<file path=ppt/tags/tag42.xml><?xml version="1.0" encoding="utf-8"?>
<p:tagLst xmlns:p="http://schemas.openxmlformats.org/presentationml/2006/main">
  <p:tag name="KSO_WM_BEAUTIFY_FLAG" val="#wm#"/>
  <p:tag name="KSO_WM_TAG_VERSION" val="1.0"/>
  <p:tag name="KSO_WM_TEMPLATE_CATEGORY" val="diagram"/>
  <p:tag name="KSO_WM_TEMPLATE_INDEX" val="20198157"/>
  <p:tag name="KSO_WM_UNIT_ADJUSTLAYOUT_ID" val="607"/>
  <p:tag name="KSO_WM_UNIT_COMPATIBLE" val="0"/>
  <p:tag name="KSO_WM_UNIT_DIAGRAM_ISNUMVISUAL" val="0"/>
  <p:tag name="KSO_WM_UNIT_DIAGRAM_ISREFERUNIT" val="0"/>
  <p:tag name="KSO_WM_UNIT_HIGHLIGHT" val="0"/>
  <p:tag name="KSO_WM_UNIT_ID" val="diagram20198157_1*i*21"/>
  <p:tag name="KSO_WM_UNIT_INDEX" val="21"/>
  <p:tag name="KSO_WM_UNIT_LAYERLEVEL" val="1"/>
  <p:tag name="KSO_WM_UNIT_TYPE" val="i"/>
</p:tagLst>
</file>

<file path=ppt/tags/tag43.xml><?xml version="1.0" encoding="utf-8"?>
<p:tagLst xmlns:p="http://schemas.openxmlformats.org/presentationml/2006/main">
  <p:tag name="KSO_WM_BEAUTIFY_FLAG" val="#wm#"/>
  <p:tag name="KSO_WM_TAG_VERSION" val="1.0"/>
  <p:tag name="KSO_WM_TEMPLATE_CATEGORY" val="diagram"/>
  <p:tag name="KSO_WM_TEMPLATE_INDEX" val="20198157"/>
  <p:tag name="KSO_WM_UNIT_ADJUSTLAYOUT_ID" val="608"/>
  <p:tag name="KSO_WM_UNIT_COMPATIBLE" val="0"/>
  <p:tag name="KSO_WM_UNIT_DIAGRAM_ISNUMVISUAL" val="0"/>
  <p:tag name="KSO_WM_UNIT_DIAGRAM_ISREFERUNIT" val="0"/>
  <p:tag name="KSO_WM_UNIT_HIGHLIGHT" val="0"/>
  <p:tag name="KSO_WM_UNIT_ID" val="diagram20198157_1*i*22"/>
  <p:tag name="KSO_WM_UNIT_INDEX" val="22"/>
  <p:tag name="KSO_WM_UNIT_LAYERLEVEL" val="1"/>
  <p:tag name="KSO_WM_UNIT_TYPE" val="i"/>
</p:tagLst>
</file>

<file path=ppt/tags/tag44.xml><?xml version="1.0" encoding="utf-8"?>
<p:tagLst xmlns:p="http://schemas.openxmlformats.org/presentationml/2006/main">
  <p:tag name="KSO_WM_BEAUTIFY_FLAG" val="#wm#"/>
  <p:tag name="KSO_WM_TAG_VERSION" val="1.0"/>
  <p:tag name="KSO_WM_TEMPLATE_CATEGORY" val="diagram"/>
  <p:tag name="KSO_WM_TEMPLATE_INDEX" val="20198157"/>
  <p:tag name="KSO_WM_UNIT_ADJUSTLAYOUT_ID" val="609"/>
  <p:tag name="KSO_WM_UNIT_COMPATIBLE" val="0"/>
  <p:tag name="KSO_WM_UNIT_DIAGRAM_ISNUMVISUAL" val="0"/>
  <p:tag name="KSO_WM_UNIT_DIAGRAM_ISREFERUNIT" val="0"/>
  <p:tag name="KSO_WM_UNIT_HIGHLIGHT" val="0"/>
  <p:tag name="KSO_WM_UNIT_ID" val="diagram20198157_1*i*23"/>
  <p:tag name="KSO_WM_UNIT_INDEX" val="23"/>
  <p:tag name="KSO_WM_UNIT_LAYERLEVEL" val="1"/>
  <p:tag name="KSO_WM_UNIT_TYPE" val="i"/>
</p:tagLst>
</file>

<file path=ppt/tags/tag45.xml><?xml version="1.0" encoding="utf-8"?>
<p:tagLst xmlns:p="http://schemas.openxmlformats.org/presentationml/2006/main">
  <p:tag name="KSO_WM_BEAUTIFY_FLAG" val="#wm#"/>
  <p:tag name="KSO_WM_TAG_VERSION" val="1.0"/>
  <p:tag name="KSO_WM_TEMPLATE_CATEGORY" val="diagram"/>
  <p:tag name="KSO_WM_TEMPLATE_INDEX" val="20198157"/>
  <p:tag name="KSO_WM_UNIT_ADJUSTLAYOUT_ID" val="610"/>
  <p:tag name="KSO_WM_UNIT_COMPATIBLE" val="0"/>
  <p:tag name="KSO_WM_UNIT_DIAGRAM_ISNUMVISUAL" val="0"/>
  <p:tag name="KSO_WM_UNIT_DIAGRAM_ISREFERUNIT" val="0"/>
  <p:tag name="KSO_WM_UNIT_HIGHLIGHT" val="0"/>
  <p:tag name="KSO_WM_UNIT_ID" val="diagram20198157_1*i*24"/>
  <p:tag name="KSO_WM_UNIT_INDEX" val="24"/>
  <p:tag name="KSO_WM_UNIT_LAYERLEVEL" val="1"/>
  <p:tag name="KSO_WM_UNIT_TYPE" val="i"/>
</p:tagLst>
</file>

<file path=ppt/tags/tag46.xml><?xml version="1.0" encoding="utf-8"?>
<p:tagLst xmlns:p="http://schemas.openxmlformats.org/presentationml/2006/main">
  <p:tag name="KSO_WM_BEAUTIFY_FLAG" val="#wm#"/>
  <p:tag name="KSO_WM_TAG_VERSION" val="1.0"/>
  <p:tag name="KSO_WM_TEMPLATE_CATEGORY" val="diagram"/>
  <p:tag name="KSO_WM_TEMPLATE_INDEX" val="20198157"/>
  <p:tag name="KSO_WM_UNIT_ADJUSTLAYOUT_ID" val="591"/>
  <p:tag name="KSO_WM_UNIT_COMPATIBLE" val="0"/>
  <p:tag name="KSO_WM_UNIT_DIAGRAM_ISNUMVISUAL" val="0"/>
  <p:tag name="KSO_WM_UNIT_DIAGRAM_ISREFERUNIT" val="0"/>
  <p:tag name="KSO_WM_UNIT_HIGHLIGHT" val="0"/>
  <p:tag name="KSO_WM_UNIT_ID" val="diagram20198157_1*i*25"/>
  <p:tag name="KSO_WM_UNIT_INDEX" val="25"/>
  <p:tag name="KSO_WM_UNIT_LAYERLEVEL" val="1"/>
  <p:tag name="KSO_WM_UNIT_TYPE" val="i"/>
</p:tagLst>
</file>

<file path=ppt/tags/tag47.xml><?xml version="1.0" encoding="utf-8"?>
<p:tagLst xmlns:p="http://schemas.openxmlformats.org/presentationml/2006/main">
  <p:tag name="KSO_WM_BEAUTIFY_FLAG" val="#wm#"/>
  <p:tag name="KSO_WM_TAG_VERSION" val="1.0"/>
  <p:tag name="KSO_WM_TEMPLATE_CATEGORY" val="diagram"/>
  <p:tag name="KSO_WM_TEMPLATE_INDEX" val="20198157"/>
  <p:tag name="KSO_WM_UNIT_ADJUSTLAYOUT_ID" val="592"/>
  <p:tag name="KSO_WM_UNIT_COMPATIBLE" val="0"/>
  <p:tag name="KSO_WM_UNIT_DIAGRAM_ISNUMVISUAL" val="0"/>
  <p:tag name="KSO_WM_UNIT_DIAGRAM_ISREFERUNIT" val="0"/>
  <p:tag name="KSO_WM_UNIT_HIGHLIGHT" val="0"/>
  <p:tag name="KSO_WM_UNIT_ID" val="diagram20198157_1*i*26"/>
  <p:tag name="KSO_WM_UNIT_INDEX" val="26"/>
  <p:tag name="KSO_WM_UNIT_LAYERLEVEL" val="1"/>
  <p:tag name="KSO_WM_UNIT_TYPE" val="i"/>
</p:tagLst>
</file>

<file path=ppt/tags/tag48.xml><?xml version="1.0" encoding="utf-8"?>
<p:tagLst xmlns:p="http://schemas.openxmlformats.org/presentationml/2006/main">
  <p:tag name="KSO_WM_BEAUTIFY_FLAG" val="#wm#"/>
  <p:tag name="KSO_WM_TAG_VERSION" val="1.0"/>
  <p:tag name="KSO_WM_TEMPLATE_CATEGORY" val="diagram"/>
  <p:tag name="KSO_WM_TEMPLATE_INDEX" val="20198157"/>
  <p:tag name="KSO_WM_UNIT_ADJUSTLAYOUT_ID" val="593"/>
  <p:tag name="KSO_WM_UNIT_COMPATIBLE" val="0"/>
  <p:tag name="KSO_WM_UNIT_DIAGRAM_ISNUMVISUAL" val="0"/>
  <p:tag name="KSO_WM_UNIT_DIAGRAM_ISREFERUNIT" val="0"/>
  <p:tag name="KSO_WM_UNIT_HIGHLIGHT" val="0"/>
  <p:tag name="KSO_WM_UNIT_ID" val="diagram20198157_1*i*27"/>
  <p:tag name="KSO_WM_UNIT_INDEX" val="27"/>
  <p:tag name="KSO_WM_UNIT_LAYERLEVEL" val="1"/>
  <p:tag name="KSO_WM_UNIT_TYPE" val="i"/>
</p:tagLst>
</file>

<file path=ppt/tags/tag49.xml><?xml version="1.0" encoding="utf-8"?>
<p:tagLst xmlns:p="http://schemas.openxmlformats.org/presentationml/2006/main">
  <p:tag name="KSO_WM_BEAUTIFY_FLAG" val="#wm#"/>
  <p:tag name="KSO_WM_TAG_VERSION" val="1.0"/>
  <p:tag name="KSO_WM_TEMPLATE_CATEGORY" val="diagram"/>
  <p:tag name="KSO_WM_TEMPLATE_INDEX" val="20198157"/>
  <p:tag name="KSO_WM_UNIT_ADJUSTLAYOUT_ID" val="594"/>
  <p:tag name="KSO_WM_UNIT_COMPATIBLE" val="0"/>
  <p:tag name="KSO_WM_UNIT_DIAGRAM_ISNUMVISUAL" val="0"/>
  <p:tag name="KSO_WM_UNIT_DIAGRAM_ISREFERUNIT" val="0"/>
  <p:tag name="KSO_WM_UNIT_HIGHLIGHT" val="0"/>
  <p:tag name="KSO_WM_UNIT_ID" val="diagram20198157_1*i*28"/>
  <p:tag name="KSO_WM_UNIT_INDEX" val="28"/>
  <p:tag name="KSO_WM_UNIT_LAYERLEVEL" val="1"/>
  <p:tag name="KSO_WM_UNIT_TYPE" val="i"/>
</p:tagLst>
</file>

<file path=ppt/tags/tag50.xml><?xml version="1.0" encoding="utf-8"?>
<p:tagLst xmlns:p="http://schemas.openxmlformats.org/presentationml/2006/main">
  <p:tag name="KSO_WM_BEAUTIFY_FLAG" val="#wm#"/>
  <p:tag name="KSO_WM_TAG_VERSION" val="1.0"/>
  <p:tag name="KSO_WM_TEMPLATE_CATEGORY" val="diagram"/>
  <p:tag name="KSO_WM_TEMPLATE_INDEX" val="20198157"/>
  <p:tag name="KSO_WM_UNIT_ADJUSTLAYOUT_ID" val="595"/>
  <p:tag name="KSO_WM_UNIT_COMPATIBLE" val="0"/>
  <p:tag name="KSO_WM_UNIT_DIAGRAM_ISNUMVISUAL" val="0"/>
  <p:tag name="KSO_WM_UNIT_DIAGRAM_ISREFERUNIT" val="0"/>
  <p:tag name="KSO_WM_UNIT_HIGHLIGHT" val="0"/>
  <p:tag name="KSO_WM_UNIT_ID" val="diagram20198157_1*i*29"/>
  <p:tag name="KSO_WM_UNIT_INDEX" val="29"/>
  <p:tag name="KSO_WM_UNIT_LAYERLEVEL" val="1"/>
  <p:tag name="KSO_WM_UNIT_TYPE" val="i"/>
</p:tagLst>
</file>

<file path=ppt/tags/tag51.xml><?xml version="1.0" encoding="utf-8"?>
<p:tagLst xmlns:p="http://schemas.openxmlformats.org/presentationml/2006/main">
  <p:tag name="KSO_WM_BEAUTIFY_FLAG" val="#wm#"/>
  <p:tag name="KSO_WM_TAG_VERSION" val="1.0"/>
  <p:tag name="KSO_WM_TEMPLATE_CATEGORY" val="diagram"/>
  <p:tag name="KSO_WM_TEMPLATE_INDEX" val="20198157"/>
  <p:tag name="KSO_WM_UNIT_ADJUSTLAYOUT_ID" val="596"/>
  <p:tag name="KSO_WM_UNIT_COMPATIBLE" val="0"/>
  <p:tag name="KSO_WM_UNIT_DIAGRAM_ISNUMVISUAL" val="0"/>
  <p:tag name="KSO_WM_UNIT_DIAGRAM_ISREFERUNIT" val="0"/>
  <p:tag name="KSO_WM_UNIT_HIGHLIGHT" val="0"/>
  <p:tag name="KSO_WM_UNIT_ID" val="diagram20198157_1*i*30"/>
  <p:tag name="KSO_WM_UNIT_INDEX" val="30"/>
  <p:tag name="KSO_WM_UNIT_LAYERLEVEL" val="1"/>
  <p:tag name="KSO_WM_UNIT_TYPE" val="i"/>
</p:tagLst>
</file>

<file path=ppt/tags/tag52.xml><?xml version="1.0" encoding="utf-8"?>
<p:tagLst xmlns:p="http://schemas.openxmlformats.org/presentationml/2006/main">
  <p:tag name="KSO_WM_BEAUTIFY_FLAG" val="#wm#"/>
  <p:tag name="KSO_WM_TAG_VERSION" val="1.0"/>
  <p:tag name="KSO_WM_TEMPLATE_CATEGORY" val="diagram"/>
  <p:tag name="KSO_WM_TEMPLATE_INDEX" val="20198157"/>
  <p:tag name="KSO_WM_UNIT_ADJUSTLAYOUT_ID" val="597"/>
  <p:tag name="KSO_WM_UNIT_COMPATIBLE" val="0"/>
  <p:tag name="KSO_WM_UNIT_DIAGRAM_ISNUMVISUAL" val="0"/>
  <p:tag name="KSO_WM_UNIT_DIAGRAM_ISREFERUNIT" val="0"/>
  <p:tag name="KSO_WM_UNIT_HIGHLIGHT" val="0"/>
  <p:tag name="KSO_WM_UNIT_ID" val="diagram20198157_1*i*31"/>
  <p:tag name="KSO_WM_UNIT_INDEX" val="31"/>
  <p:tag name="KSO_WM_UNIT_LAYERLEVEL" val="1"/>
  <p:tag name="KSO_WM_UNIT_TYPE" val="i"/>
</p:tagLst>
</file>

<file path=ppt/tags/tag53.xml><?xml version="1.0" encoding="utf-8"?>
<p:tagLst xmlns:p="http://schemas.openxmlformats.org/presentationml/2006/main">
  <p:tag name="KSO_WM_BEAUTIFY_FLAG" val="#wm#"/>
  <p:tag name="KSO_WM_TAG_VERSION" val="1.0"/>
  <p:tag name="KSO_WM_TEMPLATE_CATEGORY" val="diagram"/>
  <p:tag name="KSO_WM_TEMPLATE_INDEX" val="20198157"/>
  <p:tag name="KSO_WM_UNIT_ADJUSTLAYOUT_ID" val="598"/>
  <p:tag name="KSO_WM_UNIT_COMPATIBLE" val="0"/>
  <p:tag name="KSO_WM_UNIT_DIAGRAM_ISNUMVISUAL" val="0"/>
  <p:tag name="KSO_WM_UNIT_DIAGRAM_ISREFERUNIT" val="0"/>
  <p:tag name="KSO_WM_UNIT_HIGHLIGHT" val="0"/>
  <p:tag name="KSO_WM_UNIT_ID" val="diagram20198157_1*i*32"/>
  <p:tag name="KSO_WM_UNIT_INDEX" val="32"/>
  <p:tag name="KSO_WM_UNIT_LAYERLEVEL" val="1"/>
  <p:tag name="KSO_WM_UNIT_TYPE" val="i"/>
</p:tagLst>
</file>

<file path=ppt/tags/tag54.xml><?xml version="1.0" encoding="utf-8"?>
<p:tagLst xmlns:p="http://schemas.openxmlformats.org/presentationml/2006/main">
  <p:tag name="KSO_WM_BEAUTIFY_FLAG" val="#wm#"/>
  <p:tag name="KSO_WM_TAG_VERSION" val="1.0"/>
  <p:tag name="KSO_WM_TEMPLATE_CATEGORY" val="diagram"/>
  <p:tag name="KSO_WM_TEMPLATE_INDEX" val="20198157"/>
  <p:tag name="KSO_WM_UNIT_ADJUSTLAYOUT_ID" val="599"/>
  <p:tag name="KSO_WM_UNIT_COMPATIBLE" val="0"/>
  <p:tag name="KSO_WM_UNIT_DIAGRAM_ISNUMVISUAL" val="0"/>
  <p:tag name="KSO_WM_UNIT_DIAGRAM_ISREFERUNIT" val="0"/>
  <p:tag name="KSO_WM_UNIT_HIGHLIGHT" val="0"/>
  <p:tag name="KSO_WM_UNIT_ID" val="diagram20198157_1*i*33"/>
  <p:tag name="KSO_WM_UNIT_INDEX" val="33"/>
  <p:tag name="KSO_WM_UNIT_LAYERLEVEL" val="1"/>
  <p:tag name="KSO_WM_UNIT_TYPE" val="i"/>
</p:tagLst>
</file>

<file path=ppt/tags/tag55.xml><?xml version="1.0" encoding="utf-8"?>
<p:tagLst xmlns:p="http://schemas.openxmlformats.org/presentationml/2006/main">
  <p:tag name="KSO_WM_BEAUTIFY_FLAG" val="#wm#"/>
  <p:tag name="KSO_WM_TAG_VERSION" val="1.0"/>
  <p:tag name="KSO_WM_TEMPLATE_CATEGORY" val="diagram"/>
  <p:tag name="KSO_WM_TEMPLATE_INDEX" val="20198157"/>
  <p:tag name="KSO_WM_UNIT_ADJUSTLAYOUT_ID" val="600"/>
  <p:tag name="KSO_WM_UNIT_COMPATIBLE" val="0"/>
  <p:tag name="KSO_WM_UNIT_DIAGRAM_ISNUMVISUAL" val="0"/>
  <p:tag name="KSO_WM_UNIT_DIAGRAM_ISREFERUNIT" val="0"/>
  <p:tag name="KSO_WM_UNIT_HIGHLIGHT" val="0"/>
  <p:tag name="KSO_WM_UNIT_ID" val="diagram20198157_1*i*34"/>
  <p:tag name="KSO_WM_UNIT_INDEX" val="34"/>
  <p:tag name="KSO_WM_UNIT_LAYERLEVEL" val="1"/>
  <p:tag name="KSO_WM_UNIT_TYPE" val="i"/>
</p:tagLst>
</file>

<file path=ppt/tags/tag56.xml><?xml version="1.0" encoding="utf-8"?>
<p:tagLst xmlns:p="http://schemas.openxmlformats.org/presentationml/2006/main">
  <p:tag name="KSO_WM_BEAUTIFY_FLAG" val="#wm#"/>
  <p:tag name="KSO_WM_TAG_VERSION" val="1.0"/>
  <p:tag name="KSO_WM_TEMPLATE_CATEGORY" val="diagram"/>
  <p:tag name="KSO_WM_TEMPLATE_INDEX" val="20198157"/>
  <p:tag name="KSO_WM_UNIT_ADJUSTLAYOUT_ID" val="581"/>
  <p:tag name="KSO_WM_UNIT_COMPATIBLE" val="0"/>
  <p:tag name="KSO_WM_UNIT_DIAGRAM_ISNUMVISUAL" val="0"/>
  <p:tag name="KSO_WM_UNIT_DIAGRAM_ISREFERUNIT" val="0"/>
  <p:tag name="KSO_WM_UNIT_HIGHLIGHT" val="0"/>
  <p:tag name="KSO_WM_UNIT_ID" val="diagram20198157_1*i*35"/>
  <p:tag name="KSO_WM_UNIT_INDEX" val="35"/>
  <p:tag name="KSO_WM_UNIT_LAYERLEVEL" val="1"/>
  <p:tag name="KSO_WM_UNIT_TYPE" val="i"/>
</p:tagLst>
</file>

<file path=ppt/tags/tag57.xml><?xml version="1.0" encoding="utf-8"?>
<p:tagLst xmlns:p="http://schemas.openxmlformats.org/presentationml/2006/main">
  <p:tag name="KSO_WM_BEAUTIFY_FLAG" val="#wm#"/>
  <p:tag name="KSO_WM_TAG_VERSION" val="1.0"/>
  <p:tag name="KSO_WM_TEMPLATE_CATEGORY" val="diagram"/>
  <p:tag name="KSO_WM_TEMPLATE_INDEX" val="20198157"/>
  <p:tag name="KSO_WM_UNIT_ADJUSTLAYOUT_ID" val="582"/>
  <p:tag name="KSO_WM_UNIT_COMPATIBLE" val="0"/>
  <p:tag name="KSO_WM_UNIT_DIAGRAM_ISNUMVISUAL" val="0"/>
  <p:tag name="KSO_WM_UNIT_DIAGRAM_ISREFERUNIT" val="0"/>
  <p:tag name="KSO_WM_UNIT_HIGHLIGHT" val="0"/>
  <p:tag name="KSO_WM_UNIT_ID" val="diagram20198157_1*i*36"/>
  <p:tag name="KSO_WM_UNIT_INDEX" val="36"/>
  <p:tag name="KSO_WM_UNIT_LAYERLEVEL" val="1"/>
  <p:tag name="KSO_WM_UNIT_TYPE" val="i"/>
</p:tagLst>
</file>

<file path=ppt/tags/tag58.xml><?xml version="1.0" encoding="utf-8"?>
<p:tagLst xmlns:p="http://schemas.openxmlformats.org/presentationml/2006/main">
  <p:tag name="KSO_WM_BEAUTIFY_FLAG" val="#wm#"/>
  <p:tag name="KSO_WM_TAG_VERSION" val="1.0"/>
  <p:tag name="KSO_WM_TEMPLATE_CATEGORY" val="diagram"/>
  <p:tag name="KSO_WM_TEMPLATE_INDEX" val="20198157"/>
  <p:tag name="KSO_WM_UNIT_ADJUSTLAYOUT_ID" val="583"/>
  <p:tag name="KSO_WM_UNIT_COMPATIBLE" val="0"/>
  <p:tag name="KSO_WM_UNIT_DIAGRAM_ISNUMVISUAL" val="0"/>
  <p:tag name="KSO_WM_UNIT_DIAGRAM_ISREFERUNIT" val="0"/>
  <p:tag name="KSO_WM_UNIT_HIGHLIGHT" val="0"/>
  <p:tag name="KSO_WM_UNIT_ID" val="diagram20198157_1*i*37"/>
  <p:tag name="KSO_WM_UNIT_INDEX" val="37"/>
  <p:tag name="KSO_WM_UNIT_LAYERLEVEL" val="1"/>
  <p:tag name="KSO_WM_UNIT_TYPE" val="i"/>
</p:tagLst>
</file>

<file path=ppt/tags/tag59.xml><?xml version="1.0" encoding="utf-8"?>
<p:tagLst xmlns:p="http://schemas.openxmlformats.org/presentationml/2006/main">
  <p:tag name="KSO_WM_BEAUTIFY_FLAG" val="#wm#"/>
  <p:tag name="KSO_WM_TAG_VERSION" val="1.0"/>
  <p:tag name="KSO_WM_TEMPLATE_CATEGORY" val="diagram"/>
  <p:tag name="KSO_WM_TEMPLATE_INDEX" val="20198157"/>
  <p:tag name="KSO_WM_UNIT_ADJUSTLAYOUT_ID" val="584"/>
  <p:tag name="KSO_WM_UNIT_COMPATIBLE" val="0"/>
  <p:tag name="KSO_WM_UNIT_DIAGRAM_ISNUMVISUAL" val="0"/>
  <p:tag name="KSO_WM_UNIT_DIAGRAM_ISREFERUNIT" val="0"/>
  <p:tag name="KSO_WM_UNIT_HIGHLIGHT" val="0"/>
  <p:tag name="KSO_WM_UNIT_ID" val="diagram20198157_1*i*38"/>
  <p:tag name="KSO_WM_UNIT_INDEX" val="38"/>
  <p:tag name="KSO_WM_UNIT_LAYERLEVEL" val="1"/>
  <p:tag name="KSO_WM_UNIT_TYPE" val="i"/>
</p:tagLst>
</file>

<file path=ppt/tags/tag60.xml><?xml version="1.0" encoding="utf-8"?>
<p:tagLst xmlns:p="http://schemas.openxmlformats.org/presentationml/2006/main">
  <p:tag name="KSO_WM_BEAUTIFY_FLAG" val="#wm#"/>
  <p:tag name="KSO_WM_TAG_VERSION" val="1.0"/>
  <p:tag name="KSO_WM_TEMPLATE_CATEGORY" val="diagram"/>
  <p:tag name="KSO_WM_TEMPLATE_INDEX" val="20198157"/>
  <p:tag name="KSO_WM_UNIT_ADJUSTLAYOUT_ID" val="585"/>
  <p:tag name="KSO_WM_UNIT_COMPATIBLE" val="0"/>
  <p:tag name="KSO_WM_UNIT_DIAGRAM_ISNUMVISUAL" val="0"/>
  <p:tag name="KSO_WM_UNIT_DIAGRAM_ISREFERUNIT" val="0"/>
  <p:tag name="KSO_WM_UNIT_HIGHLIGHT" val="0"/>
  <p:tag name="KSO_WM_UNIT_ID" val="diagram20198157_1*i*39"/>
  <p:tag name="KSO_WM_UNIT_INDEX" val="39"/>
  <p:tag name="KSO_WM_UNIT_LAYERLEVEL" val="1"/>
  <p:tag name="KSO_WM_UNIT_TYPE" val="i"/>
</p:tagLst>
</file>

<file path=ppt/tags/tag61.xml><?xml version="1.0" encoding="utf-8"?>
<p:tagLst xmlns:p="http://schemas.openxmlformats.org/presentationml/2006/main">
  <p:tag name="KSO_WM_BEAUTIFY_FLAG" val="#wm#"/>
  <p:tag name="KSO_WM_TAG_VERSION" val="1.0"/>
  <p:tag name="KSO_WM_TEMPLATE_CATEGORY" val="diagram"/>
  <p:tag name="KSO_WM_TEMPLATE_INDEX" val="20198157"/>
  <p:tag name="KSO_WM_UNIT_ADJUSTLAYOUT_ID" val="586"/>
  <p:tag name="KSO_WM_UNIT_COMPATIBLE" val="0"/>
  <p:tag name="KSO_WM_UNIT_DIAGRAM_ISNUMVISUAL" val="0"/>
  <p:tag name="KSO_WM_UNIT_DIAGRAM_ISREFERUNIT" val="0"/>
  <p:tag name="KSO_WM_UNIT_HIGHLIGHT" val="0"/>
  <p:tag name="KSO_WM_UNIT_ID" val="diagram20198157_1*i*40"/>
  <p:tag name="KSO_WM_UNIT_INDEX" val="40"/>
  <p:tag name="KSO_WM_UNIT_LAYERLEVEL" val="1"/>
  <p:tag name="KSO_WM_UNIT_TYPE" val="i"/>
</p:tagLst>
</file>

<file path=ppt/tags/tag62.xml><?xml version="1.0" encoding="utf-8"?>
<p:tagLst xmlns:p="http://schemas.openxmlformats.org/presentationml/2006/main">
  <p:tag name="KSO_WM_BEAUTIFY_FLAG" val="#wm#"/>
  <p:tag name="KSO_WM_TAG_VERSION" val="1.0"/>
  <p:tag name="KSO_WM_TEMPLATE_CATEGORY" val="diagram"/>
  <p:tag name="KSO_WM_TEMPLATE_INDEX" val="20198157"/>
  <p:tag name="KSO_WM_UNIT_ADJUSTLAYOUT_ID" val="587"/>
  <p:tag name="KSO_WM_UNIT_COMPATIBLE" val="0"/>
  <p:tag name="KSO_WM_UNIT_DIAGRAM_ISNUMVISUAL" val="0"/>
  <p:tag name="KSO_WM_UNIT_DIAGRAM_ISREFERUNIT" val="0"/>
  <p:tag name="KSO_WM_UNIT_HIGHLIGHT" val="0"/>
  <p:tag name="KSO_WM_UNIT_ID" val="diagram20198157_1*i*41"/>
  <p:tag name="KSO_WM_UNIT_INDEX" val="41"/>
  <p:tag name="KSO_WM_UNIT_LAYERLEVEL" val="1"/>
  <p:tag name="KSO_WM_UNIT_TYPE" val="i"/>
</p:tagLst>
</file>

<file path=ppt/tags/tag63.xml><?xml version="1.0" encoding="utf-8"?>
<p:tagLst xmlns:p="http://schemas.openxmlformats.org/presentationml/2006/main">
  <p:tag name="KSO_WM_BEAUTIFY_FLAG" val="#wm#"/>
  <p:tag name="KSO_WM_TAG_VERSION" val="1.0"/>
  <p:tag name="KSO_WM_TEMPLATE_CATEGORY" val="diagram"/>
  <p:tag name="KSO_WM_TEMPLATE_INDEX" val="20198157"/>
  <p:tag name="KSO_WM_UNIT_ADJUSTLAYOUT_ID" val="588"/>
  <p:tag name="KSO_WM_UNIT_COMPATIBLE" val="0"/>
  <p:tag name="KSO_WM_UNIT_DIAGRAM_ISNUMVISUAL" val="0"/>
  <p:tag name="KSO_WM_UNIT_DIAGRAM_ISREFERUNIT" val="0"/>
  <p:tag name="KSO_WM_UNIT_HIGHLIGHT" val="0"/>
  <p:tag name="KSO_WM_UNIT_ID" val="diagram20198157_1*i*42"/>
  <p:tag name="KSO_WM_UNIT_INDEX" val="42"/>
  <p:tag name="KSO_WM_UNIT_LAYERLEVEL" val="1"/>
  <p:tag name="KSO_WM_UNIT_TYPE" val="i"/>
</p:tagLst>
</file>

<file path=ppt/tags/tag64.xml><?xml version="1.0" encoding="utf-8"?>
<p:tagLst xmlns:p="http://schemas.openxmlformats.org/presentationml/2006/main">
  <p:tag name="KSO_WM_BEAUTIFY_FLAG" val="#wm#"/>
  <p:tag name="KSO_WM_TAG_VERSION" val="1.0"/>
  <p:tag name="KSO_WM_TEMPLATE_CATEGORY" val="diagram"/>
  <p:tag name="KSO_WM_TEMPLATE_INDEX" val="20198157"/>
  <p:tag name="KSO_WM_UNIT_ADJUSTLAYOUT_ID" val="589"/>
  <p:tag name="KSO_WM_UNIT_COMPATIBLE" val="0"/>
  <p:tag name="KSO_WM_UNIT_DIAGRAM_ISNUMVISUAL" val="0"/>
  <p:tag name="KSO_WM_UNIT_DIAGRAM_ISREFERUNIT" val="0"/>
  <p:tag name="KSO_WM_UNIT_HIGHLIGHT" val="0"/>
  <p:tag name="KSO_WM_UNIT_ID" val="diagram20198157_1*i*43"/>
  <p:tag name="KSO_WM_UNIT_INDEX" val="43"/>
  <p:tag name="KSO_WM_UNIT_LAYERLEVEL" val="1"/>
  <p:tag name="KSO_WM_UNIT_TYPE" val="i"/>
</p:tagLst>
</file>

<file path=ppt/tags/tag65.xml><?xml version="1.0" encoding="utf-8"?>
<p:tagLst xmlns:p="http://schemas.openxmlformats.org/presentationml/2006/main">
  <p:tag name="KSO_WM_BEAUTIFY_FLAG" val="#wm#"/>
  <p:tag name="KSO_WM_TAG_VERSION" val="1.0"/>
  <p:tag name="KSO_WM_TEMPLATE_CATEGORY" val="diagram"/>
  <p:tag name="KSO_WM_TEMPLATE_INDEX" val="20198157"/>
  <p:tag name="KSO_WM_UNIT_ADJUSTLAYOUT_ID" val="590"/>
  <p:tag name="KSO_WM_UNIT_COMPATIBLE" val="0"/>
  <p:tag name="KSO_WM_UNIT_DIAGRAM_ISNUMVISUAL" val="0"/>
  <p:tag name="KSO_WM_UNIT_DIAGRAM_ISREFERUNIT" val="0"/>
  <p:tag name="KSO_WM_UNIT_HIGHLIGHT" val="0"/>
  <p:tag name="KSO_WM_UNIT_ID" val="diagram20198157_1*i*44"/>
  <p:tag name="KSO_WM_UNIT_INDEX" val="44"/>
  <p:tag name="KSO_WM_UNIT_LAYERLEVEL" val="1"/>
  <p:tag name="KSO_WM_UNIT_TYPE" val="i"/>
</p:tagLst>
</file>

<file path=ppt/tags/tag66.xml><?xml version="1.0" encoding="utf-8"?>
<p:tagLst xmlns:p="http://schemas.openxmlformats.org/presentationml/2006/main">
  <p:tag name="KSO_WM_BEAUTIFY_FLAG" val="#wm#"/>
  <p:tag name="KSO_WM_TAG_VERSION" val="1.0"/>
  <p:tag name="KSO_WM_TEMPLATE_CATEGORY" val="diagram"/>
  <p:tag name="KSO_WM_TEMPLATE_INDEX" val="20198157"/>
  <p:tag name="KSO_WM_UNIT_ADJUSTLAYOUT_ID" val="571"/>
  <p:tag name="KSO_WM_UNIT_COMPATIBLE" val="0"/>
  <p:tag name="KSO_WM_UNIT_DIAGRAM_ISNUMVISUAL" val="0"/>
  <p:tag name="KSO_WM_UNIT_DIAGRAM_ISREFERUNIT" val="0"/>
  <p:tag name="KSO_WM_UNIT_HIGHLIGHT" val="0"/>
  <p:tag name="KSO_WM_UNIT_ID" val="diagram20198157_1*i*45"/>
  <p:tag name="KSO_WM_UNIT_INDEX" val="45"/>
  <p:tag name="KSO_WM_UNIT_LAYERLEVEL" val="1"/>
  <p:tag name="KSO_WM_UNIT_TYPE" val="i"/>
</p:tagLst>
</file>

<file path=ppt/tags/tag67.xml><?xml version="1.0" encoding="utf-8"?>
<p:tagLst xmlns:p="http://schemas.openxmlformats.org/presentationml/2006/main">
  <p:tag name="KSO_WM_BEAUTIFY_FLAG" val="#wm#"/>
  <p:tag name="KSO_WM_TAG_VERSION" val="1.0"/>
  <p:tag name="KSO_WM_TEMPLATE_CATEGORY" val="diagram"/>
  <p:tag name="KSO_WM_TEMPLATE_INDEX" val="20198157"/>
  <p:tag name="KSO_WM_UNIT_ADJUSTLAYOUT_ID" val="572"/>
  <p:tag name="KSO_WM_UNIT_COMPATIBLE" val="0"/>
  <p:tag name="KSO_WM_UNIT_DIAGRAM_ISNUMVISUAL" val="0"/>
  <p:tag name="KSO_WM_UNIT_DIAGRAM_ISREFERUNIT" val="0"/>
  <p:tag name="KSO_WM_UNIT_HIGHLIGHT" val="0"/>
  <p:tag name="KSO_WM_UNIT_ID" val="diagram20198157_1*i*46"/>
  <p:tag name="KSO_WM_UNIT_INDEX" val="46"/>
  <p:tag name="KSO_WM_UNIT_LAYERLEVEL" val="1"/>
  <p:tag name="KSO_WM_UNIT_TYPE" val="i"/>
</p:tagLst>
</file>

<file path=ppt/tags/tag68.xml><?xml version="1.0" encoding="utf-8"?>
<p:tagLst xmlns:p="http://schemas.openxmlformats.org/presentationml/2006/main">
  <p:tag name="KSO_WM_BEAUTIFY_FLAG" val="#wm#"/>
  <p:tag name="KSO_WM_TAG_VERSION" val="1.0"/>
  <p:tag name="KSO_WM_TEMPLATE_CATEGORY" val="diagram"/>
  <p:tag name="KSO_WM_TEMPLATE_INDEX" val="20198157"/>
  <p:tag name="KSO_WM_UNIT_ADJUSTLAYOUT_ID" val="573"/>
  <p:tag name="KSO_WM_UNIT_COMPATIBLE" val="0"/>
  <p:tag name="KSO_WM_UNIT_DIAGRAM_ISNUMVISUAL" val="0"/>
  <p:tag name="KSO_WM_UNIT_DIAGRAM_ISREFERUNIT" val="0"/>
  <p:tag name="KSO_WM_UNIT_HIGHLIGHT" val="0"/>
  <p:tag name="KSO_WM_UNIT_ID" val="diagram20198157_1*i*47"/>
  <p:tag name="KSO_WM_UNIT_INDEX" val="47"/>
  <p:tag name="KSO_WM_UNIT_LAYERLEVEL" val="1"/>
  <p:tag name="KSO_WM_UNIT_TYPE" val="i"/>
</p:tagLst>
</file>

<file path=ppt/tags/tag69.xml><?xml version="1.0" encoding="utf-8"?>
<p:tagLst xmlns:p="http://schemas.openxmlformats.org/presentationml/2006/main">
  <p:tag name="KSO_WM_BEAUTIFY_FLAG" val="#wm#"/>
  <p:tag name="KSO_WM_TAG_VERSION" val="1.0"/>
  <p:tag name="KSO_WM_TEMPLATE_CATEGORY" val="diagram"/>
  <p:tag name="KSO_WM_TEMPLATE_INDEX" val="20198157"/>
  <p:tag name="KSO_WM_UNIT_ADJUSTLAYOUT_ID" val="574"/>
  <p:tag name="KSO_WM_UNIT_COMPATIBLE" val="0"/>
  <p:tag name="KSO_WM_UNIT_DIAGRAM_ISNUMVISUAL" val="0"/>
  <p:tag name="KSO_WM_UNIT_DIAGRAM_ISREFERUNIT" val="0"/>
  <p:tag name="KSO_WM_UNIT_HIGHLIGHT" val="0"/>
  <p:tag name="KSO_WM_UNIT_ID" val="diagram20198157_1*i*48"/>
  <p:tag name="KSO_WM_UNIT_INDEX" val="48"/>
  <p:tag name="KSO_WM_UNIT_LAYERLEVEL" val="1"/>
  <p:tag name="KSO_WM_UNIT_TYPE" val="i"/>
</p:tagLst>
</file>

<file path=ppt/tags/tag70.xml><?xml version="1.0" encoding="utf-8"?>
<p:tagLst xmlns:p="http://schemas.openxmlformats.org/presentationml/2006/main">
  <p:tag name="KSO_WM_BEAUTIFY_FLAG" val="#wm#"/>
  <p:tag name="KSO_WM_TAG_VERSION" val="1.0"/>
  <p:tag name="KSO_WM_TEMPLATE_CATEGORY" val="diagram"/>
  <p:tag name="KSO_WM_TEMPLATE_INDEX" val="20198157"/>
  <p:tag name="KSO_WM_UNIT_ADJUSTLAYOUT_ID" val="575"/>
  <p:tag name="KSO_WM_UNIT_COMPATIBLE" val="0"/>
  <p:tag name="KSO_WM_UNIT_DIAGRAM_ISNUMVISUAL" val="0"/>
  <p:tag name="KSO_WM_UNIT_DIAGRAM_ISREFERUNIT" val="0"/>
  <p:tag name="KSO_WM_UNIT_HIGHLIGHT" val="0"/>
  <p:tag name="KSO_WM_UNIT_ID" val="diagram20198157_1*i*49"/>
  <p:tag name="KSO_WM_UNIT_INDEX" val="49"/>
  <p:tag name="KSO_WM_UNIT_LAYERLEVEL" val="1"/>
  <p:tag name="KSO_WM_UNIT_TYPE" val="i"/>
</p:tagLst>
</file>

<file path=ppt/tags/tag71.xml><?xml version="1.0" encoding="utf-8"?>
<p:tagLst xmlns:p="http://schemas.openxmlformats.org/presentationml/2006/main">
  <p:tag name="KSO_WM_BEAUTIFY_FLAG" val="#wm#"/>
  <p:tag name="KSO_WM_TAG_VERSION" val="1.0"/>
  <p:tag name="KSO_WM_TEMPLATE_CATEGORY" val="diagram"/>
  <p:tag name="KSO_WM_TEMPLATE_INDEX" val="20198157"/>
  <p:tag name="KSO_WM_UNIT_ADJUSTLAYOUT_ID" val="576"/>
  <p:tag name="KSO_WM_UNIT_COMPATIBLE" val="0"/>
  <p:tag name="KSO_WM_UNIT_DIAGRAM_ISNUMVISUAL" val="0"/>
  <p:tag name="KSO_WM_UNIT_DIAGRAM_ISREFERUNIT" val="0"/>
  <p:tag name="KSO_WM_UNIT_HIGHLIGHT" val="0"/>
  <p:tag name="KSO_WM_UNIT_ID" val="diagram20198157_1*i*50"/>
  <p:tag name="KSO_WM_UNIT_INDEX" val="50"/>
  <p:tag name="KSO_WM_UNIT_LAYERLEVEL" val="1"/>
  <p:tag name="KSO_WM_UNIT_TYPE" val="i"/>
</p:tagLst>
</file>

<file path=ppt/tags/tag72.xml><?xml version="1.0" encoding="utf-8"?>
<p:tagLst xmlns:p="http://schemas.openxmlformats.org/presentationml/2006/main">
  <p:tag name="KSO_WM_BEAUTIFY_FLAG" val="#wm#"/>
  <p:tag name="KSO_WM_TAG_VERSION" val="1.0"/>
  <p:tag name="KSO_WM_TEMPLATE_CATEGORY" val="diagram"/>
  <p:tag name="KSO_WM_TEMPLATE_INDEX" val="20198157"/>
  <p:tag name="KSO_WM_UNIT_ADJUSTLAYOUT_ID" val="577"/>
  <p:tag name="KSO_WM_UNIT_COMPATIBLE" val="0"/>
  <p:tag name="KSO_WM_UNIT_DIAGRAM_ISNUMVISUAL" val="0"/>
  <p:tag name="KSO_WM_UNIT_DIAGRAM_ISREFERUNIT" val="0"/>
  <p:tag name="KSO_WM_UNIT_HIGHLIGHT" val="0"/>
  <p:tag name="KSO_WM_UNIT_ID" val="diagram20198157_1*i*51"/>
  <p:tag name="KSO_WM_UNIT_INDEX" val="51"/>
  <p:tag name="KSO_WM_UNIT_LAYERLEVEL" val="1"/>
  <p:tag name="KSO_WM_UNIT_TYPE" val="i"/>
</p:tagLst>
</file>

<file path=ppt/tags/tag73.xml><?xml version="1.0" encoding="utf-8"?>
<p:tagLst xmlns:p="http://schemas.openxmlformats.org/presentationml/2006/main">
  <p:tag name="KSO_WM_BEAUTIFY_FLAG" val="#wm#"/>
  <p:tag name="KSO_WM_TAG_VERSION" val="1.0"/>
  <p:tag name="KSO_WM_TEMPLATE_CATEGORY" val="diagram"/>
  <p:tag name="KSO_WM_TEMPLATE_INDEX" val="20198157"/>
  <p:tag name="KSO_WM_UNIT_ADJUSTLAYOUT_ID" val="578"/>
  <p:tag name="KSO_WM_UNIT_COMPATIBLE" val="0"/>
  <p:tag name="KSO_WM_UNIT_DIAGRAM_ISNUMVISUAL" val="0"/>
  <p:tag name="KSO_WM_UNIT_DIAGRAM_ISREFERUNIT" val="0"/>
  <p:tag name="KSO_WM_UNIT_HIGHLIGHT" val="0"/>
  <p:tag name="KSO_WM_UNIT_ID" val="diagram20198157_1*i*52"/>
  <p:tag name="KSO_WM_UNIT_INDEX" val="52"/>
  <p:tag name="KSO_WM_UNIT_LAYERLEVEL" val="1"/>
  <p:tag name="KSO_WM_UNIT_TYPE" val="i"/>
</p:tagLst>
</file>

<file path=ppt/tags/tag74.xml><?xml version="1.0" encoding="utf-8"?>
<p:tagLst xmlns:p="http://schemas.openxmlformats.org/presentationml/2006/main">
  <p:tag name="KSO_WM_BEAUTIFY_FLAG" val="#wm#"/>
  <p:tag name="KSO_WM_TAG_VERSION" val="1.0"/>
  <p:tag name="KSO_WM_TEMPLATE_CATEGORY" val="diagram"/>
  <p:tag name="KSO_WM_TEMPLATE_INDEX" val="20198157"/>
  <p:tag name="KSO_WM_UNIT_ADJUSTLAYOUT_ID" val="579"/>
  <p:tag name="KSO_WM_UNIT_COMPATIBLE" val="0"/>
  <p:tag name="KSO_WM_UNIT_DIAGRAM_ISNUMVISUAL" val="0"/>
  <p:tag name="KSO_WM_UNIT_DIAGRAM_ISREFERUNIT" val="0"/>
  <p:tag name="KSO_WM_UNIT_HIGHLIGHT" val="0"/>
  <p:tag name="KSO_WM_UNIT_ID" val="diagram20198157_1*i*53"/>
  <p:tag name="KSO_WM_UNIT_INDEX" val="53"/>
  <p:tag name="KSO_WM_UNIT_LAYERLEVEL" val="1"/>
  <p:tag name="KSO_WM_UNIT_TYPE" val="i"/>
</p:tagLst>
</file>

<file path=ppt/tags/tag75.xml><?xml version="1.0" encoding="utf-8"?>
<p:tagLst xmlns:p="http://schemas.openxmlformats.org/presentationml/2006/main">
  <p:tag name="KSO_WM_BEAUTIFY_FLAG" val="#wm#"/>
  <p:tag name="KSO_WM_TAG_VERSION" val="1.0"/>
  <p:tag name="KSO_WM_TEMPLATE_CATEGORY" val="diagram"/>
  <p:tag name="KSO_WM_TEMPLATE_INDEX" val="20198157"/>
  <p:tag name="KSO_WM_UNIT_ADJUSTLAYOUT_ID" val="580"/>
  <p:tag name="KSO_WM_UNIT_COMPATIBLE" val="0"/>
  <p:tag name="KSO_WM_UNIT_DIAGRAM_ISNUMVISUAL" val="0"/>
  <p:tag name="KSO_WM_UNIT_DIAGRAM_ISREFERUNIT" val="0"/>
  <p:tag name="KSO_WM_UNIT_HIGHLIGHT" val="0"/>
  <p:tag name="KSO_WM_UNIT_ID" val="diagram20198157_1*i*54"/>
  <p:tag name="KSO_WM_UNIT_INDEX" val="54"/>
  <p:tag name="KSO_WM_UNIT_LAYERLEVEL" val="1"/>
  <p:tag name="KSO_WM_UNIT_TYPE" val="i"/>
</p:tagLst>
</file>

<file path=ppt/tags/tag76.xml><?xml version="1.0" encoding="utf-8"?>
<p:tagLst xmlns:p="http://schemas.openxmlformats.org/presentationml/2006/main">
  <p:tag name="KSO_WM_BEAUTIFY_FLAG" val="#wm#"/>
  <p:tag name="KSO_WM_TAG_VERSION" val="1.0"/>
  <p:tag name="KSO_WM_TEMPLATE_CATEGORY" val="diagram"/>
  <p:tag name="KSO_WM_TEMPLATE_INDEX" val="20198157"/>
  <p:tag name="KSO_WM_UNIT_ADJUSTLAYOUT_ID" val="561"/>
  <p:tag name="KSO_WM_UNIT_COMPATIBLE" val="0"/>
  <p:tag name="KSO_WM_UNIT_DIAGRAM_ISNUMVISUAL" val="0"/>
  <p:tag name="KSO_WM_UNIT_DIAGRAM_ISREFERUNIT" val="0"/>
  <p:tag name="KSO_WM_UNIT_HIGHLIGHT" val="0"/>
  <p:tag name="KSO_WM_UNIT_ID" val="diagram20198157_1*i*55"/>
  <p:tag name="KSO_WM_UNIT_INDEX" val="55"/>
  <p:tag name="KSO_WM_UNIT_LAYERLEVEL" val="1"/>
  <p:tag name="KSO_WM_UNIT_TYPE" val="i"/>
</p:tagLst>
</file>

<file path=ppt/tags/tag77.xml><?xml version="1.0" encoding="utf-8"?>
<p:tagLst xmlns:p="http://schemas.openxmlformats.org/presentationml/2006/main">
  <p:tag name="KSO_WM_BEAUTIFY_FLAG" val="#wm#"/>
  <p:tag name="KSO_WM_TAG_VERSION" val="1.0"/>
  <p:tag name="KSO_WM_TEMPLATE_CATEGORY" val="diagram"/>
  <p:tag name="KSO_WM_TEMPLATE_INDEX" val="20198157"/>
  <p:tag name="KSO_WM_UNIT_ADJUSTLAYOUT_ID" val="562"/>
  <p:tag name="KSO_WM_UNIT_COMPATIBLE" val="0"/>
  <p:tag name="KSO_WM_UNIT_DIAGRAM_ISNUMVISUAL" val="0"/>
  <p:tag name="KSO_WM_UNIT_DIAGRAM_ISREFERUNIT" val="0"/>
  <p:tag name="KSO_WM_UNIT_HIGHLIGHT" val="0"/>
  <p:tag name="KSO_WM_UNIT_ID" val="diagram20198157_1*i*56"/>
  <p:tag name="KSO_WM_UNIT_INDEX" val="56"/>
  <p:tag name="KSO_WM_UNIT_LAYERLEVEL" val="1"/>
  <p:tag name="KSO_WM_UNIT_TYPE" val="i"/>
</p:tagLst>
</file>

<file path=ppt/tags/tag78.xml><?xml version="1.0" encoding="utf-8"?>
<p:tagLst xmlns:p="http://schemas.openxmlformats.org/presentationml/2006/main">
  <p:tag name="KSO_WM_BEAUTIFY_FLAG" val="#wm#"/>
  <p:tag name="KSO_WM_TAG_VERSION" val="1.0"/>
  <p:tag name="KSO_WM_TEMPLATE_CATEGORY" val="diagram"/>
  <p:tag name="KSO_WM_TEMPLATE_INDEX" val="20198157"/>
  <p:tag name="KSO_WM_UNIT_ADJUSTLAYOUT_ID" val="563"/>
  <p:tag name="KSO_WM_UNIT_COMPATIBLE" val="0"/>
  <p:tag name="KSO_WM_UNIT_DIAGRAM_ISNUMVISUAL" val="0"/>
  <p:tag name="KSO_WM_UNIT_DIAGRAM_ISREFERUNIT" val="0"/>
  <p:tag name="KSO_WM_UNIT_HIGHLIGHT" val="0"/>
  <p:tag name="KSO_WM_UNIT_ID" val="diagram20198157_1*i*57"/>
  <p:tag name="KSO_WM_UNIT_INDEX" val="57"/>
  <p:tag name="KSO_WM_UNIT_LAYERLEVEL" val="1"/>
  <p:tag name="KSO_WM_UNIT_TYPE" val="i"/>
</p:tagLst>
</file>

<file path=ppt/tags/tag79.xml><?xml version="1.0" encoding="utf-8"?>
<p:tagLst xmlns:p="http://schemas.openxmlformats.org/presentationml/2006/main">
  <p:tag name="KSO_WM_BEAUTIFY_FLAG" val="#wm#"/>
  <p:tag name="KSO_WM_TAG_VERSION" val="1.0"/>
  <p:tag name="KSO_WM_TEMPLATE_CATEGORY" val="diagram"/>
  <p:tag name="KSO_WM_TEMPLATE_INDEX" val="20198157"/>
  <p:tag name="KSO_WM_UNIT_ADJUSTLAYOUT_ID" val="564"/>
  <p:tag name="KSO_WM_UNIT_COMPATIBLE" val="0"/>
  <p:tag name="KSO_WM_UNIT_DIAGRAM_ISNUMVISUAL" val="0"/>
  <p:tag name="KSO_WM_UNIT_DIAGRAM_ISREFERUNIT" val="0"/>
  <p:tag name="KSO_WM_UNIT_HIGHLIGHT" val="0"/>
  <p:tag name="KSO_WM_UNIT_ID" val="diagram20198157_1*i*58"/>
  <p:tag name="KSO_WM_UNIT_INDEX" val="58"/>
  <p:tag name="KSO_WM_UNIT_LAYERLEVEL" val="1"/>
  <p:tag name="KSO_WM_UNIT_TYPE" val="i"/>
</p:tagLst>
</file>

<file path=ppt/tags/tag80.xml><?xml version="1.0" encoding="utf-8"?>
<p:tagLst xmlns:p="http://schemas.openxmlformats.org/presentationml/2006/main">
  <p:tag name="KSO_WM_BEAUTIFY_FLAG" val="#wm#"/>
  <p:tag name="KSO_WM_TAG_VERSION" val="1.0"/>
  <p:tag name="KSO_WM_TEMPLATE_CATEGORY" val="diagram"/>
  <p:tag name="KSO_WM_TEMPLATE_INDEX" val="20198157"/>
  <p:tag name="KSO_WM_UNIT_ADJUSTLAYOUT_ID" val="565"/>
  <p:tag name="KSO_WM_UNIT_COMPATIBLE" val="0"/>
  <p:tag name="KSO_WM_UNIT_DIAGRAM_ISNUMVISUAL" val="0"/>
  <p:tag name="KSO_WM_UNIT_DIAGRAM_ISREFERUNIT" val="0"/>
  <p:tag name="KSO_WM_UNIT_HIGHLIGHT" val="0"/>
  <p:tag name="KSO_WM_UNIT_ID" val="diagram20198157_1*i*59"/>
  <p:tag name="KSO_WM_UNIT_INDEX" val="59"/>
  <p:tag name="KSO_WM_UNIT_LAYERLEVEL" val="1"/>
  <p:tag name="KSO_WM_UNIT_TYPE" val="i"/>
</p:tagLst>
</file>

<file path=ppt/tags/tag81.xml><?xml version="1.0" encoding="utf-8"?>
<p:tagLst xmlns:p="http://schemas.openxmlformats.org/presentationml/2006/main">
  <p:tag name="KSO_WM_BEAUTIFY_FLAG" val="#wm#"/>
  <p:tag name="KSO_WM_TAG_VERSION" val="1.0"/>
  <p:tag name="KSO_WM_TEMPLATE_CATEGORY" val="diagram"/>
  <p:tag name="KSO_WM_TEMPLATE_INDEX" val="20198157"/>
  <p:tag name="KSO_WM_UNIT_ADJUSTLAYOUT_ID" val="566"/>
  <p:tag name="KSO_WM_UNIT_COMPATIBLE" val="0"/>
  <p:tag name="KSO_WM_UNIT_DIAGRAM_ISNUMVISUAL" val="0"/>
  <p:tag name="KSO_WM_UNIT_DIAGRAM_ISREFERUNIT" val="0"/>
  <p:tag name="KSO_WM_UNIT_HIGHLIGHT" val="0"/>
  <p:tag name="KSO_WM_UNIT_ID" val="diagram20198157_1*i*60"/>
  <p:tag name="KSO_WM_UNIT_INDEX" val="60"/>
  <p:tag name="KSO_WM_UNIT_LAYERLEVEL" val="1"/>
  <p:tag name="KSO_WM_UNIT_TYPE" val="i"/>
</p:tagLst>
</file>

<file path=ppt/tags/tag82.xml><?xml version="1.0" encoding="utf-8"?>
<p:tagLst xmlns:p="http://schemas.openxmlformats.org/presentationml/2006/main">
  <p:tag name="KSO_WM_BEAUTIFY_FLAG" val="#wm#"/>
  <p:tag name="KSO_WM_TAG_VERSION" val="1.0"/>
  <p:tag name="KSO_WM_TEMPLATE_CATEGORY" val="diagram"/>
  <p:tag name="KSO_WM_TEMPLATE_INDEX" val="20198157"/>
  <p:tag name="KSO_WM_UNIT_ADJUSTLAYOUT_ID" val="567"/>
  <p:tag name="KSO_WM_UNIT_COMPATIBLE" val="0"/>
  <p:tag name="KSO_WM_UNIT_DIAGRAM_ISNUMVISUAL" val="0"/>
  <p:tag name="KSO_WM_UNIT_DIAGRAM_ISREFERUNIT" val="0"/>
  <p:tag name="KSO_WM_UNIT_HIGHLIGHT" val="0"/>
  <p:tag name="KSO_WM_UNIT_ID" val="diagram20198157_1*i*61"/>
  <p:tag name="KSO_WM_UNIT_INDEX" val="61"/>
  <p:tag name="KSO_WM_UNIT_LAYERLEVEL" val="1"/>
  <p:tag name="KSO_WM_UNIT_TYPE" val="i"/>
</p:tagLst>
</file>

<file path=ppt/tags/tag83.xml><?xml version="1.0" encoding="utf-8"?>
<p:tagLst xmlns:p="http://schemas.openxmlformats.org/presentationml/2006/main">
  <p:tag name="KSO_WM_BEAUTIFY_FLAG" val="#wm#"/>
  <p:tag name="KSO_WM_TAG_VERSION" val="1.0"/>
  <p:tag name="KSO_WM_TEMPLATE_CATEGORY" val="diagram"/>
  <p:tag name="KSO_WM_TEMPLATE_INDEX" val="20198157"/>
  <p:tag name="KSO_WM_UNIT_ADJUSTLAYOUT_ID" val="568"/>
  <p:tag name="KSO_WM_UNIT_COMPATIBLE" val="0"/>
  <p:tag name="KSO_WM_UNIT_DIAGRAM_ISNUMVISUAL" val="0"/>
  <p:tag name="KSO_WM_UNIT_DIAGRAM_ISREFERUNIT" val="0"/>
  <p:tag name="KSO_WM_UNIT_HIGHLIGHT" val="0"/>
  <p:tag name="KSO_WM_UNIT_ID" val="diagram20198157_1*i*62"/>
  <p:tag name="KSO_WM_UNIT_INDEX" val="62"/>
  <p:tag name="KSO_WM_UNIT_LAYERLEVEL" val="1"/>
  <p:tag name="KSO_WM_UNIT_TYPE" val="i"/>
</p:tagLst>
</file>

<file path=ppt/tags/tag84.xml><?xml version="1.0" encoding="utf-8"?>
<p:tagLst xmlns:p="http://schemas.openxmlformats.org/presentationml/2006/main">
  <p:tag name="KSO_WM_BEAUTIFY_FLAG" val="#wm#"/>
  <p:tag name="KSO_WM_TAG_VERSION" val="1.0"/>
  <p:tag name="KSO_WM_TEMPLATE_CATEGORY" val="diagram"/>
  <p:tag name="KSO_WM_TEMPLATE_INDEX" val="20198157"/>
  <p:tag name="KSO_WM_UNIT_ADJUSTLAYOUT_ID" val="569"/>
  <p:tag name="KSO_WM_UNIT_COMPATIBLE" val="0"/>
  <p:tag name="KSO_WM_UNIT_DIAGRAM_ISNUMVISUAL" val="0"/>
  <p:tag name="KSO_WM_UNIT_DIAGRAM_ISREFERUNIT" val="0"/>
  <p:tag name="KSO_WM_UNIT_HIGHLIGHT" val="0"/>
  <p:tag name="KSO_WM_UNIT_ID" val="diagram20198157_1*i*63"/>
  <p:tag name="KSO_WM_UNIT_INDEX" val="63"/>
  <p:tag name="KSO_WM_UNIT_LAYERLEVEL" val="1"/>
  <p:tag name="KSO_WM_UNIT_TYPE" val="i"/>
</p:tagLst>
</file>

<file path=ppt/tags/tag85.xml><?xml version="1.0" encoding="utf-8"?>
<p:tagLst xmlns:p="http://schemas.openxmlformats.org/presentationml/2006/main">
  <p:tag name="KSO_WM_BEAUTIFY_FLAG" val="#wm#"/>
  <p:tag name="KSO_WM_TAG_VERSION" val="1.0"/>
  <p:tag name="KSO_WM_TEMPLATE_CATEGORY" val="diagram"/>
  <p:tag name="KSO_WM_TEMPLATE_INDEX" val="20198157"/>
  <p:tag name="KSO_WM_UNIT_ADJUSTLAYOUT_ID" val="570"/>
  <p:tag name="KSO_WM_UNIT_COMPATIBLE" val="0"/>
  <p:tag name="KSO_WM_UNIT_DIAGRAM_ISNUMVISUAL" val="0"/>
  <p:tag name="KSO_WM_UNIT_DIAGRAM_ISREFERUNIT" val="0"/>
  <p:tag name="KSO_WM_UNIT_HIGHLIGHT" val="0"/>
  <p:tag name="KSO_WM_UNIT_ID" val="diagram20198157_1*i*64"/>
  <p:tag name="KSO_WM_UNIT_INDEX" val="64"/>
  <p:tag name="KSO_WM_UNIT_LAYERLEVEL" val="1"/>
  <p:tag name="KSO_WM_UNIT_TYPE" val="i"/>
</p:tagLst>
</file>

<file path=ppt/tags/tag86.xml><?xml version="1.0" encoding="utf-8"?>
<p:tagLst xmlns:p="http://schemas.openxmlformats.org/presentationml/2006/main">
  <p:tag name="KSO_WM_BEAUTIFY_FLAG" val="#wm#"/>
  <p:tag name="KSO_WM_TAG_VERSION" val="1.0"/>
  <p:tag name="KSO_WM_TEMPLATE_CATEGORY" val="diagram"/>
  <p:tag name="KSO_WM_TEMPLATE_INDEX" val="20198157"/>
  <p:tag name="KSO_WM_UNIT_ADJUSTLAYOUT_ID" val="551"/>
  <p:tag name="KSO_WM_UNIT_COMPATIBLE" val="0"/>
  <p:tag name="KSO_WM_UNIT_DIAGRAM_ISNUMVISUAL" val="0"/>
  <p:tag name="KSO_WM_UNIT_DIAGRAM_ISREFERUNIT" val="0"/>
  <p:tag name="KSO_WM_UNIT_HIGHLIGHT" val="0"/>
  <p:tag name="KSO_WM_UNIT_ID" val="diagram20198157_1*i*65"/>
  <p:tag name="KSO_WM_UNIT_INDEX" val="65"/>
  <p:tag name="KSO_WM_UNIT_LAYERLEVEL" val="1"/>
  <p:tag name="KSO_WM_UNIT_TYPE" val="i"/>
</p:tagLst>
</file>

<file path=ppt/tags/tag87.xml><?xml version="1.0" encoding="utf-8"?>
<p:tagLst xmlns:p="http://schemas.openxmlformats.org/presentationml/2006/main">
  <p:tag name="KSO_WM_BEAUTIFY_FLAG" val="#wm#"/>
  <p:tag name="KSO_WM_TAG_VERSION" val="1.0"/>
  <p:tag name="KSO_WM_TEMPLATE_CATEGORY" val="diagram"/>
  <p:tag name="KSO_WM_TEMPLATE_INDEX" val="20198157"/>
  <p:tag name="KSO_WM_UNIT_ADJUSTLAYOUT_ID" val="552"/>
  <p:tag name="KSO_WM_UNIT_COMPATIBLE" val="0"/>
  <p:tag name="KSO_WM_UNIT_DIAGRAM_ISNUMVISUAL" val="0"/>
  <p:tag name="KSO_WM_UNIT_DIAGRAM_ISREFERUNIT" val="0"/>
  <p:tag name="KSO_WM_UNIT_HIGHLIGHT" val="0"/>
  <p:tag name="KSO_WM_UNIT_ID" val="diagram20198157_1*i*66"/>
  <p:tag name="KSO_WM_UNIT_INDEX" val="66"/>
  <p:tag name="KSO_WM_UNIT_LAYERLEVEL" val="1"/>
  <p:tag name="KSO_WM_UNIT_TYPE" val="i"/>
</p:tagLst>
</file>

<file path=ppt/tags/tag88.xml><?xml version="1.0" encoding="utf-8"?>
<p:tagLst xmlns:p="http://schemas.openxmlformats.org/presentationml/2006/main">
  <p:tag name="KSO_WM_BEAUTIFY_FLAG" val="#wm#"/>
  <p:tag name="KSO_WM_TAG_VERSION" val="1.0"/>
  <p:tag name="KSO_WM_TEMPLATE_CATEGORY" val="diagram"/>
  <p:tag name="KSO_WM_TEMPLATE_INDEX" val="20198157"/>
  <p:tag name="KSO_WM_UNIT_ADJUSTLAYOUT_ID" val="553"/>
  <p:tag name="KSO_WM_UNIT_COMPATIBLE" val="0"/>
  <p:tag name="KSO_WM_UNIT_DIAGRAM_ISNUMVISUAL" val="0"/>
  <p:tag name="KSO_WM_UNIT_DIAGRAM_ISREFERUNIT" val="0"/>
  <p:tag name="KSO_WM_UNIT_HIGHLIGHT" val="0"/>
  <p:tag name="KSO_WM_UNIT_ID" val="diagram20198157_1*i*67"/>
  <p:tag name="KSO_WM_UNIT_INDEX" val="67"/>
  <p:tag name="KSO_WM_UNIT_LAYERLEVEL" val="1"/>
  <p:tag name="KSO_WM_UNIT_TYPE" val="i"/>
</p:tagLst>
</file>

<file path=ppt/tags/tag89.xml><?xml version="1.0" encoding="utf-8"?>
<p:tagLst xmlns:p="http://schemas.openxmlformats.org/presentationml/2006/main">
  <p:tag name="KSO_WM_BEAUTIFY_FLAG" val="#wm#"/>
  <p:tag name="KSO_WM_TAG_VERSION" val="1.0"/>
  <p:tag name="KSO_WM_TEMPLATE_CATEGORY" val="diagram"/>
  <p:tag name="KSO_WM_TEMPLATE_INDEX" val="20198157"/>
  <p:tag name="KSO_WM_UNIT_ADJUSTLAYOUT_ID" val="554"/>
  <p:tag name="KSO_WM_UNIT_COMPATIBLE" val="0"/>
  <p:tag name="KSO_WM_UNIT_DIAGRAM_ISNUMVISUAL" val="0"/>
  <p:tag name="KSO_WM_UNIT_DIAGRAM_ISREFERUNIT" val="0"/>
  <p:tag name="KSO_WM_UNIT_HIGHLIGHT" val="0"/>
  <p:tag name="KSO_WM_UNIT_ID" val="diagram20198157_1*i*68"/>
  <p:tag name="KSO_WM_UNIT_INDEX" val="68"/>
  <p:tag name="KSO_WM_UNIT_LAYERLEVEL" val="1"/>
  <p:tag name="KSO_WM_UNIT_TYPE" val="i"/>
</p:tagLst>
</file>

<file path=ppt/tags/tag90.xml><?xml version="1.0" encoding="utf-8"?>
<p:tagLst xmlns:p="http://schemas.openxmlformats.org/presentationml/2006/main">
  <p:tag name="KSO_WM_BEAUTIFY_FLAG" val="#wm#"/>
  <p:tag name="KSO_WM_TAG_VERSION" val="1.0"/>
  <p:tag name="KSO_WM_TEMPLATE_CATEGORY" val="diagram"/>
  <p:tag name="KSO_WM_TEMPLATE_INDEX" val="20198157"/>
  <p:tag name="KSO_WM_UNIT_ADJUSTLAYOUT_ID" val="555"/>
  <p:tag name="KSO_WM_UNIT_COMPATIBLE" val="0"/>
  <p:tag name="KSO_WM_UNIT_DIAGRAM_ISNUMVISUAL" val="0"/>
  <p:tag name="KSO_WM_UNIT_DIAGRAM_ISREFERUNIT" val="0"/>
  <p:tag name="KSO_WM_UNIT_HIGHLIGHT" val="0"/>
  <p:tag name="KSO_WM_UNIT_ID" val="diagram20198157_1*i*69"/>
  <p:tag name="KSO_WM_UNIT_INDEX" val="69"/>
  <p:tag name="KSO_WM_UNIT_LAYERLEVEL" val="1"/>
  <p:tag name="KSO_WM_UNIT_TYPE" val="i"/>
</p:tagLst>
</file>

<file path=ppt/tags/tag91.xml><?xml version="1.0" encoding="utf-8"?>
<p:tagLst xmlns:p="http://schemas.openxmlformats.org/presentationml/2006/main">
  <p:tag name="KSO_WM_BEAUTIFY_FLAG" val="#wm#"/>
  <p:tag name="KSO_WM_TAG_VERSION" val="1.0"/>
  <p:tag name="KSO_WM_TEMPLATE_CATEGORY" val="diagram"/>
  <p:tag name="KSO_WM_TEMPLATE_INDEX" val="20198157"/>
  <p:tag name="KSO_WM_UNIT_ADJUSTLAYOUT_ID" val="556"/>
  <p:tag name="KSO_WM_UNIT_COMPATIBLE" val="0"/>
  <p:tag name="KSO_WM_UNIT_DIAGRAM_ISNUMVISUAL" val="0"/>
  <p:tag name="KSO_WM_UNIT_DIAGRAM_ISREFERUNIT" val="0"/>
  <p:tag name="KSO_WM_UNIT_HIGHLIGHT" val="0"/>
  <p:tag name="KSO_WM_UNIT_ID" val="diagram20198157_1*i*70"/>
  <p:tag name="KSO_WM_UNIT_INDEX" val="70"/>
  <p:tag name="KSO_WM_UNIT_LAYERLEVEL" val="1"/>
  <p:tag name="KSO_WM_UNIT_TYPE" val="i"/>
</p:tagLst>
</file>

<file path=ppt/tags/tag92.xml><?xml version="1.0" encoding="utf-8"?>
<p:tagLst xmlns:p="http://schemas.openxmlformats.org/presentationml/2006/main">
  <p:tag name="KSO_WM_BEAUTIFY_FLAG" val="#wm#"/>
  <p:tag name="KSO_WM_TAG_VERSION" val="1.0"/>
  <p:tag name="KSO_WM_TEMPLATE_CATEGORY" val="diagram"/>
  <p:tag name="KSO_WM_TEMPLATE_INDEX" val="20198157"/>
  <p:tag name="KSO_WM_UNIT_ADJUSTLAYOUT_ID" val="557"/>
  <p:tag name="KSO_WM_UNIT_COMPATIBLE" val="0"/>
  <p:tag name="KSO_WM_UNIT_DIAGRAM_ISNUMVISUAL" val="0"/>
  <p:tag name="KSO_WM_UNIT_DIAGRAM_ISREFERUNIT" val="0"/>
  <p:tag name="KSO_WM_UNIT_HIGHLIGHT" val="0"/>
  <p:tag name="KSO_WM_UNIT_ID" val="diagram20198157_1*i*71"/>
  <p:tag name="KSO_WM_UNIT_INDEX" val="71"/>
  <p:tag name="KSO_WM_UNIT_LAYERLEVEL" val="1"/>
  <p:tag name="KSO_WM_UNIT_TYPE" val="i"/>
</p:tagLst>
</file>

<file path=ppt/tags/tag93.xml><?xml version="1.0" encoding="utf-8"?>
<p:tagLst xmlns:p="http://schemas.openxmlformats.org/presentationml/2006/main">
  <p:tag name="KSO_WM_BEAUTIFY_FLAG" val="#wm#"/>
  <p:tag name="KSO_WM_TAG_VERSION" val="1.0"/>
  <p:tag name="KSO_WM_TEMPLATE_CATEGORY" val="diagram"/>
  <p:tag name="KSO_WM_TEMPLATE_INDEX" val="20198157"/>
  <p:tag name="KSO_WM_UNIT_ADJUSTLAYOUT_ID" val="558"/>
  <p:tag name="KSO_WM_UNIT_COMPATIBLE" val="0"/>
  <p:tag name="KSO_WM_UNIT_DIAGRAM_ISNUMVISUAL" val="0"/>
  <p:tag name="KSO_WM_UNIT_DIAGRAM_ISREFERUNIT" val="0"/>
  <p:tag name="KSO_WM_UNIT_HIGHLIGHT" val="0"/>
  <p:tag name="KSO_WM_UNIT_ID" val="diagram20198157_1*i*72"/>
  <p:tag name="KSO_WM_UNIT_INDEX" val="72"/>
  <p:tag name="KSO_WM_UNIT_LAYERLEVEL" val="1"/>
  <p:tag name="KSO_WM_UNIT_TYPE" val="i"/>
</p:tagLst>
</file>

<file path=ppt/tags/tag94.xml><?xml version="1.0" encoding="utf-8"?>
<p:tagLst xmlns:p="http://schemas.openxmlformats.org/presentationml/2006/main">
  <p:tag name="KSO_WM_BEAUTIFY_FLAG" val="#wm#"/>
  <p:tag name="KSO_WM_TAG_VERSION" val="1.0"/>
  <p:tag name="KSO_WM_TEMPLATE_CATEGORY" val="diagram"/>
  <p:tag name="KSO_WM_TEMPLATE_INDEX" val="20198157"/>
  <p:tag name="KSO_WM_UNIT_ADJUSTLAYOUT_ID" val="559"/>
  <p:tag name="KSO_WM_UNIT_COMPATIBLE" val="0"/>
  <p:tag name="KSO_WM_UNIT_DIAGRAM_ISNUMVISUAL" val="0"/>
  <p:tag name="KSO_WM_UNIT_DIAGRAM_ISREFERUNIT" val="0"/>
  <p:tag name="KSO_WM_UNIT_HIGHLIGHT" val="0"/>
  <p:tag name="KSO_WM_UNIT_ID" val="diagram20198157_1*i*73"/>
  <p:tag name="KSO_WM_UNIT_INDEX" val="73"/>
  <p:tag name="KSO_WM_UNIT_LAYERLEVEL" val="1"/>
  <p:tag name="KSO_WM_UNIT_TYPE" val="i"/>
</p:tagLst>
</file>

<file path=ppt/tags/tag95.xml><?xml version="1.0" encoding="utf-8"?>
<p:tagLst xmlns:p="http://schemas.openxmlformats.org/presentationml/2006/main">
  <p:tag name="KSO_WM_BEAUTIFY_FLAG" val="#wm#"/>
  <p:tag name="KSO_WM_TAG_VERSION" val="1.0"/>
  <p:tag name="KSO_WM_TEMPLATE_CATEGORY" val="diagram"/>
  <p:tag name="KSO_WM_TEMPLATE_INDEX" val="20198157"/>
  <p:tag name="KSO_WM_UNIT_ADJUSTLAYOUT_ID" val="560"/>
  <p:tag name="KSO_WM_UNIT_COMPATIBLE" val="0"/>
  <p:tag name="KSO_WM_UNIT_DIAGRAM_ISNUMVISUAL" val="0"/>
  <p:tag name="KSO_WM_UNIT_DIAGRAM_ISREFERUNIT" val="0"/>
  <p:tag name="KSO_WM_UNIT_HIGHLIGHT" val="0"/>
  <p:tag name="KSO_WM_UNIT_ID" val="diagram20198157_1*i*74"/>
  <p:tag name="KSO_WM_UNIT_INDEX" val="74"/>
  <p:tag name="KSO_WM_UNIT_LAYERLEVEL" val="1"/>
  <p:tag name="KSO_WM_UNIT_TYPE" val="i"/>
</p:tagLst>
</file>

<file path=ppt/tags/tag96.xml><?xml version="1.0" encoding="utf-8"?>
<p:tagLst xmlns:p="http://schemas.openxmlformats.org/presentationml/2006/main">
  <p:tag name="KSO_WM_BEAUTIFY_FLAG" val="#wm#"/>
  <p:tag name="KSO_WM_TAG_VERSION" val="1.0"/>
  <p:tag name="KSO_WM_TEMPLATE_CATEGORY" val="diagram"/>
  <p:tag name="KSO_WM_TEMPLATE_INDEX" val="20198157"/>
  <p:tag name="KSO_WM_UNIT_ADJUSTLAYOUT_ID" val="541"/>
  <p:tag name="KSO_WM_UNIT_COMPATIBLE" val="0"/>
  <p:tag name="KSO_WM_UNIT_DIAGRAM_ISNUMVISUAL" val="0"/>
  <p:tag name="KSO_WM_UNIT_DIAGRAM_ISREFERUNIT" val="0"/>
  <p:tag name="KSO_WM_UNIT_HIGHLIGHT" val="0"/>
  <p:tag name="KSO_WM_UNIT_ID" val="diagram20198157_1*i*75"/>
  <p:tag name="KSO_WM_UNIT_INDEX" val="75"/>
  <p:tag name="KSO_WM_UNIT_LAYERLEVEL" val="1"/>
  <p:tag name="KSO_WM_UNIT_TYPE" val="i"/>
</p:tagLst>
</file>

<file path=ppt/tags/tag97.xml><?xml version="1.0" encoding="utf-8"?>
<p:tagLst xmlns:p="http://schemas.openxmlformats.org/presentationml/2006/main">
  <p:tag name="KSO_WM_BEAUTIFY_FLAG" val="#wm#"/>
  <p:tag name="KSO_WM_TAG_VERSION" val="1.0"/>
  <p:tag name="KSO_WM_TEMPLATE_CATEGORY" val="diagram"/>
  <p:tag name="KSO_WM_TEMPLATE_INDEX" val="20198157"/>
  <p:tag name="KSO_WM_UNIT_ADJUSTLAYOUT_ID" val="542"/>
  <p:tag name="KSO_WM_UNIT_COMPATIBLE" val="0"/>
  <p:tag name="KSO_WM_UNIT_DIAGRAM_ISNUMVISUAL" val="0"/>
  <p:tag name="KSO_WM_UNIT_DIAGRAM_ISREFERUNIT" val="0"/>
  <p:tag name="KSO_WM_UNIT_HIGHLIGHT" val="0"/>
  <p:tag name="KSO_WM_UNIT_ID" val="diagram20198157_1*i*76"/>
  <p:tag name="KSO_WM_UNIT_INDEX" val="76"/>
  <p:tag name="KSO_WM_UNIT_LAYERLEVEL" val="1"/>
  <p:tag name="KSO_WM_UNIT_TYPE" val="i"/>
</p:tagLst>
</file>

<file path=ppt/tags/tag98.xml><?xml version="1.0" encoding="utf-8"?>
<p:tagLst xmlns:p="http://schemas.openxmlformats.org/presentationml/2006/main">
  <p:tag name="KSO_WM_BEAUTIFY_FLAG" val="#wm#"/>
  <p:tag name="KSO_WM_TAG_VERSION" val="1.0"/>
  <p:tag name="KSO_WM_TEMPLATE_CATEGORY" val="diagram"/>
  <p:tag name="KSO_WM_TEMPLATE_INDEX" val="20198157"/>
  <p:tag name="KSO_WM_UNIT_ADJUSTLAYOUT_ID" val="543"/>
  <p:tag name="KSO_WM_UNIT_COMPATIBLE" val="0"/>
  <p:tag name="KSO_WM_UNIT_DIAGRAM_ISNUMVISUAL" val="0"/>
  <p:tag name="KSO_WM_UNIT_DIAGRAM_ISREFERUNIT" val="0"/>
  <p:tag name="KSO_WM_UNIT_HIGHLIGHT" val="0"/>
  <p:tag name="KSO_WM_UNIT_ID" val="diagram20198157_1*i*77"/>
  <p:tag name="KSO_WM_UNIT_INDEX" val="77"/>
  <p:tag name="KSO_WM_UNIT_LAYERLEVEL" val="1"/>
  <p:tag name="KSO_WM_UNIT_TYPE" val="i"/>
</p:tagLst>
</file>

<file path=ppt/tags/tag99.xml><?xml version="1.0" encoding="utf-8"?>
<p:tagLst xmlns:p="http://schemas.openxmlformats.org/presentationml/2006/main">
  <p:tag name="KSO_WM_BEAUTIFY_FLAG" val="#wm#"/>
  <p:tag name="KSO_WM_TAG_VERSION" val="1.0"/>
  <p:tag name="KSO_WM_TEMPLATE_CATEGORY" val="diagram"/>
  <p:tag name="KSO_WM_TEMPLATE_INDEX" val="20198157"/>
  <p:tag name="KSO_WM_UNIT_ADJUSTLAYOUT_ID" val="544"/>
  <p:tag name="KSO_WM_UNIT_COMPATIBLE" val="0"/>
  <p:tag name="KSO_WM_UNIT_DIAGRAM_ISNUMVISUAL" val="0"/>
  <p:tag name="KSO_WM_UNIT_DIAGRAM_ISREFERUNIT" val="0"/>
  <p:tag name="KSO_WM_UNIT_HIGHLIGHT" val="0"/>
  <p:tag name="KSO_WM_UNIT_ID" val="diagram20198157_1*i*78"/>
  <p:tag name="KSO_WM_UNIT_INDEX" val="78"/>
  <p:tag name="KSO_WM_UNIT_LAYERLEVEL" val="1"/>
  <p:tag name="KSO_WM_UNIT_TYPE" val="i"/>
</p:tagLst>
</file>

<file path=ppt/tags/tag100.xml><?xml version="1.0" encoding="utf-8"?>
<p:tagLst xmlns:p="http://schemas.openxmlformats.org/presentationml/2006/main">
  <p:tag name="KSO_WM_BEAUTIFY_FLAG" val="#wm#"/>
  <p:tag name="KSO_WM_TAG_VERSION" val="1.0"/>
  <p:tag name="KSO_WM_TEMPLATE_CATEGORY" val="diagram"/>
  <p:tag name="KSO_WM_TEMPLATE_INDEX" val="20198157"/>
  <p:tag name="KSO_WM_UNIT_ADJUSTLAYOUT_ID" val="545"/>
  <p:tag name="KSO_WM_UNIT_COMPATIBLE" val="0"/>
  <p:tag name="KSO_WM_UNIT_DIAGRAM_ISNUMVISUAL" val="0"/>
  <p:tag name="KSO_WM_UNIT_DIAGRAM_ISREFERUNIT" val="0"/>
  <p:tag name="KSO_WM_UNIT_HIGHLIGHT" val="0"/>
  <p:tag name="KSO_WM_UNIT_ID" val="diagram20198157_1*i*79"/>
  <p:tag name="KSO_WM_UNIT_INDEX" val="79"/>
  <p:tag name="KSO_WM_UNIT_LAYERLEVEL" val="1"/>
  <p:tag name="KSO_WM_UNIT_TYPE" val="i"/>
</p:tagLst>
</file>

<file path=ppt/tags/tag101.xml><?xml version="1.0" encoding="utf-8"?>
<p:tagLst xmlns:p="http://schemas.openxmlformats.org/presentationml/2006/main">
  <p:tag name="KSO_WM_BEAUTIFY_FLAG" val="#wm#"/>
  <p:tag name="KSO_WM_TAG_VERSION" val="1.0"/>
  <p:tag name="KSO_WM_TEMPLATE_CATEGORY" val="diagram"/>
  <p:tag name="KSO_WM_TEMPLATE_INDEX" val="20198157"/>
  <p:tag name="KSO_WM_UNIT_ADJUSTLAYOUT_ID" val="546"/>
  <p:tag name="KSO_WM_UNIT_COMPATIBLE" val="0"/>
  <p:tag name="KSO_WM_UNIT_DIAGRAM_ISNUMVISUAL" val="0"/>
  <p:tag name="KSO_WM_UNIT_DIAGRAM_ISREFERUNIT" val="0"/>
  <p:tag name="KSO_WM_UNIT_HIGHLIGHT" val="0"/>
  <p:tag name="KSO_WM_UNIT_ID" val="diagram20198157_1*i*80"/>
  <p:tag name="KSO_WM_UNIT_INDEX" val="80"/>
  <p:tag name="KSO_WM_UNIT_LAYERLEVEL" val="1"/>
  <p:tag name="KSO_WM_UNIT_TYPE" val="i"/>
</p:tagLst>
</file>

<file path=ppt/tags/tag102.xml><?xml version="1.0" encoding="utf-8"?>
<p:tagLst xmlns:p="http://schemas.openxmlformats.org/presentationml/2006/main">
  <p:tag name="KSO_WM_BEAUTIFY_FLAG" val="#wm#"/>
  <p:tag name="KSO_WM_TAG_VERSION" val="1.0"/>
  <p:tag name="KSO_WM_TEMPLATE_CATEGORY" val="diagram"/>
  <p:tag name="KSO_WM_TEMPLATE_INDEX" val="20198157"/>
  <p:tag name="KSO_WM_UNIT_ADJUSTLAYOUT_ID" val="547"/>
  <p:tag name="KSO_WM_UNIT_COMPATIBLE" val="0"/>
  <p:tag name="KSO_WM_UNIT_DIAGRAM_ISNUMVISUAL" val="0"/>
  <p:tag name="KSO_WM_UNIT_DIAGRAM_ISREFERUNIT" val="0"/>
  <p:tag name="KSO_WM_UNIT_HIGHLIGHT" val="0"/>
  <p:tag name="KSO_WM_UNIT_ID" val="diagram20198157_1*i*81"/>
  <p:tag name="KSO_WM_UNIT_INDEX" val="81"/>
  <p:tag name="KSO_WM_UNIT_LAYERLEVEL" val="1"/>
  <p:tag name="KSO_WM_UNIT_TYPE" val="i"/>
</p:tagLst>
</file>

<file path=ppt/tags/tag103.xml><?xml version="1.0" encoding="utf-8"?>
<p:tagLst xmlns:p="http://schemas.openxmlformats.org/presentationml/2006/main">
  <p:tag name="KSO_WM_BEAUTIFY_FLAG" val="#wm#"/>
  <p:tag name="KSO_WM_TAG_VERSION" val="1.0"/>
  <p:tag name="KSO_WM_TEMPLATE_CATEGORY" val="diagram"/>
  <p:tag name="KSO_WM_TEMPLATE_INDEX" val="20198157"/>
  <p:tag name="KSO_WM_UNIT_ADJUSTLAYOUT_ID" val="548"/>
  <p:tag name="KSO_WM_UNIT_COMPATIBLE" val="0"/>
  <p:tag name="KSO_WM_UNIT_DIAGRAM_ISNUMVISUAL" val="0"/>
  <p:tag name="KSO_WM_UNIT_DIAGRAM_ISREFERUNIT" val="0"/>
  <p:tag name="KSO_WM_UNIT_HIGHLIGHT" val="0"/>
  <p:tag name="KSO_WM_UNIT_ID" val="diagram20198157_1*i*82"/>
  <p:tag name="KSO_WM_UNIT_INDEX" val="82"/>
  <p:tag name="KSO_WM_UNIT_LAYERLEVEL" val="1"/>
  <p:tag name="KSO_WM_UNIT_TYPE" val="i"/>
</p:tagLst>
</file>

<file path=ppt/tags/tag104.xml><?xml version="1.0" encoding="utf-8"?>
<p:tagLst xmlns:p="http://schemas.openxmlformats.org/presentationml/2006/main">
  <p:tag name="KSO_WM_BEAUTIFY_FLAG" val="#wm#"/>
  <p:tag name="KSO_WM_TAG_VERSION" val="1.0"/>
  <p:tag name="KSO_WM_TEMPLATE_CATEGORY" val="diagram"/>
  <p:tag name="KSO_WM_TEMPLATE_INDEX" val="20198157"/>
  <p:tag name="KSO_WM_UNIT_ADJUSTLAYOUT_ID" val="549"/>
  <p:tag name="KSO_WM_UNIT_COMPATIBLE" val="0"/>
  <p:tag name="KSO_WM_UNIT_DIAGRAM_ISNUMVISUAL" val="0"/>
  <p:tag name="KSO_WM_UNIT_DIAGRAM_ISREFERUNIT" val="0"/>
  <p:tag name="KSO_WM_UNIT_HIGHLIGHT" val="0"/>
  <p:tag name="KSO_WM_UNIT_ID" val="diagram20198157_1*i*83"/>
  <p:tag name="KSO_WM_UNIT_INDEX" val="83"/>
  <p:tag name="KSO_WM_UNIT_LAYERLEVEL" val="1"/>
  <p:tag name="KSO_WM_UNIT_TYPE" val="i"/>
</p:tagLst>
</file>

<file path=ppt/tags/tag105.xml><?xml version="1.0" encoding="utf-8"?>
<p:tagLst xmlns:p="http://schemas.openxmlformats.org/presentationml/2006/main">
  <p:tag name="KSO_WM_BEAUTIFY_FLAG" val="#wm#"/>
  <p:tag name="KSO_WM_TAG_VERSION" val="1.0"/>
  <p:tag name="KSO_WM_TEMPLATE_CATEGORY" val="diagram"/>
  <p:tag name="KSO_WM_TEMPLATE_INDEX" val="20198157"/>
  <p:tag name="KSO_WM_UNIT_ADJUSTLAYOUT_ID" val="550"/>
  <p:tag name="KSO_WM_UNIT_COMPATIBLE" val="0"/>
  <p:tag name="KSO_WM_UNIT_DIAGRAM_ISNUMVISUAL" val="0"/>
  <p:tag name="KSO_WM_UNIT_DIAGRAM_ISREFERUNIT" val="0"/>
  <p:tag name="KSO_WM_UNIT_HIGHLIGHT" val="0"/>
  <p:tag name="KSO_WM_UNIT_ID" val="diagram20198157_1*i*84"/>
  <p:tag name="KSO_WM_UNIT_INDEX" val="84"/>
  <p:tag name="KSO_WM_UNIT_LAYERLEVEL" val="1"/>
  <p:tag name="KSO_WM_UNIT_TYPE" val="i"/>
</p:tagLst>
</file>

<file path=ppt/tags/tag106.xml><?xml version="1.0" encoding="utf-8"?>
<p:tagLst xmlns:p="http://schemas.openxmlformats.org/presentationml/2006/main">
  <p:tag name="KSO_WM_BEAUTIFY_FLAG" val="#wm#"/>
  <p:tag name="KSO_WM_TAG_VERSION" val="1.0"/>
  <p:tag name="KSO_WM_TEMPLATE_CATEGORY" val="diagram"/>
  <p:tag name="KSO_WM_TEMPLATE_INDEX" val="20198157"/>
  <p:tag name="KSO_WM_UNIT_ADJUSTLAYOUT_ID" val="531"/>
  <p:tag name="KSO_WM_UNIT_COMPATIBLE" val="0"/>
  <p:tag name="KSO_WM_UNIT_DIAGRAM_ISNUMVISUAL" val="0"/>
  <p:tag name="KSO_WM_UNIT_DIAGRAM_ISREFERUNIT" val="0"/>
  <p:tag name="KSO_WM_UNIT_HIGHLIGHT" val="0"/>
  <p:tag name="KSO_WM_UNIT_ID" val="diagram20198157_1*i*85"/>
  <p:tag name="KSO_WM_UNIT_INDEX" val="85"/>
  <p:tag name="KSO_WM_UNIT_LAYERLEVEL" val="1"/>
  <p:tag name="KSO_WM_UNIT_TYPE" val="i"/>
</p:tagLst>
</file>

<file path=ppt/tags/tag107.xml><?xml version="1.0" encoding="utf-8"?>
<p:tagLst xmlns:p="http://schemas.openxmlformats.org/presentationml/2006/main">
  <p:tag name="KSO_WM_BEAUTIFY_FLAG" val="#wm#"/>
  <p:tag name="KSO_WM_TAG_VERSION" val="1.0"/>
  <p:tag name="KSO_WM_TEMPLATE_CATEGORY" val="diagram"/>
  <p:tag name="KSO_WM_TEMPLATE_INDEX" val="20198157"/>
  <p:tag name="KSO_WM_UNIT_ADJUSTLAYOUT_ID" val="532"/>
  <p:tag name="KSO_WM_UNIT_COMPATIBLE" val="0"/>
  <p:tag name="KSO_WM_UNIT_DIAGRAM_ISNUMVISUAL" val="0"/>
  <p:tag name="KSO_WM_UNIT_DIAGRAM_ISREFERUNIT" val="0"/>
  <p:tag name="KSO_WM_UNIT_HIGHLIGHT" val="0"/>
  <p:tag name="KSO_WM_UNIT_ID" val="diagram20198157_1*i*86"/>
  <p:tag name="KSO_WM_UNIT_INDEX" val="86"/>
  <p:tag name="KSO_WM_UNIT_LAYERLEVEL" val="1"/>
  <p:tag name="KSO_WM_UNIT_TYPE" val="i"/>
</p:tagLst>
</file>

<file path=ppt/tags/tag108.xml><?xml version="1.0" encoding="utf-8"?>
<p:tagLst xmlns:p="http://schemas.openxmlformats.org/presentationml/2006/main">
  <p:tag name="KSO_WM_BEAUTIFY_FLAG" val="#wm#"/>
  <p:tag name="KSO_WM_TAG_VERSION" val="1.0"/>
  <p:tag name="KSO_WM_TEMPLATE_CATEGORY" val="diagram"/>
  <p:tag name="KSO_WM_TEMPLATE_INDEX" val="20198157"/>
  <p:tag name="KSO_WM_UNIT_ADJUSTLAYOUT_ID" val="533"/>
  <p:tag name="KSO_WM_UNIT_COMPATIBLE" val="0"/>
  <p:tag name="KSO_WM_UNIT_DIAGRAM_ISNUMVISUAL" val="0"/>
  <p:tag name="KSO_WM_UNIT_DIAGRAM_ISREFERUNIT" val="0"/>
  <p:tag name="KSO_WM_UNIT_HIGHLIGHT" val="0"/>
  <p:tag name="KSO_WM_UNIT_ID" val="diagram20198157_1*i*87"/>
  <p:tag name="KSO_WM_UNIT_INDEX" val="87"/>
  <p:tag name="KSO_WM_UNIT_LAYERLEVEL" val="1"/>
  <p:tag name="KSO_WM_UNIT_TYPE" val="i"/>
</p:tagLst>
</file>

<file path=ppt/tags/tag109.xml><?xml version="1.0" encoding="utf-8"?>
<p:tagLst xmlns:p="http://schemas.openxmlformats.org/presentationml/2006/main">
  <p:tag name="KSO_WM_BEAUTIFY_FLAG" val="#wm#"/>
  <p:tag name="KSO_WM_TAG_VERSION" val="1.0"/>
  <p:tag name="KSO_WM_TEMPLATE_CATEGORY" val="diagram"/>
  <p:tag name="KSO_WM_TEMPLATE_INDEX" val="20198157"/>
  <p:tag name="KSO_WM_UNIT_ADJUSTLAYOUT_ID" val="534"/>
  <p:tag name="KSO_WM_UNIT_COMPATIBLE" val="0"/>
  <p:tag name="KSO_WM_UNIT_DIAGRAM_ISNUMVISUAL" val="0"/>
  <p:tag name="KSO_WM_UNIT_DIAGRAM_ISREFERUNIT" val="0"/>
  <p:tag name="KSO_WM_UNIT_HIGHLIGHT" val="0"/>
  <p:tag name="KSO_WM_UNIT_ID" val="diagram20198157_1*i*88"/>
  <p:tag name="KSO_WM_UNIT_INDEX" val="88"/>
  <p:tag name="KSO_WM_UNIT_LAYERLEVEL" val="1"/>
  <p:tag name="KSO_WM_UNIT_TYPE" val="i"/>
</p:tagLst>
</file>

<file path=ppt/tags/tag110.xml><?xml version="1.0" encoding="utf-8"?>
<p:tagLst xmlns:p="http://schemas.openxmlformats.org/presentationml/2006/main">
  <p:tag name="KSO_WM_BEAUTIFY_FLAG" val="#wm#"/>
  <p:tag name="KSO_WM_TAG_VERSION" val="1.0"/>
  <p:tag name="KSO_WM_TEMPLATE_CATEGORY" val="diagram"/>
  <p:tag name="KSO_WM_TEMPLATE_INDEX" val="20198157"/>
  <p:tag name="KSO_WM_UNIT_ADJUSTLAYOUT_ID" val="535"/>
  <p:tag name="KSO_WM_UNIT_COMPATIBLE" val="0"/>
  <p:tag name="KSO_WM_UNIT_DIAGRAM_ISNUMVISUAL" val="0"/>
  <p:tag name="KSO_WM_UNIT_DIAGRAM_ISREFERUNIT" val="0"/>
  <p:tag name="KSO_WM_UNIT_HIGHLIGHT" val="0"/>
  <p:tag name="KSO_WM_UNIT_ID" val="diagram20198157_1*i*89"/>
  <p:tag name="KSO_WM_UNIT_INDEX" val="89"/>
  <p:tag name="KSO_WM_UNIT_LAYERLEVEL" val="1"/>
  <p:tag name="KSO_WM_UNIT_TYPE" val="i"/>
</p:tagLst>
</file>

<file path=ppt/tags/tag111.xml><?xml version="1.0" encoding="utf-8"?>
<p:tagLst xmlns:p="http://schemas.openxmlformats.org/presentationml/2006/main">
  <p:tag name="KSO_WM_BEAUTIFY_FLAG" val="#wm#"/>
  <p:tag name="KSO_WM_TAG_VERSION" val="1.0"/>
  <p:tag name="KSO_WM_TEMPLATE_CATEGORY" val="diagram"/>
  <p:tag name="KSO_WM_TEMPLATE_INDEX" val="20198157"/>
  <p:tag name="KSO_WM_UNIT_ADJUSTLAYOUT_ID" val="536"/>
  <p:tag name="KSO_WM_UNIT_COMPATIBLE" val="0"/>
  <p:tag name="KSO_WM_UNIT_DIAGRAM_ISNUMVISUAL" val="0"/>
  <p:tag name="KSO_WM_UNIT_DIAGRAM_ISREFERUNIT" val="0"/>
  <p:tag name="KSO_WM_UNIT_HIGHLIGHT" val="0"/>
  <p:tag name="KSO_WM_UNIT_ID" val="diagram20198157_1*i*90"/>
  <p:tag name="KSO_WM_UNIT_INDEX" val="90"/>
  <p:tag name="KSO_WM_UNIT_LAYERLEVEL" val="1"/>
  <p:tag name="KSO_WM_UNIT_TYPE" val="i"/>
</p:tagLst>
</file>

<file path=ppt/tags/tag112.xml><?xml version="1.0" encoding="utf-8"?>
<p:tagLst xmlns:p="http://schemas.openxmlformats.org/presentationml/2006/main">
  <p:tag name="KSO_WM_BEAUTIFY_FLAG" val="#wm#"/>
  <p:tag name="KSO_WM_TAG_VERSION" val="1.0"/>
  <p:tag name="KSO_WM_TEMPLATE_CATEGORY" val="diagram"/>
  <p:tag name="KSO_WM_TEMPLATE_INDEX" val="20198157"/>
  <p:tag name="KSO_WM_UNIT_ADJUSTLAYOUT_ID" val="537"/>
  <p:tag name="KSO_WM_UNIT_COMPATIBLE" val="0"/>
  <p:tag name="KSO_WM_UNIT_DIAGRAM_ISNUMVISUAL" val="0"/>
  <p:tag name="KSO_WM_UNIT_DIAGRAM_ISREFERUNIT" val="0"/>
  <p:tag name="KSO_WM_UNIT_HIGHLIGHT" val="0"/>
  <p:tag name="KSO_WM_UNIT_ID" val="diagram20198157_1*i*91"/>
  <p:tag name="KSO_WM_UNIT_INDEX" val="91"/>
  <p:tag name="KSO_WM_UNIT_LAYERLEVEL" val="1"/>
  <p:tag name="KSO_WM_UNIT_TYPE" val="i"/>
</p:tagLst>
</file>

<file path=ppt/tags/tag113.xml><?xml version="1.0" encoding="utf-8"?>
<p:tagLst xmlns:p="http://schemas.openxmlformats.org/presentationml/2006/main">
  <p:tag name="KSO_WM_BEAUTIFY_FLAG" val="#wm#"/>
  <p:tag name="KSO_WM_TAG_VERSION" val="1.0"/>
  <p:tag name="KSO_WM_TEMPLATE_CATEGORY" val="diagram"/>
  <p:tag name="KSO_WM_TEMPLATE_INDEX" val="20198157"/>
  <p:tag name="KSO_WM_UNIT_ADJUSTLAYOUT_ID" val="538"/>
  <p:tag name="KSO_WM_UNIT_COMPATIBLE" val="0"/>
  <p:tag name="KSO_WM_UNIT_DIAGRAM_ISNUMVISUAL" val="0"/>
  <p:tag name="KSO_WM_UNIT_DIAGRAM_ISREFERUNIT" val="0"/>
  <p:tag name="KSO_WM_UNIT_HIGHLIGHT" val="0"/>
  <p:tag name="KSO_WM_UNIT_ID" val="diagram20198157_1*i*92"/>
  <p:tag name="KSO_WM_UNIT_INDEX" val="92"/>
  <p:tag name="KSO_WM_UNIT_LAYERLEVEL" val="1"/>
  <p:tag name="KSO_WM_UNIT_TYPE" val="i"/>
</p:tagLst>
</file>

<file path=ppt/tags/tag114.xml><?xml version="1.0" encoding="utf-8"?>
<p:tagLst xmlns:p="http://schemas.openxmlformats.org/presentationml/2006/main">
  <p:tag name="KSO_WM_BEAUTIFY_FLAG" val="#wm#"/>
  <p:tag name="KSO_WM_TAG_VERSION" val="1.0"/>
  <p:tag name="KSO_WM_TEMPLATE_CATEGORY" val="diagram"/>
  <p:tag name="KSO_WM_TEMPLATE_INDEX" val="20198157"/>
  <p:tag name="KSO_WM_UNIT_ADJUSTLAYOUT_ID" val="539"/>
  <p:tag name="KSO_WM_UNIT_COMPATIBLE" val="0"/>
  <p:tag name="KSO_WM_UNIT_DIAGRAM_ISNUMVISUAL" val="0"/>
  <p:tag name="KSO_WM_UNIT_DIAGRAM_ISREFERUNIT" val="0"/>
  <p:tag name="KSO_WM_UNIT_HIGHLIGHT" val="0"/>
  <p:tag name="KSO_WM_UNIT_ID" val="diagram20198157_1*i*93"/>
  <p:tag name="KSO_WM_UNIT_INDEX" val="93"/>
  <p:tag name="KSO_WM_UNIT_LAYERLEVEL" val="1"/>
  <p:tag name="KSO_WM_UNIT_TYPE" val="i"/>
</p:tagLst>
</file>

<file path=ppt/tags/tag115.xml><?xml version="1.0" encoding="utf-8"?>
<p:tagLst xmlns:p="http://schemas.openxmlformats.org/presentationml/2006/main">
  <p:tag name="KSO_WM_BEAUTIFY_FLAG" val="#wm#"/>
  <p:tag name="KSO_WM_TAG_VERSION" val="1.0"/>
  <p:tag name="KSO_WM_TEMPLATE_CATEGORY" val="diagram"/>
  <p:tag name="KSO_WM_TEMPLATE_INDEX" val="20198157"/>
  <p:tag name="KSO_WM_UNIT_ADJUSTLAYOUT_ID" val="540"/>
  <p:tag name="KSO_WM_UNIT_COMPATIBLE" val="0"/>
  <p:tag name="KSO_WM_UNIT_DIAGRAM_ISNUMVISUAL" val="0"/>
  <p:tag name="KSO_WM_UNIT_DIAGRAM_ISREFERUNIT" val="0"/>
  <p:tag name="KSO_WM_UNIT_HIGHLIGHT" val="0"/>
  <p:tag name="KSO_WM_UNIT_ID" val="diagram20198157_1*i*94"/>
  <p:tag name="KSO_WM_UNIT_INDEX" val="94"/>
  <p:tag name="KSO_WM_UNIT_LAYERLEVEL" val="1"/>
  <p:tag name="KSO_WM_UNIT_TYPE" val="i"/>
</p:tagLst>
</file>

<file path=ppt/tags/tag116.xml><?xml version="1.0" encoding="utf-8"?>
<p:tagLst xmlns:p="http://schemas.openxmlformats.org/presentationml/2006/main">
  <p:tag name="KSO_WM_BEAUTIFY_FLAG" val="#wm#"/>
  <p:tag name="KSO_WM_TAG_VERSION" val="1.0"/>
  <p:tag name="KSO_WM_TEMPLATE_CATEGORY" val="diagram"/>
  <p:tag name="KSO_WM_TEMPLATE_INDEX" val="20198157"/>
  <p:tag name="KSO_WM_UNIT_ADJUSTLAYOUT_ID" val="521"/>
  <p:tag name="KSO_WM_UNIT_COMPATIBLE" val="0"/>
  <p:tag name="KSO_WM_UNIT_DIAGRAM_ISNUMVISUAL" val="0"/>
  <p:tag name="KSO_WM_UNIT_DIAGRAM_ISREFERUNIT" val="0"/>
  <p:tag name="KSO_WM_UNIT_HIGHLIGHT" val="0"/>
  <p:tag name="KSO_WM_UNIT_ID" val="diagram20198157_1*i*95"/>
  <p:tag name="KSO_WM_UNIT_INDEX" val="95"/>
  <p:tag name="KSO_WM_UNIT_LAYERLEVEL" val="1"/>
  <p:tag name="KSO_WM_UNIT_TYPE" val="i"/>
</p:tagLst>
</file>

<file path=ppt/tags/tag117.xml><?xml version="1.0" encoding="utf-8"?>
<p:tagLst xmlns:p="http://schemas.openxmlformats.org/presentationml/2006/main">
  <p:tag name="KSO_WM_BEAUTIFY_FLAG" val="#wm#"/>
  <p:tag name="KSO_WM_TAG_VERSION" val="1.0"/>
  <p:tag name="KSO_WM_TEMPLATE_CATEGORY" val="diagram"/>
  <p:tag name="KSO_WM_TEMPLATE_INDEX" val="20198157"/>
  <p:tag name="KSO_WM_UNIT_ADJUSTLAYOUT_ID" val="522"/>
  <p:tag name="KSO_WM_UNIT_COMPATIBLE" val="0"/>
  <p:tag name="KSO_WM_UNIT_DIAGRAM_ISNUMVISUAL" val="0"/>
  <p:tag name="KSO_WM_UNIT_DIAGRAM_ISREFERUNIT" val="0"/>
  <p:tag name="KSO_WM_UNIT_HIGHLIGHT" val="0"/>
  <p:tag name="KSO_WM_UNIT_ID" val="diagram20198157_1*i*96"/>
  <p:tag name="KSO_WM_UNIT_INDEX" val="96"/>
  <p:tag name="KSO_WM_UNIT_LAYERLEVEL" val="1"/>
  <p:tag name="KSO_WM_UNIT_TYPE" val="i"/>
</p:tagLst>
</file>

<file path=ppt/tags/tag118.xml><?xml version="1.0" encoding="utf-8"?>
<p:tagLst xmlns:p="http://schemas.openxmlformats.org/presentationml/2006/main">
  <p:tag name="KSO_WM_BEAUTIFY_FLAG" val="#wm#"/>
  <p:tag name="KSO_WM_TAG_VERSION" val="1.0"/>
  <p:tag name="KSO_WM_TEMPLATE_CATEGORY" val="diagram"/>
  <p:tag name="KSO_WM_TEMPLATE_INDEX" val="20198157"/>
  <p:tag name="KSO_WM_UNIT_ADJUSTLAYOUT_ID" val="523"/>
  <p:tag name="KSO_WM_UNIT_COMPATIBLE" val="0"/>
  <p:tag name="KSO_WM_UNIT_DIAGRAM_ISNUMVISUAL" val="0"/>
  <p:tag name="KSO_WM_UNIT_DIAGRAM_ISREFERUNIT" val="0"/>
  <p:tag name="KSO_WM_UNIT_HIGHLIGHT" val="0"/>
  <p:tag name="KSO_WM_UNIT_ID" val="diagram20198157_1*i*97"/>
  <p:tag name="KSO_WM_UNIT_INDEX" val="97"/>
  <p:tag name="KSO_WM_UNIT_LAYERLEVEL" val="1"/>
  <p:tag name="KSO_WM_UNIT_TYPE" val="i"/>
</p:tagLst>
</file>

<file path=ppt/tags/tag119.xml><?xml version="1.0" encoding="utf-8"?>
<p:tagLst xmlns:p="http://schemas.openxmlformats.org/presentationml/2006/main">
  <p:tag name="KSO_WM_BEAUTIFY_FLAG" val="#wm#"/>
  <p:tag name="KSO_WM_TAG_VERSION" val="1.0"/>
  <p:tag name="KSO_WM_TEMPLATE_CATEGORY" val="diagram"/>
  <p:tag name="KSO_WM_TEMPLATE_INDEX" val="20198157"/>
  <p:tag name="KSO_WM_UNIT_ADJUSTLAYOUT_ID" val="524"/>
  <p:tag name="KSO_WM_UNIT_COMPATIBLE" val="0"/>
  <p:tag name="KSO_WM_UNIT_DIAGRAM_ISNUMVISUAL" val="0"/>
  <p:tag name="KSO_WM_UNIT_DIAGRAM_ISREFERUNIT" val="0"/>
  <p:tag name="KSO_WM_UNIT_HIGHLIGHT" val="0"/>
  <p:tag name="KSO_WM_UNIT_ID" val="diagram20198157_1*i*98"/>
  <p:tag name="KSO_WM_UNIT_INDEX" val="98"/>
  <p:tag name="KSO_WM_UNIT_LAYERLEVEL" val="1"/>
  <p:tag name="KSO_WM_UNIT_TYPE" val="i"/>
</p:tagLst>
</file>

<file path=ppt/tags/tag120.xml><?xml version="1.0" encoding="utf-8"?>
<p:tagLst xmlns:p="http://schemas.openxmlformats.org/presentationml/2006/main">
  <p:tag name="KSO_WM_BEAUTIFY_FLAG" val="#wm#"/>
  <p:tag name="KSO_WM_TAG_VERSION" val="1.0"/>
  <p:tag name="KSO_WM_TEMPLATE_CATEGORY" val="diagram"/>
  <p:tag name="KSO_WM_TEMPLATE_INDEX" val="20198157"/>
  <p:tag name="KSO_WM_UNIT_ADJUSTLAYOUT_ID" val="525"/>
  <p:tag name="KSO_WM_UNIT_COMPATIBLE" val="0"/>
  <p:tag name="KSO_WM_UNIT_DIAGRAM_ISNUMVISUAL" val="0"/>
  <p:tag name="KSO_WM_UNIT_DIAGRAM_ISREFERUNIT" val="0"/>
  <p:tag name="KSO_WM_UNIT_HIGHLIGHT" val="0"/>
  <p:tag name="KSO_WM_UNIT_ID" val="diagram20198157_1*i*99"/>
  <p:tag name="KSO_WM_UNIT_INDEX" val="99"/>
  <p:tag name="KSO_WM_UNIT_LAYERLEVEL" val="1"/>
  <p:tag name="KSO_WM_UNIT_TYPE" val="i"/>
</p:tagLst>
</file>

<file path=ppt/tags/tag121.xml><?xml version="1.0" encoding="utf-8"?>
<p:tagLst xmlns:p="http://schemas.openxmlformats.org/presentationml/2006/main">
  <p:tag name="KSO_WM_BEAUTIFY_FLAG" val="#wm#"/>
  <p:tag name="KSO_WM_TAG_VERSION" val="1.0"/>
  <p:tag name="KSO_WM_TEMPLATE_CATEGORY" val="diagram"/>
  <p:tag name="KSO_WM_TEMPLATE_INDEX" val="20198157"/>
  <p:tag name="KSO_WM_UNIT_ADJUSTLAYOUT_ID" val="526"/>
  <p:tag name="KSO_WM_UNIT_COMPATIBLE" val="0"/>
  <p:tag name="KSO_WM_UNIT_DIAGRAM_ISNUMVISUAL" val="0"/>
  <p:tag name="KSO_WM_UNIT_DIAGRAM_ISREFERUNIT" val="0"/>
  <p:tag name="KSO_WM_UNIT_HIGHLIGHT" val="0"/>
  <p:tag name="KSO_WM_UNIT_ID" val="diagram20198157_1*i*100"/>
  <p:tag name="KSO_WM_UNIT_INDEX" val="100"/>
  <p:tag name="KSO_WM_UNIT_LAYERLEVEL" val="1"/>
  <p:tag name="KSO_WM_UNIT_TYPE" val="i"/>
</p:tagLst>
</file>

<file path=ppt/tags/tag122.xml><?xml version="1.0" encoding="utf-8"?>
<p:tagLst xmlns:p="http://schemas.openxmlformats.org/presentationml/2006/main">
  <p:tag name="KSO_WM_BEAUTIFY_FLAG" val="#wm#"/>
  <p:tag name="KSO_WM_TAG_VERSION" val="1.0"/>
  <p:tag name="KSO_WM_TEMPLATE_CATEGORY" val="diagram"/>
  <p:tag name="KSO_WM_TEMPLATE_INDEX" val="20198157"/>
  <p:tag name="KSO_WM_UNIT_ADJUSTLAYOUT_ID" val="527"/>
  <p:tag name="KSO_WM_UNIT_COMPATIBLE" val="0"/>
  <p:tag name="KSO_WM_UNIT_DIAGRAM_ISNUMVISUAL" val="0"/>
  <p:tag name="KSO_WM_UNIT_DIAGRAM_ISREFERUNIT" val="0"/>
  <p:tag name="KSO_WM_UNIT_HIGHLIGHT" val="0"/>
  <p:tag name="KSO_WM_UNIT_ID" val="diagram20198157_1*i*101"/>
  <p:tag name="KSO_WM_UNIT_INDEX" val="101"/>
  <p:tag name="KSO_WM_UNIT_LAYERLEVEL" val="1"/>
  <p:tag name="KSO_WM_UNIT_TYPE" val="i"/>
</p:tagLst>
</file>

<file path=ppt/tags/tag123.xml><?xml version="1.0" encoding="utf-8"?>
<p:tagLst xmlns:p="http://schemas.openxmlformats.org/presentationml/2006/main">
  <p:tag name="KSO_WM_BEAUTIFY_FLAG" val="#wm#"/>
  <p:tag name="KSO_WM_TAG_VERSION" val="1.0"/>
  <p:tag name="KSO_WM_TEMPLATE_CATEGORY" val="diagram"/>
  <p:tag name="KSO_WM_TEMPLATE_INDEX" val="20198157"/>
  <p:tag name="KSO_WM_UNIT_ADJUSTLAYOUT_ID" val="528"/>
  <p:tag name="KSO_WM_UNIT_COMPATIBLE" val="0"/>
  <p:tag name="KSO_WM_UNIT_DIAGRAM_ISNUMVISUAL" val="0"/>
  <p:tag name="KSO_WM_UNIT_DIAGRAM_ISREFERUNIT" val="0"/>
  <p:tag name="KSO_WM_UNIT_HIGHLIGHT" val="0"/>
  <p:tag name="KSO_WM_UNIT_ID" val="diagram20198157_1*i*102"/>
  <p:tag name="KSO_WM_UNIT_INDEX" val="102"/>
  <p:tag name="KSO_WM_UNIT_LAYERLEVEL" val="1"/>
  <p:tag name="KSO_WM_UNIT_TYPE" val="i"/>
</p:tagLst>
</file>

<file path=ppt/tags/tag124.xml><?xml version="1.0" encoding="utf-8"?>
<p:tagLst xmlns:p="http://schemas.openxmlformats.org/presentationml/2006/main">
  <p:tag name="KSO_WM_BEAUTIFY_FLAG" val="#wm#"/>
  <p:tag name="KSO_WM_TAG_VERSION" val="1.0"/>
  <p:tag name="KSO_WM_TEMPLATE_CATEGORY" val="diagram"/>
  <p:tag name="KSO_WM_TEMPLATE_INDEX" val="20198157"/>
  <p:tag name="KSO_WM_UNIT_ADJUSTLAYOUT_ID" val="529"/>
  <p:tag name="KSO_WM_UNIT_COMPATIBLE" val="0"/>
  <p:tag name="KSO_WM_UNIT_DIAGRAM_ISNUMVISUAL" val="0"/>
  <p:tag name="KSO_WM_UNIT_DIAGRAM_ISREFERUNIT" val="0"/>
  <p:tag name="KSO_WM_UNIT_HIGHLIGHT" val="0"/>
  <p:tag name="KSO_WM_UNIT_ID" val="diagram20198157_1*i*103"/>
  <p:tag name="KSO_WM_UNIT_INDEX" val="103"/>
  <p:tag name="KSO_WM_UNIT_LAYERLEVEL" val="1"/>
  <p:tag name="KSO_WM_UNIT_TYPE" val="i"/>
</p:tagLst>
</file>

<file path=ppt/tags/tag125.xml><?xml version="1.0" encoding="utf-8"?>
<p:tagLst xmlns:p="http://schemas.openxmlformats.org/presentationml/2006/main">
  <p:tag name="KSO_WM_BEAUTIFY_FLAG" val="#wm#"/>
  <p:tag name="KSO_WM_TAG_VERSION" val="1.0"/>
  <p:tag name="KSO_WM_TEMPLATE_CATEGORY" val="diagram"/>
  <p:tag name="KSO_WM_TEMPLATE_INDEX" val="20198157"/>
  <p:tag name="KSO_WM_UNIT_ADJUSTLAYOUT_ID" val="530"/>
  <p:tag name="KSO_WM_UNIT_COMPATIBLE" val="0"/>
  <p:tag name="KSO_WM_UNIT_DIAGRAM_ISNUMVISUAL" val="0"/>
  <p:tag name="KSO_WM_UNIT_DIAGRAM_ISREFERUNIT" val="0"/>
  <p:tag name="KSO_WM_UNIT_HIGHLIGHT" val="0"/>
  <p:tag name="KSO_WM_UNIT_ID" val="diagram20198157_1*i*104"/>
  <p:tag name="KSO_WM_UNIT_INDEX" val="104"/>
  <p:tag name="KSO_WM_UNIT_LAYERLEVEL" val="1"/>
  <p:tag name="KSO_WM_UNIT_TYPE" val="i"/>
</p:tagLst>
</file>

<file path=ppt/tags/tag126.xml><?xml version="1.0" encoding="utf-8"?>
<p:tagLst xmlns:p="http://schemas.openxmlformats.org/presentationml/2006/main">
  <p:tag name="KSO_WM_BEAUTIFY_FLAG" val="#wm#"/>
  <p:tag name="KSO_WM_TAG_VERSION" val="1.0"/>
  <p:tag name="KSO_WM_TEMPLATE_CATEGORY" val="diagram"/>
  <p:tag name="KSO_WM_TEMPLATE_INDEX" val="20198157"/>
  <p:tag name="KSO_WM_UNIT_ADJUSTLAYOUT_ID" val="510"/>
  <p:tag name="KSO_WM_UNIT_COMPATIBLE" val="0"/>
  <p:tag name="KSO_WM_UNIT_DIAGRAM_ISNUMVISUAL" val="0"/>
  <p:tag name="KSO_WM_UNIT_DIAGRAM_ISREFERUNIT" val="0"/>
  <p:tag name="KSO_WM_UNIT_HIGHLIGHT" val="0"/>
  <p:tag name="KSO_WM_UNIT_ID" val="diagram20198157_1*i*105"/>
  <p:tag name="KSO_WM_UNIT_INDEX" val="105"/>
  <p:tag name="KSO_WM_UNIT_LAYERLEVEL" val="1"/>
  <p:tag name="KSO_WM_UNIT_TYPE" val="i"/>
</p:tagLst>
</file>

<file path=ppt/tags/tag127.xml><?xml version="1.0" encoding="utf-8"?>
<p:tagLst xmlns:p="http://schemas.openxmlformats.org/presentationml/2006/main">
  <p:tag name="KSO_WM_BEAUTIFY_FLAG" val="#wm#"/>
  <p:tag name="KSO_WM_TAG_VERSION" val="1.0"/>
  <p:tag name="KSO_WM_TEMPLATE_CATEGORY" val="diagram"/>
  <p:tag name="KSO_WM_TEMPLATE_INDEX" val="20198157"/>
  <p:tag name="KSO_WM_UNIT_ADJUSTLAYOUT_ID" val="515"/>
  <p:tag name="KSO_WM_UNIT_COMPATIBLE" val="0"/>
  <p:tag name="KSO_WM_UNIT_DIAGRAM_ISNUMVISUAL" val="0"/>
  <p:tag name="KSO_WM_UNIT_DIAGRAM_ISREFERUNIT" val="0"/>
  <p:tag name="KSO_WM_UNIT_HIGHLIGHT" val="0"/>
  <p:tag name="KSO_WM_UNIT_ID" val="diagram20198157_1*i*107"/>
  <p:tag name="KSO_WM_UNIT_INDEX" val="107"/>
  <p:tag name="KSO_WM_UNIT_LAYERLEVEL" val="1"/>
  <p:tag name="KSO_WM_UNIT_TYPE" val="i"/>
</p:tagLst>
</file>

<file path=ppt/tags/tag128.xml><?xml version="1.0" encoding="utf-8"?>
<p:tagLst xmlns:p="http://schemas.openxmlformats.org/presentationml/2006/main">
  <p:tag name="KSO_WM_BEAUTIFY_FLAG" val="#wm#"/>
  <p:tag name="KSO_WM_TAG_VERSION" val="1.0"/>
  <p:tag name="KSO_WM_TEMPLATE_CATEGORY" val="diagram"/>
  <p:tag name="KSO_WM_TEMPLATE_INDEX" val="20198157"/>
  <p:tag name="KSO_WM_UNIT_ADJUSTLAYOUT_ID" val="8"/>
  <p:tag name="KSO_WM_UNIT_COMPATIBLE" val="0"/>
  <p:tag name="KSO_WM_UNIT_DIAGRAM_ISNUMVISUAL" val="0"/>
  <p:tag name="KSO_WM_UNIT_DIAGRAM_ISREFERUNIT" val="0"/>
  <p:tag name="KSO_WM_UNIT_HIGHLIGHT" val="0"/>
  <p:tag name="KSO_WM_UNIT_ID" val="diagram20198157_1*f*1"/>
  <p:tag name="KSO_WM_UNIT_INDEX" val="1"/>
  <p:tag name="KSO_WM_UNIT_LAYERLEVEL" val="1"/>
  <p:tag name="KSO_WM_UNIT_NOCLEAR" val="0"/>
  <p:tag name="KSO_WM_UNIT_PRESET_TEXT" val="添加正文。"/>
  <p:tag name="KSO_WM_UNIT_TEXT_PART_ID_V2" val="c-1-1"/>
  <p:tag name="KSO_WM_UNIT_TYPE" val="f"/>
  <p:tag name="KSO_WM_UNIT_VALUE" val="10"/>
</p:tagLst>
</file>

<file path=ppt/tags/tag129.xml><?xml version="1.0" encoding="utf-8"?>
<p:tagLst xmlns:p="http://schemas.openxmlformats.org/presentationml/2006/main">
  <p:tag name="KSO_WM_BEAUTIFY_FLAG" val="#wm#"/>
  <p:tag name="KSO_WM_TAG_VERSION" val="1.0"/>
  <p:tag name="KSO_WM_TEMPLATE_CATEGORY" val="diagram"/>
  <p:tag name="KSO_WM_TEMPLATE_INDEX" val="20198157"/>
  <p:tag name="KSO_WM_UNIT_ADJUSTLAYOUT_ID" val="9"/>
  <p:tag name="KSO_WM_UNIT_COMPATIBLE" val="0"/>
  <p:tag name="KSO_WM_UNIT_DIAGRAM_ISNUMVISUAL" val="0"/>
  <p:tag name="KSO_WM_UNIT_DIAGRAM_ISREFERUNIT" val="0"/>
  <p:tag name="KSO_WM_UNIT_HIGHLIGHT" val="0"/>
  <p:tag name="KSO_WM_UNIT_ID" val="diagram20198157_1*i*109"/>
  <p:tag name="KSO_WM_UNIT_INDEX" val="109"/>
  <p:tag name="KSO_WM_UNIT_LAYERLEVEL" val="1"/>
  <p:tag name="KSO_WM_UNIT_TYPE" val="i"/>
</p:tagLst>
</file>

<file path=ppt/tags/tag130.xml><?xml version="1.0" encoding="utf-8"?>
<p:tagLst xmlns:p="http://schemas.openxmlformats.org/presentationml/2006/main">
  <p:tag name="KSO_WM_BEAUTIFY_FLAG" val="#wm#"/>
  <p:tag name="KSO_WM_TAG_VERSION" val="1.0"/>
  <p:tag name="KSO_WM_TEMPLATE_CATEGORY" val="diagram"/>
  <p:tag name="KSO_WM_TEMPLATE_INDEX" val="20198157"/>
  <p:tag name="KSO_WM_UNIT_ADJUSTLAYOUT_ID" val="17"/>
  <p:tag name="KSO_WM_UNIT_COMPATIBLE" val="0"/>
  <p:tag name="KSO_WM_UNIT_DIAGRAM_ISNUMVISUAL" val="0"/>
  <p:tag name="KSO_WM_UNIT_DIAGRAM_ISREFERUNIT" val="0"/>
  <p:tag name="KSO_WM_UNIT_HIGHLIGHT" val="0"/>
  <p:tag name="KSO_WM_UNIT_ID" val="diagram20198157_1*i*110"/>
  <p:tag name="KSO_WM_UNIT_INDEX" val="110"/>
  <p:tag name="KSO_WM_UNIT_LAYERLEVEL" val="1"/>
  <p:tag name="KSO_WM_UNIT_TYPE" val="i"/>
</p:tagLst>
</file>

<file path=ppt/tags/tag131.xml><?xml version="1.0" encoding="utf-8"?>
<p:tagLst xmlns:p="http://schemas.openxmlformats.org/presentationml/2006/main">
  <p:tag name="KSO_WM_BEAUTIFY_FLAG" val="#wm#"/>
  <p:tag name="KSO_WM_TAG_VERSION" val="1.0"/>
  <p:tag name="KSO_WM_TEMPLATE_CATEGORY" val="diagram"/>
  <p:tag name="KSO_WM_TEMPLATE_INDEX" val="20198157"/>
  <p:tag name="KSO_WM_UNIT_ADJUSTLAYOUT_ID" val="18"/>
  <p:tag name="KSO_WM_UNIT_COMPATIBLE" val="0"/>
  <p:tag name="KSO_WM_UNIT_DIAGRAM_ISNUMVISUAL" val="0"/>
  <p:tag name="KSO_WM_UNIT_DIAGRAM_ISREFERUNIT" val="0"/>
  <p:tag name="KSO_WM_UNIT_HIGHLIGHT" val="0"/>
  <p:tag name="KSO_WM_UNIT_ID" val="diagram20198157_1*a*1"/>
  <p:tag name="KSO_WM_UNIT_INDEX" val="1"/>
  <p:tag name="KSO_WM_UNIT_ISCONTENTSTITLE" val="0"/>
  <p:tag name="KSO_WM_UNIT_LAYERLEVEL" val="1"/>
  <p:tag name="KSO_WM_UNIT_NOCLEAR" val="0"/>
  <p:tag name="KSO_WM_UNIT_PRESET_TEXT" val="单击此处添加大标题内容"/>
  <p:tag name="KSO_WM_UNIT_TEXT_PART_ID_V2" val="b-3-1"/>
  <p:tag name="KSO_WM_UNIT_TYPE" val="a"/>
  <p:tag name="KSO_WM_UNIT_VALUE" val="29"/>
</p:tagLst>
</file>

<file path=ppt/tags/tag132.xml><?xml version="1.0" encoding="utf-8"?>
<p:tagLst xmlns:p="http://schemas.openxmlformats.org/presentationml/2006/main">
  <p:tag name="KSO_WM_BEAUTIFY_FLAG" val="#wm#"/>
  <p:tag name="KSO_WM_TAG_VERSION" val="1.0"/>
  <p:tag name="KSO_WM_TEMPLATE_CATEGORY" val="diagram"/>
  <p:tag name="KSO_WM_TEMPLATE_INDEX" val="20198157"/>
  <p:tag name="KSO_WM_UNIT_ADJUSTLAYOUT_ID" val="511"/>
  <p:tag name="KSO_WM_UNIT_COMPATIBLE" val="0"/>
  <p:tag name="KSO_WM_UNIT_DIAGRAM_ISNUMVISUAL" val="0"/>
  <p:tag name="KSO_WM_UNIT_DIAGRAM_ISREFERUNIT" val="0"/>
  <p:tag name="KSO_WM_UNIT_HIGHLIGHT" val="0"/>
  <p:tag name="KSO_WM_UNIT_ID" val="diagram20198157_1*i*106"/>
  <p:tag name="KSO_WM_UNIT_INDEX" val="106"/>
  <p:tag name="KSO_WM_UNIT_LAYERLEVEL" val="1"/>
  <p:tag name="KSO_WM_UNIT_TYPE" val="i"/>
</p:tagLst>
</file>

<file path=ppt/tags/tag133.xml><?xml version="1.0" encoding="utf-8"?>
<p:tagLst xmlns:p="http://schemas.openxmlformats.org/presentationml/2006/main">
  <p:tag name="KSO_WM_BEAUTIFY_FLAG" val="#wm#"/>
  <p:tag name="KSO_WM_TAG_VERSION" val="1.0"/>
  <p:tag name="KSO_WM_TEMPLATE_CATEGORY" val="diagram"/>
  <p:tag name="KSO_WM_TEMPLATE_INDEX" val="20198157"/>
  <p:tag name="KSO_WM_UNIT_ADJUSTLAYOUT_ID" val="2"/>
  <p:tag name="KSO_WM_UNIT_COMPATIBLE" val="0"/>
  <p:tag name="KSO_WM_UNIT_DIAGRAM_ISNUMVISUAL" val="0"/>
  <p:tag name="KSO_WM_UNIT_DIAGRAM_ISREFERUNIT" val="0"/>
  <p:tag name="KSO_WM_UNIT_HIGHLIGHT" val="0"/>
  <p:tag name="KSO_WM_UNIT_ID" val="diagram20198157_1*d*1"/>
  <p:tag name="KSO_WM_UNIT_INDEX" val="1"/>
  <p:tag name="KSO_WM_UNIT_LAYERLEVEL" val="1"/>
  <p:tag name="KSO_WM_UNIT_PICTURE_CLIP_FLAG" val="0"/>
  <p:tag name="KSO_WM_UNIT_TYPE" val="d"/>
  <p:tag name="KSO_WM_UNIT_VALUE" val="884*1768"/>
  <p:tag name="REFSHAPE" val="1042557828"/>
</p:tagLst>
</file>

<file path=ppt/tags/tag134.xml><?xml version="1.0" encoding="utf-8"?>
<p:tagLst xmlns:p="http://schemas.openxmlformats.org/presentationml/2006/main">
  <p:tag name="KSO_WM_BEAUTIFY_FLAG" val="#wm#"/>
  <p:tag name="KSO_WM_SLIDE_ID" val="diagram20198157_1"/>
  <p:tag name="KSO_WM_SLIDE_INDEX" val="1"/>
  <p:tag name="KSO_WM_SLIDE_ITEM_CNT" val="0"/>
  <p:tag name="KSO_WM_SLIDE_LAYOUT" val="a_d_f"/>
  <p:tag name="KSO_WM_SLIDE_LAYOUT_CNT" val="1_1_1"/>
  <p:tag name="KSO_WM_SLIDE_POSITION" val="-19*0"/>
  <p:tag name="KSO_WM_SLIDE_SIZE" val="964*540"/>
  <p:tag name="KSO_WM_SLIDE_SUBTYPE" val="picTxt"/>
  <p:tag name="KSO_WM_SLIDE_TYPE" val="text"/>
  <p:tag name="KSO_WM_TAG_VERSION" val="1.0"/>
  <p:tag name="KSO_WM_TEMPLATE_CATEGORY" val="diagram"/>
  <p:tag name="KSO_WM_TEMPLATE_INDEX" val="20198157"/>
  <p:tag name="KSO_WM_TEMPLATE_SUBCATEGORY" val="8"/>
</p:tagLst>
</file>

<file path=ppt/tags/tag135.xml><?xml version="1.0" encoding="utf-8"?>
<p:tagLst xmlns:p="http://schemas.openxmlformats.org/presentationml/2006/main">
  <p:tag name="KSO_WM_UNIT_TEXTBOXSTYLE_GUID" val="{cbad0dbf-b7b5-45d9-af16-53bba5273e49}"/>
</p:tagLst>
</file>

<file path=ppt/tags/tag136.xml><?xml version="1.0" encoding="utf-8"?>
<p:tagLst xmlns:p="http://schemas.openxmlformats.org/presentationml/2006/main">
  <p:tag name="KSO_WM_BEAUTIFY_FLAG" val="#wm#"/>
  <p:tag name="KSO_WM_TAG_VERSION" val="1.0"/>
  <p:tag name="KSO_WM_TEMPLATE_CATEGORY" val="mixed"/>
  <p:tag name="KSO_WM_TEMPLATE_INDEX" val="20201883"/>
  <p:tag name="KSO_WM_UNIT_COMPATIBLE" val="0"/>
  <p:tag name="KSO_WM_UNIT_DIAGRAM_ISNUMVISUAL" val="0"/>
  <p:tag name="KSO_WM_UNIT_DIAGRAM_ISREFERUNIT" val="0"/>
  <p:tag name="KSO_WM_UNIT_HIGHLIGHT" val="0"/>
  <p:tag name="KSO_WM_UNIT_ID" val="mixed20201883_114*i*13"/>
  <p:tag name="KSO_WM_UNIT_INDEX" val="13"/>
  <p:tag name="KSO_WM_UNIT_LAYERLEVEL" val="1"/>
  <p:tag name="KSO_WM_UNIT_TEXTBOXSTYLE_ADJUSTLEFT" val="0_-29.7"/>
  <p:tag name="KSO_WM_UNIT_TEXTBOXSTYLE_ADJUSTTOP" val="0_-40.12512"/>
  <p:tag name="KSO_WM_UNIT_TEXTBOXSTYLE_ADJUSTWIDTH" val="100_69.09999"/>
  <p:tag name="KSO_WM_UNIT_TEXTBOXSTYLE_GUID" val="{cbad0dbf-b7b5-45d9-af16-53bba5273e49}"/>
  <p:tag name="KSO_WM_UNIT_TEXTBOXSTYLE_SHAPETYPE" val="1"/>
  <p:tag name="KSO_WM_UNIT_TYPE" val="i"/>
</p:tagLst>
</file>

<file path=ppt/tags/tag137.xml><?xml version="1.0" encoding="utf-8"?>
<p:tagLst xmlns:p="http://schemas.openxmlformats.org/presentationml/2006/main">
  <p:tag name="KSO_WM_BEAUTIFY_FLAG" val="#wm#"/>
  <p:tag name="KSO_WM_TAG_VERSION" val="1.0"/>
  <p:tag name="KSO_WM_TEMPLATE_CATEGORY" val="mixed"/>
  <p:tag name="KSO_WM_TEMPLATE_INDEX" val="20201883"/>
  <p:tag name="KSO_WM_UNIT_COMPATIBLE" val="0"/>
  <p:tag name="KSO_WM_UNIT_DIAGRAM_ISNUMVISUAL" val="0"/>
  <p:tag name="KSO_WM_UNIT_DIAGRAM_ISREFERUNIT" val="0"/>
  <p:tag name="KSO_WM_UNIT_HIGHLIGHT" val="0"/>
  <p:tag name="KSO_WM_UNIT_ID" val="mixed20201883_114*i*1"/>
  <p:tag name="KSO_WM_UNIT_INDEX" val="1"/>
  <p:tag name="KSO_WM_UNIT_LAYERLEVEL" val="1"/>
  <p:tag name="KSO_WM_UNIT_TEXTBOXSTYLE_ADJUSTLEFT" val="0_-29.7"/>
  <p:tag name="KSO_WM_UNIT_TEXTBOXSTYLE_ADJUSTTOP" val="0_-40.12512"/>
  <p:tag name="KSO_WM_UNIT_TEXTBOXSTYLE_SHAPETYPE" val="1"/>
  <p:tag name="KSO_WM_UNIT_TYPE" val="i"/>
</p:tagLst>
</file>

<file path=ppt/tags/tag138.xml><?xml version="1.0" encoding="utf-8"?>
<p:tagLst xmlns:p="http://schemas.openxmlformats.org/presentationml/2006/main">
  <p:tag name="KSO_WM_BEAUTIFY_FLAG" val="#wm#"/>
  <p:tag name="KSO_WM_TAG_VERSION" val="1.0"/>
  <p:tag name="KSO_WM_TEMPLATE_CATEGORY" val="mixed"/>
  <p:tag name="KSO_WM_TEMPLATE_INDEX" val="20201883"/>
  <p:tag name="KSO_WM_UNIT_COMPATIBLE" val="0"/>
  <p:tag name="KSO_WM_UNIT_DIAGRAM_ISNUMVISUAL" val="0"/>
  <p:tag name="KSO_WM_UNIT_DIAGRAM_ISREFERUNIT" val="0"/>
  <p:tag name="KSO_WM_UNIT_HIGHLIGHT" val="0"/>
  <p:tag name="KSO_WM_UNIT_ID" val="mixed20201883_114*i*2"/>
  <p:tag name="KSO_WM_UNIT_INDEX" val="2"/>
  <p:tag name="KSO_WM_UNIT_LAYERLEVEL" val="1"/>
  <p:tag name="KSO_WM_UNIT_TEXTBOXSTYLE_ADJUSTLEFT" val="0_-23.7"/>
  <p:tag name="KSO_WM_UNIT_TEXTBOXSTYLE_ADJUSTTOP" val="0_-28.12504"/>
  <p:tag name="KSO_WM_UNIT_TEXTBOXSTYLE_ADJUSTWIDTH" val="100_63.09999"/>
  <p:tag name="KSO_WM_UNIT_TEXTBOXSTYLE_SHAPETYPE" val="1"/>
  <p:tag name="KSO_WM_UNIT_TYPE" val="i"/>
</p:tagLst>
</file>

<file path=ppt/tags/tag139.xml><?xml version="1.0" encoding="utf-8"?>
<p:tagLst xmlns:p="http://schemas.openxmlformats.org/presentationml/2006/main">
  <p:tag name="KSO_WM_BEAUTIFY_FLAG" val="#wm#"/>
  <p:tag name="KSO_WM_TAG_VERSION" val="1.0"/>
  <p:tag name="KSO_WM_TEMPLATE_CATEGORY" val="mixed"/>
  <p:tag name="KSO_WM_TEMPLATE_INDEX" val="20201883"/>
  <p:tag name="KSO_WM_UNIT_COMPATIBLE" val="0"/>
  <p:tag name="KSO_WM_UNIT_DIAGRAM_ISNUMVISUAL" val="0"/>
  <p:tag name="KSO_WM_UNIT_DIAGRAM_ISREFERUNIT" val="0"/>
  <p:tag name="KSO_WM_UNIT_HIGHLIGHT" val="0"/>
  <p:tag name="KSO_WM_UNIT_ID" val="mixed20201883_114*i*3"/>
  <p:tag name="KSO_WM_UNIT_INDEX" val="3"/>
  <p:tag name="KSO_WM_UNIT_LAYERLEVEL" val="1"/>
  <p:tag name="KSO_WM_UNIT_TEXTBOXSTYLE_ADJUSTLEFT" val="20_-6.69"/>
  <p:tag name="KSO_WM_UNIT_TEXTBOXSTYLE_ADJUSTTOP" val="0_-28.12504"/>
  <p:tag name="KSO_WM_UNIT_TEXTBOXSTYLE_SHAPETYPE" val="1"/>
  <p:tag name="KSO_WM_UNIT_TYPE" val="i"/>
</p:tagLst>
</file>

<file path=ppt/tags/tag140.xml><?xml version="1.0" encoding="utf-8"?>
<p:tagLst xmlns:p="http://schemas.openxmlformats.org/presentationml/2006/main">
  <p:tag name="KSO_WM_BEAUTIFY_FLAG" val="#wm#"/>
  <p:tag name="KSO_WM_TAG_VERSION" val="1.0"/>
  <p:tag name="KSO_WM_TEMPLATE_CATEGORY" val="mixed"/>
  <p:tag name="KSO_WM_TEMPLATE_INDEX" val="20201883"/>
  <p:tag name="KSO_WM_UNIT_COMPATIBLE" val="0"/>
  <p:tag name="KSO_WM_UNIT_DIAGRAM_ISNUMVISUAL" val="0"/>
  <p:tag name="KSO_WM_UNIT_DIAGRAM_ISREFERUNIT" val="0"/>
  <p:tag name="KSO_WM_UNIT_HIGHLIGHT" val="0"/>
  <p:tag name="KSO_WM_UNIT_ID" val="mixed20201883_114*i*4"/>
  <p:tag name="KSO_WM_UNIT_INDEX" val="4"/>
  <p:tag name="KSO_WM_UNIT_LAYERLEVEL" val="1"/>
  <p:tag name="KSO_WM_UNIT_TEXTBOXSTYLE_ADJUSTLEFT" val="80_2.389997"/>
  <p:tag name="KSO_WM_UNIT_TEXTBOXSTYLE_ADJUSTTOP" val="0_-28.12504"/>
  <p:tag name="KSO_WM_UNIT_TEXTBOXSTYLE_SHAPETYPE" val="1"/>
  <p:tag name="KSO_WM_UNIT_TYPE" val="i"/>
</p:tagLst>
</file>

<file path=ppt/tags/tag141.xml><?xml version="1.0" encoding="utf-8"?>
<p:tagLst xmlns:p="http://schemas.openxmlformats.org/presentationml/2006/main">
  <p:tag name="KSO_WM_BEAUTIFY_FLAG" val="#wm#"/>
  <p:tag name="KSO_WM_TAG_VERSION" val="1.0"/>
  <p:tag name="KSO_WM_TEMPLATE_CATEGORY" val="mixed"/>
  <p:tag name="KSO_WM_TEMPLATE_INDEX" val="20201883"/>
  <p:tag name="KSO_WM_UNIT_COMPATIBLE" val="0"/>
  <p:tag name="KSO_WM_UNIT_DIAGRAM_ISNUMVISUAL" val="0"/>
  <p:tag name="KSO_WM_UNIT_DIAGRAM_ISREFERUNIT" val="0"/>
  <p:tag name="KSO_WM_UNIT_HIGHLIGHT" val="0"/>
  <p:tag name="KSO_WM_UNIT_ID" val="mixed20201883_114*i*5"/>
  <p:tag name="KSO_WM_UNIT_INDEX" val="5"/>
  <p:tag name="KSO_WM_UNIT_LAYERLEVEL" val="1"/>
  <p:tag name="KSO_WM_UNIT_TEXTBOXSTYLE_ADJUSTHEIGTH" val="100_15.55"/>
  <p:tag name="KSO_WM_UNIT_TEXTBOXSTYLE_ADJUSTLEFT" val="0_-16.9"/>
  <p:tag name="KSO_WM_UNIT_TEXTBOXSTYLE_ADJUSTTOP" val="0_-7.77504"/>
  <p:tag name="KSO_WM_UNIT_TEXTBOXSTYLE_ADJUSTWIDTH" val="100_33.8"/>
  <p:tag name="KSO_WM_UNIT_TEXTBOXSTYLE_GUID" val="{cbad0dbf-b7b5-45d9-af16-53bba5273e49}"/>
  <p:tag name="KSO_WM_UNIT_TEXTBOXSTYLE_SHAPETYPE" val="1"/>
  <p:tag name="KSO_WM_UNIT_TYPE" val="i"/>
</p:tagLst>
</file>

<file path=ppt/tags/tag142.xml><?xml version="1.0" encoding="utf-8"?>
<p:tagLst xmlns:p="http://schemas.openxmlformats.org/presentationml/2006/main">
  <p:tag name="KSO_WM_BEAUTIFY_FLAG" val="#wm#"/>
  <p:tag name="KSO_WM_TAG_VERSION" val="1.0"/>
  <p:tag name="KSO_WM_TEMPLATE_CATEGORY" val="mixed"/>
  <p:tag name="KSO_WM_TEMPLATE_INDEX" val="20201883"/>
  <p:tag name="KSO_WM_UNIT_COMPATIBLE" val="0"/>
  <p:tag name="KSO_WM_UNIT_DIAGRAM_ISNUMVISUAL" val="0"/>
  <p:tag name="KSO_WM_UNIT_DIAGRAM_ISREFERUNIT" val="0"/>
  <p:tag name="KSO_WM_UNIT_HIGHLIGHT" val="0"/>
  <p:tag name="KSO_WM_UNIT_ID" val="mixed20201883_114*i*11"/>
  <p:tag name="KSO_WM_UNIT_INDEX" val="11"/>
  <p:tag name="KSO_WM_UNIT_LAYERLEVEL" val="1"/>
  <p:tag name="KSO_WM_UNIT_TEXTBOXSTYLE_ADJUSTHEIGTH" val="100_4.100002"/>
  <p:tag name="KSO_WM_UNIT_TEXTBOXSTYLE_ADJUSTLEFT" val="0_-11.87496"/>
  <p:tag name="KSO_WM_UNIT_TEXTBOXSTYLE_ADJUSTTOP" val="0_-2.049999"/>
  <p:tag name="KSO_WM_UNIT_TEXTBOXSTYLE_ADJUSTWIDTH" val="100_23.75002"/>
  <p:tag name="KSO_WM_UNIT_TEXTBOXSTYLE_GUID" val="{cbad0dbf-b7b5-45d9-af16-53bba5273e49}"/>
  <p:tag name="KSO_WM_UNIT_TEXTBOXSTYLE_SHAPETYPE" val="1"/>
  <p:tag name="KSO_WM_UNIT_TYPE" val="i"/>
</p:tagLst>
</file>

<file path=ppt/tags/tag143.xml><?xml version="1.0" encoding="utf-8"?>
<p:tagLst xmlns:p="http://schemas.openxmlformats.org/presentationml/2006/main">
  <p:tag name="KSO_WM_BEAUTIFY_FLAG" val="#wm#"/>
  <p:tag name="KSO_WM_TAG_VERSION" val="1.0"/>
  <p:tag name="KSO_WM_TEMPLATE_CATEGORY" val="mixed"/>
  <p:tag name="KSO_WM_TEMPLATE_INDEX" val="20201883"/>
  <p:tag name="KSO_WM_UNIT_COMPATIBLE" val="0"/>
  <p:tag name="KSO_WM_UNIT_DIAGRAM_ISNUMVISUAL" val="0"/>
  <p:tag name="KSO_WM_UNIT_DIAGRAM_ISREFERUNIT" val="0"/>
  <p:tag name="KSO_WM_UNIT_HIGHLIGHT" val="0"/>
  <p:tag name="KSO_WM_UNIT_ID" val="mixed20201883_114*a*1"/>
  <p:tag name="KSO_WM_UNIT_INDEX" val="1"/>
  <p:tag name="KSO_WM_UNIT_ISCONTENTSTITLE" val="0"/>
  <p:tag name="KSO_WM_UNIT_LAYERLEVEL" val="1"/>
  <p:tag name="KSO_WM_UNIT_NOCLEAR" val="1"/>
  <p:tag name="KSO_WM_UNIT_PRESET_TEXT" val="单击此处输入正文标题内容"/>
  <p:tag name="KSO_WM_UNIT_TEXTBOXSTYLE_GUID" val="{cbad0dbf-b7b5-45d9-af16-53bba5273e49}"/>
  <p:tag name="KSO_WM_UNIT_TEXTBOXSTYLE_SHAPETYPE" val="0"/>
  <p:tag name="KSO_WM_UNIT_TEXTBOXSTYLE_TEMPLATEID" val="3131137"/>
  <p:tag name="KSO_WM_UNIT_TEXTBOXSTYLE_TEMPLATETYPE" val="1"/>
  <p:tag name="KSO_WM_UNIT_TEXTBOXSTYLE_TYPE" val="3"/>
  <p:tag name="KSO_WM_UNIT_TYPE" val="a"/>
  <p:tag name="KSO_WM_UNIT_VALUE" val="10"/>
</p:tagLst>
</file>

<file path=ppt/tags/tag144.xml><?xml version="1.0" encoding="utf-8"?>
<p:tagLst xmlns:p="http://schemas.openxmlformats.org/presentationml/2006/main">
  <p:tag name="KSO_WM_BEAUTIFY_FLAG" val="#wm#"/>
  <p:tag name="KSO_WM_TEMPLATE_CATEGORY" val="custom"/>
  <p:tag name="KSO_WM_TEMPLATE_INDEX" val="160398"/>
</p:tagLst>
</file>

<file path=ppt/tags/tag145.xml><?xml version="1.0" encoding="utf-8"?>
<p:tagLst xmlns:p="http://schemas.openxmlformats.org/presentationml/2006/main">
  <p:tag name="KSO_WM_UNIT_TEXTBOXSTYLE_GUID" val="{cbad0dbf-b7b5-45d9-af16-53bba5273e49}"/>
</p:tagLst>
</file>

<file path=ppt/tags/tag146.xml><?xml version="1.0" encoding="utf-8"?>
<p:tagLst xmlns:p="http://schemas.openxmlformats.org/presentationml/2006/main">
  <p:tag name="KSO_WM_BEAUTIFY_FLAG" val="#wm#"/>
  <p:tag name="KSO_WM_TAG_VERSION" val="1.0"/>
  <p:tag name="KSO_WM_TEMPLATE_CATEGORY" val="mixed"/>
  <p:tag name="KSO_WM_TEMPLATE_INDEX" val="20201883"/>
  <p:tag name="KSO_WM_UNIT_COMPATIBLE" val="0"/>
  <p:tag name="KSO_WM_UNIT_DIAGRAM_ISNUMVISUAL" val="0"/>
  <p:tag name="KSO_WM_UNIT_DIAGRAM_ISREFERUNIT" val="0"/>
  <p:tag name="KSO_WM_UNIT_HIGHLIGHT" val="0"/>
  <p:tag name="KSO_WM_UNIT_ID" val="mixed20201883_114*i*13"/>
  <p:tag name="KSO_WM_UNIT_INDEX" val="13"/>
  <p:tag name="KSO_WM_UNIT_LAYERLEVEL" val="1"/>
  <p:tag name="KSO_WM_UNIT_TEXTBOXSTYLE_ADJUSTLEFT" val="0_-29.7"/>
  <p:tag name="KSO_WM_UNIT_TEXTBOXSTYLE_ADJUSTTOP" val="0_-40.12512"/>
  <p:tag name="KSO_WM_UNIT_TEXTBOXSTYLE_ADJUSTWIDTH" val="100_69.09999"/>
  <p:tag name="KSO_WM_UNIT_TEXTBOXSTYLE_GUID" val="{cbad0dbf-b7b5-45d9-af16-53bba5273e49}"/>
  <p:tag name="KSO_WM_UNIT_TEXTBOXSTYLE_SHAPETYPE" val="1"/>
  <p:tag name="KSO_WM_UNIT_TYPE" val="i"/>
</p:tagLst>
</file>

<file path=ppt/tags/tag147.xml><?xml version="1.0" encoding="utf-8"?>
<p:tagLst xmlns:p="http://schemas.openxmlformats.org/presentationml/2006/main">
  <p:tag name="KSO_WM_BEAUTIFY_FLAG" val="#wm#"/>
  <p:tag name="KSO_WM_TAG_VERSION" val="1.0"/>
  <p:tag name="KSO_WM_TEMPLATE_CATEGORY" val="mixed"/>
  <p:tag name="KSO_WM_TEMPLATE_INDEX" val="20201883"/>
  <p:tag name="KSO_WM_UNIT_COMPATIBLE" val="0"/>
  <p:tag name="KSO_WM_UNIT_DIAGRAM_ISNUMVISUAL" val="0"/>
  <p:tag name="KSO_WM_UNIT_DIAGRAM_ISREFERUNIT" val="0"/>
  <p:tag name="KSO_WM_UNIT_HIGHLIGHT" val="0"/>
  <p:tag name="KSO_WM_UNIT_ID" val="mixed20201883_114*i*1"/>
  <p:tag name="KSO_WM_UNIT_INDEX" val="1"/>
  <p:tag name="KSO_WM_UNIT_LAYERLEVEL" val="1"/>
  <p:tag name="KSO_WM_UNIT_TEXTBOXSTYLE_ADJUSTLEFT" val="0_-29.7"/>
  <p:tag name="KSO_WM_UNIT_TEXTBOXSTYLE_ADJUSTTOP" val="0_-40.12512"/>
  <p:tag name="KSO_WM_UNIT_TEXTBOXSTYLE_SHAPETYPE" val="1"/>
  <p:tag name="KSO_WM_UNIT_TYPE" val="i"/>
</p:tagLst>
</file>

<file path=ppt/tags/tag148.xml><?xml version="1.0" encoding="utf-8"?>
<p:tagLst xmlns:p="http://schemas.openxmlformats.org/presentationml/2006/main">
  <p:tag name="KSO_WM_BEAUTIFY_FLAG" val="#wm#"/>
  <p:tag name="KSO_WM_TAG_VERSION" val="1.0"/>
  <p:tag name="KSO_WM_TEMPLATE_CATEGORY" val="mixed"/>
  <p:tag name="KSO_WM_TEMPLATE_INDEX" val="20201883"/>
  <p:tag name="KSO_WM_UNIT_COMPATIBLE" val="0"/>
  <p:tag name="KSO_WM_UNIT_DIAGRAM_ISNUMVISUAL" val="0"/>
  <p:tag name="KSO_WM_UNIT_DIAGRAM_ISREFERUNIT" val="0"/>
  <p:tag name="KSO_WM_UNIT_HIGHLIGHT" val="0"/>
  <p:tag name="KSO_WM_UNIT_ID" val="mixed20201883_114*i*2"/>
  <p:tag name="KSO_WM_UNIT_INDEX" val="2"/>
  <p:tag name="KSO_WM_UNIT_LAYERLEVEL" val="1"/>
  <p:tag name="KSO_WM_UNIT_TEXTBOXSTYLE_ADJUSTLEFT" val="0_-23.7"/>
  <p:tag name="KSO_WM_UNIT_TEXTBOXSTYLE_ADJUSTTOP" val="0_-28.12504"/>
  <p:tag name="KSO_WM_UNIT_TEXTBOXSTYLE_ADJUSTWIDTH" val="100_63.09999"/>
  <p:tag name="KSO_WM_UNIT_TEXTBOXSTYLE_SHAPETYPE" val="1"/>
  <p:tag name="KSO_WM_UNIT_TYPE" val="i"/>
</p:tagLst>
</file>

<file path=ppt/tags/tag149.xml><?xml version="1.0" encoding="utf-8"?>
<p:tagLst xmlns:p="http://schemas.openxmlformats.org/presentationml/2006/main">
  <p:tag name="KSO_WM_BEAUTIFY_FLAG" val="#wm#"/>
  <p:tag name="KSO_WM_TAG_VERSION" val="1.0"/>
  <p:tag name="KSO_WM_TEMPLATE_CATEGORY" val="mixed"/>
  <p:tag name="KSO_WM_TEMPLATE_INDEX" val="20201883"/>
  <p:tag name="KSO_WM_UNIT_COMPATIBLE" val="0"/>
  <p:tag name="KSO_WM_UNIT_DIAGRAM_ISNUMVISUAL" val="0"/>
  <p:tag name="KSO_WM_UNIT_DIAGRAM_ISREFERUNIT" val="0"/>
  <p:tag name="KSO_WM_UNIT_HIGHLIGHT" val="0"/>
  <p:tag name="KSO_WM_UNIT_ID" val="mixed20201883_114*i*3"/>
  <p:tag name="KSO_WM_UNIT_INDEX" val="3"/>
  <p:tag name="KSO_WM_UNIT_LAYERLEVEL" val="1"/>
  <p:tag name="KSO_WM_UNIT_TEXTBOXSTYLE_ADJUSTLEFT" val="20_-6.69"/>
  <p:tag name="KSO_WM_UNIT_TEXTBOXSTYLE_ADJUSTTOP" val="0_-28.12504"/>
  <p:tag name="KSO_WM_UNIT_TEXTBOXSTYLE_SHAPETYPE" val="1"/>
  <p:tag name="KSO_WM_UNIT_TYPE" val="i"/>
</p:tagLst>
</file>

<file path=ppt/tags/tag150.xml><?xml version="1.0" encoding="utf-8"?>
<p:tagLst xmlns:p="http://schemas.openxmlformats.org/presentationml/2006/main">
  <p:tag name="KSO_WM_BEAUTIFY_FLAG" val="#wm#"/>
  <p:tag name="KSO_WM_TAG_VERSION" val="1.0"/>
  <p:tag name="KSO_WM_TEMPLATE_CATEGORY" val="mixed"/>
  <p:tag name="KSO_WM_TEMPLATE_INDEX" val="20201883"/>
  <p:tag name="KSO_WM_UNIT_COMPATIBLE" val="0"/>
  <p:tag name="KSO_WM_UNIT_DIAGRAM_ISNUMVISUAL" val="0"/>
  <p:tag name="KSO_WM_UNIT_DIAGRAM_ISREFERUNIT" val="0"/>
  <p:tag name="KSO_WM_UNIT_HIGHLIGHT" val="0"/>
  <p:tag name="KSO_WM_UNIT_ID" val="mixed20201883_114*i*4"/>
  <p:tag name="KSO_WM_UNIT_INDEX" val="4"/>
  <p:tag name="KSO_WM_UNIT_LAYERLEVEL" val="1"/>
  <p:tag name="KSO_WM_UNIT_TEXTBOXSTYLE_ADJUSTLEFT" val="80_2.389997"/>
  <p:tag name="KSO_WM_UNIT_TEXTBOXSTYLE_ADJUSTTOP" val="0_-28.12504"/>
  <p:tag name="KSO_WM_UNIT_TEXTBOXSTYLE_SHAPETYPE" val="1"/>
  <p:tag name="KSO_WM_UNIT_TYPE" val="i"/>
</p:tagLst>
</file>

<file path=ppt/tags/tag151.xml><?xml version="1.0" encoding="utf-8"?>
<p:tagLst xmlns:p="http://schemas.openxmlformats.org/presentationml/2006/main">
  <p:tag name="KSO_WM_BEAUTIFY_FLAG" val="#wm#"/>
  <p:tag name="KSO_WM_TAG_VERSION" val="1.0"/>
  <p:tag name="KSO_WM_TEMPLATE_CATEGORY" val="mixed"/>
  <p:tag name="KSO_WM_TEMPLATE_INDEX" val="20201883"/>
  <p:tag name="KSO_WM_UNIT_COMPATIBLE" val="0"/>
  <p:tag name="KSO_WM_UNIT_DIAGRAM_ISNUMVISUAL" val="0"/>
  <p:tag name="KSO_WM_UNIT_DIAGRAM_ISREFERUNIT" val="0"/>
  <p:tag name="KSO_WM_UNIT_HIGHLIGHT" val="0"/>
  <p:tag name="KSO_WM_UNIT_ID" val="mixed20201883_114*i*5"/>
  <p:tag name="KSO_WM_UNIT_INDEX" val="5"/>
  <p:tag name="KSO_WM_UNIT_LAYERLEVEL" val="1"/>
  <p:tag name="KSO_WM_UNIT_TEXTBOXSTYLE_ADJUSTHEIGTH" val="100_15.55"/>
  <p:tag name="KSO_WM_UNIT_TEXTBOXSTYLE_ADJUSTLEFT" val="0_-16.9"/>
  <p:tag name="KSO_WM_UNIT_TEXTBOXSTYLE_ADJUSTTOP" val="0_-7.77504"/>
  <p:tag name="KSO_WM_UNIT_TEXTBOXSTYLE_ADJUSTWIDTH" val="100_33.8"/>
  <p:tag name="KSO_WM_UNIT_TEXTBOXSTYLE_GUID" val="{cbad0dbf-b7b5-45d9-af16-53bba5273e49}"/>
  <p:tag name="KSO_WM_UNIT_TEXTBOXSTYLE_SHAPETYPE" val="1"/>
  <p:tag name="KSO_WM_UNIT_TYPE" val="i"/>
</p:tagLst>
</file>

<file path=ppt/tags/tag152.xml><?xml version="1.0" encoding="utf-8"?>
<p:tagLst xmlns:p="http://schemas.openxmlformats.org/presentationml/2006/main">
  <p:tag name="KSO_WM_BEAUTIFY_FLAG" val="#wm#"/>
  <p:tag name="KSO_WM_TAG_VERSION" val="1.0"/>
  <p:tag name="KSO_WM_TEMPLATE_CATEGORY" val="mixed"/>
  <p:tag name="KSO_WM_TEMPLATE_INDEX" val="20201883"/>
  <p:tag name="KSO_WM_UNIT_COMPATIBLE" val="0"/>
  <p:tag name="KSO_WM_UNIT_DIAGRAM_ISNUMVISUAL" val="0"/>
  <p:tag name="KSO_WM_UNIT_DIAGRAM_ISREFERUNIT" val="0"/>
  <p:tag name="KSO_WM_UNIT_HIGHLIGHT" val="0"/>
  <p:tag name="KSO_WM_UNIT_ID" val="mixed20201883_114*i*11"/>
  <p:tag name="KSO_WM_UNIT_INDEX" val="11"/>
  <p:tag name="KSO_WM_UNIT_LAYERLEVEL" val="1"/>
  <p:tag name="KSO_WM_UNIT_TEXTBOXSTYLE_ADJUSTHEIGTH" val="100_4.100002"/>
  <p:tag name="KSO_WM_UNIT_TEXTBOXSTYLE_ADJUSTLEFT" val="0_-11.87496"/>
  <p:tag name="KSO_WM_UNIT_TEXTBOXSTYLE_ADJUSTTOP" val="0_-2.049999"/>
  <p:tag name="KSO_WM_UNIT_TEXTBOXSTYLE_ADJUSTWIDTH" val="100_23.75002"/>
  <p:tag name="KSO_WM_UNIT_TEXTBOXSTYLE_GUID" val="{cbad0dbf-b7b5-45d9-af16-53bba5273e49}"/>
  <p:tag name="KSO_WM_UNIT_TEXTBOXSTYLE_SHAPETYPE" val="1"/>
  <p:tag name="KSO_WM_UNIT_TYPE" val="i"/>
</p:tagLst>
</file>

<file path=ppt/tags/tag153.xml><?xml version="1.0" encoding="utf-8"?>
<p:tagLst xmlns:p="http://schemas.openxmlformats.org/presentationml/2006/main">
  <p:tag name="KSO_WM_BEAUTIFY_FLAG" val="#wm#"/>
  <p:tag name="KSO_WM_TAG_VERSION" val="1.0"/>
  <p:tag name="KSO_WM_TEMPLATE_CATEGORY" val="mixed"/>
  <p:tag name="KSO_WM_TEMPLATE_INDEX" val="20201883"/>
  <p:tag name="KSO_WM_UNIT_COMPATIBLE" val="0"/>
  <p:tag name="KSO_WM_UNIT_DIAGRAM_ISNUMVISUAL" val="0"/>
  <p:tag name="KSO_WM_UNIT_DIAGRAM_ISREFERUNIT" val="0"/>
  <p:tag name="KSO_WM_UNIT_HIGHLIGHT" val="0"/>
  <p:tag name="KSO_WM_UNIT_ID" val="mixed20201883_114*a*1"/>
  <p:tag name="KSO_WM_UNIT_INDEX" val="1"/>
  <p:tag name="KSO_WM_UNIT_ISCONTENTSTITLE" val="0"/>
  <p:tag name="KSO_WM_UNIT_LAYERLEVEL" val="1"/>
  <p:tag name="KSO_WM_UNIT_NOCLEAR" val="1"/>
  <p:tag name="KSO_WM_UNIT_PRESET_TEXT" val="单击此处输入正文标题内容"/>
  <p:tag name="KSO_WM_UNIT_TEXTBOXSTYLE_GUID" val="{cbad0dbf-b7b5-45d9-af16-53bba5273e49}"/>
  <p:tag name="KSO_WM_UNIT_TEXTBOXSTYLE_SHAPETYPE" val="0"/>
  <p:tag name="KSO_WM_UNIT_TEXTBOXSTYLE_TEMPLATEID" val="3131137"/>
  <p:tag name="KSO_WM_UNIT_TEXTBOXSTYLE_TEMPLATETYPE" val="1"/>
  <p:tag name="KSO_WM_UNIT_TEXTBOXSTYLE_TYPE" val="3"/>
  <p:tag name="KSO_WM_UNIT_TYPE" val="a"/>
  <p:tag name="KSO_WM_UNIT_VALUE" val="10"/>
</p:tagLst>
</file>

<file path=ppt/tags/tag154.xml><?xml version="1.0" encoding="utf-8"?>
<p:tagLst xmlns:p="http://schemas.openxmlformats.org/presentationml/2006/main">
  <p:tag name="KSO_WM_BEAUTIFY_FLAG" val="#wm#"/>
  <p:tag name="KSO_WM_SLIDE_ID" val="custom160398_1"/>
  <p:tag name="KSO_WM_SLIDE_INDEX" val="1"/>
  <p:tag name="KSO_WM_SLIDE_ITEM_CNT" val="2"/>
  <p:tag name="KSO_WM_SLIDE_LAYOUT" val="a_b"/>
  <p:tag name="KSO_WM_SLIDE_LAYOUT_CNT" val="1_1"/>
  <p:tag name="KSO_WM_SLIDE_SUBTYPE" val="defaultBlank"/>
  <p:tag name="KSO_WM_SLIDE_TYPE" val="title"/>
  <p:tag name="KSO_WM_TAG_VERSION" val="1.0"/>
  <p:tag name="KSO_WM_TEMPLATE_CATEGORY" val="custom"/>
  <p:tag name="KSO_WM_TEMPLATE_COLOR_TYPE" val="1"/>
  <p:tag name="KSO_WM_TEMPLATE_INDEX" val="160398"/>
  <p:tag name="KSO_WM_TEMPLATE_MASTER_TYPE" val="0"/>
  <p:tag name="KSO_WM_TEMPLATE_SUBCATEGORY" val="19"/>
  <p:tag name="KSO_WM_TEMPLATE_THUMBS_INDEX" val="1、9、12、16、19、21、25、28"/>
  <p:tag name="KSO_WM_UNIT_SHOW_EDIT_AREA_INDICATION" val="1"/>
</p:tagLst>
</file>

<file path=ppt/tags/tag155.xml><?xml version="1.0" encoding="utf-8"?>
<p:tagLst xmlns:p="http://schemas.openxmlformats.org/presentationml/2006/main">
  <p:tag name="KSO_WM_UNIT_TEXTBOXSTYLE_GUID" val="{cbad0dbf-b7b5-45d9-af16-53bba5273e49}"/>
</p:tagLst>
</file>

<file path=ppt/tags/tag156.xml><?xml version="1.0" encoding="utf-8"?>
<p:tagLst xmlns:p="http://schemas.openxmlformats.org/presentationml/2006/main">
  <p:tag name="KSO_WM_BEAUTIFY_FLAG" val="#wm#"/>
  <p:tag name="KSO_WM_TAG_VERSION" val="1.0"/>
  <p:tag name="KSO_WM_TEMPLATE_CATEGORY" val="mixed"/>
  <p:tag name="KSO_WM_TEMPLATE_INDEX" val="20201883"/>
  <p:tag name="KSO_WM_UNIT_COMPATIBLE" val="0"/>
  <p:tag name="KSO_WM_UNIT_DIAGRAM_ISNUMVISUAL" val="0"/>
  <p:tag name="KSO_WM_UNIT_DIAGRAM_ISREFERUNIT" val="0"/>
  <p:tag name="KSO_WM_UNIT_HIGHLIGHT" val="0"/>
  <p:tag name="KSO_WM_UNIT_ID" val="mixed20201883_114*i*13"/>
  <p:tag name="KSO_WM_UNIT_INDEX" val="13"/>
  <p:tag name="KSO_WM_UNIT_LAYERLEVEL" val="1"/>
  <p:tag name="KSO_WM_UNIT_TEXTBOXSTYLE_ADJUSTLEFT" val="0_-29.7"/>
  <p:tag name="KSO_WM_UNIT_TEXTBOXSTYLE_ADJUSTTOP" val="0_-40.12512"/>
  <p:tag name="KSO_WM_UNIT_TEXTBOXSTYLE_ADJUSTWIDTH" val="100_69.09999"/>
  <p:tag name="KSO_WM_UNIT_TEXTBOXSTYLE_GUID" val="{cbad0dbf-b7b5-45d9-af16-53bba5273e49}"/>
  <p:tag name="KSO_WM_UNIT_TEXTBOXSTYLE_SHAPETYPE" val="1"/>
  <p:tag name="KSO_WM_UNIT_TYPE" val="i"/>
</p:tagLst>
</file>

<file path=ppt/tags/tag157.xml><?xml version="1.0" encoding="utf-8"?>
<p:tagLst xmlns:p="http://schemas.openxmlformats.org/presentationml/2006/main">
  <p:tag name="KSO_WM_BEAUTIFY_FLAG" val="#wm#"/>
  <p:tag name="KSO_WM_TAG_VERSION" val="1.0"/>
  <p:tag name="KSO_WM_TEMPLATE_CATEGORY" val="mixed"/>
  <p:tag name="KSO_WM_TEMPLATE_INDEX" val="20201883"/>
  <p:tag name="KSO_WM_UNIT_COMPATIBLE" val="0"/>
  <p:tag name="KSO_WM_UNIT_DIAGRAM_ISNUMVISUAL" val="0"/>
  <p:tag name="KSO_WM_UNIT_DIAGRAM_ISREFERUNIT" val="0"/>
  <p:tag name="KSO_WM_UNIT_HIGHLIGHT" val="0"/>
  <p:tag name="KSO_WM_UNIT_ID" val="mixed20201883_114*i*1"/>
  <p:tag name="KSO_WM_UNIT_INDEX" val="1"/>
  <p:tag name="KSO_WM_UNIT_LAYERLEVEL" val="1"/>
  <p:tag name="KSO_WM_UNIT_TEXTBOXSTYLE_ADJUSTLEFT" val="0_-29.7"/>
  <p:tag name="KSO_WM_UNIT_TEXTBOXSTYLE_ADJUSTTOP" val="0_-40.12512"/>
  <p:tag name="KSO_WM_UNIT_TEXTBOXSTYLE_SHAPETYPE" val="1"/>
  <p:tag name="KSO_WM_UNIT_TYPE" val="i"/>
</p:tagLst>
</file>

<file path=ppt/tags/tag158.xml><?xml version="1.0" encoding="utf-8"?>
<p:tagLst xmlns:p="http://schemas.openxmlformats.org/presentationml/2006/main">
  <p:tag name="KSO_WM_BEAUTIFY_FLAG" val="#wm#"/>
  <p:tag name="KSO_WM_TAG_VERSION" val="1.0"/>
  <p:tag name="KSO_WM_TEMPLATE_CATEGORY" val="mixed"/>
  <p:tag name="KSO_WM_TEMPLATE_INDEX" val="20201883"/>
  <p:tag name="KSO_WM_UNIT_COMPATIBLE" val="0"/>
  <p:tag name="KSO_WM_UNIT_DIAGRAM_ISNUMVISUAL" val="0"/>
  <p:tag name="KSO_WM_UNIT_DIAGRAM_ISREFERUNIT" val="0"/>
  <p:tag name="KSO_WM_UNIT_HIGHLIGHT" val="0"/>
  <p:tag name="KSO_WM_UNIT_ID" val="mixed20201883_114*i*2"/>
  <p:tag name="KSO_WM_UNIT_INDEX" val="2"/>
  <p:tag name="KSO_WM_UNIT_LAYERLEVEL" val="1"/>
  <p:tag name="KSO_WM_UNIT_TEXTBOXSTYLE_ADJUSTLEFT" val="0_-23.7"/>
  <p:tag name="KSO_WM_UNIT_TEXTBOXSTYLE_ADJUSTTOP" val="0_-28.12504"/>
  <p:tag name="KSO_WM_UNIT_TEXTBOXSTYLE_ADJUSTWIDTH" val="100_63.09999"/>
  <p:tag name="KSO_WM_UNIT_TEXTBOXSTYLE_SHAPETYPE" val="1"/>
  <p:tag name="KSO_WM_UNIT_TYPE" val="i"/>
</p:tagLst>
</file>

<file path=ppt/tags/tag159.xml><?xml version="1.0" encoding="utf-8"?>
<p:tagLst xmlns:p="http://schemas.openxmlformats.org/presentationml/2006/main">
  <p:tag name="KSO_WM_BEAUTIFY_FLAG" val="#wm#"/>
  <p:tag name="KSO_WM_TAG_VERSION" val="1.0"/>
  <p:tag name="KSO_WM_TEMPLATE_CATEGORY" val="mixed"/>
  <p:tag name="KSO_WM_TEMPLATE_INDEX" val="20201883"/>
  <p:tag name="KSO_WM_UNIT_COMPATIBLE" val="0"/>
  <p:tag name="KSO_WM_UNIT_DIAGRAM_ISNUMVISUAL" val="0"/>
  <p:tag name="KSO_WM_UNIT_DIAGRAM_ISREFERUNIT" val="0"/>
  <p:tag name="KSO_WM_UNIT_HIGHLIGHT" val="0"/>
  <p:tag name="KSO_WM_UNIT_ID" val="mixed20201883_114*i*3"/>
  <p:tag name="KSO_WM_UNIT_INDEX" val="3"/>
  <p:tag name="KSO_WM_UNIT_LAYERLEVEL" val="1"/>
  <p:tag name="KSO_WM_UNIT_TEXTBOXSTYLE_ADJUSTLEFT" val="20_-6.69"/>
  <p:tag name="KSO_WM_UNIT_TEXTBOXSTYLE_ADJUSTTOP" val="0_-28.12504"/>
  <p:tag name="KSO_WM_UNIT_TEXTBOXSTYLE_SHAPETYPE" val="1"/>
  <p:tag name="KSO_WM_UNIT_TYPE" val="i"/>
</p:tagLst>
</file>

<file path=ppt/tags/tag160.xml><?xml version="1.0" encoding="utf-8"?>
<p:tagLst xmlns:p="http://schemas.openxmlformats.org/presentationml/2006/main">
  <p:tag name="KSO_WM_BEAUTIFY_FLAG" val="#wm#"/>
  <p:tag name="KSO_WM_TAG_VERSION" val="1.0"/>
  <p:tag name="KSO_WM_TEMPLATE_CATEGORY" val="mixed"/>
  <p:tag name="KSO_WM_TEMPLATE_INDEX" val="20201883"/>
  <p:tag name="KSO_WM_UNIT_COMPATIBLE" val="0"/>
  <p:tag name="KSO_WM_UNIT_DIAGRAM_ISNUMVISUAL" val="0"/>
  <p:tag name="KSO_WM_UNIT_DIAGRAM_ISREFERUNIT" val="0"/>
  <p:tag name="KSO_WM_UNIT_HIGHLIGHT" val="0"/>
  <p:tag name="KSO_WM_UNIT_ID" val="mixed20201883_114*i*4"/>
  <p:tag name="KSO_WM_UNIT_INDEX" val="4"/>
  <p:tag name="KSO_WM_UNIT_LAYERLEVEL" val="1"/>
  <p:tag name="KSO_WM_UNIT_TEXTBOXSTYLE_ADJUSTLEFT" val="80_2.389997"/>
  <p:tag name="KSO_WM_UNIT_TEXTBOXSTYLE_ADJUSTTOP" val="0_-28.12504"/>
  <p:tag name="KSO_WM_UNIT_TEXTBOXSTYLE_SHAPETYPE" val="1"/>
  <p:tag name="KSO_WM_UNIT_TYPE" val="i"/>
</p:tagLst>
</file>

<file path=ppt/tags/tag161.xml><?xml version="1.0" encoding="utf-8"?>
<p:tagLst xmlns:p="http://schemas.openxmlformats.org/presentationml/2006/main">
  <p:tag name="KSO_WM_BEAUTIFY_FLAG" val="#wm#"/>
  <p:tag name="KSO_WM_TAG_VERSION" val="1.0"/>
  <p:tag name="KSO_WM_TEMPLATE_CATEGORY" val="mixed"/>
  <p:tag name="KSO_WM_TEMPLATE_INDEX" val="20201883"/>
  <p:tag name="KSO_WM_UNIT_COMPATIBLE" val="0"/>
  <p:tag name="KSO_WM_UNIT_DIAGRAM_ISNUMVISUAL" val="0"/>
  <p:tag name="KSO_WM_UNIT_DIAGRAM_ISREFERUNIT" val="0"/>
  <p:tag name="KSO_WM_UNIT_HIGHLIGHT" val="0"/>
  <p:tag name="KSO_WM_UNIT_ID" val="mixed20201883_114*i*5"/>
  <p:tag name="KSO_WM_UNIT_INDEX" val="5"/>
  <p:tag name="KSO_WM_UNIT_LAYERLEVEL" val="1"/>
  <p:tag name="KSO_WM_UNIT_TEXTBOXSTYLE_ADJUSTHEIGTH" val="100_15.55"/>
  <p:tag name="KSO_WM_UNIT_TEXTBOXSTYLE_ADJUSTLEFT" val="0_-16.9"/>
  <p:tag name="KSO_WM_UNIT_TEXTBOXSTYLE_ADJUSTTOP" val="0_-7.77504"/>
  <p:tag name="KSO_WM_UNIT_TEXTBOXSTYLE_ADJUSTWIDTH" val="100_33.8"/>
  <p:tag name="KSO_WM_UNIT_TEXTBOXSTYLE_GUID" val="{cbad0dbf-b7b5-45d9-af16-53bba5273e49}"/>
  <p:tag name="KSO_WM_UNIT_TEXTBOXSTYLE_SHAPETYPE" val="1"/>
  <p:tag name="KSO_WM_UNIT_TYPE" val="i"/>
</p:tagLst>
</file>

<file path=ppt/tags/tag162.xml><?xml version="1.0" encoding="utf-8"?>
<p:tagLst xmlns:p="http://schemas.openxmlformats.org/presentationml/2006/main">
  <p:tag name="KSO_WM_BEAUTIFY_FLAG" val="#wm#"/>
  <p:tag name="KSO_WM_TAG_VERSION" val="1.0"/>
  <p:tag name="KSO_WM_TEMPLATE_CATEGORY" val="mixed"/>
  <p:tag name="KSO_WM_TEMPLATE_INDEX" val="20201883"/>
  <p:tag name="KSO_WM_UNIT_COMPATIBLE" val="0"/>
  <p:tag name="KSO_WM_UNIT_DIAGRAM_ISNUMVISUAL" val="0"/>
  <p:tag name="KSO_WM_UNIT_DIAGRAM_ISREFERUNIT" val="0"/>
  <p:tag name="KSO_WM_UNIT_HIGHLIGHT" val="0"/>
  <p:tag name="KSO_WM_UNIT_ID" val="mixed20201883_114*i*11"/>
  <p:tag name="KSO_WM_UNIT_INDEX" val="11"/>
  <p:tag name="KSO_WM_UNIT_LAYERLEVEL" val="1"/>
  <p:tag name="KSO_WM_UNIT_TEXTBOXSTYLE_ADJUSTHEIGTH" val="100_4.100002"/>
  <p:tag name="KSO_WM_UNIT_TEXTBOXSTYLE_ADJUSTLEFT" val="0_-11.87496"/>
  <p:tag name="KSO_WM_UNIT_TEXTBOXSTYLE_ADJUSTTOP" val="0_-2.049999"/>
  <p:tag name="KSO_WM_UNIT_TEXTBOXSTYLE_ADJUSTWIDTH" val="100_23.75002"/>
  <p:tag name="KSO_WM_UNIT_TEXTBOXSTYLE_GUID" val="{cbad0dbf-b7b5-45d9-af16-53bba5273e49}"/>
  <p:tag name="KSO_WM_UNIT_TEXTBOXSTYLE_SHAPETYPE" val="1"/>
  <p:tag name="KSO_WM_UNIT_TYPE" val="i"/>
</p:tagLst>
</file>

<file path=ppt/tags/tag163.xml><?xml version="1.0" encoding="utf-8"?>
<p:tagLst xmlns:p="http://schemas.openxmlformats.org/presentationml/2006/main">
  <p:tag name="KSO_WM_BEAUTIFY_FLAG" val="#wm#"/>
  <p:tag name="KSO_WM_TAG_VERSION" val="1.0"/>
  <p:tag name="KSO_WM_TEMPLATE_CATEGORY" val="mixed"/>
  <p:tag name="KSO_WM_TEMPLATE_INDEX" val="20201883"/>
  <p:tag name="KSO_WM_UNIT_COMPATIBLE" val="0"/>
  <p:tag name="KSO_WM_UNIT_DIAGRAM_ISNUMVISUAL" val="0"/>
  <p:tag name="KSO_WM_UNIT_DIAGRAM_ISREFERUNIT" val="0"/>
  <p:tag name="KSO_WM_UNIT_HIGHLIGHT" val="0"/>
  <p:tag name="KSO_WM_UNIT_ID" val="mixed20201883_114*a*1"/>
  <p:tag name="KSO_WM_UNIT_INDEX" val="1"/>
  <p:tag name="KSO_WM_UNIT_ISCONTENTSTITLE" val="0"/>
  <p:tag name="KSO_WM_UNIT_LAYERLEVEL" val="1"/>
  <p:tag name="KSO_WM_UNIT_NOCLEAR" val="1"/>
  <p:tag name="KSO_WM_UNIT_PRESET_TEXT" val="单击此处输入正文标题内容"/>
  <p:tag name="KSO_WM_UNIT_TEXTBOXSTYLE_GUID" val="{cbad0dbf-b7b5-45d9-af16-53bba5273e49}"/>
  <p:tag name="KSO_WM_UNIT_TEXTBOXSTYLE_SHAPETYPE" val="0"/>
  <p:tag name="KSO_WM_UNIT_TEXTBOXSTYLE_TEMPLATEID" val="3131137"/>
  <p:tag name="KSO_WM_UNIT_TEXTBOXSTYLE_TEMPLATETYPE" val="1"/>
  <p:tag name="KSO_WM_UNIT_TEXTBOXSTYLE_TYPE" val="3"/>
  <p:tag name="KSO_WM_UNIT_TYPE" val="a"/>
  <p:tag name="KSO_WM_UNIT_VALUE" val="10"/>
</p:tagLst>
</file>

<file path=ppt/tags/tag164.xml><?xml version="1.0" encoding="utf-8"?>
<p:tagLst xmlns:p="http://schemas.openxmlformats.org/presentationml/2006/main">
  <p:tag name="KSO_WM_UNIT_TEXTBOXSTYLE_GUID" val="{cbad0dbf-b7b5-45d9-af16-53bba5273e49}"/>
</p:tagLst>
</file>

<file path=ppt/tags/tag165.xml><?xml version="1.0" encoding="utf-8"?>
<p:tagLst xmlns:p="http://schemas.openxmlformats.org/presentationml/2006/main">
  <p:tag name="KSO_WM_BEAUTIFY_FLAG" val="#wm#"/>
  <p:tag name="KSO_WM_TAG_VERSION" val="1.0"/>
  <p:tag name="KSO_WM_TEMPLATE_CATEGORY" val="mixed"/>
  <p:tag name="KSO_WM_TEMPLATE_INDEX" val="20201883"/>
  <p:tag name="KSO_WM_UNIT_COMPATIBLE" val="0"/>
  <p:tag name="KSO_WM_UNIT_DIAGRAM_ISNUMVISUAL" val="0"/>
  <p:tag name="KSO_WM_UNIT_DIAGRAM_ISREFERUNIT" val="0"/>
  <p:tag name="KSO_WM_UNIT_HIGHLIGHT" val="0"/>
  <p:tag name="KSO_WM_UNIT_ID" val="mixed20201883_114*i*13"/>
  <p:tag name="KSO_WM_UNIT_INDEX" val="13"/>
  <p:tag name="KSO_WM_UNIT_LAYERLEVEL" val="1"/>
  <p:tag name="KSO_WM_UNIT_TEXTBOXSTYLE_ADJUSTLEFT" val="0_-29.7"/>
  <p:tag name="KSO_WM_UNIT_TEXTBOXSTYLE_ADJUSTTOP" val="0_-40.12512"/>
  <p:tag name="KSO_WM_UNIT_TEXTBOXSTYLE_ADJUSTWIDTH" val="100_69.09999"/>
  <p:tag name="KSO_WM_UNIT_TEXTBOXSTYLE_GUID" val="{cbad0dbf-b7b5-45d9-af16-53bba5273e49}"/>
  <p:tag name="KSO_WM_UNIT_TEXTBOXSTYLE_SHAPETYPE" val="1"/>
  <p:tag name="KSO_WM_UNIT_TYPE" val="i"/>
</p:tagLst>
</file>

<file path=ppt/tags/tag166.xml><?xml version="1.0" encoding="utf-8"?>
<p:tagLst xmlns:p="http://schemas.openxmlformats.org/presentationml/2006/main">
  <p:tag name="KSO_WM_BEAUTIFY_FLAG" val="#wm#"/>
  <p:tag name="KSO_WM_TAG_VERSION" val="1.0"/>
  <p:tag name="KSO_WM_TEMPLATE_CATEGORY" val="mixed"/>
  <p:tag name="KSO_WM_TEMPLATE_INDEX" val="20201883"/>
  <p:tag name="KSO_WM_UNIT_COMPATIBLE" val="0"/>
  <p:tag name="KSO_WM_UNIT_DIAGRAM_ISNUMVISUAL" val="0"/>
  <p:tag name="KSO_WM_UNIT_DIAGRAM_ISREFERUNIT" val="0"/>
  <p:tag name="KSO_WM_UNIT_HIGHLIGHT" val="0"/>
  <p:tag name="KSO_WM_UNIT_ID" val="mixed20201883_114*i*1"/>
  <p:tag name="KSO_WM_UNIT_INDEX" val="1"/>
  <p:tag name="KSO_WM_UNIT_LAYERLEVEL" val="1"/>
  <p:tag name="KSO_WM_UNIT_TEXTBOXSTYLE_ADJUSTLEFT" val="0_-29.7"/>
  <p:tag name="KSO_WM_UNIT_TEXTBOXSTYLE_ADJUSTTOP" val="0_-40.12512"/>
  <p:tag name="KSO_WM_UNIT_TEXTBOXSTYLE_SHAPETYPE" val="1"/>
  <p:tag name="KSO_WM_UNIT_TYPE" val="i"/>
</p:tagLst>
</file>

<file path=ppt/tags/tag167.xml><?xml version="1.0" encoding="utf-8"?>
<p:tagLst xmlns:p="http://schemas.openxmlformats.org/presentationml/2006/main">
  <p:tag name="KSO_WM_BEAUTIFY_FLAG" val="#wm#"/>
  <p:tag name="KSO_WM_TAG_VERSION" val="1.0"/>
  <p:tag name="KSO_WM_TEMPLATE_CATEGORY" val="mixed"/>
  <p:tag name="KSO_WM_TEMPLATE_INDEX" val="20201883"/>
  <p:tag name="KSO_WM_UNIT_COMPATIBLE" val="0"/>
  <p:tag name="KSO_WM_UNIT_DIAGRAM_ISNUMVISUAL" val="0"/>
  <p:tag name="KSO_WM_UNIT_DIAGRAM_ISREFERUNIT" val="0"/>
  <p:tag name="KSO_WM_UNIT_HIGHLIGHT" val="0"/>
  <p:tag name="KSO_WM_UNIT_ID" val="mixed20201883_114*i*2"/>
  <p:tag name="KSO_WM_UNIT_INDEX" val="2"/>
  <p:tag name="KSO_WM_UNIT_LAYERLEVEL" val="1"/>
  <p:tag name="KSO_WM_UNIT_TEXTBOXSTYLE_ADJUSTLEFT" val="0_-23.7"/>
  <p:tag name="KSO_WM_UNIT_TEXTBOXSTYLE_ADJUSTTOP" val="0_-28.12504"/>
  <p:tag name="KSO_WM_UNIT_TEXTBOXSTYLE_ADJUSTWIDTH" val="100_63.09999"/>
  <p:tag name="KSO_WM_UNIT_TEXTBOXSTYLE_SHAPETYPE" val="1"/>
  <p:tag name="KSO_WM_UNIT_TYPE" val="i"/>
</p:tagLst>
</file>

<file path=ppt/tags/tag168.xml><?xml version="1.0" encoding="utf-8"?>
<p:tagLst xmlns:p="http://schemas.openxmlformats.org/presentationml/2006/main">
  <p:tag name="KSO_WM_BEAUTIFY_FLAG" val="#wm#"/>
  <p:tag name="KSO_WM_TAG_VERSION" val="1.0"/>
  <p:tag name="KSO_WM_TEMPLATE_CATEGORY" val="mixed"/>
  <p:tag name="KSO_WM_TEMPLATE_INDEX" val="20201883"/>
  <p:tag name="KSO_WM_UNIT_COMPATIBLE" val="0"/>
  <p:tag name="KSO_WM_UNIT_DIAGRAM_ISNUMVISUAL" val="0"/>
  <p:tag name="KSO_WM_UNIT_DIAGRAM_ISREFERUNIT" val="0"/>
  <p:tag name="KSO_WM_UNIT_HIGHLIGHT" val="0"/>
  <p:tag name="KSO_WM_UNIT_ID" val="mixed20201883_114*i*3"/>
  <p:tag name="KSO_WM_UNIT_INDEX" val="3"/>
  <p:tag name="KSO_WM_UNIT_LAYERLEVEL" val="1"/>
  <p:tag name="KSO_WM_UNIT_TEXTBOXSTYLE_ADJUSTLEFT" val="20_-6.69"/>
  <p:tag name="KSO_WM_UNIT_TEXTBOXSTYLE_ADJUSTTOP" val="0_-28.12504"/>
  <p:tag name="KSO_WM_UNIT_TEXTBOXSTYLE_SHAPETYPE" val="1"/>
  <p:tag name="KSO_WM_UNIT_TYPE" val="i"/>
</p:tagLst>
</file>

<file path=ppt/tags/tag169.xml><?xml version="1.0" encoding="utf-8"?>
<p:tagLst xmlns:p="http://schemas.openxmlformats.org/presentationml/2006/main">
  <p:tag name="KSO_WM_BEAUTIFY_FLAG" val="#wm#"/>
  <p:tag name="KSO_WM_TAG_VERSION" val="1.0"/>
  <p:tag name="KSO_WM_TEMPLATE_CATEGORY" val="mixed"/>
  <p:tag name="KSO_WM_TEMPLATE_INDEX" val="20201883"/>
  <p:tag name="KSO_WM_UNIT_COMPATIBLE" val="0"/>
  <p:tag name="KSO_WM_UNIT_DIAGRAM_ISNUMVISUAL" val="0"/>
  <p:tag name="KSO_WM_UNIT_DIAGRAM_ISREFERUNIT" val="0"/>
  <p:tag name="KSO_WM_UNIT_HIGHLIGHT" val="0"/>
  <p:tag name="KSO_WM_UNIT_ID" val="mixed20201883_114*i*4"/>
  <p:tag name="KSO_WM_UNIT_INDEX" val="4"/>
  <p:tag name="KSO_WM_UNIT_LAYERLEVEL" val="1"/>
  <p:tag name="KSO_WM_UNIT_TEXTBOXSTYLE_ADJUSTLEFT" val="80_2.389997"/>
  <p:tag name="KSO_WM_UNIT_TEXTBOXSTYLE_ADJUSTTOP" val="0_-28.12504"/>
  <p:tag name="KSO_WM_UNIT_TEXTBOXSTYLE_SHAPETYPE" val="1"/>
  <p:tag name="KSO_WM_UNIT_TYPE" val="i"/>
</p:tagLst>
</file>

<file path=ppt/tags/tag170.xml><?xml version="1.0" encoding="utf-8"?>
<p:tagLst xmlns:p="http://schemas.openxmlformats.org/presentationml/2006/main">
  <p:tag name="KSO_WM_BEAUTIFY_FLAG" val="#wm#"/>
  <p:tag name="KSO_WM_TAG_VERSION" val="1.0"/>
  <p:tag name="KSO_WM_TEMPLATE_CATEGORY" val="mixed"/>
  <p:tag name="KSO_WM_TEMPLATE_INDEX" val="20201883"/>
  <p:tag name="KSO_WM_UNIT_COMPATIBLE" val="0"/>
  <p:tag name="KSO_WM_UNIT_DIAGRAM_ISNUMVISUAL" val="0"/>
  <p:tag name="KSO_WM_UNIT_DIAGRAM_ISREFERUNIT" val="0"/>
  <p:tag name="KSO_WM_UNIT_HIGHLIGHT" val="0"/>
  <p:tag name="KSO_WM_UNIT_ID" val="mixed20201883_114*i*5"/>
  <p:tag name="KSO_WM_UNIT_INDEX" val="5"/>
  <p:tag name="KSO_WM_UNIT_LAYERLEVEL" val="1"/>
  <p:tag name="KSO_WM_UNIT_TEXTBOXSTYLE_ADJUSTHEIGTH" val="100_15.55"/>
  <p:tag name="KSO_WM_UNIT_TEXTBOXSTYLE_ADJUSTLEFT" val="0_-16.9"/>
  <p:tag name="KSO_WM_UNIT_TEXTBOXSTYLE_ADJUSTTOP" val="0_-7.77504"/>
  <p:tag name="KSO_WM_UNIT_TEXTBOXSTYLE_ADJUSTWIDTH" val="100_33.8"/>
  <p:tag name="KSO_WM_UNIT_TEXTBOXSTYLE_GUID" val="{cbad0dbf-b7b5-45d9-af16-53bba5273e49}"/>
  <p:tag name="KSO_WM_UNIT_TEXTBOXSTYLE_SHAPETYPE" val="1"/>
  <p:tag name="KSO_WM_UNIT_TYPE" val="i"/>
</p:tagLst>
</file>

<file path=ppt/tags/tag171.xml><?xml version="1.0" encoding="utf-8"?>
<p:tagLst xmlns:p="http://schemas.openxmlformats.org/presentationml/2006/main">
  <p:tag name="KSO_WM_BEAUTIFY_FLAG" val="#wm#"/>
  <p:tag name="KSO_WM_TAG_VERSION" val="1.0"/>
  <p:tag name="KSO_WM_TEMPLATE_CATEGORY" val="mixed"/>
  <p:tag name="KSO_WM_TEMPLATE_INDEX" val="20201883"/>
  <p:tag name="KSO_WM_UNIT_COMPATIBLE" val="0"/>
  <p:tag name="KSO_WM_UNIT_DIAGRAM_ISNUMVISUAL" val="0"/>
  <p:tag name="KSO_WM_UNIT_DIAGRAM_ISREFERUNIT" val="0"/>
  <p:tag name="KSO_WM_UNIT_HIGHLIGHT" val="0"/>
  <p:tag name="KSO_WM_UNIT_ID" val="mixed20201883_114*i*11"/>
  <p:tag name="KSO_WM_UNIT_INDEX" val="11"/>
  <p:tag name="KSO_WM_UNIT_LAYERLEVEL" val="1"/>
  <p:tag name="KSO_WM_UNIT_TEXTBOXSTYLE_ADJUSTHEIGTH" val="100_4.100002"/>
  <p:tag name="KSO_WM_UNIT_TEXTBOXSTYLE_ADJUSTLEFT" val="0_-11.87496"/>
  <p:tag name="KSO_WM_UNIT_TEXTBOXSTYLE_ADJUSTTOP" val="0_-2.049999"/>
  <p:tag name="KSO_WM_UNIT_TEXTBOXSTYLE_ADJUSTWIDTH" val="100_23.75002"/>
  <p:tag name="KSO_WM_UNIT_TEXTBOXSTYLE_GUID" val="{cbad0dbf-b7b5-45d9-af16-53bba5273e49}"/>
  <p:tag name="KSO_WM_UNIT_TEXTBOXSTYLE_SHAPETYPE" val="1"/>
  <p:tag name="KSO_WM_UNIT_TYPE" val="i"/>
</p:tagLst>
</file>

<file path=ppt/tags/tag172.xml><?xml version="1.0" encoding="utf-8"?>
<p:tagLst xmlns:p="http://schemas.openxmlformats.org/presentationml/2006/main">
  <p:tag name="KSO_WM_BEAUTIFY_FLAG" val="#wm#"/>
  <p:tag name="KSO_WM_TAG_VERSION" val="1.0"/>
  <p:tag name="KSO_WM_TEMPLATE_CATEGORY" val="mixed"/>
  <p:tag name="KSO_WM_TEMPLATE_INDEX" val="20201883"/>
  <p:tag name="KSO_WM_UNIT_COMPATIBLE" val="0"/>
  <p:tag name="KSO_WM_UNIT_DIAGRAM_ISNUMVISUAL" val="0"/>
  <p:tag name="KSO_WM_UNIT_DIAGRAM_ISREFERUNIT" val="0"/>
  <p:tag name="KSO_WM_UNIT_HIGHLIGHT" val="0"/>
  <p:tag name="KSO_WM_UNIT_ID" val="mixed20201883_114*a*1"/>
  <p:tag name="KSO_WM_UNIT_INDEX" val="1"/>
  <p:tag name="KSO_WM_UNIT_ISCONTENTSTITLE" val="0"/>
  <p:tag name="KSO_WM_UNIT_LAYERLEVEL" val="1"/>
  <p:tag name="KSO_WM_UNIT_NOCLEAR" val="1"/>
  <p:tag name="KSO_WM_UNIT_PRESET_TEXT" val="单击此处输入正文标题内容"/>
  <p:tag name="KSO_WM_UNIT_TEXTBOXSTYLE_GUID" val="{cbad0dbf-b7b5-45d9-af16-53bba5273e49}"/>
  <p:tag name="KSO_WM_UNIT_TEXTBOXSTYLE_SHAPETYPE" val="0"/>
  <p:tag name="KSO_WM_UNIT_TEXTBOXSTYLE_TEMPLATEID" val="3131137"/>
  <p:tag name="KSO_WM_UNIT_TEXTBOXSTYLE_TEMPLATETYPE" val="1"/>
  <p:tag name="KSO_WM_UNIT_TEXTBOXSTYLE_TYPE" val="3"/>
  <p:tag name="KSO_WM_UNIT_TYPE" val="a"/>
  <p:tag name="KSO_WM_UNIT_VALUE" val="10"/>
</p:tagLst>
</file>

<file path=ppt/tags/tag173.xml><?xml version="1.0" encoding="utf-8"?>
<p:tagLst xmlns:p="http://schemas.openxmlformats.org/presentationml/2006/main">
  <p:tag name="KSO_WM_BEAUTIFY_FLAG" val="#wm#"/>
  <p:tag name="KSO_WM_DIAGRAM_GROUP_CODE" val="ζ1-1"/>
  <p:tag name="KSO_WM_TAG_VERSION" val="1.0"/>
  <p:tag name="KSO_WM_TEMPLATE_CATEGORY" val="crop"/>
  <p:tag name="KSO_WM_TEMPLATE_INDEX" val="20195010"/>
  <p:tag name="KSO_WM_UNIT_COMPATIBLE" val="0"/>
  <p:tag name="KSO_WM_UNIT_DIAGRAM_ISNUMVISUAL" val="0"/>
  <p:tag name="KSO_WM_UNIT_DIAGRAM_ISREFERUNIT" val="0"/>
  <p:tag name="KSO_WM_UNIT_HIGHLIGHT" val="0"/>
  <p:tag name="KSO_WM_UNIT_ID" val="crop20195010_1*i*1"/>
  <p:tag name="KSO_WM_UNIT_INDEX" val="1"/>
  <p:tag name="KSO_WM_UNIT_LAYERLEVEL" val="1"/>
  <p:tag name="KSO_WM_UNIT_TYPE" val="i"/>
</p:tagLst>
</file>

<file path=ppt/tags/tag174.xml><?xml version="1.0" encoding="utf-8"?>
<p:tagLst xmlns:p="http://schemas.openxmlformats.org/presentationml/2006/main">
  <p:tag name="KSO_WM_BEAUTIFY_FLAG" val="#wm#"/>
  <p:tag name="KSO_WM_BLIP_RECT_BOTTOM" val="-14"/>
  <p:tag name="KSO_WM_BLIP_RECT_LEFT" val="-4"/>
  <p:tag name="KSO_WM_BLIP_RECT_RIGHT" val="-4"/>
  <p:tag name="KSO_WM_BLIP_RECT_TOP" val="-7"/>
  <p:tag name="KSO_WM_CREATIVE_CROP_HEIGHT" val="313.2"/>
  <p:tag name="KSO_WM_CREATIVE_CROP_ORG_HEIGHT" val="313.2"/>
  <p:tag name="KSO_WM_CREATIVE_CROP_ORG_WIDTH" val="461.8"/>
  <p:tag name="KSO_WM_CREATIVE_CROP_TEMPLATE_ID" val="3107037"/>
  <p:tag name="KSO_WM_CREATIVE_CROP_VERSION" val="1"/>
  <p:tag name="KSO_WM_CREATIVE_CROP_WIDTH" val="424.686"/>
  <p:tag name="KSO_WM_DIAGRAM_GROUP_CODE" val="1547402353"/>
  <p:tag name="KSO_WM_TAG_VERSION" val="1.0"/>
  <p:tag name="KSO_WM_TEMPLATE_CATEGORY" val="crop"/>
  <p:tag name="KSO_WM_TEMPLATE_INDEX" val="20195010"/>
  <p:tag name="KSO_WM_UNIT_COMPATIBLE" val="0"/>
  <p:tag name="KSO_WM_UNIT_DIAGRAM_ISNUMVISUAL" val="0"/>
  <p:tag name="KSO_WM_UNIT_DIAGRAM_ISREFERUNIT" val="0"/>
  <p:tag name="KSO_WM_UNIT_DIAGRAM_MODELTYPE" val="creativeCrop"/>
  <p:tag name="KSO_WM_UNIT_HIGHLIGHT" val="0"/>
  <p:tag name="KSO_WM_UNIT_ID" val="crop20195010_1*ζ_h_d*1_1_1"/>
  <p:tag name="KSO_WM_UNIT_INDEX" val="1_1_1"/>
  <p:tag name="KSO_WM_UNIT_LAYERLEVEL" val="1_1_1"/>
  <p:tag name="KSO_WM_UNIT_TYPE" val="ζ_h_d"/>
  <p:tag name="KSO_WM_UNIT_VALUE" val="1234*2028"/>
  <p:tag name="PA" val="v5.2.2"/>
  <p:tag name="PICTUREFILLRANGE" val="373fba29-96c6-423f-a8a7-25b1db320c49"/>
</p:tagLst>
</file>

<file path=ppt/tags/tag175.xml><?xml version="1.0" encoding="utf-8"?>
<p:tagLst xmlns:p="http://schemas.openxmlformats.org/presentationml/2006/main">
  <p:tag name="KSO_WM_BEAUTIFY_FLAG" val="#wm#"/>
  <p:tag name="KSO_WM_BLIP_RECT_BOTTOM" val="-19"/>
  <p:tag name="KSO_WM_BLIP_RECT_LEFT" val="-26"/>
  <p:tag name="KSO_WM_BLIP_RECT_RIGHT" val="-218"/>
  <p:tag name="KSO_WM_BLIP_RECT_TOP" val="-13"/>
  <p:tag name="KSO_WM_CREATIVE_CROP_HEIGHT" val="313.2"/>
  <p:tag name="KSO_WM_CREATIVE_CROP_ORG_HEIGHT" val="313.2"/>
  <p:tag name="KSO_WM_CREATIVE_CROP_ORG_WIDTH" val="461.8"/>
  <p:tag name="KSO_WM_CREATIVE_CROP_TEMPLATE_ID" val="3107037"/>
  <p:tag name="KSO_WM_CREATIVE_CROP_VERSION" val="1"/>
  <p:tag name="KSO_WM_CREATIVE_CROP_WIDTH" val="424.686"/>
  <p:tag name="KSO_WM_DIAGRAM_GROUP_CODE" val="1547402353"/>
  <p:tag name="KSO_WM_TAG_VERSION" val="1.0"/>
  <p:tag name="KSO_WM_TEMPLATE_CATEGORY" val="crop"/>
  <p:tag name="KSO_WM_TEMPLATE_INDEX" val="20195010"/>
  <p:tag name="KSO_WM_UNIT_COMPATIBLE" val="0"/>
  <p:tag name="KSO_WM_UNIT_DIAGRAM_ISNUMVISUAL" val="0"/>
  <p:tag name="KSO_WM_UNIT_DIAGRAM_ISREFERUNIT" val="0"/>
  <p:tag name="KSO_WM_UNIT_DIAGRAM_MODELTYPE" val="creativeCrop"/>
  <p:tag name="KSO_WM_UNIT_HIGHLIGHT" val="0"/>
  <p:tag name="KSO_WM_UNIT_ID" val="crop20195010_1*ζ_h_d*1_1_2"/>
  <p:tag name="KSO_WM_UNIT_INDEX" val="1_1_2"/>
  <p:tag name="KSO_WM_UNIT_LAYERLEVEL" val="1_1_1"/>
  <p:tag name="KSO_WM_UNIT_TYPE" val="ζ_h_d"/>
  <p:tag name="KSO_WM_UNIT_VALUE" val="1141*642"/>
  <p:tag name="PA" val="v5.2.2"/>
  <p:tag name="PICTUREFILLRANGE" val="373fba29-96c6-423f-a8a7-25b1db320c49"/>
</p:tagLst>
</file>

<file path=ppt/tags/tag176.xml><?xml version="1.0" encoding="utf-8"?>
<p:tagLst xmlns:p="http://schemas.openxmlformats.org/presentationml/2006/main">
  <p:tag name="KSO_WM_BEAUTIFY_FLAG" val="#wm#"/>
  <p:tag name="KSO_WM_BLIP_RECT_BOTTOM" val="-31"/>
  <p:tag name="KSO_WM_BLIP_RECT_LEFT" val="-222"/>
  <p:tag name="KSO_WM_BLIP_RECT_RIGHT" val="-21"/>
  <p:tag name="KSO_WM_BLIP_RECT_TOP" val="0"/>
  <p:tag name="KSO_WM_CREATIVE_CROP_HEIGHT" val="313.2"/>
  <p:tag name="KSO_WM_CREATIVE_CROP_ORG_HEIGHT" val="313.2"/>
  <p:tag name="KSO_WM_CREATIVE_CROP_ORG_WIDTH" val="461.8"/>
  <p:tag name="KSO_WM_CREATIVE_CROP_TEMPLATE_ID" val="3107037"/>
  <p:tag name="KSO_WM_CREATIVE_CROP_VERSION" val="1"/>
  <p:tag name="KSO_WM_CREATIVE_CROP_WIDTH" val="424.686"/>
  <p:tag name="KSO_WM_DIAGRAM_GROUP_CODE" val="1547402353"/>
  <p:tag name="KSO_WM_TAG_VERSION" val="1.0"/>
  <p:tag name="KSO_WM_TEMPLATE_CATEGORY" val="crop"/>
  <p:tag name="KSO_WM_TEMPLATE_INDEX" val="20195010"/>
  <p:tag name="KSO_WM_UNIT_COMPATIBLE" val="0"/>
  <p:tag name="KSO_WM_UNIT_DIAGRAM_ISNUMVISUAL" val="0"/>
  <p:tag name="KSO_WM_UNIT_DIAGRAM_ISREFERUNIT" val="0"/>
  <p:tag name="KSO_WM_UNIT_DIAGRAM_MODELTYPE" val="creativeCrop"/>
  <p:tag name="KSO_WM_UNIT_HIGHLIGHT" val="0"/>
  <p:tag name="KSO_WM_UNIT_ID" val="crop20195010_1*ζ_h_d*1_1_3"/>
  <p:tag name="KSO_WM_UNIT_INDEX" val="1_1_3"/>
  <p:tag name="KSO_WM_UNIT_LAYERLEVEL" val="1_1_1"/>
  <p:tag name="KSO_WM_UNIT_TYPE" val="ζ_h_d"/>
  <p:tag name="KSO_WM_UNIT_VALUE" val="1141*642"/>
  <p:tag name="PA" val="v5.2.2"/>
  <p:tag name="PICTUREFILLRANGE" val="373fba29-96c6-423f-a8a7-25b1db320c49"/>
</p:tagLst>
</file>

<file path=ppt/tags/tag177.xml><?xml version="1.0" encoding="utf-8"?>
<p:tagLst xmlns:p="http://schemas.openxmlformats.org/presentationml/2006/main">
  <p:tag name="KSO_WM_BEAUTIFY_FLAG" val="#wm#"/>
  <p:tag name="KSO_WM_BLIP_RECT_BOTTOM" val="0"/>
  <p:tag name="KSO_WM_BLIP_RECT_LEFT" val="-4"/>
  <p:tag name="KSO_WM_BLIP_RECT_RIGHT" val="-5"/>
  <p:tag name="KSO_WM_BLIP_RECT_TOP" val="-61"/>
  <p:tag name="KSO_WM_CREATIVE_CROP_HEIGHT" val="313.2"/>
  <p:tag name="KSO_WM_CREATIVE_CROP_ORG_HEIGHT" val="313.2"/>
  <p:tag name="KSO_WM_CREATIVE_CROP_ORG_WIDTH" val="461.8"/>
  <p:tag name="KSO_WM_CREATIVE_CROP_TEMPLATE_ID" val="3107037"/>
  <p:tag name="KSO_WM_CREATIVE_CROP_VERSION" val="1"/>
  <p:tag name="KSO_WM_CREATIVE_CROP_WIDTH" val="424.686"/>
  <p:tag name="KSO_WM_DIAGRAM_GROUP_CODE" val="1547402353"/>
  <p:tag name="KSO_WM_TAG_VERSION" val="1.0"/>
  <p:tag name="KSO_WM_TEMPLATE_CATEGORY" val="crop"/>
  <p:tag name="KSO_WM_TEMPLATE_INDEX" val="20195010"/>
  <p:tag name="KSO_WM_UNIT_COMPATIBLE" val="0"/>
  <p:tag name="KSO_WM_UNIT_DIAGRAM_ISNUMVISUAL" val="0"/>
  <p:tag name="KSO_WM_UNIT_DIAGRAM_ISREFERUNIT" val="0"/>
  <p:tag name="KSO_WM_UNIT_DIAGRAM_MODELTYPE" val="creativeCrop"/>
  <p:tag name="KSO_WM_UNIT_HIGHLIGHT" val="0"/>
  <p:tag name="KSO_WM_UNIT_ID" val="crop20195010_1*ζ_h_d*1_1_4"/>
  <p:tag name="KSO_WM_UNIT_INDEX" val="1_1_4"/>
  <p:tag name="KSO_WM_UNIT_LAYERLEVEL" val="1_1_1"/>
  <p:tag name="KSO_WM_UNIT_TYPE" val="ζ_h_d"/>
  <p:tag name="KSO_WM_UNIT_VALUE" val="929*2023"/>
  <p:tag name="PA" val="v5.2.2"/>
  <p:tag name="PICTUREFILLRANGE" val="373fba29-96c6-423f-a8a7-25b1db320c49"/>
</p:tagLst>
</file>

<file path=ppt/tags/tag178.xml><?xml version="1.0" encoding="utf-8"?>
<p:tagLst xmlns:p="http://schemas.openxmlformats.org/presentationml/2006/main">
  <p:tag name="KSO_WM_BEAUTIFY_FLAG" val="#wm#"/>
  <p:tag name="KSO_WM_BLIP_RECT_BOTTOM" val="0"/>
  <p:tag name="KSO_WM_BLIP_RECT_LEFT" val="-11"/>
  <p:tag name="KSO_WM_BLIP_RECT_RIGHT" val="-11"/>
  <p:tag name="KSO_WM_BLIP_RECT_TOP" val="0"/>
  <p:tag name="KSO_WM_CREATIVE_CROP_HEIGHT" val="300"/>
  <p:tag name="KSO_WM_CREATIVE_CROP_ORG_HEIGHT" val="300"/>
  <p:tag name="KSO_WM_CREATIVE_CROP_ORG_LEFT" val="288"/>
  <p:tag name="KSO_WM_CREATIVE_CROP_ORG_TOP" val="126"/>
  <p:tag name="KSO_WM_CREATIVE_CROP_ORG_WIDTH" val="454"/>
  <p:tag name="KSO_WM_CREATIVE_CROP_SHAPE_HEIGHT" val="288"/>
  <p:tag name="KSO_WM_CREATIVE_CROP_SHAPE_LEFT" val="300.578"/>
  <p:tag name="KSO_WM_CREATIVE_CROP_SHAPE_TOP" val="126"/>
  <p:tag name="KSO_WM_CREATIVE_CROP_SHAPE_WIDTH" val="358.844"/>
  <p:tag name="KSO_WM_CREATIVE_CROP_TEMPLATE_ID" val="3151104"/>
  <p:tag name="KSO_WM_CREATIVE_CROP_VERSION" val="1"/>
  <p:tag name="KSO_WM_CREATIVE_CROP_WIDTH" val="373.796"/>
  <p:tag name="KSO_WM_DIAGRAM_GROUP_CODE" val="1547402367"/>
  <p:tag name="KSO_WM_TAG_VERSION" val="1.0"/>
  <p:tag name="KSO_WM_TEMPLATE_CATEGORY" val="crop"/>
  <p:tag name="KSO_WM_TEMPLATE_INDEX" val="20203657"/>
  <p:tag name="KSO_WM_UNIT_COMPATIBLE" val="0"/>
  <p:tag name="KSO_WM_UNIT_DIAGRAM_ISNUMVISUAL" val="0"/>
  <p:tag name="KSO_WM_UNIT_DIAGRAM_ISREFERUNIT" val="0"/>
  <p:tag name="KSO_WM_UNIT_DIAGRAM_MODELTYPE" val="creativeCrop"/>
  <p:tag name="KSO_WM_UNIT_HIGHLIGHT" val="0"/>
  <p:tag name="KSO_WM_UNIT_ID" val="crop20203657_1*ζ_h_d*1_1_1"/>
  <p:tag name="KSO_WM_UNIT_INDEX" val="1_1_1"/>
  <p:tag name="KSO_WM_UNIT_LAYERLEVEL" val="1_1_1"/>
  <p:tag name="KSO_WM_UNIT_SUPPORT_UNIT_TYPE" val="[&quot;all&quot;]"/>
  <p:tag name="KSO_WM_UNIT_TYPE" val="ζ_h_d"/>
  <p:tag name="KSO_WM_UNIT_VALUE" val="1468*1829"/>
</p:tagLst>
</file>

<file path=ppt/tags/tag179.xml><?xml version="1.0" encoding="utf-8"?>
<p:tagLst xmlns:p="http://schemas.openxmlformats.org/presentationml/2006/main">
  <p:tag name="KSO_WM_UNIT_TEXTBOXSTYLE_GUID" val="{39fa4e85-0c32-422a-9d07-194c5d147e78}"/>
</p:tagLst>
</file>

<file path=ppt/tags/tag180.xml><?xml version="1.0" encoding="utf-8"?>
<p:tagLst xmlns:p="http://schemas.openxmlformats.org/presentationml/2006/main">
  <p:tag name="KSO_WM_BEAUTIFY_FLAG" val="#wm#"/>
  <p:tag name="KSO_WM_TAG_VERSION" val="1.0"/>
  <p:tag name="KSO_WM_TEMPLATE_CATEGORY" val="mixed"/>
  <p:tag name="KSO_WM_TEMPLATE_INDEX" val="20201883"/>
  <p:tag name="KSO_WM_UNIT_COMPATIBLE" val="0"/>
  <p:tag name="KSO_WM_UNIT_DIAGRAM_ISNUMVISUAL" val="0"/>
  <p:tag name="KSO_WM_UNIT_DIAGRAM_ISREFERUNIT" val="0"/>
  <p:tag name="KSO_WM_UNIT_HIGHLIGHT" val="0"/>
  <p:tag name="KSO_WM_UNIT_ID" val="mixed20201883_136*i*13"/>
  <p:tag name="KSO_WM_UNIT_INDEX" val="13"/>
  <p:tag name="KSO_WM_UNIT_LAYERLEVEL" val="1"/>
  <p:tag name="KSO_WM_UNIT_TEXTBOXSTYLE_ADJUSTLEFT" val="0_-29.7"/>
  <p:tag name="KSO_WM_UNIT_TEXTBOXSTYLE_ADJUSTTOP" val="0_-40.12512"/>
  <p:tag name="KSO_WM_UNIT_TEXTBOXSTYLE_ADJUSTWIDTH" val="100_69.09999"/>
  <p:tag name="KSO_WM_UNIT_TEXTBOXSTYLE_GUID" val="{39fa4e85-0c32-422a-9d07-194c5d147e78}"/>
  <p:tag name="KSO_WM_UNIT_TEXTBOXSTYLE_SHAPETYPE" val="1"/>
  <p:tag name="KSO_WM_UNIT_TYPE" val="i"/>
</p:tagLst>
</file>

<file path=ppt/tags/tag181.xml><?xml version="1.0" encoding="utf-8"?>
<p:tagLst xmlns:p="http://schemas.openxmlformats.org/presentationml/2006/main">
  <p:tag name="KSO_WM_BEAUTIFY_FLAG" val="#wm#"/>
  <p:tag name="KSO_WM_TAG_VERSION" val="1.0"/>
  <p:tag name="KSO_WM_TEMPLATE_CATEGORY" val="mixed"/>
  <p:tag name="KSO_WM_TEMPLATE_INDEX" val="20201883"/>
  <p:tag name="KSO_WM_UNIT_COMPATIBLE" val="0"/>
  <p:tag name="KSO_WM_UNIT_DIAGRAM_ISNUMVISUAL" val="0"/>
  <p:tag name="KSO_WM_UNIT_DIAGRAM_ISREFERUNIT" val="0"/>
  <p:tag name="KSO_WM_UNIT_HIGHLIGHT" val="0"/>
  <p:tag name="KSO_WM_UNIT_ID" val="mixed20201883_136*i*1"/>
  <p:tag name="KSO_WM_UNIT_INDEX" val="1"/>
  <p:tag name="KSO_WM_UNIT_LAYERLEVEL" val="1"/>
  <p:tag name="KSO_WM_UNIT_TEXTBOXSTYLE_ADJUSTLEFT" val="0_-29.7"/>
  <p:tag name="KSO_WM_UNIT_TEXTBOXSTYLE_ADJUSTTOP" val="0_-40.12512"/>
  <p:tag name="KSO_WM_UNIT_TEXTBOXSTYLE_SHAPETYPE" val="1"/>
  <p:tag name="KSO_WM_UNIT_TYPE" val="i"/>
</p:tagLst>
</file>

<file path=ppt/tags/tag182.xml><?xml version="1.0" encoding="utf-8"?>
<p:tagLst xmlns:p="http://schemas.openxmlformats.org/presentationml/2006/main">
  <p:tag name="KSO_WM_BEAUTIFY_FLAG" val="#wm#"/>
  <p:tag name="KSO_WM_TAG_VERSION" val="1.0"/>
  <p:tag name="KSO_WM_TEMPLATE_CATEGORY" val="mixed"/>
  <p:tag name="KSO_WM_TEMPLATE_INDEX" val="20201883"/>
  <p:tag name="KSO_WM_UNIT_COMPATIBLE" val="0"/>
  <p:tag name="KSO_WM_UNIT_DIAGRAM_ISNUMVISUAL" val="0"/>
  <p:tag name="KSO_WM_UNIT_DIAGRAM_ISREFERUNIT" val="0"/>
  <p:tag name="KSO_WM_UNIT_HIGHLIGHT" val="0"/>
  <p:tag name="KSO_WM_UNIT_ID" val="mixed20201883_136*i*2"/>
  <p:tag name="KSO_WM_UNIT_INDEX" val="2"/>
  <p:tag name="KSO_WM_UNIT_LAYERLEVEL" val="1"/>
  <p:tag name="KSO_WM_UNIT_TEXTBOXSTYLE_ADJUSTLEFT" val="0_-23.7"/>
  <p:tag name="KSO_WM_UNIT_TEXTBOXSTYLE_ADJUSTTOP" val="0_-28.12504"/>
  <p:tag name="KSO_WM_UNIT_TEXTBOXSTYLE_ADJUSTWIDTH" val="100_63.09999"/>
  <p:tag name="KSO_WM_UNIT_TEXTBOXSTYLE_SHAPETYPE" val="1"/>
  <p:tag name="KSO_WM_UNIT_TYPE" val="i"/>
</p:tagLst>
</file>

<file path=ppt/tags/tag183.xml><?xml version="1.0" encoding="utf-8"?>
<p:tagLst xmlns:p="http://schemas.openxmlformats.org/presentationml/2006/main">
  <p:tag name="KSO_WM_BEAUTIFY_FLAG" val="#wm#"/>
  <p:tag name="KSO_WM_TAG_VERSION" val="1.0"/>
  <p:tag name="KSO_WM_TEMPLATE_CATEGORY" val="mixed"/>
  <p:tag name="KSO_WM_TEMPLATE_INDEX" val="20201883"/>
  <p:tag name="KSO_WM_UNIT_COMPATIBLE" val="0"/>
  <p:tag name="KSO_WM_UNIT_DIAGRAM_ISNUMVISUAL" val="0"/>
  <p:tag name="KSO_WM_UNIT_DIAGRAM_ISREFERUNIT" val="0"/>
  <p:tag name="KSO_WM_UNIT_HIGHLIGHT" val="0"/>
  <p:tag name="KSO_WM_UNIT_ID" val="mixed20201883_136*i*3"/>
  <p:tag name="KSO_WM_UNIT_INDEX" val="3"/>
  <p:tag name="KSO_WM_UNIT_LAYERLEVEL" val="1"/>
  <p:tag name="KSO_WM_UNIT_TEXTBOXSTYLE_ADJUSTLEFT" val="20_-6.69"/>
  <p:tag name="KSO_WM_UNIT_TEXTBOXSTYLE_ADJUSTTOP" val="0_-28.12504"/>
  <p:tag name="KSO_WM_UNIT_TEXTBOXSTYLE_SHAPETYPE" val="1"/>
  <p:tag name="KSO_WM_UNIT_TYPE" val="i"/>
</p:tagLst>
</file>

<file path=ppt/tags/tag184.xml><?xml version="1.0" encoding="utf-8"?>
<p:tagLst xmlns:p="http://schemas.openxmlformats.org/presentationml/2006/main">
  <p:tag name="KSO_WM_BEAUTIFY_FLAG" val="#wm#"/>
  <p:tag name="KSO_WM_TAG_VERSION" val="1.0"/>
  <p:tag name="KSO_WM_TEMPLATE_CATEGORY" val="mixed"/>
  <p:tag name="KSO_WM_TEMPLATE_INDEX" val="20201883"/>
  <p:tag name="KSO_WM_UNIT_COMPATIBLE" val="0"/>
  <p:tag name="KSO_WM_UNIT_DIAGRAM_ISNUMVISUAL" val="0"/>
  <p:tag name="KSO_WM_UNIT_DIAGRAM_ISREFERUNIT" val="0"/>
  <p:tag name="KSO_WM_UNIT_HIGHLIGHT" val="0"/>
  <p:tag name="KSO_WM_UNIT_ID" val="mixed20201883_136*i*4"/>
  <p:tag name="KSO_WM_UNIT_INDEX" val="4"/>
  <p:tag name="KSO_WM_UNIT_LAYERLEVEL" val="1"/>
  <p:tag name="KSO_WM_UNIT_TEXTBOXSTYLE_ADJUSTLEFT" val="80_2.389997"/>
  <p:tag name="KSO_WM_UNIT_TEXTBOXSTYLE_ADJUSTTOP" val="0_-28.12504"/>
  <p:tag name="KSO_WM_UNIT_TEXTBOXSTYLE_SHAPETYPE" val="1"/>
  <p:tag name="KSO_WM_UNIT_TYPE" val="i"/>
</p:tagLst>
</file>

<file path=ppt/tags/tag185.xml><?xml version="1.0" encoding="utf-8"?>
<p:tagLst xmlns:p="http://schemas.openxmlformats.org/presentationml/2006/main">
  <p:tag name="KSO_WM_BEAUTIFY_FLAG" val="#wm#"/>
  <p:tag name="KSO_WM_TAG_VERSION" val="1.0"/>
  <p:tag name="KSO_WM_TEMPLATE_CATEGORY" val="mixed"/>
  <p:tag name="KSO_WM_TEMPLATE_INDEX" val="20201883"/>
  <p:tag name="KSO_WM_UNIT_COMPATIBLE" val="0"/>
  <p:tag name="KSO_WM_UNIT_DIAGRAM_ISNUMVISUAL" val="0"/>
  <p:tag name="KSO_WM_UNIT_DIAGRAM_ISREFERUNIT" val="0"/>
  <p:tag name="KSO_WM_UNIT_HIGHLIGHT" val="0"/>
  <p:tag name="KSO_WM_UNIT_ID" val="mixed20201883_136*i*5"/>
  <p:tag name="KSO_WM_UNIT_INDEX" val="5"/>
  <p:tag name="KSO_WM_UNIT_LAYERLEVEL" val="1"/>
  <p:tag name="KSO_WM_UNIT_TEXTBOXSTYLE_ADJUSTHEIGTH" val="100_15.55"/>
  <p:tag name="KSO_WM_UNIT_TEXTBOXSTYLE_ADJUSTLEFT" val="0_-16.9"/>
  <p:tag name="KSO_WM_UNIT_TEXTBOXSTYLE_ADJUSTTOP" val="0_-7.77504"/>
  <p:tag name="KSO_WM_UNIT_TEXTBOXSTYLE_ADJUSTWIDTH" val="100_33.8"/>
  <p:tag name="KSO_WM_UNIT_TEXTBOXSTYLE_GUID" val="{39fa4e85-0c32-422a-9d07-194c5d147e78}"/>
  <p:tag name="KSO_WM_UNIT_TEXTBOXSTYLE_SHAPETYPE" val="1"/>
  <p:tag name="KSO_WM_UNIT_TYPE" val="i"/>
</p:tagLst>
</file>

<file path=ppt/tags/tag186.xml><?xml version="1.0" encoding="utf-8"?>
<p:tagLst xmlns:p="http://schemas.openxmlformats.org/presentationml/2006/main">
  <p:tag name="KSO_WM_BEAUTIFY_FLAG" val="#wm#"/>
  <p:tag name="KSO_WM_TAG_VERSION" val="1.0"/>
  <p:tag name="KSO_WM_TEMPLATE_CATEGORY" val="mixed"/>
  <p:tag name="KSO_WM_TEMPLATE_INDEX" val="20201883"/>
  <p:tag name="KSO_WM_UNIT_COMPATIBLE" val="0"/>
  <p:tag name="KSO_WM_UNIT_DIAGRAM_ISNUMVISUAL" val="0"/>
  <p:tag name="KSO_WM_UNIT_DIAGRAM_ISREFERUNIT" val="0"/>
  <p:tag name="KSO_WM_UNIT_HIGHLIGHT" val="0"/>
  <p:tag name="KSO_WM_UNIT_ID" val="mixed20201883_136*i*11"/>
  <p:tag name="KSO_WM_UNIT_INDEX" val="11"/>
  <p:tag name="KSO_WM_UNIT_LAYERLEVEL" val="1"/>
  <p:tag name="KSO_WM_UNIT_TEXTBOXSTYLE_ADJUSTHEIGTH" val="100_4.100002"/>
  <p:tag name="KSO_WM_UNIT_TEXTBOXSTYLE_ADJUSTLEFT" val="0_-11.87496"/>
  <p:tag name="KSO_WM_UNIT_TEXTBOXSTYLE_ADJUSTTOP" val="0_-2.049999"/>
  <p:tag name="KSO_WM_UNIT_TEXTBOXSTYLE_ADJUSTWIDTH" val="100_23.75002"/>
  <p:tag name="KSO_WM_UNIT_TEXTBOXSTYLE_GUID" val="{39fa4e85-0c32-422a-9d07-194c5d147e78}"/>
  <p:tag name="KSO_WM_UNIT_TEXTBOXSTYLE_SHAPETYPE" val="1"/>
  <p:tag name="KSO_WM_UNIT_TYPE" val="i"/>
</p:tagLst>
</file>

<file path=ppt/tags/tag187.xml><?xml version="1.0" encoding="utf-8"?>
<p:tagLst xmlns:p="http://schemas.openxmlformats.org/presentationml/2006/main">
  <p:tag name="KSO_WM_BEAUTIFY_FLAG" val="#wm#"/>
  <p:tag name="KSO_WM_TAG_VERSION" val="1.0"/>
  <p:tag name="KSO_WM_TEMPLATE_CATEGORY" val="mixed"/>
  <p:tag name="KSO_WM_TEMPLATE_INDEX" val="20201883"/>
  <p:tag name="KSO_WM_UNIT_COMPATIBLE" val="0"/>
  <p:tag name="KSO_WM_UNIT_DIAGRAM_ISNUMVISUAL" val="0"/>
  <p:tag name="KSO_WM_UNIT_DIAGRAM_ISREFERUNIT" val="0"/>
  <p:tag name="KSO_WM_UNIT_HIGHLIGHT" val="0"/>
  <p:tag name="KSO_WM_UNIT_ID" val="mixed20201883_136*a*1"/>
  <p:tag name="KSO_WM_UNIT_INDEX" val="1"/>
  <p:tag name="KSO_WM_UNIT_ISCONTENTSTITLE" val="0"/>
  <p:tag name="KSO_WM_UNIT_LAYERLEVEL" val="1"/>
  <p:tag name="KSO_WM_UNIT_NOCLEAR" val="1"/>
  <p:tag name="KSO_WM_UNIT_PRESET_TEXT" val="单击此处输入正文标题内容"/>
  <p:tag name="KSO_WM_UNIT_TEXTBOXSTYLE_GUID" val="{39fa4e85-0c32-422a-9d07-194c5d147e78}"/>
  <p:tag name="KSO_WM_UNIT_TEXTBOXSTYLE_SHAPETYPE" val="0"/>
  <p:tag name="KSO_WM_UNIT_TEXTBOXSTYLE_TEMPLATEID" val="3131173"/>
  <p:tag name="KSO_WM_UNIT_TEXTBOXSTYLE_TEMPLATETYPE" val="1"/>
  <p:tag name="KSO_WM_UNIT_TEXTBOXSTYLE_TYPE" val="3"/>
  <p:tag name="KSO_WM_UNIT_TYPE" val="a"/>
  <p:tag name="KSO_WM_UNIT_VALUE" val="10"/>
</p:tagLst>
</file>

<file path=ppt/tags/tag188.xml><?xml version="1.0" encoding="utf-8"?>
<p:tagLst xmlns:p="http://schemas.openxmlformats.org/presentationml/2006/main">
  <p:tag name="KSO_WM_BEAUTIFY_FLAG" val="#wm#"/>
  <p:tag name="KSO_WM_TEMPLATE_CATEGORY" val="custom"/>
  <p:tag name="KSO_WM_TEMPLATE_INDEX" val="160398"/>
</p:tagLst>
</file>

<file path=ppt/tags/tag189.xml><?xml version="1.0" encoding="utf-8"?>
<p:tagLst xmlns:p="http://schemas.openxmlformats.org/presentationml/2006/main">
  <p:tag name="KSO_WM_BEAUTIFY_FLAG" val="#wm#"/>
  <p:tag name="KSO_WM_TAG_VERSION" val="1.0"/>
  <p:tag name="KSO_WM_TEMPLATE_CATEGORY" val="diagram"/>
  <p:tag name="KSO_WM_TEMPLATE_INDEX" val="20196589"/>
  <p:tag name="KSO_WM_UNIT_COLOR_SCHEME_PARENT_PAGE" val="0_1"/>
  <p:tag name="KSO_WM_UNIT_COLOR_SCHEME_SHAPE_ID" val="16"/>
  <p:tag name="KSO_WM_UNIT_COMPATIBLE" val="0"/>
  <p:tag name="KSO_WM_UNIT_DIAGRAM_ISNUMVISUAL" val="0"/>
  <p:tag name="KSO_WM_UNIT_DIAGRAM_ISREFERUNIT" val="0"/>
  <p:tag name="KSO_WM_UNIT_HIGHLIGHT" val="0"/>
  <p:tag name="KSO_WM_UNIT_ID" val="diagram20196589_1*i*1"/>
  <p:tag name="KSO_WM_UNIT_INDEX" val="1"/>
  <p:tag name="KSO_WM_UNIT_LAYERLEVEL" val="1"/>
  <p:tag name="KSO_WM_UNIT_TYPE" val="i"/>
</p:tagLst>
</file>

<file path=ppt/tags/tag190.xml><?xml version="1.0" encoding="utf-8"?>
<p:tagLst xmlns:p="http://schemas.openxmlformats.org/presentationml/2006/main">
  <p:tag name="KSO_WM_BEAUTIFY_FLAG" val="#wm#"/>
  <p:tag name="KSO_WM_TAG_VERSION" val="1.0"/>
  <p:tag name="KSO_WM_TEMPLATE_CATEGORY" val="diagram"/>
  <p:tag name="KSO_WM_TEMPLATE_INDEX" val="20196589"/>
  <p:tag name="KSO_WM_UNIT_COLOR_SCHEME_PARENT_PAGE" val="0_1"/>
  <p:tag name="KSO_WM_UNIT_COLOR_SCHEME_SHAPE_ID" val="17"/>
  <p:tag name="KSO_WM_UNIT_COMPATIBLE" val="0"/>
  <p:tag name="KSO_WM_UNIT_DIAGRAM_ISNUMVISUAL" val="0"/>
  <p:tag name="KSO_WM_UNIT_DIAGRAM_ISREFERUNIT" val="0"/>
  <p:tag name="KSO_WM_UNIT_HIGHLIGHT" val="0"/>
  <p:tag name="KSO_WM_UNIT_ID" val="diagram20196589_1*i*2"/>
  <p:tag name="KSO_WM_UNIT_INDEX" val="2"/>
  <p:tag name="KSO_WM_UNIT_LAYERLEVEL" val="1"/>
  <p:tag name="KSO_WM_UNIT_TYPE" val="i"/>
</p:tagLst>
</file>

<file path=ppt/tags/tag191.xml><?xml version="1.0" encoding="utf-8"?>
<p:tagLst xmlns:p="http://schemas.openxmlformats.org/presentationml/2006/main">
  <p:tag name="KSO_WM_BEAUTIFY_FLAG" val="#wm#"/>
  <p:tag name="KSO_WM_TAG_VERSION" val="1.0"/>
  <p:tag name="KSO_WM_TEMPLATE_CATEGORY" val="diagram"/>
  <p:tag name="KSO_WM_TEMPLATE_INDEX" val="20196589"/>
  <p:tag name="KSO_WM_UNIT_COLOR_SCHEME_PARENT_PAGE" val="0_1"/>
  <p:tag name="KSO_WM_UNIT_COLOR_SCHEME_SHAPE_ID" val="7"/>
  <p:tag name="KSO_WM_UNIT_COMPATIBLE" val="0"/>
  <p:tag name="KSO_WM_UNIT_DECOLORIZATION" val="1"/>
  <p:tag name="KSO_WM_UNIT_DIAGRAM_ISNUMVISUAL" val="0"/>
  <p:tag name="KSO_WM_UNIT_DIAGRAM_ISREFERUNIT" val="0"/>
  <p:tag name="KSO_WM_UNIT_HIGHLIGHT" val="0"/>
  <p:tag name="KSO_WM_UNIT_ID" val="diagram20196589_1*y*1"/>
  <p:tag name="KSO_WM_UNIT_INDEX" val="1"/>
  <p:tag name="KSO_WM_UNIT_LAYERLEVEL" val="1"/>
  <p:tag name="KSO_WM_UNIT_TYPE" val="y"/>
</p:tagLst>
</file>

<file path=ppt/tags/tag192.xml><?xml version="1.0" encoding="utf-8"?>
<p:tagLst xmlns:p="http://schemas.openxmlformats.org/presentationml/2006/main">
  <p:tag name="KSO_WM_BEAUTIFY_FLAG" val="#wm#"/>
  <p:tag name="KSO_WM_TAG_VERSION" val="1.0"/>
  <p:tag name="KSO_WM_TEMPLATE_CATEGORY" val="diagram"/>
  <p:tag name="KSO_WM_TEMPLATE_INDEX" val="20196589"/>
  <p:tag name="KSO_WM_UNIT_COLOR_SCHEME_PARENT_PAGE" val="0_1"/>
  <p:tag name="KSO_WM_UNIT_COLOR_SCHEME_SHAPE_ID" val="10"/>
  <p:tag name="KSO_WM_UNIT_COMPATIBLE" val="0"/>
  <p:tag name="KSO_WM_UNIT_DIAGRAM_ISNUMVISUAL" val="0"/>
  <p:tag name="KSO_WM_UNIT_DIAGRAM_ISREFERUNIT" val="0"/>
  <p:tag name="KSO_WM_UNIT_HIGHLIGHT" val="0"/>
  <p:tag name="KSO_WM_UNIT_ID" val="diagram20196589_1*a*1"/>
  <p:tag name="KSO_WM_UNIT_INDEX" val="1"/>
  <p:tag name="KSO_WM_UNIT_ISCONTENTSTITLE" val="0"/>
  <p:tag name="KSO_WM_UNIT_LAYERLEVEL" val="1"/>
  <p:tag name="KSO_WM_UNIT_NOCLEAR" val="0"/>
  <p:tag name="KSO_WM_UNIT_PRESET_TEXT" val="单击此处添加大标题"/>
  <p:tag name="KSO_WM_UNIT_TEXT_PART_ID_V2" val="a-4-2"/>
  <p:tag name="KSO_WM_UNIT_TYPE" val="a"/>
  <p:tag name="KSO_WM_UNIT_VALUE" val="25"/>
</p:tagLst>
</file>

<file path=ppt/tags/tag193.xml><?xml version="1.0" encoding="utf-8"?>
<p:tagLst xmlns:p="http://schemas.openxmlformats.org/presentationml/2006/main">
  <p:tag name="KSO_WM_BEAUTIFY_FLAG" val="#wm#"/>
  <p:tag name="KSO_WM_TAG_VERSION" val="1.0"/>
  <p:tag name="KSO_WM_TEMPLATE_CATEGORY" val="diagram"/>
  <p:tag name="KSO_WM_TEMPLATE_INDEX" val="20196589"/>
  <p:tag name="KSO_WM_UNIT_COLOR_SCHEME_PARENT_PAGE" val="0_1"/>
  <p:tag name="KSO_WM_UNIT_COLOR_SCHEME_SHAPE_ID" val="15"/>
  <p:tag name="KSO_WM_UNIT_COMPATIBLE" val="0"/>
  <p:tag name="KSO_WM_UNIT_DIAGRAM_ISNUMVISUAL" val="0"/>
  <p:tag name="KSO_WM_UNIT_DIAGRAM_ISREFERUNIT" val="0"/>
  <p:tag name="KSO_WM_UNIT_HIGHLIGHT" val="0"/>
  <p:tag name="KSO_WM_UNIT_ID" val="diagram20196589_1*f*1"/>
  <p:tag name="KSO_WM_UNIT_INDEX" val="1"/>
  <p:tag name="KSO_WM_UNIT_LAYERLEVEL" val="1"/>
  <p:tag name="KSO_WM_UNIT_NOCLEAR" val="0"/>
  <p:tag name="KSO_WM_UNIT_PRESET_TEXT" val="点击此处添加正文，文字是您思想的提炼，为了最终呈现发布的良好效果，请尽量言简意赅的阐述观点；根据需要可酌情增减文字，以便观者可以准确理解您所传达的信息。"/>
  <p:tag name="KSO_WM_UNIT_TEXT_PART_ID_V2" val="d-4-2"/>
  <p:tag name="KSO_WM_UNIT_TYPE" val="f"/>
  <p:tag name="KSO_WM_UNIT_VALUE" val="104"/>
</p:tagLst>
</file>

<file path=ppt/tags/tag194.xml><?xml version="1.0" encoding="utf-8"?>
<p:tagLst xmlns:p="http://schemas.openxmlformats.org/presentationml/2006/main">
  <p:tag name="KSO_WM_BEAUTIFY_FLAG" val="#wm#"/>
  <p:tag name="KSO_WM_TAG_VERSION" val="1.0"/>
  <p:tag name="KSO_WM_TEMPLATE_CATEGORY" val="diagram"/>
  <p:tag name="KSO_WM_TEMPLATE_INDEX" val="20196589"/>
  <p:tag name="KSO_WM_UNIT_COMPATIBLE" val="0"/>
  <p:tag name="KSO_WM_UNIT_DIAGRAM_ISNUMVISUAL" val="0"/>
  <p:tag name="KSO_WM_UNIT_DIAGRAM_ISREFERUNIT" val="0"/>
  <p:tag name="KSO_WM_UNIT_HIGHLIGHT" val="0"/>
  <p:tag name="KSO_WM_UNIT_ID" val="diagram20196589_1*i*6"/>
  <p:tag name="KSO_WM_UNIT_INDEX" val="6"/>
  <p:tag name="KSO_WM_UNIT_LAYERLEVEL" val="1"/>
  <p:tag name="KSO_WM_UNIT_TYPE" val="i"/>
</p:tagLst>
</file>

<file path=ppt/tags/tag195.xml><?xml version="1.0" encoding="utf-8"?>
<p:tagLst xmlns:p="http://schemas.openxmlformats.org/presentationml/2006/main">
  <p:tag name="KSO_WM_BEAUTIFY_FLAG" val="#wm#"/>
  <p:tag name="KSO_WM_TAG_VERSION" val="1.0"/>
  <p:tag name="KSO_WM_TEMPLATE_CATEGORY" val="diagram"/>
  <p:tag name="KSO_WM_TEMPLATE_INDEX" val="20196589"/>
  <p:tag name="KSO_WM_UNIT_COMPATIBLE" val="0"/>
  <p:tag name="KSO_WM_UNIT_DIAGRAM_ISNUMVISUAL" val="0"/>
  <p:tag name="KSO_WM_UNIT_DIAGRAM_ISREFERUNIT" val="0"/>
  <p:tag name="KSO_WM_UNIT_HIGHLIGHT" val="0"/>
  <p:tag name="KSO_WM_UNIT_ID" val="diagram20196589_1*f*2"/>
  <p:tag name="KSO_WM_UNIT_INDEX" val="2"/>
  <p:tag name="KSO_WM_UNIT_LAYERLEVEL" val="1"/>
  <p:tag name="KSO_WM_UNIT_NOCLEAR" val="0"/>
  <p:tag name="KSO_WM_UNIT_PRESET_TEXT" val="单击此处输入你的正文，文字是您思想的提炼，为了最终演示发布的良好效果，请尽量言简意赅的阐述观点；根据需要可酌情增减文字，以便观者可以准确理解您所传达的信息。&#10;您的正文已经简明扼要，但信息却错综复杂，需要用更多的文字来表述；但请您尽可能提炼思想的精髓，否则容易造成观者的阅读压力，适得其反。&#10;正如我们都希望改变世界，希望给人带去光明，但更多时候只需播下一颗种子，自然有微光照拂，雨露滋养。恰如其分的表达观点，往往可以事半功倍。&#10;单击此处输入你的正文，文字是您思想的提炼，为了最终演示发布的良好效果，请尽量言简意赅的阐述观点；根据需要可酌情增减文字，以便观者可以准确理解您所传达的信息。"/>
  <p:tag name="KSO_WM_UNIT_TYPE" val="f"/>
  <p:tag name="KSO_WM_UNIT_VALUE" val="580"/>
</p:tagLst>
</file>

<file path=ppt/tags/tag196.xml><?xml version="1.0" encoding="utf-8"?>
<p:tagLst xmlns:p="http://schemas.openxmlformats.org/presentationml/2006/main">
  <p:tag name="KSO_WM_BEAUTIFY_FLAG" val="#wm#"/>
  <p:tag name="KSO_WM_SLIDE_COLORSCHEME_VERSION" val="3.2"/>
  <p:tag name="KSO_WM_SLIDE_ID" val="diagram20196589_1"/>
  <p:tag name="KSO_WM_SLIDE_INDEX" val="1"/>
  <p:tag name="KSO_WM_SLIDE_ITEM_CNT" val="0"/>
  <p:tag name="KSO_WM_SLIDE_LAYOUT" val="a_f_y"/>
  <p:tag name="KSO_WM_SLIDE_LAYOUT_CNT" val="1_2_1"/>
  <p:tag name="KSO_WM_SLIDE_POSITION" val="0*0"/>
  <p:tag name="KSO_WM_SLIDE_SIZE" val="960*539"/>
  <p:tag name="KSO_WM_SLIDE_SUBTYPE" val="pureTxt"/>
  <p:tag name="KSO_WM_SLIDE_TYPE" val="text"/>
  <p:tag name="KSO_WM_TAG_VERSION" val="1.0"/>
  <p:tag name="KSO_WM_TEMPLATE_CATEGORY" val="diagram"/>
  <p:tag name="KSO_WM_TEMPLATE_COLOR_TYPE" val="1"/>
  <p:tag name="KSO_WM_TEMPLATE_INDEX" val="20196589"/>
  <p:tag name="KSO_WM_TEMPLATE_MASTER_TYPE" val="0"/>
  <p:tag name="KSO_WM_TEMPLATE_SUBCATEGORY" val="0"/>
</p:tagLst>
</file>

<file path=ppt/tags/tag197.xml><?xml version="1.0" encoding="utf-8"?>
<p:tagLst xmlns:p="http://schemas.openxmlformats.org/presentationml/2006/main">
  <p:tag name="KSO_WM_UNIT_TEXTBOXSTYLE_GUID" val="{39fa4e85-0c32-422a-9d07-194c5d147e78}"/>
</p:tagLst>
</file>

<file path=ppt/tags/tag198.xml><?xml version="1.0" encoding="utf-8"?>
<p:tagLst xmlns:p="http://schemas.openxmlformats.org/presentationml/2006/main">
  <p:tag name="KSO_WM_BEAUTIFY_FLAG" val="#wm#"/>
  <p:tag name="KSO_WM_TAG_VERSION" val="1.0"/>
  <p:tag name="KSO_WM_TEMPLATE_CATEGORY" val="mixed"/>
  <p:tag name="KSO_WM_TEMPLATE_INDEX" val="20201883"/>
  <p:tag name="KSO_WM_UNIT_COMPATIBLE" val="0"/>
  <p:tag name="KSO_WM_UNIT_DIAGRAM_ISNUMVISUAL" val="0"/>
  <p:tag name="KSO_WM_UNIT_DIAGRAM_ISREFERUNIT" val="0"/>
  <p:tag name="KSO_WM_UNIT_HIGHLIGHT" val="0"/>
  <p:tag name="KSO_WM_UNIT_ID" val="mixed20201883_136*i*13"/>
  <p:tag name="KSO_WM_UNIT_INDEX" val="13"/>
  <p:tag name="KSO_WM_UNIT_LAYERLEVEL" val="1"/>
  <p:tag name="KSO_WM_UNIT_TEXTBOXSTYLE_ADJUSTLEFT" val="0_-29.7"/>
  <p:tag name="KSO_WM_UNIT_TEXTBOXSTYLE_ADJUSTTOP" val="0_-40.12512"/>
  <p:tag name="KSO_WM_UNIT_TEXTBOXSTYLE_ADJUSTWIDTH" val="100_69.09999"/>
  <p:tag name="KSO_WM_UNIT_TEXTBOXSTYLE_GUID" val="{39fa4e85-0c32-422a-9d07-194c5d147e78}"/>
  <p:tag name="KSO_WM_UNIT_TEXTBOXSTYLE_SHAPETYPE" val="1"/>
  <p:tag name="KSO_WM_UNIT_TYPE" val="i"/>
</p:tagLst>
</file>

<file path=ppt/tags/tag199.xml><?xml version="1.0" encoding="utf-8"?>
<p:tagLst xmlns:p="http://schemas.openxmlformats.org/presentationml/2006/main">
  <p:tag name="KSO_WM_BEAUTIFY_FLAG" val="#wm#"/>
  <p:tag name="KSO_WM_TAG_VERSION" val="1.0"/>
  <p:tag name="KSO_WM_TEMPLATE_CATEGORY" val="mixed"/>
  <p:tag name="KSO_WM_TEMPLATE_INDEX" val="20201883"/>
  <p:tag name="KSO_WM_UNIT_COMPATIBLE" val="0"/>
  <p:tag name="KSO_WM_UNIT_DIAGRAM_ISNUMVISUAL" val="0"/>
  <p:tag name="KSO_WM_UNIT_DIAGRAM_ISREFERUNIT" val="0"/>
  <p:tag name="KSO_WM_UNIT_HIGHLIGHT" val="0"/>
  <p:tag name="KSO_WM_UNIT_ID" val="mixed20201883_136*i*1"/>
  <p:tag name="KSO_WM_UNIT_INDEX" val="1"/>
  <p:tag name="KSO_WM_UNIT_LAYERLEVEL" val="1"/>
  <p:tag name="KSO_WM_UNIT_TEXTBOXSTYLE_ADJUSTLEFT" val="0_-29.7"/>
  <p:tag name="KSO_WM_UNIT_TEXTBOXSTYLE_ADJUSTTOP" val="0_-40.12512"/>
  <p:tag name="KSO_WM_UNIT_TEXTBOXSTYLE_SHAPETYPE" val="1"/>
  <p:tag name="KSO_WM_UNIT_TYPE" val="i"/>
</p:tagLst>
</file>

<file path=ppt/tags/tag200.xml><?xml version="1.0" encoding="utf-8"?>
<p:tagLst xmlns:p="http://schemas.openxmlformats.org/presentationml/2006/main">
  <p:tag name="KSO_WM_BEAUTIFY_FLAG" val="#wm#"/>
  <p:tag name="KSO_WM_TAG_VERSION" val="1.0"/>
  <p:tag name="KSO_WM_TEMPLATE_CATEGORY" val="mixed"/>
  <p:tag name="KSO_WM_TEMPLATE_INDEX" val="20201883"/>
  <p:tag name="KSO_WM_UNIT_COMPATIBLE" val="0"/>
  <p:tag name="KSO_WM_UNIT_DIAGRAM_ISNUMVISUAL" val="0"/>
  <p:tag name="KSO_WM_UNIT_DIAGRAM_ISREFERUNIT" val="0"/>
  <p:tag name="KSO_WM_UNIT_HIGHLIGHT" val="0"/>
  <p:tag name="KSO_WM_UNIT_ID" val="mixed20201883_136*i*2"/>
  <p:tag name="KSO_WM_UNIT_INDEX" val="2"/>
  <p:tag name="KSO_WM_UNIT_LAYERLEVEL" val="1"/>
  <p:tag name="KSO_WM_UNIT_TEXTBOXSTYLE_ADJUSTLEFT" val="0_-23.7"/>
  <p:tag name="KSO_WM_UNIT_TEXTBOXSTYLE_ADJUSTTOP" val="0_-28.12504"/>
  <p:tag name="KSO_WM_UNIT_TEXTBOXSTYLE_ADJUSTWIDTH" val="100_63.09999"/>
  <p:tag name="KSO_WM_UNIT_TEXTBOXSTYLE_SHAPETYPE" val="1"/>
  <p:tag name="KSO_WM_UNIT_TYPE" val="i"/>
</p:tagLst>
</file>

<file path=ppt/tags/tag201.xml><?xml version="1.0" encoding="utf-8"?>
<p:tagLst xmlns:p="http://schemas.openxmlformats.org/presentationml/2006/main">
  <p:tag name="KSO_WM_BEAUTIFY_FLAG" val="#wm#"/>
  <p:tag name="KSO_WM_TAG_VERSION" val="1.0"/>
  <p:tag name="KSO_WM_TEMPLATE_CATEGORY" val="mixed"/>
  <p:tag name="KSO_WM_TEMPLATE_INDEX" val="20201883"/>
  <p:tag name="KSO_WM_UNIT_COMPATIBLE" val="0"/>
  <p:tag name="KSO_WM_UNIT_DIAGRAM_ISNUMVISUAL" val="0"/>
  <p:tag name="KSO_WM_UNIT_DIAGRAM_ISREFERUNIT" val="0"/>
  <p:tag name="KSO_WM_UNIT_HIGHLIGHT" val="0"/>
  <p:tag name="KSO_WM_UNIT_ID" val="mixed20201883_136*i*3"/>
  <p:tag name="KSO_WM_UNIT_INDEX" val="3"/>
  <p:tag name="KSO_WM_UNIT_LAYERLEVEL" val="1"/>
  <p:tag name="KSO_WM_UNIT_TEXTBOXSTYLE_ADJUSTLEFT" val="20_-6.69"/>
  <p:tag name="KSO_WM_UNIT_TEXTBOXSTYLE_ADJUSTTOP" val="0_-28.12504"/>
  <p:tag name="KSO_WM_UNIT_TEXTBOXSTYLE_SHAPETYPE" val="1"/>
  <p:tag name="KSO_WM_UNIT_TYPE" val="i"/>
</p:tagLst>
</file>

<file path=ppt/tags/tag202.xml><?xml version="1.0" encoding="utf-8"?>
<p:tagLst xmlns:p="http://schemas.openxmlformats.org/presentationml/2006/main">
  <p:tag name="KSO_WM_BEAUTIFY_FLAG" val="#wm#"/>
  <p:tag name="KSO_WM_TAG_VERSION" val="1.0"/>
  <p:tag name="KSO_WM_TEMPLATE_CATEGORY" val="mixed"/>
  <p:tag name="KSO_WM_TEMPLATE_INDEX" val="20201883"/>
  <p:tag name="KSO_WM_UNIT_COMPATIBLE" val="0"/>
  <p:tag name="KSO_WM_UNIT_DIAGRAM_ISNUMVISUAL" val="0"/>
  <p:tag name="KSO_WM_UNIT_DIAGRAM_ISREFERUNIT" val="0"/>
  <p:tag name="KSO_WM_UNIT_HIGHLIGHT" val="0"/>
  <p:tag name="KSO_WM_UNIT_ID" val="mixed20201883_136*i*4"/>
  <p:tag name="KSO_WM_UNIT_INDEX" val="4"/>
  <p:tag name="KSO_WM_UNIT_LAYERLEVEL" val="1"/>
  <p:tag name="KSO_WM_UNIT_TEXTBOXSTYLE_ADJUSTLEFT" val="80_2.389997"/>
  <p:tag name="KSO_WM_UNIT_TEXTBOXSTYLE_ADJUSTTOP" val="0_-28.12504"/>
  <p:tag name="KSO_WM_UNIT_TEXTBOXSTYLE_SHAPETYPE" val="1"/>
  <p:tag name="KSO_WM_UNIT_TYPE" val="i"/>
</p:tagLst>
</file>

<file path=ppt/tags/tag203.xml><?xml version="1.0" encoding="utf-8"?>
<p:tagLst xmlns:p="http://schemas.openxmlformats.org/presentationml/2006/main">
  <p:tag name="KSO_WM_BEAUTIFY_FLAG" val="#wm#"/>
  <p:tag name="KSO_WM_TAG_VERSION" val="1.0"/>
  <p:tag name="KSO_WM_TEMPLATE_CATEGORY" val="mixed"/>
  <p:tag name="KSO_WM_TEMPLATE_INDEX" val="20201883"/>
  <p:tag name="KSO_WM_UNIT_COMPATIBLE" val="0"/>
  <p:tag name="KSO_WM_UNIT_DIAGRAM_ISNUMVISUAL" val="0"/>
  <p:tag name="KSO_WM_UNIT_DIAGRAM_ISREFERUNIT" val="0"/>
  <p:tag name="KSO_WM_UNIT_HIGHLIGHT" val="0"/>
  <p:tag name="KSO_WM_UNIT_ID" val="mixed20201883_136*i*5"/>
  <p:tag name="KSO_WM_UNIT_INDEX" val="5"/>
  <p:tag name="KSO_WM_UNIT_LAYERLEVEL" val="1"/>
  <p:tag name="KSO_WM_UNIT_TEXTBOXSTYLE_ADJUSTHEIGTH" val="100_15.55"/>
  <p:tag name="KSO_WM_UNIT_TEXTBOXSTYLE_ADJUSTLEFT" val="0_-16.9"/>
  <p:tag name="KSO_WM_UNIT_TEXTBOXSTYLE_ADJUSTTOP" val="0_-7.77504"/>
  <p:tag name="KSO_WM_UNIT_TEXTBOXSTYLE_ADJUSTWIDTH" val="100_33.8"/>
  <p:tag name="KSO_WM_UNIT_TEXTBOXSTYLE_GUID" val="{39fa4e85-0c32-422a-9d07-194c5d147e78}"/>
  <p:tag name="KSO_WM_UNIT_TEXTBOXSTYLE_SHAPETYPE" val="1"/>
  <p:tag name="KSO_WM_UNIT_TYPE" val="i"/>
</p:tagLst>
</file>

<file path=ppt/tags/tag204.xml><?xml version="1.0" encoding="utf-8"?>
<p:tagLst xmlns:p="http://schemas.openxmlformats.org/presentationml/2006/main">
  <p:tag name="KSO_WM_BEAUTIFY_FLAG" val="#wm#"/>
  <p:tag name="KSO_WM_TAG_VERSION" val="1.0"/>
  <p:tag name="KSO_WM_TEMPLATE_CATEGORY" val="mixed"/>
  <p:tag name="KSO_WM_TEMPLATE_INDEX" val="20201883"/>
  <p:tag name="KSO_WM_UNIT_COMPATIBLE" val="0"/>
  <p:tag name="KSO_WM_UNIT_DIAGRAM_ISNUMVISUAL" val="0"/>
  <p:tag name="KSO_WM_UNIT_DIAGRAM_ISREFERUNIT" val="0"/>
  <p:tag name="KSO_WM_UNIT_HIGHLIGHT" val="0"/>
  <p:tag name="KSO_WM_UNIT_ID" val="mixed20201883_136*i*11"/>
  <p:tag name="KSO_WM_UNIT_INDEX" val="11"/>
  <p:tag name="KSO_WM_UNIT_LAYERLEVEL" val="1"/>
  <p:tag name="KSO_WM_UNIT_TEXTBOXSTYLE_ADJUSTHEIGTH" val="100_4.100002"/>
  <p:tag name="KSO_WM_UNIT_TEXTBOXSTYLE_ADJUSTLEFT" val="0_-11.87496"/>
  <p:tag name="KSO_WM_UNIT_TEXTBOXSTYLE_ADJUSTTOP" val="0_-2.049999"/>
  <p:tag name="KSO_WM_UNIT_TEXTBOXSTYLE_ADJUSTWIDTH" val="100_23.75002"/>
  <p:tag name="KSO_WM_UNIT_TEXTBOXSTYLE_GUID" val="{39fa4e85-0c32-422a-9d07-194c5d147e78}"/>
  <p:tag name="KSO_WM_UNIT_TEXTBOXSTYLE_SHAPETYPE" val="1"/>
  <p:tag name="KSO_WM_UNIT_TYPE" val="i"/>
</p:tagLst>
</file>

<file path=ppt/tags/tag205.xml><?xml version="1.0" encoding="utf-8"?>
<p:tagLst xmlns:p="http://schemas.openxmlformats.org/presentationml/2006/main">
  <p:tag name="KSO_WM_BEAUTIFY_FLAG" val="#wm#"/>
  <p:tag name="KSO_WM_TAG_VERSION" val="1.0"/>
  <p:tag name="KSO_WM_TEMPLATE_CATEGORY" val="mixed"/>
  <p:tag name="KSO_WM_TEMPLATE_INDEX" val="20201883"/>
  <p:tag name="KSO_WM_UNIT_COMPATIBLE" val="0"/>
  <p:tag name="KSO_WM_UNIT_DIAGRAM_ISNUMVISUAL" val="0"/>
  <p:tag name="KSO_WM_UNIT_DIAGRAM_ISREFERUNIT" val="0"/>
  <p:tag name="KSO_WM_UNIT_HIGHLIGHT" val="0"/>
  <p:tag name="KSO_WM_UNIT_ID" val="mixed20201883_136*a*1"/>
  <p:tag name="KSO_WM_UNIT_INDEX" val="1"/>
  <p:tag name="KSO_WM_UNIT_ISCONTENTSTITLE" val="0"/>
  <p:tag name="KSO_WM_UNIT_LAYERLEVEL" val="1"/>
  <p:tag name="KSO_WM_UNIT_NOCLEAR" val="1"/>
  <p:tag name="KSO_WM_UNIT_PRESET_TEXT" val="单击此处输入正文标题内容"/>
  <p:tag name="KSO_WM_UNIT_TEXTBOXSTYLE_GUID" val="{39fa4e85-0c32-422a-9d07-194c5d147e78}"/>
  <p:tag name="KSO_WM_UNIT_TEXTBOXSTYLE_SHAPETYPE" val="0"/>
  <p:tag name="KSO_WM_UNIT_TEXTBOXSTYLE_TEMPLATEID" val="3131173"/>
  <p:tag name="KSO_WM_UNIT_TEXTBOXSTYLE_TEMPLATETYPE" val="1"/>
  <p:tag name="KSO_WM_UNIT_TEXTBOXSTYLE_TYPE" val="3"/>
  <p:tag name="KSO_WM_UNIT_TYPE" val="a"/>
  <p:tag name="KSO_WM_UNIT_VALUE" val="10"/>
</p:tagLst>
</file>

<file path=ppt/tags/tag206.xml><?xml version="1.0" encoding="utf-8"?>
<p:tagLst xmlns:p="http://schemas.openxmlformats.org/presentationml/2006/main">
  <p:tag name="KSO_WM_BEAUTIFY_FLAG" val="#wm#"/>
  <p:tag name="KSO_WM_DIAGRAM_GROUP_CODE" val="m1-1"/>
  <p:tag name="KSO_WM_TAG_VERSION" val="1.0"/>
  <p:tag name="KSO_WM_TEMPLATE_CATEGORY" val="diagram"/>
  <p:tag name="KSO_WM_TEMPLATE_INDEX" val="160302"/>
  <p:tag name="KSO_WM_UNIT_CLEAR" val="1"/>
  <p:tag name="KSO_WM_UNIT_ID" val="diagram160302_5*m_i*1_1"/>
  <p:tag name="KSO_WM_UNIT_INDEX" val="1_1"/>
  <p:tag name="KSO_WM_UNIT_LAYERLEVEL" val="1_1"/>
  <p:tag name="KSO_WM_UNIT_LINE_FILL_TYPE" val="2"/>
  <p:tag name="KSO_WM_UNIT_LINE_FORE_SCHEMECOLOR_INDEX" val="6"/>
  <p:tag name="KSO_WM_UNIT_TYPE" val="m_i"/>
  <p:tag name="KSO_WM_UNIT_USESOURCEFORMAT_APPLY" val="1"/>
</p:tagLst>
</file>

<file path=ppt/tags/tag207.xml><?xml version="1.0" encoding="utf-8"?>
<p:tagLst xmlns:p="http://schemas.openxmlformats.org/presentationml/2006/main">
  <p:tag name="KSO_WM_BEAUTIFY_FLAG" val="#wm#"/>
  <p:tag name="KSO_WM_DIAGRAM_GROUP_CODE" val="m1-1"/>
  <p:tag name="KSO_WM_TAG_VERSION" val="1.0"/>
  <p:tag name="KSO_WM_TEMPLATE_CATEGORY" val="diagram"/>
  <p:tag name="KSO_WM_TEMPLATE_INDEX" val="160302"/>
  <p:tag name="KSO_WM_UNIT_CLEAR" val="1"/>
  <p:tag name="KSO_WM_UNIT_FILL_FORE_SCHEMECOLOR_INDEX" val="5"/>
  <p:tag name="KSO_WM_UNIT_FILL_TYPE" val="1"/>
  <p:tag name="KSO_WM_UNIT_ID" val="diagram160302_5*m_i*1_2"/>
  <p:tag name="KSO_WM_UNIT_INDEX" val="1_2"/>
  <p:tag name="KSO_WM_UNIT_LAYERLEVEL" val="1_1"/>
  <p:tag name="KSO_WM_UNIT_TEXT_FILL_FORE_SCHEMECOLOR_INDEX" val="14"/>
  <p:tag name="KSO_WM_UNIT_TEXT_FILL_TYPE" val="1"/>
  <p:tag name="KSO_WM_UNIT_TYPE" val="m_i"/>
  <p:tag name="KSO_WM_UNIT_USESOURCEFORMAT_APPLY" val="1"/>
</p:tagLst>
</file>

<file path=ppt/tags/tag208.xml><?xml version="1.0" encoding="utf-8"?>
<p:tagLst xmlns:p="http://schemas.openxmlformats.org/presentationml/2006/main">
  <p:tag name="KSO_WM_BEAUTIFY_FLAG" val="#wm#"/>
  <p:tag name="KSO_WM_DIAGRAM_GROUP_CODE" val="m1-1"/>
  <p:tag name="KSO_WM_TAG_VERSION" val="1.0"/>
  <p:tag name="KSO_WM_TEMPLATE_CATEGORY" val="diagram"/>
  <p:tag name="KSO_WM_TEMPLATE_INDEX" val="160302"/>
  <p:tag name="KSO_WM_UNIT_CLEAR" val="1"/>
  <p:tag name="KSO_WM_UNIT_FILL_FORE_SCHEMECOLOR_INDEX" val="5"/>
  <p:tag name="KSO_WM_UNIT_FILL_TYPE" val="1"/>
  <p:tag name="KSO_WM_UNIT_ID" val="diagram160302_5*m_i*1_3"/>
  <p:tag name="KSO_WM_UNIT_INDEX" val="1_3"/>
  <p:tag name="KSO_WM_UNIT_LAYERLEVEL" val="1_1"/>
  <p:tag name="KSO_WM_UNIT_TEXT_FILL_FORE_SCHEMECOLOR_INDEX" val="14"/>
  <p:tag name="KSO_WM_UNIT_TEXT_FILL_TYPE" val="1"/>
  <p:tag name="KSO_WM_UNIT_TYPE" val="m_i"/>
  <p:tag name="KSO_WM_UNIT_USESOURCEFORMAT_APPLY" val="1"/>
</p:tagLst>
</file>

<file path=ppt/tags/tag209.xml><?xml version="1.0" encoding="utf-8"?>
<p:tagLst xmlns:p="http://schemas.openxmlformats.org/presentationml/2006/main">
  <p:tag name="KSO_WM_BEAUTIFY_FLAG" val="#wm#"/>
  <p:tag name="KSO_WM_DIAGRAM_GROUP_CODE" val="m1-1"/>
  <p:tag name="KSO_WM_TAG_VERSION" val="1.0"/>
  <p:tag name="KSO_WM_TEMPLATE_CATEGORY" val="diagram"/>
  <p:tag name="KSO_WM_TEMPLATE_INDEX" val="160302"/>
  <p:tag name="KSO_WM_UNIT_CLEAR" val="1"/>
  <p:tag name="KSO_WM_UNIT_FILL_FORE_SCHEMECOLOR_INDEX" val="5"/>
  <p:tag name="KSO_WM_UNIT_FILL_TYPE" val="1"/>
  <p:tag name="KSO_WM_UNIT_ID" val="diagram160302_5*m_i*1_4"/>
  <p:tag name="KSO_WM_UNIT_INDEX" val="1_4"/>
  <p:tag name="KSO_WM_UNIT_LAYERLEVEL" val="1_1"/>
  <p:tag name="KSO_WM_UNIT_TEXT_FILL_FORE_SCHEMECOLOR_INDEX" val="14"/>
  <p:tag name="KSO_WM_UNIT_TEXT_FILL_TYPE" val="1"/>
  <p:tag name="KSO_WM_UNIT_TYPE" val="m_i"/>
  <p:tag name="KSO_WM_UNIT_USESOURCEFORMAT_APPLY" val="1"/>
</p:tagLst>
</file>

<file path=ppt/tags/tag210.xml><?xml version="1.0" encoding="utf-8"?>
<p:tagLst xmlns:p="http://schemas.openxmlformats.org/presentationml/2006/main">
  <p:tag name="KSO_WM_BEAUTIFY_FLAG" val="#wm#"/>
  <p:tag name="KSO_WM_DIAGRAM_GROUP_CODE" val="m1-1"/>
  <p:tag name="KSO_WM_TAG_VERSION" val="1.0"/>
  <p:tag name="KSO_WM_TEMPLATE_CATEGORY" val="diagram"/>
  <p:tag name="KSO_WM_TEMPLATE_INDEX" val="160302"/>
  <p:tag name="KSO_WM_UNIT_CLEAR" val="1"/>
  <p:tag name="KSO_WM_UNIT_COMPATIBLE" val="0"/>
  <p:tag name="KSO_WM_UNIT_HIGHLIGHT" val="0"/>
  <p:tag name="KSO_WM_UNIT_ID" val="diagram160302_5*m_h_f*1_3_1"/>
  <p:tag name="KSO_WM_UNIT_INDEX" val="1_3_1"/>
  <p:tag name="KSO_WM_UNIT_LAYERLEVEL" val="1_1_1"/>
  <p:tag name="KSO_WM_UNIT_PRESET_TEXT" val="LOREM"/>
  <p:tag name="KSO_WM_UNIT_TEXT_FILL_FORE_SCHEMECOLOR_INDEX" val="5"/>
  <p:tag name="KSO_WM_UNIT_TEXT_FILL_TYPE" val="1"/>
  <p:tag name="KSO_WM_UNIT_TYPE" val="m_h_f"/>
  <p:tag name="KSO_WM_UNIT_USESOURCEFORMAT_APPLY" val="1"/>
  <p:tag name="KSO_WM_UNIT_VALUE" val="36"/>
</p:tagLst>
</file>

<file path=ppt/tags/tag211.xml><?xml version="1.0" encoding="utf-8"?>
<p:tagLst xmlns:p="http://schemas.openxmlformats.org/presentationml/2006/main">
  <p:tag name="KSO_WM_BEAUTIFY_FLAG" val="#wm#"/>
  <p:tag name="KSO_WM_DIAGRAM_GROUP_CODE" val="m1-1"/>
  <p:tag name="KSO_WM_TAG_VERSION" val="1.0"/>
  <p:tag name="KSO_WM_TEMPLATE_CATEGORY" val="diagram"/>
  <p:tag name="KSO_WM_TEMPLATE_INDEX" val="160302"/>
  <p:tag name="KSO_WM_UNIT_CLEAR" val="1"/>
  <p:tag name="KSO_WM_UNIT_FILL_FORE_SCHEMECOLOR_INDEX" val="5"/>
  <p:tag name="KSO_WM_UNIT_FILL_TYPE" val="1"/>
  <p:tag name="KSO_WM_UNIT_ID" val="diagram160302_5*m_i*1_5"/>
  <p:tag name="KSO_WM_UNIT_INDEX" val="1_5"/>
  <p:tag name="KSO_WM_UNIT_LAYERLEVEL" val="1_1"/>
  <p:tag name="KSO_WM_UNIT_TEXT_FILL_FORE_SCHEMECOLOR_INDEX" val="14"/>
  <p:tag name="KSO_WM_UNIT_TEXT_FILL_TYPE" val="1"/>
  <p:tag name="KSO_WM_UNIT_TYPE" val="m_i"/>
  <p:tag name="KSO_WM_UNIT_USESOURCEFORMAT_APPLY" val="1"/>
</p:tagLst>
</file>

<file path=ppt/tags/tag212.xml><?xml version="1.0" encoding="utf-8"?>
<p:tagLst xmlns:p="http://schemas.openxmlformats.org/presentationml/2006/main">
  <p:tag name="KSO_WM_BEAUTIFY_FLAG" val="#wm#"/>
  <p:tag name="KSO_WM_DIAGRAM_GROUP_CODE" val="m1-1"/>
  <p:tag name="KSO_WM_TAG_VERSION" val="1.0"/>
  <p:tag name="KSO_WM_TEMPLATE_CATEGORY" val="diagram"/>
  <p:tag name="KSO_WM_TEMPLATE_INDEX" val="160302"/>
  <p:tag name="KSO_WM_UNIT_CLEAR" val="1"/>
  <p:tag name="KSO_WM_UNIT_COMPATIBLE" val="0"/>
  <p:tag name="KSO_WM_UNIT_HIGHLIGHT" val="0"/>
  <p:tag name="KSO_WM_UNIT_ID" val="diagram160302_5*m_h_f*1_4_1"/>
  <p:tag name="KSO_WM_UNIT_INDEX" val="1_4_1"/>
  <p:tag name="KSO_WM_UNIT_LAYERLEVEL" val="1_1_1"/>
  <p:tag name="KSO_WM_UNIT_PRESET_TEXT" val="LOREM"/>
  <p:tag name="KSO_WM_UNIT_TEXT_FILL_FORE_SCHEMECOLOR_INDEX" val="5"/>
  <p:tag name="KSO_WM_UNIT_TEXT_FILL_TYPE" val="1"/>
  <p:tag name="KSO_WM_UNIT_TYPE" val="m_h_f"/>
  <p:tag name="KSO_WM_UNIT_USESOURCEFORMAT_APPLY" val="1"/>
  <p:tag name="KSO_WM_UNIT_VALUE" val="36"/>
</p:tagLst>
</file>

<file path=ppt/tags/tag213.xml><?xml version="1.0" encoding="utf-8"?>
<p:tagLst xmlns:p="http://schemas.openxmlformats.org/presentationml/2006/main">
  <p:tag name="KSO_WM_BEAUTIFY_FLAG" val="#wm#"/>
  <p:tag name="KSO_WM_DIAGRAM_GROUP_CODE" val="m1-1"/>
  <p:tag name="KSO_WM_TAG_VERSION" val="1.0"/>
  <p:tag name="KSO_WM_TEMPLATE_CATEGORY" val="diagram"/>
  <p:tag name="KSO_WM_TEMPLATE_INDEX" val="160302"/>
  <p:tag name="KSO_WM_UNIT_CLEAR" val="1"/>
  <p:tag name="KSO_WM_UNIT_FILL_FORE_SCHEMECOLOR_INDEX" val="5"/>
  <p:tag name="KSO_WM_UNIT_FILL_TYPE" val="1"/>
  <p:tag name="KSO_WM_UNIT_ID" val="diagram160302_5*m_i*1_6"/>
  <p:tag name="KSO_WM_UNIT_INDEX" val="1_6"/>
  <p:tag name="KSO_WM_UNIT_LAYERLEVEL" val="1_1"/>
  <p:tag name="KSO_WM_UNIT_TEXT_FILL_FORE_SCHEMECOLOR_INDEX" val="14"/>
  <p:tag name="KSO_WM_UNIT_TEXT_FILL_TYPE" val="1"/>
  <p:tag name="KSO_WM_UNIT_TYPE" val="m_i"/>
  <p:tag name="KSO_WM_UNIT_USESOURCEFORMAT_APPLY" val="1"/>
</p:tagLst>
</file>

<file path=ppt/tags/tag214.xml><?xml version="1.0" encoding="utf-8"?>
<p:tagLst xmlns:p="http://schemas.openxmlformats.org/presentationml/2006/main">
  <p:tag name="KSO_WM_BEAUTIFY_FLAG" val="#wm#"/>
  <p:tag name="KSO_WM_DIAGRAM_GROUP_CODE" val="m1-1"/>
  <p:tag name="KSO_WM_TAG_VERSION" val="1.0"/>
  <p:tag name="KSO_WM_TEMPLATE_CATEGORY" val="diagram"/>
  <p:tag name="KSO_WM_TEMPLATE_INDEX" val="160302"/>
  <p:tag name="KSO_WM_UNIT_CLEAR" val="1"/>
  <p:tag name="KSO_WM_UNIT_COMPATIBLE" val="0"/>
  <p:tag name="KSO_WM_UNIT_HIGHLIGHT" val="0"/>
  <p:tag name="KSO_WM_UNIT_ID" val="diagram160302_5*m_h_f*1_5_1"/>
  <p:tag name="KSO_WM_UNIT_INDEX" val="1_5_1"/>
  <p:tag name="KSO_WM_UNIT_LAYERLEVEL" val="1_1_1"/>
  <p:tag name="KSO_WM_UNIT_PRESET_TEXT" val="LOREM"/>
  <p:tag name="KSO_WM_UNIT_TEXT_FILL_FORE_SCHEMECOLOR_INDEX" val="5"/>
  <p:tag name="KSO_WM_UNIT_TEXT_FILL_TYPE" val="1"/>
  <p:tag name="KSO_WM_UNIT_TYPE" val="m_h_f"/>
  <p:tag name="KSO_WM_UNIT_USESOURCEFORMAT_APPLY" val="1"/>
  <p:tag name="KSO_WM_UNIT_VALUE" val="36"/>
</p:tagLst>
</file>

<file path=ppt/tags/tag215.xml><?xml version="1.0" encoding="utf-8"?>
<p:tagLst xmlns:p="http://schemas.openxmlformats.org/presentationml/2006/main">
  <p:tag name="KSO_WM_BEAUTIFY_FLAG" val="#wm#"/>
  <p:tag name="KSO_WM_TAG_VERSION" val="1.0"/>
  <p:tag name="KSO_WM_TEMPLATE_CATEGORY" val="diagram"/>
  <p:tag name="KSO_WM_TEMPLATE_INDEX" val="20196589"/>
  <p:tag name="KSO_WM_UNIT_COLOR_SCHEME_PARENT_PAGE" val="0_1"/>
  <p:tag name="KSO_WM_UNIT_COLOR_SCHEME_SHAPE_ID" val="10"/>
  <p:tag name="KSO_WM_UNIT_COMPATIBLE" val="0"/>
  <p:tag name="KSO_WM_UNIT_DIAGRAM_ISNUMVISUAL" val="0"/>
  <p:tag name="KSO_WM_UNIT_DIAGRAM_ISREFERUNIT" val="0"/>
  <p:tag name="KSO_WM_UNIT_HIGHLIGHT" val="0"/>
  <p:tag name="KSO_WM_UNIT_ID" val="diagram20196589_1*a*1"/>
  <p:tag name="KSO_WM_UNIT_INDEX" val="1"/>
  <p:tag name="KSO_WM_UNIT_ISCONTENTSTITLE" val="0"/>
  <p:tag name="KSO_WM_UNIT_LAYERLEVEL" val="1"/>
  <p:tag name="KSO_WM_UNIT_NOCLEAR" val="0"/>
  <p:tag name="KSO_WM_UNIT_PRESET_TEXT" val="单击此处添加大标题"/>
  <p:tag name="KSO_WM_UNIT_TEXT_PART_ID_V2" val="a-4-2"/>
  <p:tag name="KSO_WM_UNIT_TYPE" val="a"/>
  <p:tag name="KSO_WM_UNIT_VALUE" val="25"/>
</p:tagLst>
</file>

<file path=ppt/tags/tag216.xml><?xml version="1.0" encoding="utf-8"?>
<p:tagLst xmlns:p="http://schemas.openxmlformats.org/presentationml/2006/main">
  <p:tag name="KSO_WM_BEAUTIFY_FLAG" val="#wm#"/>
  <p:tag name="KSO_WM_DIAGRAM_GROUP_CODE" val="m1-1"/>
  <p:tag name="KSO_WM_TAG_VERSION" val="1.0"/>
  <p:tag name="KSO_WM_TEMPLATE_CATEGORY" val="diagram"/>
  <p:tag name="KSO_WM_TEMPLATE_INDEX" val="160302"/>
  <p:tag name="KSO_WM_UNIT_CLEAR" val="1"/>
  <p:tag name="KSO_WM_UNIT_COMPATIBLE" val="0"/>
  <p:tag name="KSO_WM_UNIT_HIGHLIGHT" val="0"/>
  <p:tag name="KSO_WM_UNIT_ID" val="diagram160302_5*m_h_f*1_1_1"/>
  <p:tag name="KSO_WM_UNIT_INDEX" val="1_1_1"/>
  <p:tag name="KSO_WM_UNIT_LAYERLEVEL" val="1_1_1"/>
  <p:tag name="KSO_WM_UNIT_PRESET_TEXT" val="LOREM"/>
  <p:tag name="KSO_WM_UNIT_TEXT_FILL_FORE_SCHEMECOLOR_INDEX" val="5"/>
  <p:tag name="KSO_WM_UNIT_TEXT_FILL_TYPE" val="1"/>
  <p:tag name="KSO_WM_UNIT_TYPE" val="m_h_f"/>
  <p:tag name="KSO_WM_UNIT_USESOURCEFORMAT_APPLY" val="1"/>
  <p:tag name="KSO_WM_UNIT_VALUE" val="36"/>
</p:tagLst>
</file>

<file path=ppt/tags/tag217.xml><?xml version="1.0" encoding="utf-8"?>
<p:tagLst xmlns:p="http://schemas.openxmlformats.org/presentationml/2006/main">
  <p:tag name="KSO_WM_BEAUTIFY_FLAG" val="#wm#"/>
  <p:tag name="KSO_WM_DIAGRAM_GROUP_CODE" val="m1-1"/>
  <p:tag name="KSO_WM_TAG_VERSION" val="1.0"/>
  <p:tag name="KSO_WM_TEMPLATE_CATEGORY" val="diagram"/>
  <p:tag name="KSO_WM_TEMPLATE_INDEX" val="160302"/>
  <p:tag name="KSO_WM_UNIT_CLEAR" val="1"/>
  <p:tag name="KSO_WM_UNIT_COMPATIBLE" val="0"/>
  <p:tag name="KSO_WM_UNIT_HIGHLIGHT" val="0"/>
  <p:tag name="KSO_WM_UNIT_ID" val="diagram160302_5*m_h_f*1_2_1"/>
  <p:tag name="KSO_WM_UNIT_INDEX" val="1_2_1"/>
  <p:tag name="KSO_WM_UNIT_LAYERLEVEL" val="1_1_1"/>
  <p:tag name="KSO_WM_UNIT_PRESET_TEXT" val="LOREM"/>
  <p:tag name="KSO_WM_UNIT_TEXT_FILL_FORE_SCHEMECOLOR_INDEX" val="5"/>
  <p:tag name="KSO_WM_UNIT_TEXT_FILL_TYPE" val="1"/>
  <p:tag name="KSO_WM_UNIT_TYPE" val="m_h_f"/>
  <p:tag name="KSO_WM_UNIT_USESOURCEFORMAT_APPLY" val="1"/>
  <p:tag name="KSO_WM_UNIT_VALUE" val="36"/>
</p:tagLst>
</file>

<file path=ppt/tags/tag218.xml><?xml version="1.0" encoding="utf-8"?>
<p:tagLst xmlns:p="http://schemas.openxmlformats.org/presentationml/2006/main">
  <p:tag name="KSO_WM_BEAUTIFY_FLAG" val="#wm#"/>
  <p:tag name="KSO_WM_DIAGRAM_GROUP_CODE" val="m1-1"/>
  <p:tag name="KSO_WM_SLIDE_ID" val="diagram160302_5"/>
  <p:tag name="KSO_WM_SLIDE_INDEX" val="5"/>
  <p:tag name="KSO_WM_SLIDE_ITEM_CNT" val="5"/>
  <p:tag name="KSO_WM_SLIDE_LAYOUT" val="m_a"/>
  <p:tag name="KSO_WM_SLIDE_LAYOUT_CNT" val="1_1"/>
  <p:tag name="KSO_WM_SLIDE_POSITION" val="59*226"/>
  <p:tag name="KSO_WM_SLIDE_SIZE" val="842*216"/>
  <p:tag name="KSO_WM_SLIDE_TYPE" val="text"/>
  <p:tag name="KSO_WM_TAG_VERSION" val="1.0"/>
  <p:tag name="KSO_WM_TEMPLATE_CATEGORY" val="diagram"/>
  <p:tag name="KSO_WM_TEMPLATE_INDEX" val="160302"/>
</p:tagLst>
</file>

<file path=ppt/tags/tag219.xml><?xml version="1.0" encoding="utf-8"?>
<p:tagLst xmlns:p="http://schemas.openxmlformats.org/presentationml/2006/main">
  <p:tag name="KSO_WM_BEAUTIFY_FLAG" val="#wm#"/>
  <p:tag name="KSO_WM_DECORATE_SHAPE_ID" val="7"/>
  <p:tag name="KSO_WM_TAG_VERSION" val="1.0"/>
  <p:tag name="KSO_WM_TEMPLATE_CATEGORY" val="custom"/>
  <p:tag name="KSO_WM_TEMPLATE_INDEX" val="160398"/>
  <p:tag name="KSO_WM_UNIT_CLEAR" val="1"/>
  <p:tag name="KSO_WM_UNIT_COMPATIBLE" val="0"/>
  <p:tag name="KSO_WM_UNIT_HIGHLIGHT" val="0"/>
  <p:tag name="KSO_WM_UNIT_ID" val="custom160398_28*a*1"/>
  <p:tag name="KSO_WM_UNIT_INDEX" val="1"/>
  <p:tag name="KSO_WM_UNIT_ISCONTENTSTITLE" val="0"/>
  <p:tag name="KSO_WM_UNIT_LAYERLEVEL" val="1"/>
  <p:tag name="KSO_WM_UNIT_PRESET_TEXT" val="THANKS"/>
  <p:tag name="KSO_WM_UNIT_TYPE" val="a"/>
  <p:tag name="KSO_WM_UNIT_VALUE" val="16"/>
</p:tagLst>
</file>

<file path=ppt/tags/tag220.xml><?xml version="1.0" encoding="utf-8"?>
<p:tagLst xmlns:p="http://schemas.openxmlformats.org/presentationml/2006/main">
  <p:tag name="KSO_WM_BEAUTIFY_FLAG" val="#wm#"/>
  <p:tag name="KSO_WM_DECORATE_TAGETSHAPES_IDS" val="2"/>
  <p:tag name="KSO_WM_TAG_VERSION" val="1.0"/>
  <p:tag name="KSO_WM_TEMPLATE_CATEGORY" val="mixed"/>
  <p:tag name="KSO_WM_TEMPLATE_INDEX" val="20201588"/>
  <p:tag name="KSO_WM_UNIT_COMPATIBLE" val="0"/>
  <p:tag name="KSO_WM_UNIT_DIAGRAM_ISNUMVISUAL" val="0"/>
  <p:tag name="KSO_WM_UNIT_DIAGRAM_ISREFERUNIT" val="0"/>
  <p:tag name="KSO_WM_UNIT_HIGHLIGHT" val="0"/>
  <p:tag name="KSO_WM_UNIT_ID" val="mixed20201588_1*h_i*1_1"/>
  <p:tag name="KSO_WM_UNIT_INDEX" val="1_1"/>
  <p:tag name="KSO_WM_UNIT_LAYERLEVEL" val="1_1"/>
  <p:tag name="KSO_WM_UNIT_SUBTYPE" val="f"/>
  <p:tag name="KSO_WM_UNIT_TYPE" val="h_i"/>
  <p:tag name="PA" val="v5.2.5"/>
</p:tagLst>
</file>

<file path=ppt/tags/tag221.xml><?xml version="1.0" encoding="utf-8"?>
<p:tagLst xmlns:p="http://schemas.openxmlformats.org/presentationml/2006/main">
  <p:tag name="KSO_WM_BEAUTIFY_FLAG" val="#wm#"/>
  <p:tag name="KSO_WM_SLIDE_ANIMATION_ID" val="3127893"/>
  <p:tag name="KSO_WM_SLIDE_ANIMATION_TYPE" val="0_8_1_1"/>
  <p:tag name="KSO_WM_SLIDE_ID" val="custom160398_28"/>
  <p:tag name="KSO_WM_SLIDE_INDEX" val="28"/>
  <p:tag name="KSO_WM_SLIDE_ITEM_CNT" val="1"/>
  <p:tag name="KSO_WM_SLIDE_LAYOUT" val="a"/>
  <p:tag name="KSO_WM_SLIDE_LAYOUT_CNT" val="1"/>
  <p:tag name="KSO_WM_SLIDE_TYPE" val="endPage"/>
  <p:tag name="KSO_WM_TAG_VERSION" val="1.0"/>
  <p:tag name="KSO_WM_TEMPLATE_CATEGORY" val="custom"/>
  <p:tag name="KSO_WM_TEMPLATE_INDEX" val="160398"/>
</p:tagLst>
</file>

<file path=ppt/tags/tag222.xml><?xml version="1.0" encoding="utf-8"?>
<p:tagLst xmlns:p="http://schemas.openxmlformats.org/presentationml/2006/main">
  <p:tag name="KSO_WM_BEAUTIFY_FLAG" val="#wm#"/>
  <p:tag name="KSO_WM_TAG_VERSION" val="1.0"/>
  <p:tag name="KSO_WM_TEMPLATE_CATEGORY" val="custom"/>
  <p:tag name="KSO_WM_TEMPLATE_INDEX" val="160398"/>
  <p:tag name="KSO_WM_UNIT_CLEAR" val="1"/>
  <p:tag name="KSO_WM_UNIT_COMPATIBLE" val="0"/>
  <p:tag name="KSO_WM_UNIT_HIGHLIGHT" val="0"/>
  <p:tag name="KSO_WM_UNIT_ID" val="custom160398_12*a*1"/>
  <p:tag name="KSO_WM_UNIT_INDEX" val="1"/>
  <p:tag name="KSO_WM_UNIT_ISCONTENTSTITLE" val="0"/>
  <p:tag name="KSO_WM_UNIT_LAYERLEVEL" val="1"/>
  <p:tag name="KSO_WM_UNIT_PRESET_TEXT_INDEX" val="3"/>
  <p:tag name="KSO_WM_UNIT_PRESET_TEXT_LEN" val="17"/>
  <p:tag name="KSO_WM_UNIT_TYPE" val="a"/>
  <p:tag name="KSO_WM_UNIT_VALUE" val="66"/>
</p:tagLst>
</file>

<file path=ppt/tags/tag223.xml><?xml version="1.0" encoding="utf-8"?>
<p:tagLst xmlns:p="http://schemas.openxmlformats.org/presentationml/2006/main">
  <p:tag name="KSO_WM_BEAUTIFY_FLAG" val="#wm#"/>
  <p:tag name="KSO_WM_TAG_VERSION" val="1.0"/>
  <p:tag name="KSO_WM_TEMPLATE_CATEGORY" val="custom"/>
  <p:tag name="KSO_WM_TEMPLATE_INDEX" val="160398"/>
  <p:tag name="KSO_WM_UNIT_CLEAR" val="1"/>
  <p:tag name="KSO_WM_UNIT_COMPATIBLE" val="0"/>
  <p:tag name="KSO_WM_UNIT_HIGHLIGHT" val="0"/>
  <p:tag name="KSO_WM_UNIT_ID" val="custom160398_12*b*1"/>
  <p:tag name="KSO_WM_UNIT_INDEX" val="1"/>
  <p:tag name="KSO_WM_UNIT_ISCONTENTSTITLE" val="0"/>
  <p:tag name="KSO_WM_UNIT_LAYERLEVEL" val="1"/>
  <p:tag name="KSO_WM_UNIT_PRESET_TEXT_INDEX" val="4"/>
  <p:tag name="KSO_WM_UNIT_PRESET_TEXT_LEN" val="12"/>
  <p:tag name="KSO_WM_UNIT_TYPE" val="b"/>
  <p:tag name="KSO_WM_UNIT_VALUE" val="42"/>
</p:tagLst>
</file>

<file path=ppt/tags/tag224.xml><?xml version="1.0" encoding="utf-8"?>
<p:tagLst xmlns:p="http://schemas.openxmlformats.org/presentationml/2006/main">
  <p:tag name="KSO_WM_BEAUTIFY_FLAG" val="#wm#"/>
  <p:tag name="KSO_WM_DIAGRAM_GROUP_CODE" val="l1-2"/>
  <p:tag name="KSO_WM_TAG_VERSION" val="1.0"/>
  <p:tag name="KSO_WM_TEMPLATE_CATEGORY" val="custom"/>
  <p:tag name="KSO_WM_TEMPLATE_INDEX" val="160398"/>
  <p:tag name="KSO_WM_UNIT_CLEAR" val="1"/>
  <p:tag name="KSO_WM_UNIT_FILL_FORE_SCHEMECOLOR_INDEX" val="6"/>
  <p:tag name="KSO_WM_UNIT_FILL_TYPE" val="1"/>
  <p:tag name="KSO_WM_UNIT_ID" val="custom160398_14*l_i*1_1"/>
  <p:tag name="KSO_WM_UNIT_INDEX" val="1_1"/>
  <p:tag name="KSO_WM_UNIT_LAYERLEVEL" val="1_1"/>
  <p:tag name="KSO_WM_UNIT_TEXT_FILL_FORE_SCHEMECOLOR_INDEX" val="2"/>
  <p:tag name="KSO_WM_UNIT_TEXT_FILL_TYPE" val="1"/>
  <p:tag name="KSO_WM_UNIT_TYPE" val="l_i"/>
  <p:tag name="KSO_WM_UNIT_USESOURCEFORMAT_APPLY" val="1"/>
</p:tagLst>
</file>

<file path=ppt/tags/tag225.xml><?xml version="1.0" encoding="utf-8"?>
<p:tagLst xmlns:p="http://schemas.openxmlformats.org/presentationml/2006/main">
  <p:tag name="KSO_WM_BEAUTIFY_FLAG" val="#wm#"/>
  <p:tag name="KSO_WM_DIAGRAM_GROUP_CODE" val="l1-2"/>
  <p:tag name="KSO_WM_TAG_VERSION" val="1.0"/>
  <p:tag name="KSO_WM_TEMPLATE_CATEGORY" val="custom"/>
  <p:tag name="KSO_WM_TEMPLATE_INDEX" val="160398"/>
  <p:tag name="KSO_WM_UNIT_CLEAR" val="1"/>
  <p:tag name="KSO_WM_UNIT_ID" val="custom160398_14*l_i*1_2"/>
  <p:tag name="KSO_WM_UNIT_INDEX" val="1_2"/>
  <p:tag name="KSO_WM_UNIT_LAYERLEVEL" val="1_1"/>
  <p:tag name="KSO_WM_UNIT_LINE_FILL_TYPE" val="2"/>
  <p:tag name="KSO_WM_UNIT_LINE_FORE_SCHEMECOLOR_INDEX" val="6"/>
  <p:tag name="KSO_WM_UNIT_TYPE" val="l_i"/>
  <p:tag name="KSO_WM_UNIT_USESOURCEFORMAT_APPLY" val="1"/>
</p:tagLst>
</file>

<file path=ppt/tags/tag226.xml><?xml version="1.0" encoding="utf-8"?>
<p:tagLst xmlns:p="http://schemas.openxmlformats.org/presentationml/2006/main">
  <p:tag name="KSO_WM_BEAUTIFY_FLAG" val="#wm#"/>
  <p:tag name="KSO_WM_DIAGRAM_GROUP_CODE" val="l1-2"/>
  <p:tag name="KSO_WM_TAG_VERSION" val="1.0"/>
  <p:tag name="KSO_WM_TEMPLATE_CATEGORY" val="custom"/>
  <p:tag name="KSO_WM_TEMPLATE_INDEX" val="160398"/>
  <p:tag name="KSO_WM_UNIT_CLEAR" val="1"/>
  <p:tag name="KSO_WM_UNIT_COMPATIBLE" val="0"/>
  <p:tag name="KSO_WM_UNIT_HIGHLIGHT" val="0"/>
  <p:tag name="KSO_WM_UNIT_ID" val="custom160398_14*l_h_f*1_1_1"/>
  <p:tag name="KSO_WM_UNIT_INDEX" val="1_1_1"/>
  <p:tag name="KSO_WM_UNIT_LAYERLEVEL" val="1_1_1"/>
  <p:tag name="KSO_WM_UNIT_PRESET_TEXT_INDEX" val="4"/>
  <p:tag name="KSO_WM_UNIT_PRESET_TEXT_LEN" val="57"/>
  <p:tag name="KSO_WM_UNIT_TEXT_FILL_FORE_SCHEMECOLOR_INDEX" val="6"/>
  <p:tag name="KSO_WM_UNIT_TEXT_FILL_TYPE" val="1"/>
  <p:tag name="KSO_WM_UNIT_TYPE" val="l_h_f"/>
  <p:tag name="KSO_WM_UNIT_USESOURCEFORMAT_APPLY" val="1"/>
  <p:tag name="KSO_WM_UNIT_VALUE" val="40"/>
</p:tagLst>
</file>

<file path=ppt/tags/tag227.xml><?xml version="1.0" encoding="utf-8"?>
<p:tagLst xmlns:p="http://schemas.openxmlformats.org/presentationml/2006/main">
  <p:tag name="KSO_WM_BEAUTIFY_FLAG" val="#wm#"/>
  <p:tag name="KSO_WM_DIAGRAM_GROUP_CODE" val="l1-2"/>
  <p:tag name="KSO_WM_TAG_VERSION" val="1.0"/>
  <p:tag name="KSO_WM_TEMPLATE_CATEGORY" val="custom"/>
  <p:tag name="KSO_WM_TEMPLATE_INDEX" val="160398"/>
  <p:tag name="KSO_WM_UNIT_CLEAR" val="1"/>
  <p:tag name="KSO_WM_UNIT_ID" val="custom160398_14*l_i*1_3"/>
  <p:tag name="KSO_WM_UNIT_INDEX" val="1_3"/>
  <p:tag name="KSO_WM_UNIT_LAYERLEVEL" val="1_1"/>
  <p:tag name="KSO_WM_UNIT_LINE_FILL_TYPE" val="2"/>
  <p:tag name="KSO_WM_UNIT_LINE_FORE_SCHEMECOLOR_INDEX" val="6"/>
  <p:tag name="KSO_WM_UNIT_TYPE" val="l_i"/>
  <p:tag name="KSO_WM_UNIT_USESOURCEFORMAT_APPLY" val="1"/>
</p:tagLst>
</file>

<file path=ppt/tags/tag228.xml><?xml version="1.0" encoding="utf-8"?>
<p:tagLst xmlns:p="http://schemas.openxmlformats.org/presentationml/2006/main">
  <p:tag name="KSO_WM_BEAUTIFY_FLAG" val="#wm#"/>
  <p:tag name="KSO_WM_DIAGRAM_GROUP_CODE" val="l1-2"/>
  <p:tag name="KSO_WM_TAG_VERSION" val="1.0"/>
  <p:tag name="KSO_WM_TEMPLATE_CATEGORY" val="custom"/>
  <p:tag name="KSO_WM_TEMPLATE_INDEX" val="160398"/>
  <p:tag name="KSO_WM_UNIT_CLEAR" val="1"/>
  <p:tag name="KSO_WM_UNIT_COMPATIBLE" val="0"/>
  <p:tag name="KSO_WM_UNIT_HIGHLIGHT" val="0"/>
  <p:tag name="KSO_WM_UNIT_ID" val="custom160398_14*l_h_f*1_2_1"/>
  <p:tag name="KSO_WM_UNIT_INDEX" val="1_2_1"/>
  <p:tag name="KSO_WM_UNIT_LAYERLEVEL" val="1_1_1"/>
  <p:tag name="KSO_WM_UNIT_PRESET_TEXT_INDEX" val="4"/>
  <p:tag name="KSO_WM_UNIT_PRESET_TEXT_LEN" val="57"/>
  <p:tag name="KSO_WM_UNIT_TEXT_FILL_FORE_SCHEMECOLOR_INDEX" val="6"/>
  <p:tag name="KSO_WM_UNIT_TEXT_FILL_TYPE" val="1"/>
  <p:tag name="KSO_WM_UNIT_TYPE" val="l_h_f"/>
  <p:tag name="KSO_WM_UNIT_USESOURCEFORMAT_APPLY" val="1"/>
  <p:tag name="KSO_WM_UNIT_VALUE" val="40"/>
</p:tagLst>
</file>

<file path=ppt/tags/tag229.xml><?xml version="1.0" encoding="utf-8"?>
<p:tagLst xmlns:p="http://schemas.openxmlformats.org/presentationml/2006/main">
  <p:tag name="KSO_WM_BEAUTIFY_FLAG" val="#wm#"/>
  <p:tag name="KSO_WM_DIAGRAM_GROUP_CODE" val="l1-2"/>
  <p:tag name="KSO_WM_TAG_VERSION" val="1.0"/>
  <p:tag name="KSO_WM_TEMPLATE_CATEGORY" val="custom"/>
  <p:tag name="KSO_WM_TEMPLATE_INDEX" val="160398"/>
  <p:tag name="KSO_WM_UNIT_CLEAR" val="1"/>
  <p:tag name="KSO_WM_UNIT_FILL_FORE_SCHEMECOLOR_INDEX" val="5"/>
  <p:tag name="KSO_WM_UNIT_FILL_TYPE" val="1"/>
  <p:tag name="KSO_WM_UNIT_ID" val="custom160398_14*l_i*1_4"/>
  <p:tag name="KSO_WM_UNIT_INDEX" val="1_4"/>
  <p:tag name="KSO_WM_UNIT_LAYERLEVEL" val="1_1"/>
  <p:tag name="KSO_WM_UNIT_TEXT_FILL_FORE_SCHEMECOLOR_INDEX" val="2"/>
  <p:tag name="KSO_WM_UNIT_TEXT_FILL_TYPE" val="1"/>
  <p:tag name="KSO_WM_UNIT_TYPE" val="l_i"/>
  <p:tag name="KSO_WM_UNIT_USESOURCEFORMAT_APPLY" val="1"/>
</p:tagLst>
</file>

<file path=ppt/tags/tag230.xml><?xml version="1.0" encoding="utf-8"?>
<p:tagLst xmlns:p="http://schemas.openxmlformats.org/presentationml/2006/main">
  <p:tag name="KSO_WM_BEAUTIFY_FLAG" val="#wm#"/>
  <p:tag name="KSO_WM_SLIDE_ID" val="custom160398_12"/>
  <p:tag name="KSO_WM_SLIDE_INDEX" val="12"/>
  <p:tag name="KSO_WM_SLIDE_ITEM_CNT" val="2"/>
  <p:tag name="KSO_WM_SLIDE_LAYOUT" val="a_b"/>
  <p:tag name="KSO_WM_SLIDE_LAYOUT_CNT" val="1_1"/>
  <p:tag name="KSO_WM_SLIDE_TYPE" val="sectionTitle"/>
  <p:tag name="KSO_WM_TAG_VERSION" val="1.0"/>
  <p:tag name="KSO_WM_TEMPLATE_CATEGORY" val="custom"/>
  <p:tag name="KSO_WM_TEMPLATE_INDEX" val="160398"/>
</p:tagLst>
</file>

<file path=ppt/tags/tag231.xml><?xml version="1.0" encoding="utf-8"?>
<p:tagLst xmlns:p="http://schemas.openxmlformats.org/presentationml/2006/main">
  <p:tag name="KSO_WM_UNIT_TEXTBOXSTYLE_GUID" val="{cbad0dbf-b7b5-45d9-af16-53bba5273e49}"/>
</p:tagLst>
</file>

<file path=ppt/tags/tag232.xml><?xml version="1.0" encoding="utf-8"?>
<p:tagLst xmlns:p="http://schemas.openxmlformats.org/presentationml/2006/main">
  <p:tag name="KSO_WM_BEAUTIFY_FLAG" val="#wm#"/>
  <p:tag name="KSO_WM_TAG_VERSION" val="1.0"/>
  <p:tag name="KSO_WM_TEMPLATE_CATEGORY" val="mixed"/>
  <p:tag name="KSO_WM_TEMPLATE_INDEX" val="20201883"/>
  <p:tag name="KSO_WM_UNIT_COMPATIBLE" val="0"/>
  <p:tag name="KSO_WM_UNIT_DIAGRAM_ISNUMVISUAL" val="0"/>
  <p:tag name="KSO_WM_UNIT_DIAGRAM_ISREFERUNIT" val="0"/>
  <p:tag name="KSO_WM_UNIT_HIGHLIGHT" val="0"/>
  <p:tag name="KSO_WM_UNIT_ID" val="mixed20201883_114*i*13"/>
  <p:tag name="KSO_WM_UNIT_INDEX" val="13"/>
  <p:tag name="KSO_WM_UNIT_LAYERLEVEL" val="1"/>
  <p:tag name="KSO_WM_UNIT_TEXTBOXSTYLE_ADJUSTLEFT" val="0_-29.7"/>
  <p:tag name="KSO_WM_UNIT_TEXTBOXSTYLE_ADJUSTTOP" val="0_-40.12512"/>
  <p:tag name="KSO_WM_UNIT_TEXTBOXSTYLE_ADJUSTWIDTH" val="100_69.09999"/>
  <p:tag name="KSO_WM_UNIT_TEXTBOXSTYLE_GUID" val="{cbad0dbf-b7b5-45d9-af16-53bba5273e49}"/>
  <p:tag name="KSO_WM_UNIT_TEXTBOXSTYLE_SHAPETYPE" val="1"/>
  <p:tag name="KSO_WM_UNIT_TYPE" val="i"/>
</p:tagLst>
</file>

<file path=ppt/tags/tag233.xml><?xml version="1.0" encoding="utf-8"?>
<p:tagLst xmlns:p="http://schemas.openxmlformats.org/presentationml/2006/main">
  <p:tag name="KSO_WM_BEAUTIFY_FLAG" val="#wm#"/>
  <p:tag name="KSO_WM_TAG_VERSION" val="1.0"/>
  <p:tag name="KSO_WM_TEMPLATE_CATEGORY" val="mixed"/>
  <p:tag name="KSO_WM_TEMPLATE_INDEX" val="20201883"/>
  <p:tag name="KSO_WM_UNIT_COMPATIBLE" val="0"/>
  <p:tag name="KSO_WM_UNIT_DIAGRAM_ISNUMVISUAL" val="0"/>
  <p:tag name="KSO_WM_UNIT_DIAGRAM_ISREFERUNIT" val="0"/>
  <p:tag name="KSO_WM_UNIT_HIGHLIGHT" val="0"/>
  <p:tag name="KSO_WM_UNIT_ID" val="mixed20201883_114*i*1"/>
  <p:tag name="KSO_WM_UNIT_INDEX" val="1"/>
  <p:tag name="KSO_WM_UNIT_LAYERLEVEL" val="1"/>
  <p:tag name="KSO_WM_UNIT_TEXTBOXSTYLE_ADJUSTLEFT" val="0_-29.7"/>
  <p:tag name="KSO_WM_UNIT_TEXTBOXSTYLE_ADJUSTTOP" val="0_-40.12512"/>
  <p:tag name="KSO_WM_UNIT_TEXTBOXSTYLE_SHAPETYPE" val="1"/>
  <p:tag name="KSO_WM_UNIT_TYPE" val="i"/>
</p:tagLst>
</file>

<file path=ppt/tags/tag234.xml><?xml version="1.0" encoding="utf-8"?>
<p:tagLst xmlns:p="http://schemas.openxmlformats.org/presentationml/2006/main">
  <p:tag name="KSO_WM_BEAUTIFY_FLAG" val="#wm#"/>
  <p:tag name="KSO_WM_TAG_VERSION" val="1.0"/>
  <p:tag name="KSO_WM_TEMPLATE_CATEGORY" val="mixed"/>
  <p:tag name="KSO_WM_TEMPLATE_INDEX" val="20201883"/>
  <p:tag name="KSO_WM_UNIT_COMPATIBLE" val="0"/>
  <p:tag name="KSO_WM_UNIT_DIAGRAM_ISNUMVISUAL" val="0"/>
  <p:tag name="KSO_WM_UNIT_DIAGRAM_ISREFERUNIT" val="0"/>
  <p:tag name="KSO_WM_UNIT_HIGHLIGHT" val="0"/>
  <p:tag name="KSO_WM_UNIT_ID" val="mixed20201883_114*i*2"/>
  <p:tag name="KSO_WM_UNIT_INDEX" val="2"/>
  <p:tag name="KSO_WM_UNIT_LAYERLEVEL" val="1"/>
  <p:tag name="KSO_WM_UNIT_TEXTBOXSTYLE_ADJUSTLEFT" val="0_-23.7"/>
  <p:tag name="KSO_WM_UNIT_TEXTBOXSTYLE_ADJUSTTOP" val="0_-28.12504"/>
  <p:tag name="KSO_WM_UNIT_TEXTBOXSTYLE_ADJUSTWIDTH" val="100_63.09999"/>
  <p:tag name="KSO_WM_UNIT_TEXTBOXSTYLE_SHAPETYPE" val="1"/>
  <p:tag name="KSO_WM_UNIT_TYPE" val="i"/>
</p:tagLst>
</file>

<file path=ppt/tags/tag235.xml><?xml version="1.0" encoding="utf-8"?>
<p:tagLst xmlns:p="http://schemas.openxmlformats.org/presentationml/2006/main">
  <p:tag name="KSO_WM_BEAUTIFY_FLAG" val="#wm#"/>
  <p:tag name="KSO_WM_TAG_VERSION" val="1.0"/>
  <p:tag name="KSO_WM_TEMPLATE_CATEGORY" val="mixed"/>
  <p:tag name="KSO_WM_TEMPLATE_INDEX" val="20201883"/>
  <p:tag name="KSO_WM_UNIT_COMPATIBLE" val="0"/>
  <p:tag name="KSO_WM_UNIT_DIAGRAM_ISNUMVISUAL" val="0"/>
  <p:tag name="KSO_WM_UNIT_DIAGRAM_ISREFERUNIT" val="0"/>
  <p:tag name="KSO_WM_UNIT_HIGHLIGHT" val="0"/>
  <p:tag name="KSO_WM_UNIT_ID" val="mixed20201883_114*i*3"/>
  <p:tag name="KSO_WM_UNIT_INDEX" val="3"/>
  <p:tag name="KSO_WM_UNIT_LAYERLEVEL" val="1"/>
  <p:tag name="KSO_WM_UNIT_TEXTBOXSTYLE_ADJUSTLEFT" val="20_-6.69"/>
  <p:tag name="KSO_WM_UNIT_TEXTBOXSTYLE_ADJUSTTOP" val="0_-28.12504"/>
  <p:tag name="KSO_WM_UNIT_TEXTBOXSTYLE_SHAPETYPE" val="1"/>
  <p:tag name="KSO_WM_UNIT_TYPE" val="i"/>
</p:tagLst>
</file>

<file path=ppt/tags/tag236.xml><?xml version="1.0" encoding="utf-8"?>
<p:tagLst xmlns:p="http://schemas.openxmlformats.org/presentationml/2006/main">
  <p:tag name="KSO_WM_BEAUTIFY_FLAG" val="#wm#"/>
  <p:tag name="KSO_WM_TAG_VERSION" val="1.0"/>
  <p:tag name="KSO_WM_TEMPLATE_CATEGORY" val="mixed"/>
  <p:tag name="KSO_WM_TEMPLATE_INDEX" val="20201883"/>
  <p:tag name="KSO_WM_UNIT_COMPATIBLE" val="0"/>
  <p:tag name="KSO_WM_UNIT_DIAGRAM_ISNUMVISUAL" val="0"/>
  <p:tag name="KSO_WM_UNIT_DIAGRAM_ISREFERUNIT" val="0"/>
  <p:tag name="KSO_WM_UNIT_HIGHLIGHT" val="0"/>
  <p:tag name="KSO_WM_UNIT_ID" val="mixed20201883_114*i*4"/>
  <p:tag name="KSO_WM_UNIT_INDEX" val="4"/>
  <p:tag name="KSO_WM_UNIT_LAYERLEVEL" val="1"/>
  <p:tag name="KSO_WM_UNIT_TEXTBOXSTYLE_ADJUSTLEFT" val="80_2.389997"/>
  <p:tag name="KSO_WM_UNIT_TEXTBOXSTYLE_ADJUSTTOP" val="0_-28.12504"/>
  <p:tag name="KSO_WM_UNIT_TEXTBOXSTYLE_SHAPETYPE" val="1"/>
  <p:tag name="KSO_WM_UNIT_TYPE" val="i"/>
</p:tagLst>
</file>

<file path=ppt/tags/tag237.xml><?xml version="1.0" encoding="utf-8"?>
<p:tagLst xmlns:p="http://schemas.openxmlformats.org/presentationml/2006/main">
  <p:tag name="KSO_WM_BEAUTIFY_FLAG" val="#wm#"/>
  <p:tag name="KSO_WM_TAG_VERSION" val="1.0"/>
  <p:tag name="KSO_WM_TEMPLATE_CATEGORY" val="mixed"/>
  <p:tag name="KSO_WM_TEMPLATE_INDEX" val="20201883"/>
  <p:tag name="KSO_WM_UNIT_COMPATIBLE" val="0"/>
  <p:tag name="KSO_WM_UNIT_DIAGRAM_ISNUMVISUAL" val="0"/>
  <p:tag name="KSO_WM_UNIT_DIAGRAM_ISREFERUNIT" val="0"/>
  <p:tag name="KSO_WM_UNIT_HIGHLIGHT" val="0"/>
  <p:tag name="KSO_WM_UNIT_ID" val="mixed20201883_114*i*5"/>
  <p:tag name="KSO_WM_UNIT_INDEX" val="5"/>
  <p:tag name="KSO_WM_UNIT_LAYERLEVEL" val="1"/>
  <p:tag name="KSO_WM_UNIT_TEXTBOXSTYLE_ADJUSTHEIGTH" val="100_15.55"/>
  <p:tag name="KSO_WM_UNIT_TEXTBOXSTYLE_ADJUSTLEFT" val="0_-16.9"/>
  <p:tag name="KSO_WM_UNIT_TEXTBOXSTYLE_ADJUSTTOP" val="0_-7.77504"/>
  <p:tag name="KSO_WM_UNIT_TEXTBOXSTYLE_ADJUSTWIDTH" val="100_33.8"/>
  <p:tag name="KSO_WM_UNIT_TEXTBOXSTYLE_GUID" val="{cbad0dbf-b7b5-45d9-af16-53bba5273e49}"/>
  <p:tag name="KSO_WM_UNIT_TEXTBOXSTYLE_SHAPETYPE" val="1"/>
  <p:tag name="KSO_WM_UNIT_TYPE" val="i"/>
</p:tagLst>
</file>

<file path=ppt/tags/tag238.xml><?xml version="1.0" encoding="utf-8"?>
<p:tagLst xmlns:p="http://schemas.openxmlformats.org/presentationml/2006/main">
  <p:tag name="KSO_WM_BEAUTIFY_FLAG" val="#wm#"/>
  <p:tag name="KSO_WM_TAG_VERSION" val="1.0"/>
  <p:tag name="KSO_WM_TEMPLATE_CATEGORY" val="mixed"/>
  <p:tag name="KSO_WM_TEMPLATE_INDEX" val="20201883"/>
  <p:tag name="KSO_WM_UNIT_COMPATIBLE" val="0"/>
  <p:tag name="KSO_WM_UNIT_DIAGRAM_ISNUMVISUAL" val="0"/>
  <p:tag name="KSO_WM_UNIT_DIAGRAM_ISREFERUNIT" val="0"/>
  <p:tag name="KSO_WM_UNIT_HIGHLIGHT" val="0"/>
  <p:tag name="KSO_WM_UNIT_ID" val="mixed20201883_114*i*11"/>
  <p:tag name="KSO_WM_UNIT_INDEX" val="11"/>
  <p:tag name="KSO_WM_UNIT_LAYERLEVEL" val="1"/>
  <p:tag name="KSO_WM_UNIT_TEXTBOXSTYLE_ADJUSTHEIGTH" val="100_4.100002"/>
  <p:tag name="KSO_WM_UNIT_TEXTBOXSTYLE_ADJUSTLEFT" val="0_-11.87496"/>
  <p:tag name="KSO_WM_UNIT_TEXTBOXSTYLE_ADJUSTTOP" val="0_-2.049999"/>
  <p:tag name="KSO_WM_UNIT_TEXTBOXSTYLE_ADJUSTWIDTH" val="100_23.75002"/>
  <p:tag name="KSO_WM_UNIT_TEXTBOXSTYLE_GUID" val="{cbad0dbf-b7b5-45d9-af16-53bba5273e49}"/>
  <p:tag name="KSO_WM_UNIT_TEXTBOXSTYLE_SHAPETYPE" val="1"/>
  <p:tag name="KSO_WM_UNIT_TYPE" val="i"/>
</p:tagLst>
</file>

<file path=ppt/tags/tag239.xml><?xml version="1.0" encoding="utf-8"?>
<p:tagLst xmlns:p="http://schemas.openxmlformats.org/presentationml/2006/main">
  <p:tag name="KSO_WM_BEAUTIFY_FLAG" val="#wm#"/>
  <p:tag name="KSO_WM_TAG_VERSION" val="1.0"/>
  <p:tag name="KSO_WM_TEMPLATE_CATEGORY" val="mixed"/>
  <p:tag name="KSO_WM_TEMPLATE_INDEX" val="20201883"/>
  <p:tag name="KSO_WM_UNIT_COMPATIBLE" val="0"/>
  <p:tag name="KSO_WM_UNIT_DIAGRAM_ISNUMVISUAL" val="0"/>
  <p:tag name="KSO_WM_UNIT_DIAGRAM_ISREFERUNIT" val="0"/>
  <p:tag name="KSO_WM_UNIT_HIGHLIGHT" val="0"/>
  <p:tag name="KSO_WM_UNIT_ID" val="mixed20201883_114*a*1"/>
  <p:tag name="KSO_WM_UNIT_INDEX" val="1"/>
  <p:tag name="KSO_WM_UNIT_ISCONTENTSTITLE" val="0"/>
  <p:tag name="KSO_WM_UNIT_LAYERLEVEL" val="1"/>
  <p:tag name="KSO_WM_UNIT_NOCLEAR" val="1"/>
  <p:tag name="KSO_WM_UNIT_PRESET_TEXT" val="单击此处输入正文标题内容"/>
  <p:tag name="KSO_WM_UNIT_TEXTBOXSTYLE_GUID" val="{cbad0dbf-b7b5-45d9-af16-53bba5273e49}"/>
  <p:tag name="KSO_WM_UNIT_TEXTBOXSTYLE_SHAPETYPE" val="0"/>
  <p:tag name="KSO_WM_UNIT_TEXTBOXSTYLE_TEMPLATEID" val="3131137"/>
  <p:tag name="KSO_WM_UNIT_TEXTBOXSTYLE_TEMPLATETYPE" val="1"/>
  <p:tag name="KSO_WM_UNIT_TEXTBOXSTYLE_TYPE" val="3"/>
  <p:tag name="KSO_WM_UNIT_TYPE" val="a"/>
  <p:tag name="KSO_WM_UNIT_VALUE" val="10"/>
</p:tagLst>
</file>

<file path=ppt/tags/tag240.xml><?xml version="1.0" encoding="utf-8"?>
<p:tagLst xmlns:p="http://schemas.openxmlformats.org/presentationml/2006/main">
  <p:tag name="KSO_WM_BEAUTIFY_FLAG" val="#wm#"/>
  <p:tag name="KSO_WM_DIAGRAM_GROUP_CODE" val="m1-1"/>
  <p:tag name="KSO_WM_TAG_VERSION" val="1.0"/>
  <p:tag name="KSO_WM_TEMPLATE_CATEGORY" val="diagram"/>
  <p:tag name="KSO_WM_TEMPLATE_INDEX" val="20181235"/>
  <p:tag name="KSO_WM_UNIT_ID" val="diagram20181235_2*m_h_i*1_1_1"/>
  <p:tag name="KSO_WM_UNIT_INDEX" val="1_1_1"/>
  <p:tag name="KSO_WM_UNIT_LAYERLEVEL" val="1_1_1"/>
  <p:tag name="KSO_WM_UNIT_TEXT_FILL_FORE_SCHEMECOLOR_INDEX" val="5"/>
  <p:tag name="KSO_WM_UNIT_TEXT_FILL_TYPE" val="1"/>
  <p:tag name="KSO_WM_UNIT_TYPE" val="m_h_i"/>
  <p:tag name="KSO_WM_UNIT_USESOURCEFORMAT_APPLY" val="1"/>
</p:tagLst>
</file>

<file path=ppt/tags/tag241.xml><?xml version="1.0" encoding="utf-8"?>
<p:tagLst xmlns:p="http://schemas.openxmlformats.org/presentationml/2006/main">
  <p:tag name="KSO_WM_BEAUTIFY_FLAG" val="#wm#"/>
  <p:tag name="KSO_WM_DIAGRAM_GROUP_CODE" val="m1-1"/>
  <p:tag name="KSO_WM_TAG_VERSION" val="1.0"/>
  <p:tag name="KSO_WM_TEMPLATE_CATEGORY" val="diagram"/>
  <p:tag name="KSO_WM_TEMPLATE_INDEX" val="20181235"/>
  <p:tag name="KSO_WM_UNIT_ID" val="diagram20181235_2*m_h_i*1_2_1"/>
  <p:tag name="KSO_WM_UNIT_INDEX" val="1_2_1"/>
  <p:tag name="KSO_WM_UNIT_LAYERLEVEL" val="1_1_1"/>
  <p:tag name="KSO_WM_UNIT_TEXT_FILL_FORE_SCHEMECOLOR_INDEX" val="6"/>
  <p:tag name="KSO_WM_UNIT_TEXT_FILL_TYPE" val="1"/>
  <p:tag name="KSO_WM_UNIT_TYPE" val="m_h_i"/>
  <p:tag name="KSO_WM_UNIT_USESOURCEFORMAT_APPLY" val="1"/>
</p:tagLst>
</file>

<file path=ppt/tags/tag242.xml><?xml version="1.0" encoding="utf-8"?>
<p:tagLst xmlns:p="http://schemas.openxmlformats.org/presentationml/2006/main">
  <p:tag name="KSO_WM_BEAUTIFY_FLAG" val="#wm#"/>
  <p:tag name="KSO_WM_DIAGRAM_GROUP_CODE" val="m1-1"/>
  <p:tag name="KSO_WM_TAG_VERSION" val="1.0"/>
  <p:tag name="KSO_WM_TEMPLATE_CATEGORY" val="diagram"/>
  <p:tag name="KSO_WM_TEMPLATE_INDEX" val="20181235"/>
  <p:tag name="KSO_WM_UNIT_ID" val="diagram20181235_2*m_h_i*1_3_1"/>
  <p:tag name="KSO_WM_UNIT_INDEX" val="1_3_1"/>
  <p:tag name="KSO_WM_UNIT_LAYERLEVEL" val="1_1_1"/>
  <p:tag name="KSO_WM_UNIT_TEXT_FILL_FORE_SCHEMECOLOR_INDEX" val="7"/>
  <p:tag name="KSO_WM_UNIT_TEXT_FILL_TYPE" val="1"/>
  <p:tag name="KSO_WM_UNIT_TYPE" val="m_h_i"/>
  <p:tag name="KSO_WM_UNIT_USESOURCEFORMAT_APPLY" val="1"/>
</p:tagLst>
</file>

<file path=ppt/tags/tag243.xml><?xml version="1.0" encoding="utf-8"?>
<p:tagLst xmlns:p="http://schemas.openxmlformats.org/presentationml/2006/main">
  <p:tag name="KSO_WM_BEAUTIFY_FLAG" val="#wm#"/>
  <p:tag name="KSO_WM_DIAGRAM_GROUP_CODE" val="m1-1"/>
  <p:tag name="KSO_WM_TAG_VERSION" val="1.0"/>
  <p:tag name="KSO_WM_TEMPLATE_CATEGORY" val="diagram"/>
  <p:tag name="KSO_WM_TEMPLATE_INDEX" val="20181235"/>
  <p:tag name="KSO_WM_UNIT_ID" val="diagram20181235_2*m_i*1_10"/>
  <p:tag name="KSO_WM_UNIT_INDEX" val="1_10"/>
  <p:tag name="KSO_WM_UNIT_LAYERLEVEL" val="1_1"/>
  <p:tag name="KSO_WM_UNIT_TYPE" val="m_i"/>
  <p:tag name="KSO_WM_UNIT_USESOURCEFORMAT_APPLY" val="1"/>
</p:tagLst>
</file>

<file path=ppt/tags/tag244.xml><?xml version="1.0" encoding="utf-8"?>
<p:tagLst xmlns:p="http://schemas.openxmlformats.org/presentationml/2006/main">
  <p:tag name="KSO_WM_BEAUTIFY_FLAG" val="#wm#"/>
  <p:tag name="KSO_WM_DIAGRAM_GROUP_CODE" val="m1-1"/>
  <p:tag name="KSO_WM_TAG_VERSION" val="1.0"/>
  <p:tag name="KSO_WM_TEMPLATE_CATEGORY" val="diagram"/>
  <p:tag name="KSO_WM_TEMPLATE_INDEX" val="20181235"/>
  <p:tag name="KSO_WM_UNIT_ID" val="diagram20181235_2*m_i*1_11"/>
  <p:tag name="KSO_WM_UNIT_INDEX" val="1_11"/>
  <p:tag name="KSO_WM_UNIT_LAYERLEVEL" val="1_1"/>
  <p:tag name="KSO_WM_UNIT_TYPE" val="m_i"/>
  <p:tag name="KSO_WM_UNIT_USESOURCEFORMAT_APPLY" val="1"/>
</p:tagLst>
</file>

<file path=ppt/tags/tag245.xml><?xml version="1.0" encoding="utf-8"?>
<p:tagLst xmlns:p="http://schemas.openxmlformats.org/presentationml/2006/main">
  <p:tag name="KSO_WM_BEAUTIFY_FLAG" val="#wm#"/>
  <p:tag name="KSO_WM_DIAGRAM_GROUP_CODE" val="m1-1"/>
  <p:tag name="KSO_WM_TAG_VERSION" val="1.0"/>
  <p:tag name="KSO_WM_TEMPLATE_CATEGORY" val="diagram"/>
  <p:tag name="KSO_WM_TEMPLATE_INDEX" val="20181235"/>
  <p:tag name="KSO_WM_UNIT_ID" val="diagram20181235_2*m_i*1_12"/>
  <p:tag name="KSO_WM_UNIT_INDEX" val="1_12"/>
  <p:tag name="KSO_WM_UNIT_LAYERLEVEL" val="1_1"/>
  <p:tag name="KSO_WM_UNIT_TYPE" val="m_i"/>
  <p:tag name="KSO_WM_UNIT_USESOURCEFORMAT_APPLY" val="1"/>
</p:tagLst>
</file>

<file path=ppt/tags/tag246.xml><?xml version="1.0" encoding="utf-8"?>
<p:tagLst xmlns:p="http://schemas.openxmlformats.org/presentationml/2006/main">
  <p:tag name="KSO_WM_BEAUTIFY_FLAG" val="#wm#"/>
  <p:tag name="KSO_WM_DIAGRAM_GROUP_CODE" val="m1-1"/>
  <p:tag name="KSO_WM_TAG_VERSION" val="1.0"/>
  <p:tag name="KSO_WM_TEMPLATE_CATEGORY" val="diagram"/>
  <p:tag name="KSO_WM_TEMPLATE_INDEX" val="20181235"/>
  <p:tag name="KSO_WM_UNIT_ID" val="diagram20181235_2*m_i*1_13"/>
  <p:tag name="KSO_WM_UNIT_INDEX" val="1_13"/>
  <p:tag name="KSO_WM_UNIT_LAYERLEVEL" val="1_1"/>
  <p:tag name="KSO_WM_UNIT_TYPE" val="m_i"/>
  <p:tag name="KSO_WM_UNIT_USESOURCEFORMAT_APPLY" val="1"/>
</p:tagLst>
</file>

<file path=ppt/tags/tag247.xml><?xml version="1.0" encoding="utf-8"?>
<p:tagLst xmlns:p="http://schemas.openxmlformats.org/presentationml/2006/main">
  <p:tag name="KSO_WM_BEAUTIFY_FLAG" val="#wm#"/>
  <p:tag name="KSO_WM_DIAGRAM_GROUP_CODE" val="m1-1"/>
  <p:tag name="KSO_WM_TAG_VERSION" val="1.0"/>
  <p:tag name="KSO_WM_TEMPLATE_CATEGORY" val="diagram"/>
  <p:tag name="KSO_WM_TEMPLATE_INDEX" val="20181235"/>
  <p:tag name="KSO_WM_UNIT_ID" val="diagram20181235_2*m_i*1_14"/>
  <p:tag name="KSO_WM_UNIT_INDEX" val="1_14"/>
  <p:tag name="KSO_WM_UNIT_LAYERLEVEL" val="1_1"/>
  <p:tag name="KSO_WM_UNIT_TYPE" val="m_i"/>
  <p:tag name="KSO_WM_UNIT_USESOURCEFORMAT_APPLY" val="1"/>
</p:tagLst>
</file>

<file path=ppt/tags/tag248.xml><?xml version="1.0" encoding="utf-8"?>
<p:tagLst xmlns:p="http://schemas.openxmlformats.org/presentationml/2006/main">
  <p:tag name="KSO_WM_BEAUTIFY_FLAG" val="#wm#"/>
  <p:tag name="KSO_WM_DIAGRAM_GROUP_CODE" val="m1-1"/>
  <p:tag name="KSO_WM_TAG_VERSION" val="1.0"/>
  <p:tag name="KSO_WM_TEMPLATE_CATEGORY" val="diagram"/>
  <p:tag name="KSO_WM_TEMPLATE_INDEX" val="20181235"/>
  <p:tag name="KSO_WM_UNIT_ID" val="diagram20181235_2*m_i*1_15"/>
  <p:tag name="KSO_WM_UNIT_INDEX" val="1_15"/>
  <p:tag name="KSO_WM_UNIT_LAYERLEVEL" val="1_1"/>
  <p:tag name="KSO_WM_UNIT_TYPE" val="m_i"/>
  <p:tag name="KSO_WM_UNIT_USESOURCEFORMAT_APPLY" val="1"/>
</p:tagLst>
</file>

<file path=ppt/tags/tag249.xml><?xml version="1.0" encoding="utf-8"?>
<p:tagLst xmlns:p="http://schemas.openxmlformats.org/presentationml/2006/main">
  <p:tag name="KSO_WM_BEAUTIFY_FLAG" val="#wm#"/>
  <p:tag name="KSO_WM_DIAGRAM_GROUP_CODE" val="m1-1"/>
  <p:tag name="KSO_WM_TAG_VERSION" val="1.0"/>
  <p:tag name="KSO_WM_TEMPLATE_CATEGORY" val="diagram"/>
  <p:tag name="KSO_WM_TEMPLATE_INDEX" val="20181235"/>
  <p:tag name="KSO_WM_UNIT_ID" val="diagram20181235_2*m_i*1_16"/>
  <p:tag name="KSO_WM_UNIT_INDEX" val="1_16"/>
  <p:tag name="KSO_WM_UNIT_LAYERLEVEL" val="1_1"/>
  <p:tag name="KSO_WM_UNIT_TYPE" val="m_i"/>
  <p:tag name="KSO_WM_UNIT_USESOURCEFORMAT_APPLY" val="1"/>
</p:tagLst>
</file>

<file path=ppt/tags/tag250.xml><?xml version="1.0" encoding="utf-8"?>
<p:tagLst xmlns:p="http://schemas.openxmlformats.org/presentationml/2006/main">
  <p:tag name="KSO_WM_BEAUTIFY_FLAG" val="#wm#"/>
  <p:tag name="KSO_WM_DIAGRAM_GROUP_CODE" val="m1-1"/>
  <p:tag name="KSO_WM_TAG_VERSION" val="1.0"/>
  <p:tag name="KSO_WM_TEMPLATE_CATEGORY" val="diagram"/>
  <p:tag name="KSO_WM_TEMPLATE_INDEX" val="20181235"/>
  <p:tag name="KSO_WM_UNIT_ID" val="diagram20181235_2*m_i*1_29"/>
  <p:tag name="KSO_WM_UNIT_INDEX" val="1_29"/>
  <p:tag name="KSO_WM_UNIT_LAYERLEVEL" val="1_1"/>
  <p:tag name="KSO_WM_UNIT_TYPE" val="m_i"/>
  <p:tag name="KSO_WM_UNIT_USESOURCEFORMAT_APPLY" val="1"/>
</p:tagLst>
</file>

<file path=ppt/tags/tag251.xml><?xml version="1.0" encoding="utf-8"?>
<p:tagLst xmlns:p="http://schemas.openxmlformats.org/presentationml/2006/main">
  <p:tag name="KSO_WM_BEAUTIFY_FLAG" val="#wm#"/>
  <p:tag name="KSO_WM_DIAGRAM_GROUP_CODE" val="m1-1"/>
  <p:tag name="KSO_WM_TAG_VERSION" val="1.0"/>
  <p:tag name="KSO_WM_TEMPLATE_CATEGORY" val="diagram"/>
  <p:tag name="KSO_WM_TEMPLATE_INDEX" val="20181235"/>
  <p:tag name="KSO_WM_UNIT_ID" val="diagram20181235_2*m_i*1_30"/>
  <p:tag name="KSO_WM_UNIT_INDEX" val="1_30"/>
  <p:tag name="KSO_WM_UNIT_LAYERLEVEL" val="1_1"/>
  <p:tag name="KSO_WM_UNIT_TYPE" val="m_i"/>
  <p:tag name="KSO_WM_UNIT_USESOURCEFORMAT_APPLY" val="1"/>
</p:tagLst>
</file>

<file path=ppt/tags/tag252.xml><?xml version="1.0" encoding="utf-8"?>
<p:tagLst xmlns:p="http://schemas.openxmlformats.org/presentationml/2006/main">
  <p:tag name="KSO_WM_BEAUTIFY_FLAG" val="#wm#"/>
  <p:tag name="KSO_WM_DIAGRAM_GROUP_CODE" val="m1-1"/>
  <p:tag name="KSO_WM_TAG_VERSION" val="1.0"/>
  <p:tag name="KSO_WM_TEMPLATE_CATEGORY" val="diagram"/>
  <p:tag name="KSO_WM_TEMPLATE_INDEX" val="20181235"/>
  <p:tag name="KSO_WM_UNIT_ID" val="diagram20181235_2*m_i*1_31"/>
  <p:tag name="KSO_WM_UNIT_INDEX" val="1_31"/>
  <p:tag name="KSO_WM_UNIT_LAYERLEVEL" val="1_1"/>
  <p:tag name="KSO_WM_UNIT_TYPE" val="m_i"/>
  <p:tag name="KSO_WM_UNIT_USESOURCEFORMAT_APPLY" val="1"/>
</p:tagLst>
</file>

<file path=ppt/tags/tag253.xml><?xml version="1.0" encoding="utf-8"?>
<p:tagLst xmlns:p="http://schemas.openxmlformats.org/presentationml/2006/main">
  <p:tag name="KSO_WM_BEAUTIFY_FLAG" val="#wm#"/>
  <p:tag name="KSO_WM_DIAGRAM_GROUP_CODE" val="m1-1"/>
  <p:tag name="KSO_WM_TAG_VERSION" val="1.0"/>
  <p:tag name="KSO_WM_TEMPLATE_CATEGORY" val="diagram"/>
  <p:tag name="KSO_WM_TEMPLATE_INDEX" val="20181235"/>
  <p:tag name="KSO_WM_UNIT_CLEAR" val="0"/>
  <p:tag name="KSO_WM_UNIT_COMPATIBLE" val="0"/>
  <p:tag name="KSO_WM_UNIT_HIGHLIGHT" val="0"/>
  <p:tag name="KSO_WM_UNIT_ID" val="diagram20181235_2*m_h_f*1_1_1"/>
  <p:tag name="KSO_WM_UNIT_INDEX" val="1_1_1"/>
  <p:tag name="KSO_WM_UNIT_LAYERLEVEL" val="1_1_1"/>
  <p:tag name="KSO_WM_UNIT_PRESET_TEXT" val="请在这里输入您的内容文字请在这里输入您的内容文字"/>
  <p:tag name="KSO_WM_UNIT_TEXT_FILL_FORE_SCHEMECOLOR_INDEX" val="1"/>
  <p:tag name="KSO_WM_UNIT_TEXT_FILL_TYPE" val="1"/>
  <p:tag name="KSO_WM_UNIT_TYPE" val="m_h_f"/>
  <p:tag name="KSO_WM_UNIT_USESOURCEFORMAT_APPLY" val="1"/>
  <p:tag name="KSO_WM_UNIT_VALUE" val="24"/>
</p:tagLst>
</file>

<file path=ppt/tags/tag254.xml><?xml version="1.0" encoding="utf-8"?>
<p:tagLst xmlns:p="http://schemas.openxmlformats.org/presentationml/2006/main">
  <p:tag name="KSO_WM_BEAUTIFY_FLAG" val="#wm#"/>
  <p:tag name="KSO_WM_DIAGRAM_GROUP_CODE" val="m1-1"/>
  <p:tag name="KSO_WM_TAG_VERSION" val="1.0"/>
  <p:tag name="KSO_WM_TEMPLATE_CATEGORY" val="diagram"/>
  <p:tag name="KSO_WM_TEMPLATE_INDEX" val="20181235"/>
  <p:tag name="KSO_WM_UNIT_CLEAR" val="0"/>
  <p:tag name="KSO_WM_UNIT_COMPATIBLE" val="0"/>
  <p:tag name="KSO_WM_UNIT_HIGHLIGHT" val="0"/>
  <p:tag name="KSO_WM_UNIT_ID" val="diagram20181235_2*m_h_a*1_1_1"/>
  <p:tag name="KSO_WM_UNIT_INDEX" val="1_1_1"/>
  <p:tag name="KSO_WM_UNIT_LAYERLEVEL" val="1_1_1"/>
  <p:tag name="KSO_WM_UNIT_PRESET_TEXT" val="输入关键词"/>
  <p:tag name="KSO_WM_UNIT_TEXT_FILL_FORE_SCHEMECOLOR_INDEX" val="1"/>
  <p:tag name="KSO_WM_UNIT_TEXT_FILL_TYPE" val="1"/>
  <p:tag name="KSO_WM_UNIT_TYPE" val="m_h_a"/>
  <p:tag name="KSO_WM_UNIT_USESOURCEFORMAT_APPLY" val="1"/>
  <p:tag name="KSO_WM_UNIT_VALUE" val="5"/>
</p:tagLst>
</file>

<file path=ppt/tags/tag255.xml><?xml version="1.0" encoding="utf-8"?>
<p:tagLst xmlns:p="http://schemas.openxmlformats.org/presentationml/2006/main">
  <p:tag name="KSO_WM_BEAUTIFY_FLAG" val="#wm#"/>
  <p:tag name="KSO_WM_DIAGRAM_GROUP_CODE" val="m1-1"/>
  <p:tag name="KSO_WM_TAG_VERSION" val="1.0"/>
  <p:tag name="KSO_WM_TEMPLATE_CATEGORY" val="diagram"/>
  <p:tag name="KSO_WM_TEMPLATE_INDEX" val="20181235"/>
  <p:tag name="KSO_WM_UNIT_CLEAR" val="0"/>
  <p:tag name="KSO_WM_UNIT_COMPATIBLE" val="0"/>
  <p:tag name="KSO_WM_UNIT_HIGHLIGHT" val="0"/>
  <p:tag name="KSO_WM_UNIT_ID" val="diagram20181235_2*m_h_f*1_2_1"/>
  <p:tag name="KSO_WM_UNIT_INDEX" val="1_2_1"/>
  <p:tag name="KSO_WM_UNIT_LAYERLEVEL" val="1_1_1"/>
  <p:tag name="KSO_WM_UNIT_PRESET_TEXT" val="请在这里输入您的内容文字请在这里输入您的内容文字"/>
  <p:tag name="KSO_WM_UNIT_TEXT_FILL_FORE_SCHEMECOLOR_INDEX" val="1"/>
  <p:tag name="KSO_WM_UNIT_TEXT_FILL_TYPE" val="1"/>
  <p:tag name="KSO_WM_UNIT_TYPE" val="m_h_f"/>
  <p:tag name="KSO_WM_UNIT_USESOURCEFORMAT_APPLY" val="1"/>
  <p:tag name="KSO_WM_UNIT_VALUE" val="24"/>
</p:tagLst>
</file>

<file path=ppt/tags/tag256.xml><?xml version="1.0" encoding="utf-8"?>
<p:tagLst xmlns:p="http://schemas.openxmlformats.org/presentationml/2006/main">
  <p:tag name="KSO_WM_BEAUTIFY_FLAG" val="#wm#"/>
  <p:tag name="KSO_WM_DIAGRAM_GROUP_CODE" val="m1-1"/>
  <p:tag name="KSO_WM_TAG_VERSION" val="1.0"/>
  <p:tag name="KSO_WM_TEMPLATE_CATEGORY" val="diagram"/>
  <p:tag name="KSO_WM_TEMPLATE_INDEX" val="20181235"/>
  <p:tag name="KSO_WM_UNIT_CLEAR" val="0"/>
  <p:tag name="KSO_WM_UNIT_COMPATIBLE" val="0"/>
  <p:tag name="KSO_WM_UNIT_HIGHLIGHT" val="0"/>
  <p:tag name="KSO_WM_UNIT_ID" val="diagram20181235_2*m_h_a*1_2_1"/>
  <p:tag name="KSO_WM_UNIT_INDEX" val="1_2_1"/>
  <p:tag name="KSO_WM_UNIT_LAYERLEVEL" val="1_1_1"/>
  <p:tag name="KSO_WM_UNIT_PRESET_TEXT" val="输入关键词"/>
  <p:tag name="KSO_WM_UNIT_TEXT_FILL_FORE_SCHEMECOLOR_INDEX" val="1"/>
  <p:tag name="KSO_WM_UNIT_TEXT_FILL_TYPE" val="1"/>
  <p:tag name="KSO_WM_UNIT_TYPE" val="m_h_a"/>
  <p:tag name="KSO_WM_UNIT_USESOURCEFORMAT_APPLY" val="1"/>
  <p:tag name="KSO_WM_UNIT_VALUE" val="5"/>
</p:tagLst>
</file>

<file path=ppt/tags/tag257.xml><?xml version="1.0" encoding="utf-8"?>
<p:tagLst xmlns:p="http://schemas.openxmlformats.org/presentationml/2006/main">
  <p:tag name="KSO_WM_BEAUTIFY_FLAG" val="#wm#"/>
  <p:tag name="KSO_WM_DIAGRAM_GROUP_CODE" val="m1-1"/>
  <p:tag name="KSO_WM_TAG_VERSION" val="1.0"/>
  <p:tag name="KSO_WM_TEMPLATE_CATEGORY" val="diagram"/>
  <p:tag name="KSO_WM_TEMPLATE_INDEX" val="20181235"/>
  <p:tag name="KSO_WM_UNIT_CLEAR" val="0"/>
  <p:tag name="KSO_WM_UNIT_COMPATIBLE" val="0"/>
  <p:tag name="KSO_WM_UNIT_HIGHLIGHT" val="0"/>
  <p:tag name="KSO_WM_UNIT_ID" val="diagram20181235_2*m_h_f*1_3_1"/>
  <p:tag name="KSO_WM_UNIT_INDEX" val="1_3_1"/>
  <p:tag name="KSO_WM_UNIT_LAYERLEVEL" val="1_1_1"/>
  <p:tag name="KSO_WM_UNIT_PRESET_TEXT" val="请在这里输入您的内容文字请在这里输入您的内容文字"/>
  <p:tag name="KSO_WM_UNIT_TEXT_FILL_FORE_SCHEMECOLOR_INDEX" val="1"/>
  <p:tag name="KSO_WM_UNIT_TEXT_FILL_TYPE" val="1"/>
  <p:tag name="KSO_WM_UNIT_TYPE" val="m_h_f"/>
  <p:tag name="KSO_WM_UNIT_USESOURCEFORMAT_APPLY" val="1"/>
  <p:tag name="KSO_WM_UNIT_VALUE" val="24"/>
</p:tagLst>
</file>

<file path=ppt/tags/tag258.xml><?xml version="1.0" encoding="utf-8"?>
<p:tagLst xmlns:p="http://schemas.openxmlformats.org/presentationml/2006/main">
  <p:tag name="KSO_WM_BEAUTIFY_FLAG" val="#wm#"/>
  <p:tag name="KSO_WM_DIAGRAM_GROUP_CODE" val="m1-1"/>
  <p:tag name="KSO_WM_TAG_VERSION" val="1.0"/>
  <p:tag name="KSO_WM_TEMPLATE_CATEGORY" val="diagram"/>
  <p:tag name="KSO_WM_TEMPLATE_INDEX" val="20181235"/>
  <p:tag name="KSO_WM_UNIT_CLEAR" val="0"/>
  <p:tag name="KSO_WM_UNIT_COMPATIBLE" val="0"/>
  <p:tag name="KSO_WM_UNIT_HIGHLIGHT" val="0"/>
  <p:tag name="KSO_WM_UNIT_ID" val="diagram20181235_2*m_h_a*1_3_1"/>
  <p:tag name="KSO_WM_UNIT_INDEX" val="1_3_1"/>
  <p:tag name="KSO_WM_UNIT_LAYERLEVEL" val="1_1_1"/>
  <p:tag name="KSO_WM_UNIT_PRESET_TEXT" val="输入关键词"/>
  <p:tag name="KSO_WM_UNIT_TEXT_FILL_FORE_SCHEMECOLOR_INDEX" val="1"/>
  <p:tag name="KSO_WM_UNIT_TEXT_FILL_TYPE" val="1"/>
  <p:tag name="KSO_WM_UNIT_TYPE" val="m_h_a"/>
  <p:tag name="KSO_WM_UNIT_USESOURCEFORMAT_APPLY" val="1"/>
  <p:tag name="KSO_WM_UNIT_VALUE" val="5"/>
</p:tagLst>
</file>

<file path=ppt/tags/tag259.xml><?xml version="1.0" encoding="utf-8"?>
<p:tagLst xmlns:p="http://schemas.openxmlformats.org/presentationml/2006/main">
  <p:tag name="KSO_WM_UNIT_TEXTBOXSTYLE_GUID" val="{cbad0dbf-b7b5-45d9-af16-53bba5273e49}"/>
</p:tagLst>
</file>

<file path=ppt/tags/tag260.xml><?xml version="1.0" encoding="utf-8"?>
<p:tagLst xmlns:p="http://schemas.openxmlformats.org/presentationml/2006/main">
  <p:tag name="KSO_WM_BEAUTIFY_FLAG" val="#wm#"/>
  <p:tag name="KSO_WM_TAG_VERSION" val="1.0"/>
  <p:tag name="KSO_WM_TEMPLATE_CATEGORY" val="mixed"/>
  <p:tag name="KSO_WM_TEMPLATE_INDEX" val="20201883"/>
  <p:tag name="KSO_WM_UNIT_COMPATIBLE" val="0"/>
  <p:tag name="KSO_WM_UNIT_DIAGRAM_ISNUMVISUAL" val="0"/>
  <p:tag name="KSO_WM_UNIT_DIAGRAM_ISREFERUNIT" val="0"/>
  <p:tag name="KSO_WM_UNIT_HIGHLIGHT" val="0"/>
  <p:tag name="KSO_WM_UNIT_ID" val="mixed20201883_114*i*13"/>
  <p:tag name="KSO_WM_UNIT_INDEX" val="13"/>
  <p:tag name="KSO_WM_UNIT_LAYERLEVEL" val="1"/>
  <p:tag name="KSO_WM_UNIT_TEXTBOXSTYLE_ADJUSTLEFT" val="0_-29.7"/>
  <p:tag name="KSO_WM_UNIT_TEXTBOXSTYLE_ADJUSTTOP" val="0_-40.12512"/>
  <p:tag name="KSO_WM_UNIT_TEXTBOXSTYLE_ADJUSTWIDTH" val="100_69.09999"/>
  <p:tag name="KSO_WM_UNIT_TEXTBOXSTYLE_GUID" val="{cbad0dbf-b7b5-45d9-af16-53bba5273e49}"/>
  <p:tag name="KSO_WM_UNIT_TEXTBOXSTYLE_SHAPETYPE" val="1"/>
  <p:tag name="KSO_WM_UNIT_TYPE" val="i"/>
</p:tagLst>
</file>

<file path=ppt/tags/tag261.xml><?xml version="1.0" encoding="utf-8"?>
<p:tagLst xmlns:p="http://schemas.openxmlformats.org/presentationml/2006/main">
  <p:tag name="KSO_WM_BEAUTIFY_FLAG" val="#wm#"/>
  <p:tag name="KSO_WM_TAG_VERSION" val="1.0"/>
  <p:tag name="KSO_WM_TEMPLATE_CATEGORY" val="mixed"/>
  <p:tag name="KSO_WM_TEMPLATE_INDEX" val="20201883"/>
  <p:tag name="KSO_WM_UNIT_COMPATIBLE" val="0"/>
  <p:tag name="KSO_WM_UNIT_DIAGRAM_ISNUMVISUAL" val="0"/>
  <p:tag name="KSO_WM_UNIT_DIAGRAM_ISREFERUNIT" val="0"/>
  <p:tag name="KSO_WM_UNIT_HIGHLIGHT" val="0"/>
  <p:tag name="KSO_WM_UNIT_ID" val="mixed20201883_114*i*1"/>
  <p:tag name="KSO_WM_UNIT_INDEX" val="1"/>
  <p:tag name="KSO_WM_UNIT_LAYERLEVEL" val="1"/>
  <p:tag name="KSO_WM_UNIT_TEXTBOXSTYLE_ADJUSTLEFT" val="0_-29.7"/>
  <p:tag name="KSO_WM_UNIT_TEXTBOXSTYLE_ADJUSTTOP" val="0_-40.12512"/>
  <p:tag name="KSO_WM_UNIT_TEXTBOXSTYLE_SHAPETYPE" val="1"/>
  <p:tag name="KSO_WM_UNIT_TYPE" val="i"/>
</p:tagLst>
</file>

<file path=ppt/tags/tag262.xml><?xml version="1.0" encoding="utf-8"?>
<p:tagLst xmlns:p="http://schemas.openxmlformats.org/presentationml/2006/main">
  <p:tag name="KSO_WM_BEAUTIFY_FLAG" val="#wm#"/>
  <p:tag name="KSO_WM_TAG_VERSION" val="1.0"/>
  <p:tag name="KSO_WM_TEMPLATE_CATEGORY" val="mixed"/>
  <p:tag name="KSO_WM_TEMPLATE_INDEX" val="20201883"/>
  <p:tag name="KSO_WM_UNIT_COMPATIBLE" val="0"/>
  <p:tag name="KSO_WM_UNIT_DIAGRAM_ISNUMVISUAL" val="0"/>
  <p:tag name="KSO_WM_UNIT_DIAGRAM_ISREFERUNIT" val="0"/>
  <p:tag name="KSO_WM_UNIT_HIGHLIGHT" val="0"/>
  <p:tag name="KSO_WM_UNIT_ID" val="mixed20201883_114*i*2"/>
  <p:tag name="KSO_WM_UNIT_INDEX" val="2"/>
  <p:tag name="KSO_WM_UNIT_LAYERLEVEL" val="1"/>
  <p:tag name="KSO_WM_UNIT_TEXTBOXSTYLE_ADJUSTLEFT" val="0_-23.7"/>
  <p:tag name="KSO_WM_UNIT_TEXTBOXSTYLE_ADJUSTTOP" val="0_-28.12504"/>
  <p:tag name="KSO_WM_UNIT_TEXTBOXSTYLE_ADJUSTWIDTH" val="100_63.09999"/>
  <p:tag name="KSO_WM_UNIT_TEXTBOXSTYLE_SHAPETYPE" val="1"/>
  <p:tag name="KSO_WM_UNIT_TYPE" val="i"/>
</p:tagLst>
</file>

<file path=ppt/tags/tag263.xml><?xml version="1.0" encoding="utf-8"?>
<p:tagLst xmlns:p="http://schemas.openxmlformats.org/presentationml/2006/main">
  <p:tag name="KSO_WM_BEAUTIFY_FLAG" val="#wm#"/>
  <p:tag name="KSO_WM_TAG_VERSION" val="1.0"/>
  <p:tag name="KSO_WM_TEMPLATE_CATEGORY" val="mixed"/>
  <p:tag name="KSO_WM_TEMPLATE_INDEX" val="20201883"/>
  <p:tag name="KSO_WM_UNIT_COMPATIBLE" val="0"/>
  <p:tag name="KSO_WM_UNIT_DIAGRAM_ISNUMVISUAL" val="0"/>
  <p:tag name="KSO_WM_UNIT_DIAGRAM_ISREFERUNIT" val="0"/>
  <p:tag name="KSO_WM_UNIT_HIGHLIGHT" val="0"/>
  <p:tag name="KSO_WM_UNIT_ID" val="mixed20201883_114*i*3"/>
  <p:tag name="KSO_WM_UNIT_INDEX" val="3"/>
  <p:tag name="KSO_WM_UNIT_LAYERLEVEL" val="1"/>
  <p:tag name="KSO_WM_UNIT_TEXTBOXSTYLE_ADJUSTLEFT" val="20_-6.69"/>
  <p:tag name="KSO_WM_UNIT_TEXTBOXSTYLE_ADJUSTTOP" val="0_-28.12504"/>
  <p:tag name="KSO_WM_UNIT_TEXTBOXSTYLE_SHAPETYPE" val="1"/>
  <p:tag name="KSO_WM_UNIT_TYPE" val="i"/>
</p:tagLst>
</file>

<file path=ppt/tags/tag264.xml><?xml version="1.0" encoding="utf-8"?>
<p:tagLst xmlns:p="http://schemas.openxmlformats.org/presentationml/2006/main">
  <p:tag name="KSO_WM_BEAUTIFY_FLAG" val="#wm#"/>
  <p:tag name="KSO_WM_TAG_VERSION" val="1.0"/>
  <p:tag name="KSO_WM_TEMPLATE_CATEGORY" val="mixed"/>
  <p:tag name="KSO_WM_TEMPLATE_INDEX" val="20201883"/>
  <p:tag name="KSO_WM_UNIT_COMPATIBLE" val="0"/>
  <p:tag name="KSO_WM_UNIT_DIAGRAM_ISNUMVISUAL" val="0"/>
  <p:tag name="KSO_WM_UNIT_DIAGRAM_ISREFERUNIT" val="0"/>
  <p:tag name="KSO_WM_UNIT_HIGHLIGHT" val="0"/>
  <p:tag name="KSO_WM_UNIT_ID" val="mixed20201883_114*i*4"/>
  <p:tag name="KSO_WM_UNIT_INDEX" val="4"/>
  <p:tag name="KSO_WM_UNIT_LAYERLEVEL" val="1"/>
  <p:tag name="KSO_WM_UNIT_TEXTBOXSTYLE_ADJUSTLEFT" val="80_2.389997"/>
  <p:tag name="KSO_WM_UNIT_TEXTBOXSTYLE_ADJUSTTOP" val="0_-28.12504"/>
  <p:tag name="KSO_WM_UNIT_TEXTBOXSTYLE_SHAPETYPE" val="1"/>
  <p:tag name="KSO_WM_UNIT_TYPE" val="i"/>
</p:tagLst>
</file>

<file path=ppt/tags/tag265.xml><?xml version="1.0" encoding="utf-8"?>
<p:tagLst xmlns:p="http://schemas.openxmlformats.org/presentationml/2006/main">
  <p:tag name="KSO_WM_BEAUTIFY_FLAG" val="#wm#"/>
  <p:tag name="KSO_WM_TAG_VERSION" val="1.0"/>
  <p:tag name="KSO_WM_TEMPLATE_CATEGORY" val="mixed"/>
  <p:tag name="KSO_WM_TEMPLATE_INDEX" val="20201883"/>
  <p:tag name="KSO_WM_UNIT_COMPATIBLE" val="0"/>
  <p:tag name="KSO_WM_UNIT_DIAGRAM_ISNUMVISUAL" val="0"/>
  <p:tag name="KSO_WM_UNIT_DIAGRAM_ISREFERUNIT" val="0"/>
  <p:tag name="KSO_WM_UNIT_HIGHLIGHT" val="0"/>
  <p:tag name="KSO_WM_UNIT_ID" val="mixed20201883_114*i*5"/>
  <p:tag name="KSO_WM_UNIT_INDEX" val="5"/>
  <p:tag name="KSO_WM_UNIT_LAYERLEVEL" val="1"/>
  <p:tag name="KSO_WM_UNIT_TEXTBOXSTYLE_ADJUSTHEIGTH" val="100_15.55"/>
  <p:tag name="KSO_WM_UNIT_TEXTBOXSTYLE_ADJUSTLEFT" val="0_-16.9"/>
  <p:tag name="KSO_WM_UNIT_TEXTBOXSTYLE_ADJUSTTOP" val="0_-7.77504"/>
  <p:tag name="KSO_WM_UNIT_TEXTBOXSTYLE_ADJUSTWIDTH" val="100_33.8"/>
  <p:tag name="KSO_WM_UNIT_TEXTBOXSTYLE_GUID" val="{cbad0dbf-b7b5-45d9-af16-53bba5273e49}"/>
  <p:tag name="KSO_WM_UNIT_TEXTBOXSTYLE_SHAPETYPE" val="1"/>
  <p:tag name="KSO_WM_UNIT_TYPE" val="i"/>
</p:tagLst>
</file>

<file path=ppt/tags/tag266.xml><?xml version="1.0" encoding="utf-8"?>
<p:tagLst xmlns:p="http://schemas.openxmlformats.org/presentationml/2006/main">
  <p:tag name="KSO_WM_BEAUTIFY_FLAG" val="#wm#"/>
  <p:tag name="KSO_WM_TAG_VERSION" val="1.0"/>
  <p:tag name="KSO_WM_TEMPLATE_CATEGORY" val="mixed"/>
  <p:tag name="KSO_WM_TEMPLATE_INDEX" val="20201883"/>
  <p:tag name="KSO_WM_UNIT_COMPATIBLE" val="0"/>
  <p:tag name="KSO_WM_UNIT_DIAGRAM_ISNUMVISUAL" val="0"/>
  <p:tag name="KSO_WM_UNIT_DIAGRAM_ISREFERUNIT" val="0"/>
  <p:tag name="KSO_WM_UNIT_HIGHLIGHT" val="0"/>
  <p:tag name="KSO_WM_UNIT_ID" val="mixed20201883_114*i*11"/>
  <p:tag name="KSO_WM_UNIT_INDEX" val="11"/>
  <p:tag name="KSO_WM_UNIT_LAYERLEVEL" val="1"/>
  <p:tag name="KSO_WM_UNIT_TEXTBOXSTYLE_ADJUSTHEIGTH" val="100_4.100002"/>
  <p:tag name="KSO_WM_UNIT_TEXTBOXSTYLE_ADJUSTLEFT" val="0_-11.87496"/>
  <p:tag name="KSO_WM_UNIT_TEXTBOXSTYLE_ADJUSTTOP" val="0_-2.049999"/>
  <p:tag name="KSO_WM_UNIT_TEXTBOXSTYLE_ADJUSTWIDTH" val="100_23.75002"/>
  <p:tag name="KSO_WM_UNIT_TEXTBOXSTYLE_GUID" val="{cbad0dbf-b7b5-45d9-af16-53bba5273e49}"/>
  <p:tag name="KSO_WM_UNIT_TEXTBOXSTYLE_SHAPETYPE" val="1"/>
  <p:tag name="KSO_WM_UNIT_TYPE" val="i"/>
</p:tagLst>
</file>

<file path=ppt/tags/tag267.xml><?xml version="1.0" encoding="utf-8"?>
<p:tagLst xmlns:p="http://schemas.openxmlformats.org/presentationml/2006/main">
  <p:tag name="KSO_WM_BEAUTIFY_FLAG" val="#wm#"/>
  <p:tag name="KSO_WM_TAG_VERSION" val="1.0"/>
  <p:tag name="KSO_WM_TEMPLATE_CATEGORY" val="mixed"/>
  <p:tag name="KSO_WM_TEMPLATE_INDEX" val="20201883"/>
  <p:tag name="KSO_WM_UNIT_COMPATIBLE" val="0"/>
  <p:tag name="KSO_WM_UNIT_DIAGRAM_ISNUMVISUAL" val="0"/>
  <p:tag name="KSO_WM_UNIT_DIAGRAM_ISREFERUNIT" val="0"/>
  <p:tag name="KSO_WM_UNIT_HIGHLIGHT" val="0"/>
  <p:tag name="KSO_WM_UNIT_ID" val="mixed20201883_114*a*1"/>
  <p:tag name="KSO_WM_UNIT_INDEX" val="1"/>
  <p:tag name="KSO_WM_UNIT_ISCONTENTSTITLE" val="0"/>
  <p:tag name="KSO_WM_UNIT_LAYERLEVEL" val="1"/>
  <p:tag name="KSO_WM_UNIT_NOCLEAR" val="1"/>
  <p:tag name="KSO_WM_UNIT_PRESET_TEXT" val="单击此处输入正文标题内容"/>
  <p:tag name="KSO_WM_UNIT_TEXTBOXSTYLE_GUID" val="{cbad0dbf-b7b5-45d9-af16-53bba5273e49}"/>
  <p:tag name="KSO_WM_UNIT_TEXTBOXSTYLE_SHAPETYPE" val="0"/>
  <p:tag name="KSO_WM_UNIT_TEXTBOXSTYLE_TEMPLATEID" val="3131137"/>
  <p:tag name="KSO_WM_UNIT_TEXTBOXSTYLE_TEMPLATETYPE" val="1"/>
  <p:tag name="KSO_WM_UNIT_TEXTBOXSTYLE_TYPE" val="3"/>
  <p:tag name="KSO_WM_UNIT_TYPE" val="a"/>
  <p:tag name="KSO_WM_UNIT_VALUE" val="10"/>
</p:tagLst>
</file>

<file path=ppt/tags/tag268.xml><?xml version="1.0" encoding="utf-8"?>
<p:tagLst xmlns:p="http://schemas.openxmlformats.org/presentationml/2006/main">
  <p:tag name="KSO_WM_SLIDE_ITEM_CNT" val="3"/>
</p:tagLst>
</file>

<file path=ppt/tags/tag269.xml><?xml version="1.0" encoding="utf-8"?>
<p:tagLst xmlns:p="http://schemas.openxmlformats.org/presentationml/2006/main">
  <p:tag name="KSO_WM_UNIT_TEXTBOXSTYLE_GUID" val="{cbad0dbf-b7b5-45d9-af16-53bba5273e49}"/>
</p:tagLst>
</file>

<file path=ppt/tags/tag270.xml><?xml version="1.0" encoding="utf-8"?>
<p:tagLst xmlns:p="http://schemas.openxmlformats.org/presentationml/2006/main">
  <p:tag name="KSO_WM_BEAUTIFY_FLAG" val="#wm#"/>
  <p:tag name="KSO_WM_TAG_VERSION" val="1.0"/>
  <p:tag name="KSO_WM_TEMPLATE_CATEGORY" val="mixed"/>
  <p:tag name="KSO_WM_TEMPLATE_INDEX" val="20201883"/>
  <p:tag name="KSO_WM_UNIT_COMPATIBLE" val="0"/>
  <p:tag name="KSO_WM_UNIT_DIAGRAM_ISNUMVISUAL" val="0"/>
  <p:tag name="KSO_WM_UNIT_DIAGRAM_ISREFERUNIT" val="0"/>
  <p:tag name="KSO_WM_UNIT_HIGHLIGHT" val="0"/>
  <p:tag name="KSO_WM_UNIT_ID" val="mixed20201883_114*i*13"/>
  <p:tag name="KSO_WM_UNIT_INDEX" val="13"/>
  <p:tag name="KSO_WM_UNIT_LAYERLEVEL" val="1"/>
  <p:tag name="KSO_WM_UNIT_TEXTBOXSTYLE_ADJUSTLEFT" val="0_-29.7"/>
  <p:tag name="KSO_WM_UNIT_TEXTBOXSTYLE_ADJUSTTOP" val="0_-40.12512"/>
  <p:tag name="KSO_WM_UNIT_TEXTBOXSTYLE_ADJUSTWIDTH" val="100_69.09999"/>
  <p:tag name="KSO_WM_UNIT_TEXTBOXSTYLE_GUID" val="{cbad0dbf-b7b5-45d9-af16-53bba5273e49}"/>
  <p:tag name="KSO_WM_UNIT_TEXTBOXSTYLE_SHAPETYPE" val="1"/>
  <p:tag name="KSO_WM_UNIT_TYPE" val="i"/>
</p:tagLst>
</file>

<file path=ppt/tags/tag271.xml><?xml version="1.0" encoding="utf-8"?>
<p:tagLst xmlns:p="http://schemas.openxmlformats.org/presentationml/2006/main">
  <p:tag name="KSO_WM_BEAUTIFY_FLAG" val="#wm#"/>
  <p:tag name="KSO_WM_TAG_VERSION" val="1.0"/>
  <p:tag name="KSO_WM_TEMPLATE_CATEGORY" val="mixed"/>
  <p:tag name="KSO_WM_TEMPLATE_INDEX" val="20201883"/>
  <p:tag name="KSO_WM_UNIT_COMPATIBLE" val="0"/>
  <p:tag name="KSO_WM_UNIT_DIAGRAM_ISNUMVISUAL" val="0"/>
  <p:tag name="KSO_WM_UNIT_DIAGRAM_ISREFERUNIT" val="0"/>
  <p:tag name="KSO_WM_UNIT_HIGHLIGHT" val="0"/>
  <p:tag name="KSO_WM_UNIT_ID" val="mixed20201883_114*i*1"/>
  <p:tag name="KSO_WM_UNIT_INDEX" val="1"/>
  <p:tag name="KSO_WM_UNIT_LAYERLEVEL" val="1"/>
  <p:tag name="KSO_WM_UNIT_TEXTBOXSTYLE_ADJUSTLEFT" val="0_-29.7"/>
  <p:tag name="KSO_WM_UNIT_TEXTBOXSTYLE_ADJUSTTOP" val="0_-40.12512"/>
  <p:tag name="KSO_WM_UNIT_TEXTBOXSTYLE_SHAPETYPE" val="1"/>
  <p:tag name="KSO_WM_UNIT_TYPE" val="i"/>
</p:tagLst>
</file>

<file path=ppt/tags/tag272.xml><?xml version="1.0" encoding="utf-8"?>
<p:tagLst xmlns:p="http://schemas.openxmlformats.org/presentationml/2006/main">
  <p:tag name="KSO_WM_BEAUTIFY_FLAG" val="#wm#"/>
  <p:tag name="KSO_WM_TAG_VERSION" val="1.0"/>
  <p:tag name="KSO_WM_TEMPLATE_CATEGORY" val="mixed"/>
  <p:tag name="KSO_WM_TEMPLATE_INDEX" val="20201883"/>
  <p:tag name="KSO_WM_UNIT_COMPATIBLE" val="0"/>
  <p:tag name="KSO_WM_UNIT_DIAGRAM_ISNUMVISUAL" val="0"/>
  <p:tag name="KSO_WM_UNIT_DIAGRAM_ISREFERUNIT" val="0"/>
  <p:tag name="KSO_WM_UNIT_HIGHLIGHT" val="0"/>
  <p:tag name="KSO_WM_UNIT_ID" val="mixed20201883_114*i*2"/>
  <p:tag name="KSO_WM_UNIT_INDEX" val="2"/>
  <p:tag name="KSO_WM_UNIT_LAYERLEVEL" val="1"/>
  <p:tag name="KSO_WM_UNIT_TEXTBOXSTYLE_ADJUSTLEFT" val="0_-23.7"/>
  <p:tag name="KSO_WM_UNIT_TEXTBOXSTYLE_ADJUSTTOP" val="0_-28.12504"/>
  <p:tag name="KSO_WM_UNIT_TEXTBOXSTYLE_ADJUSTWIDTH" val="100_63.09999"/>
  <p:tag name="KSO_WM_UNIT_TEXTBOXSTYLE_SHAPETYPE" val="1"/>
  <p:tag name="KSO_WM_UNIT_TYPE" val="i"/>
</p:tagLst>
</file>

<file path=ppt/tags/tag273.xml><?xml version="1.0" encoding="utf-8"?>
<p:tagLst xmlns:p="http://schemas.openxmlformats.org/presentationml/2006/main">
  <p:tag name="KSO_WM_BEAUTIFY_FLAG" val="#wm#"/>
  <p:tag name="KSO_WM_TAG_VERSION" val="1.0"/>
  <p:tag name="KSO_WM_TEMPLATE_CATEGORY" val="mixed"/>
  <p:tag name="KSO_WM_TEMPLATE_INDEX" val="20201883"/>
  <p:tag name="KSO_WM_UNIT_COMPATIBLE" val="0"/>
  <p:tag name="KSO_WM_UNIT_DIAGRAM_ISNUMVISUAL" val="0"/>
  <p:tag name="KSO_WM_UNIT_DIAGRAM_ISREFERUNIT" val="0"/>
  <p:tag name="KSO_WM_UNIT_HIGHLIGHT" val="0"/>
  <p:tag name="KSO_WM_UNIT_ID" val="mixed20201883_114*i*3"/>
  <p:tag name="KSO_WM_UNIT_INDEX" val="3"/>
  <p:tag name="KSO_WM_UNIT_LAYERLEVEL" val="1"/>
  <p:tag name="KSO_WM_UNIT_TEXTBOXSTYLE_ADJUSTLEFT" val="20_-6.69"/>
  <p:tag name="KSO_WM_UNIT_TEXTBOXSTYLE_ADJUSTTOP" val="0_-28.12504"/>
  <p:tag name="KSO_WM_UNIT_TEXTBOXSTYLE_SHAPETYPE" val="1"/>
  <p:tag name="KSO_WM_UNIT_TYPE" val="i"/>
</p:tagLst>
</file>

<file path=ppt/tags/tag274.xml><?xml version="1.0" encoding="utf-8"?>
<p:tagLst xmlns:p="http://schemas.openxmlformats.org/presentationml/2006/main">
  <p:tag name="KSO_WM_BEAUTIFY_FLAG" val="#wm#"/>
  <p:tag name="KSO_WM_TAG_VERSION" val="1.0"/>
  <p:tag name="KSO_WM_TEMPLATE_CATEGORY" val="mixed"/>
  <p:tag name="KSO_WM_TEMPLATE_INDEX" val="20201883"/>
  <p:tag name="KSO_WM_UNIT_COMPATIBLE" val="0"/>
  <p:tag name="KSO_WM_UNIT_DIAGRAM_ISNUMVISUAL" val="0"/>
  <p:tag name="KSO_WM_UNIT_DIAGRAM_ISREFERUNIT" val="0"/>
  <p:tag name="KSO_WM_UNIT_HIGHLIGHT" val="0"/>
  <p:tag name="KSO_WM_UNIT_ID" val="mixed20201883_114*i*4"/>
  <p:tag name="KSO_WM_UNIT_INDEX" val="4"/>
  <p:tag name="KSO_WM_UNIT_LAYERLEVEL" val="1"/>
  <p:tag name="KSO_WM_UNIT_TEXTBOXSTYLE_ADJUSTLEFT" val="80_2.389997"/>
  <p:tag name="KSO_WM_UNIT_TEXTBOXSTYLE_ADJUSTTOP" val="0_-28.12504"/>
  <p:tag name="KSO_WM_UNIT_TEXTBOXSTYLE_SHAPETYPE" val="1"/>
  <p:tag name="KSO_WM_UNIT_TYPE" val="i"/>
</p:tagLst>
</file>

<file path=ppt/tags/tag275.xml><?xml version="1.0" encoding="utf-8"?>
<p:tagLst xmlns:p="http://schemas.openxmlformats.org/presentationml/2006/main">
  <p:tag name="KSO_WM_BEAUTIFY_FLAG" val="#wm#"/>
  <p:tag name="KSO_WM_TAG_VERSION" val="1.0"/>
  <p:tag name="KSO_WM_TEMPLATE_CATEGORY" val="mixed"/>
  <p:tag name="KSO_WM_TEMPLATE_INDEX" val="20201883"/>
  <p:tag name="KSO_WM_UNIT_COMPATIBLE" val="0"/>
  <p:tag name="KSO_WM_UNIT_DIAGRAM_ISNUMVISUAL" val="0"/>
  <p:tag name="KSO_WM_UNIT_DIAGRAM_ISREFERUNIT" val="0"/>
  <p:tag name="KSO_WM_UNIT_HIGHLIGHT" val="0"/>
  <p:tag name="KSO_WM_UNIT_ID" val="mixed20201883_114*i*5"/>
  <p:tag name="KSO_WM_UNIT_INDEX" val="5"/>
  <p:tag name="KSO_WM_UNIT_LAYERLEVEL" val="1"/>
  <p:tag name="KSO_WM_UNIT_TEXTBOXSTYLE_ADJUSTHEIGTH" val="100_15.55"/>
  <p:tag name="KSO_WM_UNIT_TEXTBOXSTYLE_ADJUSTLEFT" val="0_-16.9"/>
  <p:tag name="KSO_WM_UNIT_TEXTBOXSTYLE_ADJUSTTOP" val="0_-7.77504"/>
  <p:tag name="KSO_WM_UNIT_TEXTBOXSTYLE_ADJUSTWIDTH" val="100_33.8"/>
  <p:tag name="KSO_WM_UNIT_TEXTBOXSTYLE_GUID" val="{cbad0dbf-b7b5-45d9-af16-53bba5273e49}"/>
  <p:tag name="KSO_WM_UNIT_TEXTBOXSTYLE_SHAPETYPE" val="1"/>
  <p:tag name="KSO_WM_UNIT_TYPE" val="i"/>
</p:tagLst>
</file>

<file path=ppt/tags/tag276.xml><?xml version="1.0" encoding="utf-8"?>
<p:tagLst xmlns:p="http://schemas.openxmlformats.org/presentationml/2006/main">
  <p:tag name="KSO_WM_BEAUTIFY_FLAG" val="#wm#"/>
  <p:tag name="KSO_WM_TAG_VERSION" val="1.0"/>
  <p:tag name="KSO_WM_TEMPLATE_CATEGORY" val="mixed"/>
  <p:tag name="KSO_WM_TEMPLATE_INDEX" val="20201883"/>
  <p:tag name="KSO_WM_UNIT_COMPATIBLE" val="0"/>
  <p:tag name="KSO_WM_UNIT_DIAGRAM_ISNUMVISUAL" val="0"/>
  <p:tag name="KSO_WM_UNIT_DIAGRAM_ISREFERUNIT" val="0"/>
  <p:tag name="KSO_WM_UNIT_HIGHLIGHT" val="0"/>
  <p:tag name="KSO_WM_UNIT_ID" val="mixed20201883_114*i*11"/>
  <p:tag name="KSO_WM_UNIT_INDEX" val="11"/>
  <p:tag name="KSO_WM_UNIT_LAYERLEVEL" val="1"/>
  <p:tag name="KSO_WM_UNIT_TEXTBOXSTYLE_ADJUSTHEIGTH" val="100_4.100002"/>
  <p:tag name="KSO_WM_UNIT_TEXTBOXSTYLE_ADJUSTLEFT" val="0_-11.87496"/>
  <p:tag name="KSO_WM_UNIT_TEXTBOXSTYLE_ADJUSTTOP" val="0_-2.049999"/>
  <p:tag name="KSO_WM_UNIT_TEXTBOXSTYLE_ADJUSTWIDTH" val="100_23.75002"/>
  <p:tag name="KSO_WM_UNIT_TEXTBOXSTYLE_GUID" val="{cbad0dbf-b7b5-45d9-af16-53bba5273e49}"/>
  <p:tag name="KSO_WM_UNIT_TEXTBOXSTYLE_SHAPETYPE" val="1"/>
  <p:tag name="KSO_WM_UNIT_TYPE" val="i"/>
</p:tagLst>
</file>

<file path=ppt/tags/tag277.xml><?xml version="1.0" encoding="utf-8"?>
<p:tagLst xmlns:p="http://schemas.openxmlformats.org/presentationml/2006/main">
  <p:tag name="KSO_WM_BEAUTIFY_FLAG" val="#wm#"/>
  <p:tag name="KSO_WM_TAG_VERSION" val="1.0"/>
  <p:tag name="KSO_WM_TEMPLATE_CATEGORY" val="mixed"/>
  <p:tag name="KSO_WM_TEMPLATE_INDEX" val="20201883"/>
  <p:tag name="KSO_WM_UNIT_COMPATIBLE" val="0"/>
  <p:tag name="KSO_WM_UNIT_DIAGRAM_ISNUMVISUAL" val="0"/>
  <p:tag name="KSO_WM_UNIT_DIAGRAM_ISREFERUNIT" val="0"/>
  <p:tag name="KSO_WM_UNIT_HIGHLIGHT" val="0"/>
  <p:tag name="KSO_WM_UNIT_ID" val="mixed20201883_114*a*1"/>
  <p:tag name="KSO_WM_UNIT_INDEX" val="1"/>
  <p:tag name="KSO_WM_UNIT_ISCONTENTSTITLE" val="0"/>
  <p:tag name="KSO_WM_UNIT_LAYERLEVEL" val="1"/>
  <p:tag name="KSO_WM_UNIT_NOCLEAR" val="1"/>
  <p:tag name="KSO_WM_UNIT_PRESET_TEXT" val="单击此处输入正文标题内容"/>
  <p:tag name="KSO_WM_UNIT_TEXTBOXSTYLE_GUID" val="{cbad0dbf-b7b5-45d9-af16-53bba5273e49}"/>
  <p:tag name="KSO_WM_UNIT_TEXTBOXSTYLE_SHAPETYPE" val="0"/>
  <p:tag name="KSO_WM_UNIT_TEXTBOXSTYLE_TEMPLATEID" val="3131137"/>
  <p:tag name="KSO_WM_UNIT_TEXTBOXSTYLE_TEMPLATETYPE" val="1"/>
  <p:tag name="KSO_WM_UNIT_TEXTBOXSTYLE_TYPE" val="3"/>
  <p:tag name="KSO_WM_UNIT_TYPE" val="a"/>
  <p:tag name="KSO_WM_UNIT_VALUE" val="10"/>
</p:tagLst>
</file>

<file path=ppt/tags/tag278.xml><?xml version="1.0" encoding="utf-8"?>
<p:tagLst xmlns:p="http://schemas.openxmlformats.org/presentationml/2006/main">
  <p:tag name="KSO_WM_BEAUTIFY_FLAG" val="#wm#"/>
  <p:tag name="KSO_WM_TAG_VERSION" val="1.0"/>
  <p:tag name="KSO_WM_TEMPLATE_CATEGORY" val="diagram"/>
  <p:tag name="KSO_WM_TEMPLATE_INDEX" val="20201872"/>
  <p:tag name="KSO_WM_UNIT_BLOCK" val="0"/>
  <p:tag name="KSO_WM_UNIT_COMPATIBLE" val="0"/>
  <p:tag name="KSO_WM_UNIT_DEFAULT_FONT" val="14;20;2"/>
  <p:tag name="KSO_WM_UNIT_DIAGRAM_ISNUMVISUAL" val="0"/>
  <p:tag name="KSO_WM_UNIT_DIAGRAM_ISREFERUNIT" val="0"/>
  <p:tag name="KSO_WM_UNIT_HIGHLIGHT" val="0"/>
  <p:tag name="KSO_WM_UNIT_ID" val="diagram20201872_1*f*1"/>
  <p:tag name="KSO_WM_UNIT_INDEX" val="1"/>
  <p:tag name="KSO_WM_UNIT_LAST_MAX_FONTSIZE" val="320"/>
  <p:tag name="KSO_WM_UNIT_LAYERLEVEL" val="1"/>
  <p:tag name="KSO_WM_UNIT_NOCLEAR" val="0"/>
  <p:tag name="KSO_WM_UNIT_PLACING_PICTURE_MD4" val="0"/>
  <p:tag name="KSO_WM_UNIT_PRESET_TEXT" val="我们是致力于研究AI智能创作PPT的一个团队;我们潜心钻研幻灯片的演示规律……"/>
  <p:tag name="KSO_WM_UNIT_SM_LIMIT_TYPE" val="1"/>
  <p:tag name="KSO_WM_UNIT_SMARTLAYOUT_COMPRESS_INFO" val="{&#10;    &quot;id&quot;: &quot;2020-03-18T23:03:36&quot;,&#10;    &quot;max&quot;: 3.0934645669291285,&#10;    &quot;topChanged&quot;: 0&#10;}&#10;"/>
  <p:tag name="KSO_WM_UNIT_TYPE" val="f"/>
  <p:tag name="KSO_WM_UNIT_VALUE" val="75"/>
</p:tagLst>
</file>

<file path=ppt/tags/tag279.xml><?xml version="1.0" encoding="utf-8"?>
<p:tagLst xmlns:p="http://schemas.openxmlformats.org/presentationml/2006/main">
  <p:tag name="KSO_WM_BEAUTIFY_FLAG" val="#wm#"/>
  <p:tag name="KSO_WM_TAG_VERSION" val="1.0"/>
  <p:tag name="KSO_WM_TEMPLATE_CATEGORY" val="diagram"/>
  <p:tag name="KSO_WM_TEMPLATE_INDEX" val="20201872"/>
  <p:tag name="KSO_WM_UNIT_BLOCK" val="0"/>
  <p:tag name="KSO_WM_UNIT_COMPATIBLE" val="0"/>
  <p:tag name="KSO_WM_UNIT_DEFAULT_FONT" val="32;40;4"/>
  <p:tag name="KSO_WM_UNIT_DIAGRAM_ISNUMVISUAL" val="0"/>
  <p:tag name="KSO_WM_UNIT_DIAGRAM_ISREFERUNIT" val="0"/>
  <p:tag name="KSO_WM_UNIT_HIGHLIGHT" val="0"/>
  <p:tag name="KSO_WM_UNIT_ID" val="diagram20201872_1*a*1"/>
  <p:tag name="KSO_WM_UNIT_INDEX" val="1"/>
  <p:tag name="KSO_WM_UNIT_ISCONTENTSTITLE" val="0"/>
  <p:tag name="KSO_WM_UNIT_ISNUMDGMTITLE" val="0"/>
  <p:tag name="KSO_WM_UNIT_LAYERLEVEL" val="1"/>
  <p:tag name="KSO_WM_UNIT_NOCLEAR" val="0"/>
  <p:tag name="KSO_WM_UNIT_PLACING_PICTURE_MD4" val="0"/>
  <p:tag name="KSO_WM_UNIT_PRESET_TEXT" val="点击输入大标题"/>
  <p:tag name="KSO_WM_UNIT_SM_LIMIT_TYPE" val="1"/>
  <p:tag name="KSO_WM_UNIT_SMARTLAYOUT_COMPRESS_INFO" val="{&#10;    &quot;id&quot;: &quot;2020-03-18T23:03:36&quot;,&#10;    &quot;max&quot;: 0.75,&#10;    &quot;topChanged&quot;: 0&#10;}&#10;"/>
  <p:tag name="KSO_WM_UNIT_TYPE" val="a"/>
  <p:tag name="KSO_WM_UNIT_VALUE" val="24"/>
</p:tagLst>
</file>

<file path=ppt/tags/tag280.xml><?xml version="1.0" encoding="utf-8"?>
<p:tagLst xmlns:p="http://schemas.openxmlformats.org/presentationml/2006/main">
  <p:tag name="KSO_WM_BEAUTIFY_FLAG" val="#wm#"/>
  <p:tag name="KSO_WM_TAG_VERSION" val="1.0"/>
  <p:tag name="KSO_WM_TEMPLATE_CATEGORY" val="diagram"/>
  <p:tag name="KSO_WM_TEMPLATE_INDEX" val="20201872"/>
  <p:tag name="KSO_WM_UNIT_COMPATIBLE" val="0"/>
  <p:tag name="KSO_WM_UNIT_DIAGRAM_ISNUMVISUAL" val="0"/>
  <p:tag name="KSO_WM_UNIT_DIAGRAM_ISREFERUNIT" val="0"/>
  <p:tag name="KSO_WM_UNIT_HIGHLIGHT" val="0"/>
  <p:tag name="KSO_WM_UNIT_ID" val="diagram20201872_1*i*2"/>
  <p:tag name="KSO_WM_UNIT_INDEX" val="2"/>
  <p:tag name="KSO_WM_UNIT_LAYERLEVEL" val="1"/>
  <p:tag name="KSO_WM_UNIT_PLACING_PICTURE_MD4" val="0"/>
  <p:tag name="KSO_WM_UNIT_SM_LIMIT_TYPE" val="1"/>
  <p:tag name="KSO_WM_UNIT_TYPE" val="i"/>
</p:tagLst>
</file>

<file path=ppt/tags/tag281.xml><?xml version="1.0" encoding="utf-8"?>
<p:tagLst xmlns:p="http://schemas.openxmlformats.org/presentationml/2006/main">
  <p:tag name="KSO_WM_BEAUTIFY_FLAG" val="#wm#"/>
  <p:tag name="KSO_WM_TAG_VERSION" val="1.0"/>
  <p:tag name="KSO_WM_TEMPLATE_CATEGORY" val="diagram"/>
  <p:tag name="KSO_WM_TEMPLATE_INDEX" val="20201872"/>
  <p:tag name="KSO_WM_UNIT_COMPATIBLE" val="0"/>
  <p:tag name="KSO_WM_UNIT_DIAGRAM_ISNUMVISUAL" val="0"/>
  <p:tag name="KSO_WM_UNIT_DIAGRAM_ISREFERUNIT" val="0"/>
  <p:tag name="KSO_WM_UNIT_HIGHLIGHT" val="0"/>
  <p:tag name="KSO_WM_UNIT_ID" val="diagram20201872_1*i*3"/>
  <p:tag name="KSO_WM_UNIT_INDEX" val="3"/>
  <p:tag name="KSO_WM_UNIT_LAYERLEVEL" val="1"/>
  <p:tag name="KSO_WM_UNIT_PLACING_PICTURE_MD4" val="0"/>
  <p:tag name="KSO_WM_UNIT_SM_LIMIT_TYPE" val="1"/>
  <p:tag name="KSO_WM_UNIT_TYPE" val="i"/>
</p:tagLst>
</file>

<file path=ppt/tags/tag282.xml><?xml version="1.0" encoding="utf-8"?>
<p:tagLst xmlns:p="http://schemas.openxmlformats.org/presentationml/2006/main">
  <p:tag name="KSO_WM_BEAUTIFY_FLAG" val="#wm#"/>
  <p:tag name="KSO_WM_DIAGRAM_GROUP_CODE" val="ζ1-1"/>
  <p:tag name="KSO_WM_TAG_VERSION" val="1.0"/>
  <p:tag name="KSO_WM_TEMPLATE_CATEGORY" val="crop"/>
  <p:tag name="KSO_WM_TEMPLATE_INDEX" val="20195018"/>
  <p:tag name="KSO_WM_UNIT_COMPATIBLE" val="0"/>
  <p:tag name="KSO_WM_UNIT_DIAGRAM_ISNUMVISUAL" val="0"/>
  <p:tag name="KSO_WM_UNIT_DIAGRAM_ISREFERUNIT" val="0"/>
  <p:tag name="KSO_WM_UNIT_HIGHLIGHT" val="0"/>
  <p:tag name="KSO_WM_UNIT_ID" val="crop20195018_1*i*1"/>
  <p:tag name="KSO_WM_UNIT_INDEX" val="1"/>
  <p:tag name="KSO_WM_UNIT_LAYERLEVEL" val="1"/>
  <p:tag name="KSO_WM_UNIT_TYPE" val="i"/>
  <p:tag name="KSO_WM_UNIT_USESOURCEFORMAT_APPLY" val="1"/>
</p:tagLst>
</file>

<file path=ppt/tags/tag283.xml><?xml version="1.0" encoding="utf-8"?>
<p:tagLst xmlns:p="http://schemas.openxmlformats.org/presentationml/2006/main">
  <p:tag name="FEATURENAME" val="creativeCrop"/>
  <p:tag name="KSO_WM_BEAUTIFY_FLAG" val="#wm#"/>
  <p:tag name="KSO_WM_BLIP_RECT_BOTTOM" val="-14"/>
  <p:tag name="KSO_WM_BLIP_RECT_LEFT" val="-58"/>
  <p:tag name="KSO_WM_BLIP_RECT_RIGHT" val="-410"/>
  <p:tag name="KSO_WM_BLIP_RECT_TOP" val="-14"/>
  <p:tag name="KSO_WM_CREATIVE_CROP_ORG_HEIGHT" val="444.189"/>
  <p:tag name="KSO_WM_CREATIVE_CROP_ORG_LEFT" val="0"/>
  <p:tag name="KSO_WM_CREATIVE_CROP_ORG_TOP" val="47.9055"/>
  <p:tag name="KSO_WM_CREATIVE_CROP_ORG_WIDTH" val="356.099"/>
  <p:tag name="KSO_WM_CREATIVE_CROP_SHAPE_HEIGHT" val="348.35"/>
  <p:tag name="KSO_WM_CREATIVE_CROP_SHAPE_LEFT" val="27.1"/>
  <p:tag name="KSO_WM_CREATIVE_CROP_SHAPE_TOP" val="95.8"/>
  <p:tag name="KSO_WM_CREATIVE_CROP_SHAPE_WIDTH" val="66.75"/>
  <p:tag name="KSO_WM_DIAGRAM_GROUP_CODE" val="1547406071"/>
  <p:tag name="KSO_WM_TAG_VERSION" val="1.0"/>
  <p:tag name="KSO_WM_TEMPLATE_CATEGORY" val="crop"/>
  <p:tag name="KSO_WM_TEMPLATE_INDEX" val="20195018"/>
  <p:tag name="KSO_WM_UNIT_COMPATIBLE" val="0"/>
  <p:tag name="KSO_WM_UNIT_DIAGRAM_ISNUMVISUAL" val="0"/>
  <p:tag name="KSO_WM_UNIT_DIAGRAM_ISREFERUNIT" val="0"/>
  <p:tag name="KSO_WM_UNIT_DIAGRAM_MODELTYPE" val="creativeCrop"/>
  <p:tag name="KSO_WM_UNIT_HIGHLIGHT" val="0"/>
  <p:tag name="KSO_WM_UNIT_ID" val="crop20195018_1*ζ_h_d*1_1_1"/>
  <p:tag name="KSO_WM_UNIT_INDEX" val="1_1_1"/>
  <p:tag name="KSO_WM_UNIT_LAYERLEVEL" val="1_1_1"/>
  <p:tag name="KSO_WM_UNIT_TEXT_FILL_FORE_SCHEMECOLOR_INDEX" val="2"/>
  <p:tag name="KSO_WM_UNIT_TEXT_FILL_TYPE" val="1"/>
  <p:tag name="KSO_WM_UNIT_TYPE" val="ζ_h_d"/>
  <p:tag name="KSO_WM_UNIT_USESOURCEFORMAT_APPLY" val="1"/>
  <p:tag name="KSO_WM_UNIT_VALUE" val="1904*365"/>
  <p:tag name="PA" val="v5.2.2"/>
  <p:tag name="PICTUREFILLRANGE" val="04db048c-5271-44b6-9810-bd252325cf9d"/>
  <p:tag name="REFSHAPE" val="1233570244"/>
  <p:tag name="WM_BEAUTIFY_ZORDER_FLAG_TAG" val="5"/>
</p:tagLst>
</file>

<file path=ppt/tags/tag284.xml><?xml version="1.0" encoding="utf-8"?>
<p:tagLst xmlns:p="http://schemas.openxmlformats.org/presentationml/2006/main">
  <p:tag name="FEATURENAME" val="creativeCrop"/>
  <p:tag name="KSO_WM_BEAUTIFY_FLAG" val="#wm#"/>
  <p:tag name="KSO_WM_BLIP_RECT_BOTTOM" val="-14"/>
  <p:tag name="KSO_WM_BLIP_RECT_LEFT" val="-290"/>
  <p:tag name="KSO_WM_BLIP_RECT_RIGHT" val="-615"/>
  <p:tag name="KSO_WM_BLIP_RECT_TOP" val="-14"/>
  <p:tag name="KSO_WM_CREATIVE_CROP_ORG_HEIGHT" val="444.189"/>
  <p:tag name="KSO_WM_CREATIVE_CROP_ORG_LEFT" val="0"/>
  <p:tag name="KSO_WM_CREATIVE_CROP_ORG_TOP" val="47.9055"/>
  <p:tag name="KSO_WM_CREATIVE_CROP_ORG_WIDTH" val="356.099"/>
  <p:tag name="KSO_WM_CREATIVE_CROP_SHAPE_HEIGHT" val="348.35"/>
  <p:tag name="KSO_WM_CREATIVE_CROP_SHAPE_LEFT" val="97.75"/>
  <p:tag name="KSO_WM_CREATIVE_CROP_SHAPE_TOP" val="95.8"/>
  <p:tag name="KSO_WM_CREATIVE_CROP_SHAPE_WIDTH" val="37.75"/>
  <p:tag name="KSO_WM_DIAGRAM_GROUP_CODE" val="1547406071"/>
  <p:tag name="KSO_WM_TAG_VERSION" val="1.0"/>
  <p:tag name="KSO_WM_TEMPLATE_CATEGORY" val="crop"/>
  <p:tag name="KSO_WM_TEMPLATE_INDEX" val="20195018"/>
  <p:tag name="KSO_WM_UNIT_COMPATIBLE" val="0"/>
  <p:tag name="KSO_WM_UNIT_DIAGRAM_ISNUMVISUAL" val="0"/>
  <p:tag name="KSO_WM_UNIT_DIAGRAM_ISREFERUNIT" val="0"/>
  <p:tag name="KSO_WM_UNIT_DIAGRAM_MODELTYPE" val="creativeCrop"/>
  <p:tag name="KSO_WM_UNIT_HIGHLIGHT" val="0"/>
  <p:tag name="KSO_WM_UNIT_ID" val="crop20195018_1*ζ_h_d*1_1_2"/>
  <p:tag name="KSO_WM_UNIT_INDEX" val="1_1_2"/>
  <p:tag name="KSO_WM_UNIT_LAYERLEVEL" val="1_1_1"/>
  <p:tag name="KSO_WM_UNIT_TEXT_FILL_FORE_SCHEMECOLOR_INDEX" val="2"/>
  <p:tag name="KSO_WM_UNIT_TEXT_FILL_TYPE" val="1"/>
  <p:tag name="KSO_WM_UNIT_TYPE" val="ζ_h_d"/>
  <p:tag name="KSO_WM_UNIT_USESOURCEFORMAT_APPLY" val="1"/>
  <p:tag name="KSO_WM_UNIT_VALUE" val="1904*206"/>
  <p:tag name="PA" val="v5.2.2"/>
  <p:tag name="PICTUREFILLRANGE" val="04db048c-5271-44b6-9810-bd252325cf9d"/>
  <p:tag name="REFSHAPE" val="1233570244"/>
  <p:tag name="WM_BEAUTIFY_ZORDER_FLAG_TAG" val="5"/>
</p:tagLst>
</file>

<file path=ppt/tags/tag285.xml><?xml version="1.0" encoding="utf-8"?>
<p:tagLst xmlns:p="http://schemas.openxmlformats.org/presentationml/2006/main">
  <p:tag name="FEATURENAME" val="creativeCrop"/>
  <p:tag name="KSO_WM_BEAUTIFY_FLAG" val="#wm#"/>
  <p:tag name="KSO_WM_BLIP_RECT_BOTTOM" val="-14"/>
  <p:tag name="KSO_WM_BLIP_RECT_LEFT" val="-157"/>
  <p:tag name="KSO_WM_BLIP_RECT_RIGHT" val="-2542"/>
  <p:tag name="KSO_WM_BLIP_RECT_TOP" val="-14"/>
  <p:tag name="KSO_WM_CREATIVE_CROP_ORG_HEIGHT" val="444.189"/>
  <p:tag name="KSO_WM_CREATIVE_CROP_ORG_LEFT" val="0"/>
  <p:tag name="KSO_WM_CREATIVE_CROP_ORG_TOP" val="47.9055"/>
  <p:tag name="KSO_WM_CREATIVE_CROP_ORG_WIDTH" val="356.099"/>
  <p:tag name="KSO_WM_CREATIVE_CROP_SHAPE_HEIGHT" val="348.35"/>
  <p:tag name="KSO_WM_CREATIVE_CROP_SHAPE_LEFT" val="9.7"/>
  <p:tag name="KSO_WM_CREATIVE_CROP_SHAPE_TOP" val="95.8"/>
  <p:tag name="KSO_WM_CREATIVE_CROP_SHAPE_WIDTH" val="13.55"/>
  <p:tag name="KSO_WM_DIAGRAM_GROUP_CODE" val="1547406071"/>
  <p:tag name="KSO_WM_TAG_VERSION" val="1.0"/>
  <p:tag name="KSO_WM_TEMPLATE_CATEGORY" val="crop"/>
  <p:tag name="KSO_WM_TEMPLATE_INDEX" val="20195018"/>
  <p:tag name="KSO_WM_UNIT_COMPATIBLE" val="0"/>
  <p:tag name="KSO_WM_UNIT_DIAGRAM_ISNUMVISUAL" val="0"/>
  <p:tag name="KSO_WM_UNIT_DIAGRAM_ISREFERUNIT" val="0"/>
  <p:tag name="KSO_WM_UNIT_DIAGRAM_MODELTYPE" val="creativeCrop"/>
  <p:tag name="KSO_WM_UNIT_HIGHLIGHT" val="0"/>
  <p:tag name="KSO_WM_UNIT_ID" val="crop20195018_1*ζ_h_d*1_1_3"/>
  <p:tag name="KSO_WM_UNIT_INDEX" val="1_1_3"/>
  <p:tag name="KSO_WM_UNIT_LAYERLEVEL" val="1_1_1"/>
  <p:tag name="KSO_WM_UNIT_TEXT_FILL_FORE_SCHEMECOLOR_INDEX" val="2"/>
  <p:tag name="KSO_WM_UNIT_TEXT_FILL_TYPE" val="1"/>
  <p:tag name="KSO_WM_UNIT_TYPE" val="ζ_h_d"/>
  <p:tag name="KSO_WM_UNIT_USESOURCEFORMAT_APPLY" val="1"/>
  <p:tag name="KSO_WM_UNIT_VALUE" val="1904*74"/>
  <p:tag name="PA" val="v5.2.2"/>
  <p:tag name="PICTUREFILLRANGE" val="04db048c-5271-44b6-9810-bd252325cf9d"/>
  <p:tag name="REFSHAPE" val="1233570244"/>
  <p:tag name="WM_BEAUTIFY_ZORDER_FLAG_TAG" val="5"/>
</p:tagLst>
</file>

<file path=ppt/tags/tag286.xml><?xml version="1.0" encoding="utf-8"?>
<p:tagLst xmlns:p="http://schemas.openxmlformats.org/presentationml/2006/main">
  <p:tag name="FEATURENAME" val="creativeCrop"/>
  <p:tag name="KSO_WM_BEAUTIFY_FLAG" val="#wm#"/>
  <p:tag name="KSO_WM_BLIP_RECT_BOTTOM" val="-14"/>
  <p:tag name="KSO_WM_BLIP_RECT_LEFT" val="-172"/>
  <p:tag name="KSO_WM_BLIP_RECT_RIGHT" val="-5347"/>
  <p:tag name="KSO_WM_BLIP_RECT_TOP" val="-14"/>
  <p:tag name="KSO_WM_CREATIVE_CROP_ORG_HEIGHT" val="444.189"/>
  <p:tag name="KSO_WM_CREATIVE_CROP_ORG_LEFT" val="0"/>
  <p:tag name="KSO_WM_CREATIVE_CROP_ORG_TOP" val="47.9055"/>
  <p:tag name="KSO_WM_CREATIVE_CROP_ORG_WIDTH" val="356.099"/>
  <p:tag name="KSO_WM_CREATIVE_CROP_SHAPE_HEIGHT" val="348.35"/>
  <p:tag name="KSO_WM_CREATIVE_CROP_SHAPE_LEFT" val="0"/>
  <p:tag name="KSO_WM_CREATIVE_CROP_SHAPE_TOP" val="95.8"/>
  <p:tag name="KSO_WM_CREATIVE_CROP_SHAPE_WIDTH" val="6.75"/>
  <p:tag name="KSO_WM_DIAGRAM_GROUP_CODE" val="1547406071"/>
  <p:tag name="KSO_WM_TAG_VERSION" val="1.0"/>
  <p:tag name="KSO_WM_TEMPLATE_CATEGORY" val="crop"/>
  <p:tag name="KSO_WM_TEMPLATE_INDEX" val="20195018"/>
  <p:tag name="KSO_WM_UNIT_COMPATIBLE" val="0"/>
  <p:tag name="KSO_WM_UNIT_DIAGRAM_ISNUMVISUAL" val="0"/>
  <p:tag name="KSO_WM_UNIT_DIAGRAM_ISREFERUNIT" val="0"/>
  <p:tag name="KSO_WM_UNIT_DIAGRAM_MODELTYPE" val="creativeCrop"/>
  <p:tag name="KSO_WM_UNIT_HIGHLIGHT" val="0"/>
  <p:tag name="KSO_WM_UNIT_ID" val="crop20195018_1*ζ_h_d*1_1_4"/>
  <p:tag name="KSO_WM_UNIT_INDEX" val="1_1_4"/>
  <p:tag name="KSO_WM_UNIT_LAYERLEVEL" val="1_1_1"/>
  <p:tag name="KSO_WM_UNIT_TEXT_FILL_FORE_SCHEMECOLOR_INDEX" val="2"/>
  <p:tag name="KSO_WM_UNIT_TEXT_FILL_TYPE" val="1"/>
  <p:tag name="KSO_WM_UNIT_TYPE" val="ζ_h_d"/>
  <p:tag name="KSO_WM_UNIT_USESOURCEFORMAT_APPLY" val="1"/>
  <p:tag name="KSO_WM_UNIT_VALUE" val="1904*37"/>
  <p:tag name="PA" val="v5.2.2"/>
  <p:tag name="PICTUREFILLRANGE" val="04db048c-5271-44b6-9810-bd252325cf9d"/>
  <p:tag name="REFSHAPE" val="1233570244"/>
  <p:tag name="WM_BEAUTIFY_ZORDER_FLAG_TAG" val="5"/>
</p:tagLst>
</file>

<file path=ppt/tags/tag287.xml><?xml version="1.0" encoding="utf-8"?>
<p:tagLst xmlns:p="http://schemas.openxmlformats.org/presentationml/2006/main">
  <p:tag name="FEATURENAME" val="creativeCrop"/>
  <p:tag name="KSO_WM_BEAUTIFY_FLAG" val="#wm#"/>
  <p:tag name="KSO_WM_BLIP_RECT_BOTTOM" val="-14"/>
  <p:tag name="KSO_WM_BLIP_RECT_LEFT" val="-600"/>
  <p:tag name="KSO_WM_BLIP_RECT_RIGHT" val="-808"/>
  <p:tag name="KSO_WM_BLIP_RECT_TOP" val="-14"/>
  <p:tag name="KSO_WM_CREATIVE_CROP_ORG_HEIGHT" val="444.189"/>
  <p:tag name="KSO_WM_CREATIVE_CROP_ORG_LEFT" val="0"/>
  <p:tag name="KSO_WM_CREATIVE_CROP_ORG_TOP" val="47.9055"/>
  <p:tag name="KSO_WM_CREATIVE_CROP_ORG_WIDTH" val="356.099"/>
  <p:tag name="KSO_WM_CREATIVE_CROP_SHAPE_HEIGHT" val="348.35"/>
  <p:tag name="KSO_WM_CREATIVE_CROP_SHAPE_LEFT" val="139.35"/>
  <p:tag name="KSO_WM_CREATIVE_CROP_SHAPE_TOP" val="95.8"/>
  <p:tag name="KSO_WM_CREATIVE_CROP_SHAPE_WIDTH" val="25.15"/>
  <p:tag name="KSO_WM_DIAGRAM_GROUP_CODE" val="1547406071"/>
  <p:tag name="KSO_WM_TAG_VERSION" val="1.0"/>
  <p:tag name="KSO_WM_TEMPLATE_CATEGORY" val="crop"/>
  <p:tag name="KSO_WM_TEMPLATE_INDEX" val="20195018"/>
  <p:tag name="KSO_WM_UNIT_COMPATIBLE" val="0"/>
  <p:tag name="KSO_WM_UNIT_DIAGRAM_ISNUMVISUAL" val="0"/>
  <p:tag name="KSO_WM_UNIT_DIAGRAM_ISREFERUNIT" val="0"/>
  <p:tag name="KSO_WM_UNIT_DIAGRAM_MODELTYPE" val="creativeCrop"/>
  <p:tag name="KSO_WM_UNIT_HIGHLIGHT" val="0"/>
  <p:tag name="KSO_WM_UNIT_ID" val="crop20195018_1*ζ_h_d*1_1_5"/>
  <p:tag name="KSO_WM_UNIT_INDEX" val="1_1_5"/>
  <p:tag name="KSO_WM_UNIT_LAYERLEVEL" val="1_1_1"/>
  <p:tag name="KSO_WM_UNIT_TEXT_FILL_FORE_SCHEMECOLOR_INDEX" val="2"/>
  <p:tag name="KSO_WM_UNIT_TEXT_FILL_TYPE" val="1"/>
  <p:tag name="KSO_WM_UNIT_TYPE" val="ζ_h_d"/>
  <p:tag name="KSO_WM_UNIT_USESOURCEFORMAT_APPLY" val="1"/>
  <p:tag name="KSO_WM_UNIT_VALUE" val="1904*137"/>
  <p:tag name="PA" val="v5.2.2"/>
  <p:tag name="PICTUREFILLRANGE" val="04db048c-5271-44b6-9810-bd252325cf9d"/>
  <p:tag name="REFSHAPE" val="1233570244"/>
  <p:tag name="WM_BEAUTIFY_ZORDER_FLAG_TAG" val="5"/>
</p:tagLst>
</file>

<file path=ppt/tags/tag288.xml><?xml version="1.0" encoding="utf-8"?>
<p:tagLst xmlns:p="http://schemas.openxmlformats.org/presentationml/2006/main">
  <p:tag name="FEATURENAME" val="creativeCrop"/>
  <p:tag name="KSO_WM_BEAUTIFY_FLAG" val="#wm#"/>
  <p:tag name="KSO_WM_BLIP_RECT_BOTTOM" val="-14"/>
  <p:tag name="KSO_WM_BLIP_RECT_LEFT" val="-184"/>
  <p:tag name="KSO_WM_BLIP_RECT_RIGHT" val="-104"/>
  <p:tag name="KSO_WM_BLIP_RECT_TOP" val="-14"/>
  <p:tag name="KSO_WM_CREATIVE_CROP_ORG_HEIGHT" val="444.189"/>
  <p:tag name="KSO_WM_CREATIVE_CROP_ORG_LEFT" val="0"/>
  <p:tag name="KSO_WM_CREATIVE_CROP_ORG_TOP" val="47.9055"/>
  <p:tag name="KSO_WM_CREATIVE_CROP_ORG_WIDTH" val="356.099"/>
  <p:tag name="KSO_WM_CREATIVE_CROP_SHAPE_HEIGHT" val="348.35"/>
  <p:tag name="KSO_WM_CREATIVE_CROP_SHAPE_LEFT" val="168.35"/>
  <p:tag name="KSO_WM_CREATIVE_CROP_SHAPE_TOP" val="95.8"/>
  <p:tag name="KSO_WM_CREATIVE_CROP_SHAPE_WIDTH" val="97.75"/>
  <p:tag name="KSO_WM_DIAGRAM_GROUP_CODE" val="1547406071"/>
  <p:tag name="KSO_WM_TAG_VERSION" val="1.0"/>
  <p:tag name="KSO_WM_TEMPLATE_CATEGORY" val="crop"/>
  <p:tag name="KSO_WM_TEMPLATE_INDEX" val="20195018"/>
  <p:tag name="KSO_WM_UNIT_COMPATIBLE" val="0"/>
  <p:tag name="KSO_WM_UNIT_DIAGRAM_ISNUMVISUAL" val="0"/>
  <p:tag name="KSO_WM_UNIT_DIAGRAM_ISREFERUNIT" val="0"/>
  <p:tag name="KSO_WM_UNIT_DIAGRAM_MODELTYPE" val="creativeCrop"/>
  <p:tag name="KSO_WM_UNIT_HIGHLIGHT" val="0"/>
  <p:tag name="KSO_WM_UNIT_ID" val="crop20195018_1*ζ_h_d*1_1_6"/>
  <p:tag name="KSO_WM_UNIT_INDEX" val="1_1_6"/>
  <p:tag name="KSO_WM_UNIT_LAYERLEVEL" val="1_1_1"/>
  <p:tag name="KSO_WM_UNIT_TEXT_FILL_FORE_SCHEMECOLOR_INDEX" val="2"/>
  <p:tag name="KSO_WM_UNIT_TEXT_FILL_TYPE" val="1"/>
  <p:tag name="KSO_WM_UNIT_TYPE" val="ζ_h_d"/>
  <p:tag name="KSO_WM_UNIT_USESOURCEFORMAT_APPLY" val="1"/>
  <p:tag name="KSO_WM_UNIT_VALUE" val="1904*534"/>
  <p:tag name="PA" val="v5.2.2"/>
  <p:tag name="PICTUREFILLRANGE" val="04db048c-5271-44b6-9810-bd252325cf9d"/>
  <p:tag name="REFSHAPE" val="1233570244"/>
  <p:tag name="WM_BEAUTIFY_ZORDER_FLAG_TAG" val="5"/>
</p:tagLst>
</file>

<file path=ppt/tags/tag289.xml><?xml version="1.0" encoding="utf-8"?>
<p:tagLst xmlns:p="http://schemas.openxmlformats.org/presentationml/2006/main">
  <p:tag name="FEATURENAME" val="creativeCrop"/>
  <p:tag name="KSO_WM_BEAUTIFY_FLAG" val="#wm#"/>
  <p:tag name="KSO_WM_BLIP_RECT_BOTTOM" val="-14"/>
  <p:tag name="KSO_WM_BLIP_RECT_LEFT" val="-693"/>
  <p:tag name="KSO_WM_BLIP_RECT_RIGHT" val="-140"/>
  <p:tag name="KSO_WM_BLIP_RECT_TOP" val="-14"/>
  <p:tag name="KSO_WM_CREATIVE_CROP_ORG_HEIGHT" val="444.189"/>
  <p:tag name="KSO_WM_CREATIVE_CROP_ORG_LEFT" val="0"/>
  <p:tag name="KSO_WM_CREATIVE_CROP_ORG_TOP" val="47.9055"/>
  <p:tag name="KSO_WM_CREATIVE_CROP_ORG_WIDTH" val="356.099"/>
  <p:tag name="KSO_WM_CREATIVE_CROP_SHAPE_HEIGHT" val="348.35"/>
  <p:tag name="KSO_WM_CREATIVE_CROP_SHAPE_LEFT" val="270"/>
  <p:tag name="KSO_WM_CREATIVE_CROP_SHAPE_TOP" val="95.8"/>
  <p:tag name="KSO_WM_CREATIVE_CROP_SHAPE_WIDTH" val="40.65"/>
  <p:tag name="KSO_WM_DIAGRAM_GROUP_CODE" val="1547406071"/>
  <p:tag name="KSO_WM_TAG_VERSION" val="1.0"/>
  <p:tag name="KSO_WM_TEMPLATE_CATEGORY" val="crop"/>
  <p:tag name="KSO_WM_TEMPLATE_INDEX" val="20195018"/>
  <p:tag name="KSO_WM_UNIT_COMPATIBLE" val="0"/>
  <p:tag name="KSO_WM_UNIT_DIAGRAM_ISNUMVISUAL" val="0"/>
  <p:tag name="KSO_WM_UNIT_DIAGRAM_ISREFERUNIT" val="0"/>
  <p:tag name="KSO_WM_UNIT_DIAGRAM_MODELTYPE" val="creativeCrop"/>
  <p:tag name="KSO_WM_UNIT_HIGHLIGHT" val="0"/>
  <p:tag name="KSO_WM_UNIT_ID" val="crop20195018_1*ζ_h_d*1_1_7"/>
  <p:tag name="KSO_WM_UNIT_INDEX" val="1_1_7"/>
  <p:tag name="KSO_WM_UNIT_LAYERLEVEL" val="1_1_1"/>
  <p:tag name="KSO_WM_UNIT_TEXT_FILL_FORE_SCHEMECOLOR_INDEX" val="2"/>
  <p:tag name="KSO_WM_UNIT_TEXT_FILL_TYPE" val="1"/>
  <p:tag name="KSO_WM_UNIT_TYPE" val="ζ_h_d"/>
  <p:tag name="KSO_WM_UNIT_USESOURCEFORMAT_APPLY" val="1"/>
  <p:tag name="KSO_WM_UNIT_VALUE" val="1904*222"/>
  <p:tag name="PA" val="v5.2.2"/>
  <p:tag name="PICTUREFILLRANGE" val="04db048c-5271-44b6-9810-bd252325cf9d"/>
  <p:tag name="REFSHAPE" val="1233570244"/>
  <p:tag name="WM_BEAUTIFY_ZORDER_FLAG_TAG" val="5"/>
</p:tagLst>
</file>

<file path=ppt/tags/tag290.xml><?xml version="1.0" encoding="utf-8"?>
<p:tagLst xmlns:p="http://schemas.openxmlformats.org/presentationml/2006/main">
  <p:tag name="FEATURENAME" val="creativeCrop"/>
  <p:tag name="KSO_WM_BEAUTIFY_FLAG" val="#wm#"/>
  <p:tag name="KSO_WM_BLIP_RECT_BOTTOM" val="-14"/>
  <p:tag name="KSO_WM_BLIP_RECT_LEFT" val="-1772"/>
  <p:tag name="KSO_WM_BLIP_RECT_RIGHT" val="-189"/>
  <p:tag name="KSO_WM_BLIP_RECT_TOP" val="-14"/>
  <p:tag name="KSO_WM_CREATIVE_CROP_ORG_HEIGHT" val="444.189"/>
  <p:tag name="KSO_WM_CREATIVE_CROP_ORG_LEFT" val="0"/>
  <p:tag name="KSO_WM_CREATIVE_CROP_ORG_TOP" val="47.9055"/>
  <p:tag name="KSO_WM_CREATIVE_CROP_ORG_WIDTH" val="356.099"/>
  <p:tag name="KSO_WM_CREATIVE_CROP_SHAPE_HEIGHT" val="348.35"/>
  <p:tag name="KSO_WM_CREATIVE_CROP_SHAPE_LEFT" val="314.5"/>
  <p:tag name="KSO_WM_CREATIVE_CROP_SHAPE_TOP" val="95.8"/>
  <p:tag name="KSO_WM_CREATIVE_CROP_SHAPE_WIDTH" val="18.4"/>
  <p:tag name="KSO_WM_DIAGRAM_GROUP_CODE" val="1547406071"/>
  <p:tag name="KSO_WM_TAG_VERSION" val="1.0"/>
  <p:tag name="KSO_WM_TEMPLATE_CATEGORY" val="crop"/>
  <p:tag name="KSO_WM_TEMPLATE_INDEX" val="20195018"/>
  <p:tag name="KSO_WM_UNIT_COMPATIBLE" val="0"/>
  <p:tag name="KSO_WM_UNIT_DIAGRAM_ISNUMVISUAL" val="0"/>
  <p:tag name="KSO_WM_UNIT_DIAGRAM_ISREFERUNIT" val="0"/>
  <p:tag name="KSO_WM_UNIT_DIAGRAM_MODELTYPE" val="creativeCrop"/>
  <p:tag name="KSO_WM_UNIT_HIGHLIGHT" val="0"/>
  <p:tag name="KSO_WM_UNIT_ID" val="crop20195018_1*ζ_h_d*1_1_8"/>
  <p:tag name="KSO_WM_UNIT_INDEX" val="1_1_8"/>
  <p:tag name="KSO_WM_UNIT_LAYERLEVEL" val="1_1_1"/>
  <p:tag name="KSO_WM_UNIT_TEXT_FILL_FORE_SCHEMECOLOR_INDEX" val="2"/>
  <p:tag name="KSO_WM_UNIT_TEXT_FILL_TYPE" val="1"/>
  <p:tag name="KSO_WM_UNIT_TYPE" val="ζ_h_d"/>
  <p:tag name="KSO_WM_UNIT_USESOURCEFORMAT_APPLY" val="1"/>
  <p:tag name="KSO_WM_UNIT_VALUE" val="1904*100"/>
  <p:tag name="PA" val="v5.2.2"/>
  <p:tag name="PICTUREFILLRANGE" val="04db048c-5271-44b6-9810-bd252325cf9d"/>
  <p:tag name="REFSHAPE" val="1233570244"/>
  <p:tag name="WM_BEAUTIFY_ZORDER_FLAG_TAG" val="5"/>
</p:tagLst>
</file>

<file path=ppt/tags/tag291.xml><?xml version="1.0" encoding="utf-8"?>
<p:tagLst xmlns:p="http://schemas.openxmlformats.org/presentationml/2006/main">
  <p:tag name="FEATURENAME" val="creativeCrop"/>
  <p:tag name="KSO_WM_BEAUTIFY_FLAG" val="#wm#"/>
  <p:tag name="KSO_WM_BLIP_RECT_BOTTOM" val="-14"/>
  <p:tag name="KSO_WM_BLIP_RECT_LEFT" val="-3591"/>
  <p:tag name="KSO_WM_BLIP_RECT_RIGHT" val="-219"/>
  <p:tag name="KSO_WM_BLIP_RECT_TOP" val="-14"/>
  <p:tag name="KSO_WM_CREATIVE_CROP_ORG_HEIGHT" val="444.189"/>
  <p:tag name="KSO_WM_CREATIVE_CROP_ORG_LEFT" val="0"/>
  <p:tag name="KSO_WM_CREATIVE_CROP_ORG_TOP" val="47.9055"/>
  <p:tag name="KSO_WM_CREATIVE_CROP_ORG_WIDTH" val="356.099"/>
  <p:tag name="KSO_WM_CREATIVE_CROP_SHAPE_HEIGHT" val="348.35"/>
  <p:tag name="KSO_WM_CREATIVE_CROP_SHAPE_LEFT" val="336.75"/>
  <p:tag name="KSO_WM_CREATIVE_CROP_SHAPE_TOP" val="95.8"/>
  <p:tag name="KSO_WM_CREATIVE_CROP_SHAPE_WIDTH" val="9.7"/>
  <p:tag name="KSO_WM_DIAGRAM_GROUP_CODE" val="1547406071"/>
  <p:tag name="KSO_WM_TAG_VERSION" val="1.0"/>
  <p:tag name="KSO_WM_TEMPLATE_CATEGORY" val="crop"/>
  <p:tag name="KSO_WM_TEMPLATE_INDEX" val="20195018"/>
  <p:tag name="KSO_WM_UNIT_COMPATIBLE" val="0"/>
  <p:tag name="KSO_WM_UNIT_DIAGRAM_ISNUMVISUAL" val="0"/>
  <p:tag name="KSO_WM_UNIT_DIAGRAM_ISREFERUNIT" val="0"/>
  <p:tag name="KSO_WM_UNIT_DIAGRAM_MODELTYPE" val="creativeCrop"/>
  <p:tag name="KSO_WM_UNIT_HIGHLIGHT" val="0"/>
  <p:tag name="KSO_WM_UNIT_ID" val="crop20195018_1*ζ_h_d*1_1_9"/>
  <p:tag name="KSO_WM_UNIT_INDEX" val="1_1_9"/>
  <p:tag name="KSO_WM_UNIT_LAYERLEVEL" val="1_1_1"/>
  <p:tag name="KSO_WM_UNIT_TEXT_FILL_FORE_SCHEMECOLOR_INDEX" val="2"/>
  <p:tag name="KSO_WM_UNIT_TEXT_FILL_TYPE" val="1"/>
  <p:tag name="KSO_WM_UNIT_TYPE" val="ζ_h_d"/>
  <p:tag name="KSO_WM_UNIT_USESOURCEFORMAT_APPLY" val="1"/>
  <p:tag name="KSO_WM_UNIT_VALUE" val="1904*53"/>
  <p:tag name="PA" val="v5.2.2"/>
  <p:tag name="PICTUREFILLRANGE" val="04db048c-5271-44b6-9810-bd252325cf9d"/>
  <p:tag name="REFSHAPE" val="1233570244"/>
  <p:tag name="WM_BEAUTIFY_ZORDER_FLAG_TAG" val="5"/>
</p:tagLst>
</file>

<file path=ppt/tags/tag292.xml><?xml version="1.0" encoding="utf-8"?>
<p:tagLst xmlns:p="http://schemas.openxmlformats.org/presentationml/2006/main">
  <p:tag name="FEATURENAME" val="creativeCrop"/>
  <p:tag name="KSO_WM_BEAUTIFY_FLAG" val="#wm#"/>
  <p:tag name="KSO_WM_BLIP_RECT_BOTTOM" val="-14"/>
  <p:tag name="KSO_WM_BLIP_RECT_LEFT" val="-6239"/>
  <p:tag name="KSO_WM_BLIP_RECT_RIGHT" val="-200"/>
  <p:tag name="KSO_WM_BLIP_RECT_TOP" val="-14"/>
  <p:tag name="KSO_WM_CREATIVE_CROP_ORG_HEIGHT" val="444.189"/>
  <p:tag name="KSO_WM_CREATIVE_CROP_ORG_LEFT" val="0"/>
  <p:tag name="KSO_WM_CREATIVE_CROP_ORG_TOP" val="47.9055"/>
  <p:tag name="KSO_WM_CREATIVE_CROP_ORG_WIDTH" val="356.099"/>
  <p:tag name="KSO_WM_CREATIVE_CROP_SHAPE_HEIGHT" val="348.35"/>
  <p:tag name="KSO_WM_CREATIVE_CROP_SHAPE_LEFT" val="350.3"/>
  <p:tag name="KSO_WM_CREATIVE_CROP_SHAPE_TOP" val="95.8"/>
  <p:tag name="KSO_WM_CREATIVE_CROP_SHAPE_WIDTH" val="5.8"/>
  <p:tag name="KSO_WM_DIAGRAM_GROUP_CODE" val="1547406071"/>
  <p:tag name="KSO_WM_TAG_VERSION" val="1.0"/>
  <p:tag name="KSO_WM_TEMPLATE_CATEGORY" val="crop"/>
  <p:tag name="KSO_WM_TEMPLATE_INDEX" val="20195018"/>
  <p:tag name="KSO_WM_UNIT_COMPATIBLE" val="0"/>
  <p:tag name="KSO_WM_UNIT_DIAGRAM_ISNUMVISUAL" val="0"/>
  <p:tag name="KSO_WM_UNIT_DIAGRAM_ISREFERUNIT" val="0"/>
  <p:tag name="KSO_WM_UNIT_DIAGRAM_MODELTYPE" val="creativeCrop"/>
  <p:tag name="KSO_WM_UNIT_HIGHLIGHT" val="0"/>
  <p:tag name="KSO_WM_UNIT_ID" val="crop20195018_1*ζ_h_d*1_1_10"/>
  <p:tag name="KSO_WM_UNIT_INDEX" val="1_1_10"/>
  <p:tag name="KSO_WM_UNIT_LAYERLEVEL" val="1_1_1"/>
  <p:tag name="KSO_WM_UNIT_TEXT_FILL_FORE_SCHEMECOLOR_INDEX" val="2"/>
  <p:tag name="KSO_WM_UNIT_TEXT_FILL_TYPE" val="1"/>
  <p:tag name="KSO_WM_UNIT_TYPE" val="ζ_h_d"/>
  <p:tag name="KSO_WM_UNIT_USESOURCEFORMAT_APPLY" val="1"/>
  <p:tag name="KSO_WM_UNIT_VALUE" val="1904*32"/>
  <p:tag name="PA" val="v5.2.2"/>
  <p:tag name="PICTUREFILLRANGE" val="04db048c-5271-44b6-9810-bd252325cf9d"/>
  <p:tag name="REFSHAPE" val="1233570244"/>
  <p:tag name="WM_BEAUTIFY_ZORDER_FLAG_TAG" val="5"/>
</p:tagLst>
</file>

<file path=ppt/tags/tag293.xml><?xml version="1.0" encoding="utf-8"?>
<p:tagLst xmlns:p="http://schemas.openxmlformats.org/presentationml/2006/main">
  <p:tag name="KSO_WM_BEAUTIFY_FLAG" val="#wm#"/>
  <p:tag name="KSO_WM_SLIDE_BACKGROUND" val="[&quot;general&quot;,&quot;frame&quot;,&quot;leftRight&quot;]"/>
  <p:tag name="KSO_WM_SLIDE_CAN_ADD_NAVIGATION" val="1"/>
  <p:tag name="KSO_WM_SLIDE_ID" val="diagram20201872_1"/>
  <p:tag name="KSO_WM_SLIDE_INDEX" val="1"/>
  <p:tag name="KSO_WM_SLIDE_ITEM_CNT" val="0"/>
  <p:tag name="KSO_WM_SLIDE_LAYOUT" val="a_d_f"/>
  <p:tag name="KSO_WM_SLIDE_LAYOUT_CNT" val="1_1_1"/>
  <p:tag name="KSO_WM_SLIDE_LAYOUT_INFO" val="{&#10;    &quot;backgroundInfo&quot;: [&#10;        {&#10;            &quot;bottom&quot;: 0,&#10;            &quot;bottomAbs&quot;: false,&#10;            &quot;left&quot;: 0,&#10;            &quot;leftAbs&quot;: false,&#10;            &quot;right&quot;: 0,&#10;            &quot;rightAbs&quot;: false,&#10;            &quot;top&quot;: 0,&#10;            &quot;topAbs&quot;: false,&#10;            &quot;type&quot;: &quot;general&quot;&#10;        },&#10;        {&#10;            &quot;bottom&quot;: 0,&#10;            &quot;bottomAbs&quot;: false,&#10;            &quot;left&quot;: 0,&#10;            &quot;leftAbs&quot;: false,&#10;            &quot;right&quot;: 0,&#10;            &quot;rightAbs&quot;: false,&#10;            &quot;top&quot;: 0,&#10;            &quot;topAbs&quot;: false,&#10;            &quot;type&quot;: &quot;frame&quot;&#10;        }&#10;    ],&#10;    &quot;direction&quot;: 1,&#10;    &quot;id&quot;: &quot;2020-03-18T23:03:36&quot;,&#10;    &quot;maxSize&quot;: {&#10;        &quot;size1&quot;: 69.200000000000003&#10;    },&#10;    &quot;minSize&quot;: {&#10;        &quot;size1&quot;: 29.800000000000001&#10;    },&#10;    &quot;normalSize&quot;: {&#10;        &quot;size1&quot;: 40.772916666666674&#10;    },&#10;    &quot;subLayout&quot;: [&#10;        {&#10;            &quot;backgroundInfo&quot;: [&#10;                {&#10;                    &quot;bottom&quot;: 0,&#10;                    &quot;bottomAbs&quot;: false,&#10;                    &quot;left&quot;: 0,&#10;                    &quot;leftAbs&quot;: false,&#10;                    &quot;right&quot;: 0.28209899999999999,&#10;                    &quot;rightAbs&quot;: false,&#10;                    &quot;top&quot;: 0,&#10;                    &quot;topAbs&quot;: false,&#10;                    &quot;type&quot;: &quot;leftRight&quot;&#10;                }&#10;            ],&#10;            &quot;horizontalAlign&quot;: 2,&#10;            &quot;id&quot;: &quot;2020-03-18T23:03:36&quot;,&#10;            &quot;margin&quot;: {&#10;                &quot;bottom&quot;: 1.690000057220459,&#10;                &quot;left&quot;: 1.2699999809265137,&#10;                &quot;right&quot;: 1.2699999809265137,&#10;                &quot;top&quot;: 1.690000057220459&#10;            },&#10;            &quot;marginOverLayout&quot;: {&#10;                &quot;bottom&quot;: 1.690000057220459,&#10;                &quot;left&quot;: 1.2699999809265137,&#10;                &quot;right&quot;: 1.2699999809265137,&#10;                &quot;top&quot;: 1.690000057220459&#10;            },&#10;            &quot;type&quot;: 0,&#10;            &quot;verticalAlign&quot;: 1&#10;        },&#10;        {&#10;            &quot;horizontalAlign&quot;: 0,&#10;            &quot;id&quot;: &quot;2020-03-18T23:03:36&quot;,&#10;            &quot;margin&quot;: {&#10;                &quot;bottom&quot;: 1.690000057220459,&#10;                &quot;left&quot;: 0.026000002399086952,&#10;                &quot;right&quot;: 1.2699999809265137,&#10;                &quot;top&quot;: 5.4800000190734863&#10;            },&#10;            &quot;type&quot;: 0,&#10;            &quot;verticalAlign&quot;: 2&#10;        }&#10;    ],&#10;    &quot;type&quot;: 0&#10;}&#10;"/>
  <p:tag name="KSO_WM_SLIDE_POSITION" val="0*73"/>
  <p:tag name="KSO_WM_SLIDE_RATIO" val="1.777778"/>
  <p:tag name="KSO_WM_SLIDE_SIZE" val="920*383"/>
  <p:tag name="KSO_WM_SLIDE_SUBTYPE" val="picTxt"/>
  <p:tag name="KSO_WM_SLIDE_TYPE" val="text"/>
  <p:tag name="KSO_WM_TAG_VERSION" val="1.0"/>
  <p:tag name="KSO_WM_TEMPLATE_CATEGORY" val="diagram"/>
  <p:tag name="KSO_WM_TEMPLATE_COLOR_TYPE" val="1"/>
  <p:tag name="KSO_WM_TEMPLATE_INDEX" val="20201872"/>
  <p:tag name="KSO_WM_TEMPLATE_MASTER_TYPE" val="0"/>
  <p:tag name="KSO_WM_TEMPLATE_SUBCATEGORY" val="11"/>
</p:tagLst>
</file>

<file path=ppt/tags/tag294.xml><?xml version="1.0" encoding="utf-8"?>
<p:tagLst xmlns:p="http://schemas.openxmlformats.org/presentationml/2006/main">
  <p:tag name="KSO_WM_BEAUTIFY_FLAG" val="#wm#"/>
  <p:tag name="KSO_WM_DIAGRAM_GROUP_CODE" val="l1-2"/>
  <p:tag name="KSO_WM_TAG_VERSION" val="1.0"/>
  <p:tag name="KSO_WM_TEMPLATE_CATEGORY" val="custom"/>
  <p:tag name="KSO_WM_TEMPLATE_INDEX" val="160554"/>
  <p:tag name="KSO_WM_UNIT_CLEAR" val="1"/>
  <p:tag name="KSO_WM_UNIT_ID" val="custom160554_17*l_i*1_1"/>
  <p:tag name="KSO_WM_UNIT_INDEX" val="1_1"/>
  <p:tag name="KSO_WM_UNIT_LAYERLEVEL" val="1_1"/>
  <p:tag name="KSO_WM_UNIT_LINE_FILL_TYPE" val="2"/>
  <p:tag name="KSO_WM_UNIT_LINE_FORE_SCHEMECOLOR_INDEX" val="5"/>
  <p:tag name="KSO_WM_UNIT_TEXT_FILL_FORE_SCHEMECOLOR_INDEX" val="2"/>
  <p:tag name="KSO_WM_UNIT_TEXT_FILL_TYPE" val="1"/>
  <p:tag name="KSO_WM_UNIT_TYPE" val="l_i"/>
  <p:tag name="KSO_WM_UNIT_USESOURCEFORMAT_APPLY" val="1"/>
</p:tagLst>
</file>

<file path=ppt/tags/tag295.xml><?xml version="1.0" encoding="utf-8"?>
<p:tagLst xmlns:p="http://schemas.openxmlformats.org/presentationml/2006/main">
  <p:tag name="KSO_WM_BEAUTIFY_FLAG" val="#wm#"/>
  <p:tag name="KSO_WM_DIAGRAM_GROUP_CODE" val="l1-2"/>
  <p:tag name="KSO_WM_TAG_VERSION" val="1.0"/>
  <p:tag name="KSO_WM_TEMPLATE_CATEGORY" val="custom"/>
  <p:tag name="KSO_WM_TEMPLATE_INDEX" val="160554"/>
  <p:tag name="KSO_WM_UNIT_CLEAR" val="1"/>
  <p:tag name="KSO_WM_UNIT_FILL_FORE_SCHEMECOLOR_INDEX" val="5"/>
  <p:tag name="KSO_WM_UNIT_FILL_TYPE" val="1"/>
  <p:tag name="KSO_WM_UNIT_ID" val="custom160554_17*l_i*1_2"/>
  <p:tag name="KSO_WM_UNIT_INDEX" val="1_2"/>
  <p:tag name="KSO_WM_UNIT_LAYERLEVEL" val="1_1"/>
  <p:tag name="KSO_WM_UNIT_TEXT_FILL_FORE_SCHEMECOLOR_INDEX" val="2"/>
  <p:tag name="KSO_WM_UNIT_TEXT_FILL_TYPE" val="1"/>
  <p:tag name="KSO_WM_UNIT_TYPE" val="l_i"/>
  <p:tag name="KSO_WM_UNIT_USESOURCEFORMAT_APPLY" val="1"/>
</p:tagLst>
</file>

<file path=ppt/tags/tag296.xml><?xml version="1.0" encoding="utf-8"?>
<p:tagLst xmlns:p="http://schemas.openxmlformats.org/presentationml/2006/main">
  <p:tag name="KSO_WM_BEAUTIFY_FLAG" val="#wm#"/>
  <p:tag name="KSO_WM_TAG_VERSION" val="1.0"/>
  <p:tag name="KSO_WM_TEMPLATE_CATEGORY" val="custom"/>
  <p:tag name="KSO_WM_TEMPLATE_INDEX" val="160554"/>
  <p:tag name="KSO_WM_UNIT_ID" val="custom160554_17*i*2"/>
  <p:tag name="KSO_WM_UNIT_INDEX" val="2"/>
  <p:tag name="KSO_WM_UNIT_TYPE" val="i"/>
</p:tagLst>
</file>

<file path=ppt/tags/tag297.xml><?xml version="1.0" encoding="utf-8"?>
<p:tagLst xmlns:p="http://schemas.openxmlformats.org/presentationml/2006/main">
  <p:tag name="KSO_WM_BEAUTIFY_FLAG" val="#wm#"/>
  <p:tag name="KSO_WM_DIAGRAM_GROUP_CODE" val="l1-2"/>
  <p:tag name="KSO_WM_TAG_VERSION" val="1.0"/>
  <p:tag name="KSO_WM_TEMPLATE_CATEGORY" val="custom"/>
  <p:tag name="KSO_WM_TEMPLATE_INDEX" val="160554"/>
  <p:tag name="KSO_WM_UNIT_CLEAR" val="1"/>
  <p:tag name="KSO_WM_UNIT_FILL_FORE_SCHEMECOLOR_INDEX" val="5"/>
  <p:tag name="KSO_WM_UNIT_FILL_TYPE" val="1"/>
  <p:tag name="KSO_WM_UNIT_ID" val="custom160554_17*l_i*1_3"/>
  <p:tag name="KSO_WM_UNIT_INDEX" val="1_3"/>
  <p:tag name="KSO_WM_UNIT_LAYERLEVEL" val="1_1"/>
  <p:tag name="KSO_WM_UNIT_TEXT_FILL_FORE_SCHEMECOLOR_INDEX" val="13"/>
  <p:tag name="KSO_WM_UNIT_TEXT_FILL_TYPE" val="1"/>
  <p:tag name="KSO_WM_UNIT_TYPE" val="l_i"/>
  <p:tag name="KSO_WM_UNIT_USESOURCEFORMAT_APPLY" val="1"/>
</p:tagLst>
</file>

<file path=ppt/tags/tag298.xml><?xml version="1.0" encoding="utf-8"?>
<p:tagLst xmlns:p="http://schemas.openxmlformats.org/presentationml/2006/main">
  <p:tag name="KSO_WM_BEAUTIFY_FLAG" val="#wm#"/>
  <p:tag name="KSO_WM_DIAGRAM_GROUP_CODE" val="l1-2"/>
  <p:tag name="KSO_WM_TAG_VERSION" val="1.0"/>
  <p:tag name="KSO_WM_TEMPLATE_CATEGORY" val="custom"/>
  <p:tag name="KSO_WM_TEMPLATE_INDEX" val="160554"/>
  <p:tag name="KSO_WM_UNIT_CLEAR" val="1"/>
  <p:tag name="KSO_WM_UNIT_COMPATIBLE" val="0"/>
  <p:tag name="KSO_WM_UNIT_HIGHLIGHT" val="0"/>
  <p:tag name="KSO_WM_UNIT_ID" val="custom160554_17*l_h_f*1_1_1"/>
  <p:tag name="KSO_WM_UNIT_INDEX" val="1_1_1"/>
  <p:tag name="KSO_WM_UNIT_LAYERLEVEL" val="1_1_1"/>
  <p:tag name="KSO_WM_UNIT_LINE_FILL_TYPE" val="2"/>
  <p:tag name="KSO_WM_UNIT_LINE_FORE_SCHEMECOLOR_INDEX" val="5"/>
  <p:tag name="KSO_WM_UNIT_PRESET_TEXT_INDEX" val="3"/>
  <p:tag name="KSO_WM_UNIT_PRESET_TEXT_LEN" val="11"/>
  <p:tag name="KSO_WM_UNIT_TYPE" val="l_h_f"/>
  <p:tag name="KSO_WM_UNIT_USESOURCEFORMAT_APPLY" val="1"/>
  <p:tag name="KSO_WM_UNIT_VALUE" val="39"/>
</p:tagLst>
</file>

<file path=ppt/tags/tag299.xml><?xml version="1.0" encoding="utf-8"?>
<p:tagLst xmlns:p="http://schemas.openxmlformats.org/presentationml/2006/main">
  <p:tag name="KSO_WM_BEAUTIFY_FLAG" val="#wm#"/>
  <p:tag name="KSO_WM_DIAGRAM_GROUP_CODE" val="l1-2"/>
  <p:tag name="KSO_WM_TAG_VERSION" val="1.0"/>
  <p:tag name="KSO_WM_TEMPLATE_CATEGORY" val="custom"/>
  <p:tag name="KSO_WM_TEMPLATE_INDEX" val="160554"/>
  <p:tag name="KSO_WM_UNIT_CLEAR" val="1"/>
  <p:tag name="KSO_WM_UNIT_ID" val="custom160554_17*l_i*1_6"/>
  <p:tag name="KSO_WM_UNIT_INDEX" val="1_6"/>
  <p:tag name="KSO_WM_UNIT_LAYERLEVEL" val="1_1"/>
  <p:tag name="KSO_WM_UNIT_LINE_FILL_TYPE" val="2"/>
  <p:tag name="KSO_WM_UNIT_LINE_FORE_SCHEMECOLOR_INDEX" val="5"/>
  <p:tag name="KSO_WM_UNIT_TEXT_FILL_FORE_SCHEMECOLOR_INDEX" val="2"/>
  <p:tag name="KSO_WM_UNIT_TEXT_FILL_TYPE" val="1"/>
  <p:tag name="KSO_WM_UNIT_TYPE" val="l_i"/>
  <p:tag name="KSO_WM_UNIT_USESOURCEFORMAT_APPLY" val="1"/>
</p:tagLst>
</file>

<file path=ppt/tags/tag300.xml><?xml version="1.0" encoding="utf-8"?>
<p:tagLst xmlns:p="http://schemas.openxmlformats.org/presentationml/2006/main">
  <p:tag name="KSO_WM_BEAUTIFY_FLAG" val="#wm#"/>
  <p:tag name="KSO_WM_TAG_VERSION" val="1.0"/>
  <p:tag name="KSO_WM_TEMPLATE_CATEGORY" val="custom"/>
  <p:tag name="KSO_WM_TEMPLATE_INDEX" val="160554"/>
  <p:tag name="KSO_WM_UNIT_ID" val="custom160554_17*i*8"/>
  <p:tag name="KSO_WM_UNIT_INDEX" val="8"/>
  <p:tag name="KSO_WM_UNIT_TYPE" val="i"/>
</p:tagLst>
</file>

<file path=ppt/tags/tag301.xml><?xml version="1.0" encoding="utf-8"?>
<p:tagLst xmlns:p="http://schemas.openxmlformats.org/presentationml/2006/main">
  <p:tag name="KSO_WM_BEAUTIFY_FLAG" val="#wm#"/>
  <p:tag name="KSO_WM_DIAGRAM_GROUP_CODE" val="l1-2"/>
  <p:tag name="KSO_WM_TAG_VERSION" val="1.0"/>
  <p:tag name="KSO_WM_TEMPLATE_CATEGORY" val="custom"/>
  <p:tag name="KSO_WM_TEMPLATE_INDEX" val="160554"/>
  <p:tag name="KSO_WM_UNIT_CLEAR" val="1"/>
  <p:tag name="KSO_WM_UNIT_FILL_FORE_SCHEMECOLOR_INDEX" val="5"/>
  <p:tag name="KSO_WM_UNIT_FILL_TYPE" val="1"/>
  <p:tag name="KSO_WM_UNIT_ID" val="custom160554_17*l_i*1_7"/>
  <p:tag name="KSO_WM_UNIT_INDEX" val="1_7"/>
  <p:tag name="KSO_WM_UNIT_LAYERLEVEL" val="1_1"/>
  <p:tag name="KSO_WM_UNIT_TEXT_FILL_FORE_SCHEMECOLOR_INDEX" val="13"/>
  <p:tag name="KSO_WM_UNIT_TEXT_FILL_TYPE" val="1"/>
  <p:tag name="KSO_WM_UNIT_TYPE" val="l_i"/>
  <p:tag name="KSO_WM_UNIT_USESOURCEFORMAT_APPLY" val="1"/>
</p:tagLst>
</file>

<file path=ppt/tags/tag302.xml><?xml version="1.0" encoding="utf-8"?>
<p:tagLst xmlns:p="http://schemas.openxmlformats.org/presentationml/2006/main">
  <p:tag name="KSO_WM_BEAUTIFY_FLAG" val="#wm#"/>
  <p:tag name="KSO_WM_DIAGRAM_GROUP_CODE" val="l1-2"/>
  <p:tag name="KSO_WM_TAG_VERSION" val="1.0"/>
  <p:tag name="KSO_WM_TEMPLATE_CATEGORY" val="custom"/>
  <p:tag name="KSO_WM_TEMPLATE_INDEX" val="160554"/>
  <p:tag name="KSO_WM_UNIT_CLEAR" val="1"/>
  <p:tag name="KSO_WM_UNIT_COMPATIBLE" val="0"/>
  <p:tag name="KSO_WM_UNIT_HIGHLIGHT" val="0"/>
  <p:tag name="KSO_WM_UNIT_ID" val="custom160554_17*l_h_f*1_2_1"/>
  <p:tag name="KSO_WM_UNIT_INDEX" val="1_2_1"/>
  <p:tag name="KSO_WM_UNIT_LAYERLEVEL" val="1_1_1"/>
  <p:tag name="KSO_WM_UNIT_LINE_FILL_TYPE" val="2"/>
  <p:tag name="KSO_WM_UNIT_LINE_FORE_SCHEMECOLOR_INDEX" val="5"/>
  <p:tag name="KSO_WM_UNIT_PRESET_TEXT_INDEX" val="3"/>
  <p:tag name="KSO_WM_UNIT_PRESET_TEXT_LEN" val="11"/>
  <p:tag name="KSO_WM_UNIT_TYPE" val="l_h_f"/>
  <p:tag name="KSO_WM_UNIT_USESOURCEFORMAT_APPLY" val="1"/>
  <p:tag name="KSO_WM_UNIT_VALUE" val="39"/>
</p:tagLst>
</file>

<file path=ppt/tags/tag303.xml><?xml version="1.0" encoding="utf-8"?>
<p:tagLst xmlns:p="http://schemas.openxmlformats.org/presentationml/2006/main">
  <p:tag name="KSO_WM_BEAUTIFY_FLAG" val="#wm#"/>
  <p:tag name="KSO_WM_DIAGRAM_GROUP_CODE" val="l1-2"/>
  <p:tag name="KSO_WM_TAG_VERSION" val="1.0"/>
  <p:tag name="KSO_WM_TEMPLATE_CATEGORY" val="custom"/>
  <p:tag name="KSO_WM_TEMPLATE_INDEX" val="160554"/>
  <p:tag name="KSO_WM_UNIT_CLEAR" val="1"/>
  <p:tag name="KSO_WM_UNIT_ID" val="custom160554_17*l_i*1_10"/>
  <p:tag name="KSO_WM_UNIT_INDEX" val="1_10"/>
  <p:tag name="KSO_WM_UNIT_LAYERLEVEL" val="1_1"/>
  <p:tag name="KSO_WM_UNIT_LINE_FILL_TYPE" val="2"/>
  <p:tag name="KSO_WM_UNIT_LINE_FORE_SCHEMECOLOR_INDEX" val="5"/>
  <p:tag name="KSO_WM_UNIT_TEXT_FILL_FORE_SCHEMECOLOR_INDEX" val="2"/>
  <p:tag name="KSO_WM_UNIT_TEXT_FILL_TYPE" val="1"/>
  <p:tag name="KSO_WM_UNIT_TYPE" val="l_i"/>
  <p:tag name="KSO_WM_UNIT_USESOURCEFORMAT_APPLY" val="1"/>
</p:tagLst>
</file>

<file path=ppt/tags/tag304.xml><?xml version="1.0" encoding="utf-8"?>
<p:tagLst xmlns:p="http://schemas.openxmlformats.org/presentationml/2006/main">
  <p:tag name="KSO_WM_BEAUTIFY_FLAG" val="#wm#"/>
  <p:tag name="KSO_WM_TAG_VERSION" val="1.0"/>
  <p:tag name="KSO_WM_TEMPLATE_CATEGORY" val="custom"/>
  <p:tag name="KSO_WM_TEMPLATE_INDEX" val="160554"/>
  <p:tag name="KSO_WM_UNIT_ID" val="custom160554_17*i*14"/>
  <p:tag name="KSO_WM_UNIT_INDEX" val="14"/>
  <p:tag name="KSO_WM_UNIT_TYPE" val="i"/>
</p:tagLst>
</file>

<file path=ppt/tags/tag305.xml><?xml version="1.0" encoding="utf-8"?>
<p:tagLst xmlns:p="http://schemas.openxmlformats.org/presentationml/2006/main">
  <p:tag name="KSO_WM_BEAUTIFY_FLAG" val="#wm#"/>
  <p:tag name="KSO_WM_DIAGRAM_GROUP_CODE" val="l1-2"/>
  <p:tag name="KSO_WM_TAG_VERSION" val="1.0"/>
  <p:tag name="KSO_WM_TEMPLATE_CATEGORY" val="custom"/>
  <p:tag name="KSO_WM_TEMPLATE_INDEX" val="160554"/>
  <p:tag name="KSO_WM_UNIT_CLEAR" val="1"/>
  <p:tag name="KSO_WM_UNIT_FILL_FORE_SCHEMECOLOR_INDEX" val="5"/>
  <p:tag name="KSO_WM_UNIT_FILL_TYPE" val="1"/>
  <p:tag name="KSO_WM_UNIT_ID" val="custom160554_17*l_i*1_11"/>
  <p:tag name="KSO_WM_UNIT_INDEX" val="1_11"/>
  <p:tag name="KSO_WM_UNIT_LAYERLEVEL" val="1_1"/>
  <p:tag name="KSO_WM_UNIT_TEXT_FILL_FORE_SCHEMECOLOR_INDEX" val="13"/>
  <p:tag name="KSO_WM_UNIT_TEXT_FILL_TYPE" val="1"/>
  <p:tag name="KSO_WM_UNIT_TYPE" val="l_i"/>
  <p:tag name="KSO_WM_UNIT_USESOURCEFORMAT_APPLY" val="1"/>
</p:tagLst>
</file>

<file path=ppt/tags/tag306.xml><?xml version="1.0" encoding="utf-8"?>
<p:tagLst xmlns:p="http://schemas.openxmlformats.org/presentationml/2006/main">
  <p:tag name="KSO_WM_BEAUTIFY_FLAG" val="#wm#"/>
  <p:tag name="KSO_WM_DIAGRAM_GROUP_CODE" val="l1-2"/>
  <p:tag name="KSO_WM_TAG_VERSION" val="1.0"/>
  <p:tag name="KSO_WM_TEMPLATE_CATEGORY" val="custom"/>
  <p:tag name="KSO_WM_TEMPLATE_INDEX" val="160554"/>
  <p:tag name="KSO_WM_UNIT_CLEAR" val="1"/>
  <p:tag name="KSO_WM_UNIT_COMPATIBLE" val="0"/>
  <p:tag name="KSO_WM_UNIT_HIGHLIGHT" val="0"/>
  <p:tag name="KSO_WM_UNIT_ID" val="custom160554_17*l_h_f*1_3_1"/>
  <p:tag name="KSO_WM_UNIT_INDEX" val="1_3_1"/>
  <p:tag name="KSO_WM_UNIT_LAYERLEVEL" val="1_1_1"/>
  <p:tag name="KSO_WM_UNIT_LINE_FILL_TYPE" val="2"/>
  <p:tag name="KSO_WM_UNIT_LINE_FORE_SCHEMECOLOR_INDEX" val="5"/>
  <p:tag name="KSO_WM_UNIT_PRESET_TEXT_INDEX" val="3"/>
  <p:tag name="KSO_WM_UNIT_PRESET_TEXT_LEN" val="11"/>
  <p:tag name="KSO_WM_UNIT_TYPE" val="l_h_f"/>
  <p:tag name="KSO_WM_UNIT_USESOURCEFORMAT_APPLY" val="1"/>
  <p:tag name="KSO_WM_UNIT_VALUE" val="39"/>
</p:tagLst>
</file>

<file path=ppt/tags/tag307.xml><?xml version="1.0" encoding="utf-8"?>
<p:tagLst xmlns:p="http://schemas.openxmlformats.org/presentationml/2006/main">
  <p:tag name="KSO_WM_BEAUTIFY_FLAG" val="#wm#"/>
  <p:tag name="KSO_WM_TAG_VERSION" val="1.0"/>
  <p:tag name="KSO_WM_TEMPLATE_CATEGORY" val="custom"/>
  <p:tag name="KSO_WM_TEMPLATE_INDEX" val="160554"/>
  <p:tag name="KSO_WM_UNIT_CLEAR" val="1"/>
  <p:tag name="KSO_WM_UNIT_COMPATIBLE" val="0"/>
  <p:tag name="KSO_WM_UNIT_HIGHLIGHT" val="0"/>
  <p:tag name="KSO_WM_UNIT_ID" val="custom160554_17*a*1"/>
  <p:tag name="KSO_WM_UNIT_INDEX" val="1"/>
  <p:tag name="KSO_WM_UNIT_ISCONTENTSTITLE" val="0"/>
  <p:tag name="KSO_WM_UNIT_LAYERLEVEL" val="1"/>
  <p:tag name="KSO_WM_UNIT_PRESET_TEXT_INDEX" val="3"/>
  <p:tag name="KSO_WM_UNIT_PRESET_TEXT_LEN" val="17"/>
  <p:tag name="KSO_WM_UNIT_TYPE" val="a"/>
  <p:tag name="KSO_WM_UNIT_VALUE" val="25"/>
</p:tagLst>
</file>

<file path=ppt/tags/tag308.xml><?xml version="1.0" encoding="utf-8"?>
<p:tagLst xmlns:p="http://schemas.openxmlformats.org/presentationml/2006/main">
  <p:tag name="KSO_WM_BEAUTIFY_FLAG" val="#wm#"/>
  <p:tag name="KSO_WM_DIAGRAM_GROUP_CODE" val="l1-2"/>
  <p:tag name="KSO_WM_SLIDE_ID" val="custom160554_17"/>
  <p:tag name="KSO_WM_SLIDE_INDEX" val="17"/>
  <p:tag name="KSO_WM_SLIDE_ITEM_CNT" val="3"/>
  <p:tag name="KSO_WM_SLIDE_LAYOUT" val="a_l"/>
  <p:tag name="KSO_WM_SLIDE_LAYOUT_CNT" val="1_1"/>
  <p:tag name="KSO_WM_SLIDE_MODEL_TYPE" val="numdgm"/>
  <p:tag name="KSO_WM_SLIDE_POSITION" val="176*152"/>
  <p:tag name="KSO_WM_SLIDE_SIZE" val="608*341"/>
  <p:tag name="KSO_WM_SLIDE_TYPE" val="text"/>
  <p:tag name="KSO_WM_TAG_VERSION" val="1.0"/>
  <p:tag name="KSO_WM_TEMPLATE_CATEGORY" val="custom"/>
  <p:tag name="KSO_WM_TEMPLATE_INDEX" val="160554"/>
</p:tagLst>
</file>

<file path=ppt/tags/tag309.xml><?xml version="1.0" encoding="utf-8"?>
<p:tagLst xmlns:p="http://schemas.openxmlformats.org/presentationml/2006/main">
  <p:tag name="KSO_WM_UNIT_TABLE_BEAUTIFY" val="smartTable{2363ce1a-2432-4371-93e9-c9d039d1ef91}"/>
</p:tagLst>
</file>

<file path=ppt/tags/tag310.xml><?xml version="1.0" encoding="utf-8"?>
<p:tagLst xmlns:p="http://schemas.openxmlformats.org/presentationml/2006/main">
  <p:tag name="REFSHAPE" val="1233551884"/>
</p:tagLst>
</file>

<file path=ppt/tags/tag311.xml><?xml version="1.0" encoding="utf-8"?>
<p:tagLst xmlns:p="http://schemas.openxmlformats.org/presentationml/2006/main">
  <p:tag name="REFSHAPE" val="1233551204"/>
</p:tagLst>
</file>

<file path=ppt/tags/tag312.xml><?xml version="1.0" encoding="utf-8"?>
<p:tagLst xmlns:p="http://schemas.openxmlformats.org/presentationml/2006/main">
  <p:tag name="REFSHAPE" val="1233550388"/>
</p:tagLst>
</file>

<file path=ppt/tags/tag313.xml><?xml version="1.0" encoding="utf-8"?>
<p:tagLst xmlns:p="http://schemas.openxmlformats.org/presentationml/2006/main">
  <p:tag name="KSO_WM_BEAUTIFY_FLAG" val="#wm#"/>
  <p:tag name="KSO_WM_DECORATE_SHAPE_ID" val="7"/>
  <p:tag name="KSO_WM_TAG_VERSION" val="1.0"/>
  <p:tag name="KSO_WM_TEMPLATE_CATEGORY" val="custom"/>
  <p:tag name="KSO_WM_TEMPLATE_INDEX" val="160398"/>
  <p:tag name="KSO_WM_UNIT_CLEAR" val="1"/>
  <p:tag name="KSO_WM_UNIT_COMPATIBLE" val="0"/>
  <p:tag name="KSO_WM_UNIT_HIGHLIGHT" val="0"/>
  <p:tag name="KSO_WM_UNIT_ID" val="custom160398_28*a*1"/>
  <p:tag name="KSO_WM_UNIT_INDEX" val="1"/>
  <p:tag name="KSO_WM_UNIT_ISCONTENTSTITLE" val="0"/>
  <p:tag name="KSO_WM_UNIT_LAYERLEVEL" val="1"/>
  <p:tag name="KSO_WM_UNIT_PRESET_TEXT" val="THANKS"/>
  <p:tag name="KSO_WM_UNIT_TYPE" val="a"/>
  <p:tag name="KSO_WM_UNIT_VALUE" val="16"/>
</p:tagLst>
</file>

<file path=ppt/tags/tag314.xml><?xml version="1.0" encoding="utf-8"?>
<p:tagLst xmlns:p="http://schemas.openxmlformats.org/presentationml/2006/main">
  <p:tag name="KSO_WM_BEAUTIFY_FLAG" val="#wm#"/>
  <p:tag name="KSO_WM_DECORATE_TAGETSHAPES_IDS" val="2"/>
  <p:tag name="KSO_WM_TAG_VERSION" val="1.0"/>
  <p:tag name="KSO_WM_TEMPLATE_CATEGORY" val="mixed"/>
  <p:tag name="KSO_WM_TEMPLATE_INDEX" val="20201588"/>
  <p:tag name="KSO_WM_UNIT_COMPATIBLE" val="0"/>
  <p:tag name="KSO_WM_UNIT_DIAGRAM_ISNUMVISUAL" val="0"/>
  <p:tag name="KSO_WM_UNIT_DIAGRAM_ISREFERUNIT" val="0"/>
  <p:tag name="KSO_WM_UNIT_HIGHLIGHT" val="0"/>
  <p:tag name="KSO_WM_UNIT_ID" val="mixed20201588_1*h_i*1_1"/>
  <p:tag name="KSO_WM_UNIT_INDEX" val="1_1"/>
  <p:tag name="KSO_WM_UNIT_LAYERLEVEL" val="1_1"/>
  <p:tag name="KSO_WM_UNIT_SUBTYPE" val="f"/>
  <p:tag name="KSO_WM_UNIT_TYPE" val="h_i"/>
  <p:tag name="PA" val="v5.2.5"/>
</p:tagLst>
</file>

<file path=ppt/tags/tag315.xml><?xml version="1.0" encoding="utf-8"?>
<p:tagLst xmlns:p="http://schemas.openxmlformats.org/presentationml/2006/main">
  <p:tag name="KSO_WM_BEAUTIFY_FLAG" val="#wm#"/>
  <p:tag name="KSO_WM_SLIDE_ANIMATION_ID" val="3127893"/>
  <p:tag name="KSO_WM_SLIDE_ANIMATION_TYPE" val="0_8_1_1"/>
  <p:tag name="KSO_WM_SLIDE_ID" val="custom160398_28"/>
  <p:tag name="KSO_WM_SLIDE_INDEX" val="28"/>
  <p:tag name="KSO_WM_SLIDE_ITEM_CNT" val="1"/>
  <p:tag name="KSO_WM_SLIDE_LAYOUT" val="a"/>
  <p:tag name="KSO_WM_SLIDE_LAYOUT_CNT" val="1"/>
  <p:tag name="KSO_WM_SLIDE_TYPE" val="endPage"/>
  <p:tag name="KSO_WM_TAG_VERSION" val="1.0"/>
  <p:tag name="KSO_WM_TEMPLATE_CATEGORY" val="custom"/>
  <p:tag name="KSO_WM_TEMPLATE_INDEX" val="160398"/>
</p:tagLst>
</file>

<file path=ppt/tags/tag316.xml><?xml version="1.0" encoding="utf-8"?>
<p:tagLst xmlns:p="http://schemas.openxmlformats.org/presentationml/2006/main">
  <p:tag name="KSO_WM_BEAUTIFY_FLAG" val="#wm#"/>
  <p:tag name="KSO_WM_TAG_VERSION" val="1.0"/>
  <p:tag name="KSO_WM_TEMPLATE_CATEGORY" val="diagram"/>
  <p:tag name="KSO_WM_TEMPLATE_INDEX" val="169004"/>
  <p:tag name="KSO_WM_UNIT_CLEAR" val="0"/>
  <p:tag name="KSO_WM_UNIT_COMPATIBLE" val="0"/>
  <p:tag name="KSO_WM_UNIT_HIGHLIGHT" val="0"/>
  <p:tag name="KSO_WM_UNIT_ID" val="150995200*d*1"/>
  <p:tag name="KSO_WM_UNIT_INDEX" val="1"/>
  <p:tag name="KSO_WM_UNIT_LAYERLEVEL" val="1"/>
  <p:tag name="KSO_WM_UNIT_TYPE" val="d"/>
  <p:tag name="KSO_WM_UNIT_VALUE" val="1404*2456"/>
  <p:tag name="REFSHAPE" val="1291202076"/>
</p:tagLst>
</file>

<file path=ppt/tags/tag317.xml><?xml version="1.0" encoding="utf-8"?>
<p:tagLst xmlns:p="http://schemas.openxmlformats.org/presentationml/2006/main">
  <p:tag name="KSO_WM_BEAUTIFY_FLAG" val="#wm#"/>
  <p:tag name="KSO_WM_TAG_VERSION" val="1.0"/>
  <p:tag name="KSO_WM_TEMPLATE_CATEGORY" val="diagram"/>
  <p:tag name="KSO_WM_TEMPLATE_INDEX" val="169004"/>
  <p:tag name="KSO_WM_UNIT_CLEAR" val="1"/>
  <p:tag name="KSO_WM_UNIT_COMPATIBLE" val="0"/>
  <p:tag name="KSO_WM_UNIT_HIGHLIGHT" val="0"/>
  <p:tag name="KSO_WM_UNIT_ID" val="150995200*a*1"/>
  <p:tag name="KSO_WM_UNIT_INDEX" val="1"/>
  <p:tag name="KSO_WM_UNIT_ISCONTENTSTITLE" val="0"/>
  <p:tag name="KSO_WM_UNIT_LAYERLEVEL" val="1"/>
  <p:tag name="KSO_WM_UNIT_PRESET_TEXT_INDEX" val="3"/>
  <p:tag name="KSO_WM_UNIT_PRESET_TEXT_LEN" val="17"/>
  <p:tag name="KSO_WM_UNIT_TYPE" val="a"/>
  <p:tag name="KSO_WM_UNIT_VALUE" val="63"/>
</p:tagLst>
</file>

<file path=ppt/tags/tag318.xml><?xml version="1.0" encoding="utf-8"?>
<p:tagLst xmlns:p="http://schemas.openxmlformats.org/presentationml/2006/main">
  <p:tag name="KSO_WM_BEAUTIFY_FLAG" val="#wm#"/>
  <p:tag name="KSO_WM_SLIDE_ID" val="150995200"/>
  <p:tag name="KSO_WM_SLIDE_INDEX" val="1"/>
  <p:tag name="KSO_WM_SLIDE_ITEM_CNT" val="1"/>
  <p:tag name="KSO_WM_SLIDE_LAYOUT" val="a_d"/>
  <p:tag name="KSO_WM_SLIDE_LAYOUT_CNT" val="1_1"/>
  <p:tag name="KSO_WM_SLIDE_POSITION" val="0*77"/>
  <p:tag name="KSO_WM_SLIDE_SIZE" val="697*398"/>
  <p:tag name="KSO_WM_SLIDE_TYPE" val="text"/>
  <p:tag name="KSO_WM_TAG_VERSION" val="1.0"/>
  <p:tag name="KSO_WM_TEMPLATE_CATEGORY" val="diagram"/>
  <p:tag name="KSO_WM_TEMPLATE_INDEX" val="169004"/>
</p:tagLst>
</file>

<file path=ppt/tags/tag319.xml><?xml version="1.0" encoding="utf-8"?>
<p:tagLst xmlns:p="http://schemas.openxmlformats.org/presentationml/2006/main">
  <p:tag name="KSO_WM_UNIT_TABLE_BEAUTIFY" val="smartTable{649f37cd-0cfa-4bfd-9c92-74f5c12607c7}"/>
  <p:tag name="TABLE_COLORIDX" val="l"/>
  <p:tag name="TABLE_EMPHASIZE_COLOR" val="8684935"/>
  <p:tag name="TABLE_SKINIDX" val="-1"/>
</p:tagLst>
</file>

<file path=ppt/tags/tag320.xml><?xml version="1.0" encoding="utf-8"?>
<p:tagLst xmlns:p="http://schemas.openxmlformats.org/presentationml/2006/main">
  <p:tag name="KSO_WM_UNIT_TEXTBOXSTYLE_GUID" val="{cbad0dbf-b7b5-45d9-af16-53bba5273e49}"/>
</p:tagLst>
</file>

<file path=ppt/tags/tag321.xml><?xml version="1.0" encoding="utf-8"?>
<p:tagLst xmlns:p="http://schemas.openxmlformats.org/presentationml/2006/main">
  <p:tag name="KSO_WM_BEAUTIFY_FLAG" val="#wm#"/>
  <p:tag name="KSO_WM_TAG_VERSION" val="1.0"/>
  <p:tag name="KSO_WM_TEMPLATE_CATEGORY" val="mixed"/>
  <p:tag name="KSO_WM_TEMPLATE_INDEX" val="20201883"/>
  <p:tag name="KSO_WM_UNIT_COMPATIBLE" val="0"/>
  <p:tag name="KSO_WM_UNIT_DIAGRAM_ISNUMVISUAL" val="0"/>
  <p:tag name="KSO_WM_UNIT_DIAGRAM_ISREFERUNIT" val="0"/>
  <p:tag name="KSO_WM_UNIT_HIGHLIGHT" val="0"/>
  <p:tag name="KSO_WM_UNIT_ID" val="mixed20201883_114*i*13"/>
  <p:tag name="KSO_WM_UNIT_INDEX" val="13"/>
  <p:tag name="KSO_WM_UNIT_LAYERLEVEL" val="1"/>
  <p:tag name="KSO_WM_UNIT_TEXTBOXSTYLE_ADJUSTLEFT" val="0_-29.7"/>
  <p:tag name="KSO_WM_UNIT_TEXTBOXSTYLE_ADJUSTTOP" val="0_-40.12512"/>
  <p:tag name="KSO_WM_UNIT_TEXTBOXSTYLE_ADJUSTWIDTH" val="100_69.09999"/>
  <p:tag name="KSO_WM_UNIT_TEXTBOXSTYLE_GUID" val="{cbad0dbf-b7b5-45d9-af16-53bba5273e49}"/>
  <p:tag name="KSO_WM_UNIT_TEXTBOXSTYLE_SHAPETYPE" val="1"/>
  <p:tag name="KSO_WM_UNIT_TYPE" val="i"/>
</p:tagLst>
</file>

<file path=ppt/tags/tag322.xml><?xml version="1.0" encoding="utf-8"?>
<p:tagLst xmlns:p="http://schemas.openxmlformats.org/presentationml/2006/main">
  <p:tag name="KSO_WM_BEAUTIFY_FLAG" val="#wm#"/>
  <p:tag name="KSO_WM_TAG_VERSION" val="1.0"/>
  <p:tag name="KSO_WM_TEMPLATE_CATEGORY" val="mixed"/>
  <p:tag name="KSO_WM_TEMPLATE_INDEX" val="20201883"/>
  <p:tag name="KSO_WM_UNIT_COMPATIBLE" val="0"/>
  <p:tag name="KSO_WM_UNIT_DIAGRAM_ISNUMVISUAL" val="0"/>
  <p:tag name="KSO_WM_UNIT_DIAGRAM_ISREFERUNIT" val="0"/>
  <p:tag name="KSO_WM_UNIT_HIGHLIGHT" val="0"/>
  <p:tag name="KSO_WM_UNIT_ID" val="mixed20201883_114*i*1"/>
  <p:tag name="KSO_WM_UNIT_INDEX" val="1"/>
  <p:tag name="KSO_WM_UNIT_LAYERLEVEL" val="1"/>
  <p:tag name="KSO_WM_UNIT_TEXTBOXSTYLE_ADJUSTLEFT" val="0_-29.7"/>
  <p:tag name="KSO_WM_UNIT_TEXTBOXSTYLE_ADJUSTTOP" val="0_-40.12512"/>
  <p:tag name="KSO_WM_UNIT_TEXTBOXSTYLE_SHAPETYPE" val="1"/>
  <p:tag name="KSO_WM_UNIT_TYPE" val="i"/>
</p:tagLst>
</file>

<file path=ppt/tags/tag323.xml><?xml version="1.0" encoding="utf-8"?>
<p:tagLst xmlns:p="http://schemas.openxmlformats.org/presentationml/2006/main">
  <p:tag name="KSO_WM_BEAUTIFY_FLAG" val="#wm#"/>
  <p:tag name="KSO_WM_TAG_VERSION" val="1.0"/>
  <p:tag name="KSO_WM_TEMPLATE_CATEGORY" val="mixed"/>
  <p:tag name="KSO_WM_TEMPLATE_INDEX" val="20201883"/>
  <p:tag name="KSO_WM_UNIT_COMPATIBLE" val="0"/>
  <p:tag name="KSO_WM_UNIT_DIAGRAM_ISNUMVISUAL" val="0"/>
  <p:tag name="KSO_WM_UNIT_DIAGRAM_ISREFERUNIT" val="0"/>
  <p:tag name="KSO_WM_UNIT_HIGHLIGHT" val="0"/>
  <p:tag name="KSO_WM_UNIT_ID" val="mixed20201883_114*i*2"/>
  <p:tag name="KSO_WM_UNIT_INDEX" val="2"/>
  <p:tag name="KSO_WM_UNIT_LAYERLEVEL" val="1"/>
  <p:tag name="KSO_WM_UNIT_TEXTBOXSTYLE_ADJUSTLEFT" val="0_-23.7"/>
  <p:tag name="KSO_WM_UNIT_TEXTBOXSTYLE_ADJUSTTOP" val="0_-28.12504"/>
  <p:tag name="KSO_WM_UNIT_TEXTBOXSTYLE_ADJUSTWIDTH" val="100_63.09999"/>
  <p:tag name="KSO_WM_UNIT_TEXTBOXSTYLE_SHAPETYPE" val="1"/>
  <p:tag name="KSO_WM_UNIT_TYPE" val="i"/>
</p:tagLst>
</file>

<file path=ppt/tags/tag324.xml><?xml version="1.0" encoding="utf-8"?>
<p:tagLst xmlns:p="http://schemas.openxmlformats.org/presentationml/2006/main">
  <p:tag name="KSO_WM_BEAUTIFY_FLAG" val="#wm#"/>
  <p:tag name="KSO_WM_TAG_VERSION" val="1.0"/>
  <p:tag name="KSO_WM_TEMPLATE_CATEGORY" val="mixed"/>
  <p:tag name="KSO_WM_TEMPLATE_INDEX" val="20201883"/>
  <p:tag name="KSO_WM_UNIT_COMPATIBLE" val="0"/>
  <p:tag name="KSO_WM_UNIT_DIAGRAM_ISNUMVISUAL" val="0"/>
  <p:tag name="KSO_WM_UNIT_DIAGRAM_ISREFERUNIT" val="0"/>
  <p:tag name="KSO_WM_UNIT_HIGHLIGHT" val="0"/>
  <p:tag name="KSO_WM_UNIT_ID" val="mixed20201883_114*i*3"/>
  <p:tag name="KSO_WM_UNIT_INDEX" val="3"/>
  <p:tag name="KSO_WM_UNIT_LAYERLEVEL" val="1"/>
  <p:tag name="KSO_WM_UNIT_TEXTBOXSTYLE_ADJUSTLEFT" val="20_-6.69"/>
  <p:tag name="KSO_WM_UNIT_TEXTBOXSTYLE_ADJUSTTOP" val="0_-28.12504"/>
  <p:tag name="KSO_WM_UNIT_TEXTBOXSTYLE_SHAPETYPE" val="1"/>
  <p:tag name="KSO_WM_UNIT_TYPE" val="i"/>
</p:tagLst>
</file>

<file path=ppt/tags/tag325.xml><?xml version="1.0" encoding="utf-8"?>
<p:tagLst xmlns:p="http://schemas.openxmlformats.org/presentationml/2006/main">
  <p:tag name="KSO_WM_BEAUTIFY_FLAG" val="#wm#"/>
  <p:tag name="KSO_WM_TAG_VERSION" val="1.0"/>
  <p:tag name="KSO_WM_TEMPLATE_CATEGORY" val="mixed"/>
  <p:tag name="KSO_WM_TEMPLATE_INDEX" val="20201883"/>
  <p:tag name="KSO_WM_UNIT_COMPATIBLE" val="0"/>
  <p:tag name="KSO_WM_UNIT_DIAGRAM_ISNUMVISUAL" val="0"/>
  <p:tag name="KSO_WM_UNIT_DIAGRAM_ISREFERUNIT" val="0"/>
  <p:tag name="KSO_WM_UNIT_HIGHLIGHT" val="0"/>
  <p:tag name="KSO_WM_UNIT_ID" val="mixed20201883_114*i*4"/>
  <p:tag name="KSO_WM_UNIT_INDEX" val="4"/>
  <p:tag name="KSO_WM_UNIT_LAYERLEVEL" val="1"/>
  <p:tag name="KSO_WM_UNIT_TEXTBOXSTYLE_ADJUSTLEFT" val="80_2.389997"/>
  <p:tag name="KSO_WM_UNIT_TEXTBOXSTYLE_ADJUSTTOP" val="0_-28.12504"/>
  <p:tag name="KSO_WM_UNIT_TEXTBOXSTYLE_SHAPETYPE" val="1"/>
  <p:tag name="KSO_WM_UNIT_TYPE" val="i"/>
</p:tagLst>
</file>

<file path=ppt/tags/tag326.xml><?xml version="1.0" encoding="utf-8"?>
<p:tagLst xmlns:p="http://schemas.openxmlformats.org/presentationml/2006/main">
  <p:tag name="KSO_WM_BEAUTIFY_FLAG" val="#wm#"/>
  <p:tag name="KSO_WM_TAG_VERSION" val="1.0"/>
  <p:tag name="KSO_WM_TEMPLATE_CATEGORY" val="mixed"/>
  <p:tag name="KSO_WM_TEMPLATE_INDEX" val="20201883"/>
  <p:tag name="KSO_WM_UNIT_COMPATIBLE" val="0"/>
  <p:tag name="KSO_WM_UNIT_DIAGRAM_ISNUMVISUAL" val="0"/>
  <p:tag name="KSO_WM_UNIT_DIAGRAM_ISREFERUNIT" val="0"/>
  <p:tag name="KSO_WM_UNIT_HIGHLIGHT" val="0"/>
  <p:tag name="KSO_WM_UNIT_ID" val="mixed20201883_114*i*5"/>
  <p:tag name="KSO_WM_UNIT_INDEX" val="5"/>
  <p:tag name="KSO_WM_UNIT_LAYERLEVEL" val="1"/>
  <p:tag name="KSO_WM_UNIT_TEXTBOXSTYLE_ADJUSTHEIGTH" val="100_15.55"/>
  <p:tag name="KSO_WM_UNIT_TEXTBOXSTYLE_ADJUSTLEFT" val="0_-16.9"/>
  <p:tag name="KSO_WM_UNIT_TEXTBOXSTYLE_ADJUSTTOP" val="0_-7.77504"/>
  <p:tag name="KSO_WM_UNIT_TEXTBOXSTYLE_ADJUSTWIDTH" val="100_33.8"/>
  <p:tag name="KSO_WM_UNIT_TEXTBOXSTYLE_GUID" val="{cbad0dbf-b7b5-45d9-af16-53bba5273e49}"/>
  <p:tag name="KSO_WM_UNIT_TEXTBOXSTYLE_SHAPETYPE" val="1"/>
  <p:tag name="KSO_WM_UNIT_TYPE" val="i"/>
</p:tagLst>
</file>

<file path=ppt/tags/tag327.xml><?xml version="1.0" encoding="utf-8"?>
<p:tagLst xmlns:p="http://schemas.openxmlformats.org/presentationml/2006/main">
  <p:tag name="KSO_WM_BEAUTIFY_FLAG" val="#wm#"/>
  <p:tag name="KSO_WM_TAG_VERSION" val="1.0"/>
  <p:tag name="KSO_WM_TEMPLATE_CATEGORY" val="mixed"/>
  <p:tag name="KSO_WM_TEMPLATE_INDEX" val="20201883"/>
  <p:tag name="KSO_WM_UNIT_COMPATIBLE" val="0"/>
  <p:tag name="KSO_WM_UNIT_DIAGRAM_ISNUMVISUAL" val="0"/>
  <p:tag name="KSO_WM_UNIT_DIAGRAM_ISREFERUNIT" val="0"/>
  <p:tag name="KSO_WM_UNIT_HIGHLIGHT" val="0"/>
  <p:tag name="KSO_WM_UNIT_ID" val="mixed20201883_114*i*11"/>
  <p:tag name="KSO_WM_UNIT_INDEX" val="11"/>
  <p:tag name="KSO_WM_UNIT_LAYERLEVEL" val="1"/>
  <p:tag name="KSO_WM_UNIT_TEXTBOXSTYLE_ADJUSTHEIGTH" val="100_4.100002"/>
  <p:tag name="KSO_WM_UNIT_TEXTBOXSTYLE_ADJUSTLEFT" val="0_-11.87496"/>
  <p:tag name="KSO_WM_UNIT_TEXTBOXSTYLE_ADJUSTTOP" val="0_-2.049999"/>
  <p:tag name="KSO_WM_UNIT_TEXTBOXSTYLE_ADJUSTWIDTH" val="100_23.75002"/>
  <p:tag name="KSO_WM_UNIT_TEXTBOXSTYLE_GUID" val="{cbad0dbf-b7b5-45d9-af16-53bba5273e49}"/>
  <p:tag name="KSO_WM_UNIT_TEXTBOXSTYLE_SHAPETYPE" val="1"/>
  <p:tag name="KSO_WM_UNIT_TYPE" val="i"/>
</p:tagLst>
</file>

<file path=ppt/tags/tag328.xml><?xml version="1.0" encoding="utf-8"?>
<p:tagLst xmlns:p="http://schemas.openxmlformats.org/presentationml/2006/main">
  <p:tag name="KSO_WM_BEAUTIFY_FLAG" val="#wm#"/>
  <p:tag name="KSO_WM_TAG_VERSION" val="1.0"/>
  <p:tag name="KSO_WM_TEMPLATE_CATEGORY" val="mixed"/>
  <p:tag name="KSO_WM_TEMPLATE_INDEX" val="20201883"/>
  <p:tag name="KSO_WM_UNIT_COMPATIBLE" val="0"/>
  <p:tag name="KSO_WM_UNIT_DIAGRAM_ISNUMVISUAL" val="0"/>
  <p:tag name="KSO_WM_UNIT_DIAGRAM_ISREFERUNIT" val="0"/>
  <p:tag name="KSO_WM_UNIT_HIGHLIGHT" val="0"/>
  <p:tag name="KSO_WM_UNIT_ID" val="mixed20201883_114*a*1"/>
  <p:tag name="KSO_WM_UNIT_INDEX" val="1"/>
  <p:tag name="KSO_WM_UNIT_ISCONTENTSTITLE" val="0"/>
  <p:tag name="KSO_WM_UNIT_LAYERLEVEL" val="1"/>
  <p:tag name="KSO_WM_UNIT_NOCLEAR" val="1"/>
  <p:tag name="KSO_WM_UNIT_PRESET_TEXT" val="单击此处输入正文标题内容"/>
  <p:tag name="KSO_WM_UNIT_TEXTBOXSTYLE_GUID" val="{cbad0dbf-b7b5-45d9-af16-53bba5273e49}"/>
  <p:tag name="KSO_WM_UNIT_TEXTBOXSTYLE_SHAPETYPE" val="0"/>
  <p:tag name="KSO_WM_UNIT_TEXTBOXSTYLE_TEMPLATEID" val="3131137"/>
  <p:tag name="KSO_WM_UNIT_TEXTBOXSTYLE_TEMPLATETYPE" val="1"/>
  <p:tag name="KSO_WM_UNIT_TEXTBOXSTYLE_TYPE" val="3"/>
  <p:tag name="KSO_WM_UNIT_TYPE" val="a"/>
  <p:tag name="KSO_WM_UNIT_VALUE" val="10"/>
</p:tagLst>
</file>

<file path=ppt/tags/tag329.xml><?xml version="1.0" encoding="utf-8"?>
<p:tagLst xmlns:p="http://schemas.openxmlformats.org/presentationml/2006/main">
  <p:tag name="KSO_WM_BEAUTIFY_FLAG" val="#wm#"/>
  <p:tag name="KSO_WM_TEMPLATE_CATEGORY" val="custom"/>
  <p:tag name="KSO_WM_TEMPLATE_INDEX" val="160398"/>
</p:tagLst>
</file>

<file path=ppt/tags/tag330.xml><?xml version="1.0" encoding="utf-8"?>
<p:tagLst xmlns:p="http://schemas.openxmlformats.org/presentationml/2006/main">
  <p:tag name="KSO_WM_UNIT_TEXTBOXSTYLE_GUID" val="{cbad0dbf-b7b5-45d9-af16-53bba5273e49}"/>
</p:tagLst>
</file>

<file path=ppt/tags/tag331.xml><?xml version="1.0" encoding="utf-8"?>
<p:tagLst xmlns:p="http://schemas.openxmlformats.org/presentationml/2006/main">
  <p:tag name="KSO_WM_BEAUTIFY_FLAG" val="#wm#"/>
  <p:tag name="KSO_WM_TAG_VERSION" val="1.0"/>
  <p:tag name="KSO_WM_TEMPLATE_CATEGORY" val="mixed"/>
  <p:tag name="KSO_WM_TEMPLATE_INDEX" val="20201883"/>
  <p:tag name="KSO_WM_UNIT_COMPATIBLE" val="0"/>
  <p:tag name="KSO_WM_UNIT_DIAGRAM_ISNUMVISUAL" val="0"/>
  <p:tag name="KSO_WM_UNIT_DIAGRAM_ISREFERUNIT" val="0"/>
  <p:tag name="KSO_WM_UNIT_HIGHLIGHT" val="0"/>
  <p:tag name="KSO_WM_UNIT_ID" val="mixed20201883_114*i*13"/>
  <p:tag name="KSO_WM_UNIT_INDEX" val="13"/>
  <p:tag name="KSO_WM_UNIT_LAYERLEVEL" val="1"/>
  <p:tag name="KSO_WM_UNIT_TEXTBOXSTYLE_ADJUSTLEFT" val="0_-29.7"/>
  <p:tag name="KSO_WM_UNIT_TEXTBOXSTYLE_ADJUSTTOP" val="0_-40.12512"/>
  <p:tag name="KSO_WM_UNIT_TEXTBOXSTYLE_ADJUSTWIDTH" val="100_69.09999"/>
  <p:tag name="KSO_WM_UNIT_TEXTBOXSTYLE_GUID" val="{cbad0dbf-b7b5-45d9-af16-53bba5273e49}"/>
  <p:tag name="KSO_WM_UNIT_TEXTBOXSTYLE_SHAPETYPE" val="1"/>
  <p:tag name="KSO_WM_UNIT_TYPE" val="i"/>
</p:tagLst>
</file>

<file path=ppt/tags/tag332.xml><?xml version="1.0" encoding="utf-8"?>
<p:tagLst xmlns:p="http://schemas.openxmlformats.org/presentationml/2006/main">
  <p:tag name="KSO_WM_BEAUTIFY_FLAG" val="#wm#"/>
  <p:tag name="KSO_WM_TAG_VERSION" val="1.0"/>
  <p:tag name="KSO_WM_TEMPLATE_CATEGORY" val="mixed"/>
  <p:tag name="KSO_WM_TEMPLATE_INDEX" val="20201883"/>
  <p:tag name="KSO_WM_UNIT_COMPATIBLE" val="0"/>
  <p:tag name="KSO_WM_UNIT_DIAGRAM_ISNUMVISUAL" val="0"/>
  <p:tag name="KSO_WM_UNIT_DIAGRAM_ISREFERUNIT" val="0"/>
  <p:tag name="KSO_WM_UNIT_HIGHLIGHT" val="0"/>
  <p:tag name="KSO_WM_UNIT_ID" val="mixed20201883_114*i*1"/>
  <p:tag name="KSO_WM_UNIT_INDEX" val="1"/>
  <p:tag name="KSO_WM_UNIT_LAYERLEVEL" val="1"/>
  <p:tag name="KSO_WM_UNIT_TEXTBOXSTYLE_ADJUSTLEFT" val="0_-29.7"/>
  <p:tag name="KSO_WM_UNIT_TEXTBOXSTYLE_ADJUSTTOP" val="0_-40.12512"/>
  <p:tag name="KSO_WM_UNIT_TEXTBOXSTYLE_SHAPETYPE" val="1"/>
  <p:tag name="KSO_WM_UNIT_TYPE" val="i"/>
</p:tagLst>
</file>

<file path=ppt/tags/tag333.xml><?xml version="1.0" encoding="utf-8"?>
<p:tagLst xmlns:p="http://schemas.openxmlformats.org/presentationml/2006/main">
  <p:tag name="KSO_WM_BEAUTIFY_FLAG" val="#wm#"/>
  <p:tag name="KSO_WM_TAG_VERSION" val="1.0"/>
  <p:tag name="KSO_WM_TEMPLATE_CATEGORY" val="mixed"/>
  <p:tag name="KSO_WM_TEMPLATE_INDEX" val="20201883"/>
  <p:tag name="KSO_WM_UNIT_COMPATIBLE" val="0"/>
  <p:tag name="KSO_WM_UNIT_DIAGRAM_ISNUMVISUAL" val="0"/>
  <p:tag name="KSO_WM_UNIT_DIAGRAM_ISREFERUNIT" val="0"/>
  <p:tag name="KSO_WM_UNIT_HIGHLIGHT" val="0"/>
  <p:tag name="KSO_WM_UNIT_ID" val="mixed20201883_114*i*2"/>
  <p:tag name="KSO_WM_UNIT_INDEX" val="2"/>
  <p:tag name="KSO_WM_UNIT_LAYERLEVEL" val="1"/>
  <p:tag name="KSO_WM_UNIT_TEXTBOXSTYLE_ADJUSTLEFT" val="0_-23.7"/>
  <p:tag name="KSO_WM_UNIT_TEXTBOXSTYLE_ADJUSTTOP" val="0_-28.12504"/>
  <p:tag name="KSO_WM_UNIT_TEXTBOXSTYLE_ADJUSTWIDTH" val="100_63.09999"/>
  <p:tag name="KSO_WM_UNIT_TEXTBOXSTYLE_SHAPETYPE" val="1"/>
  <p:tag name="KSO_WM_UNIT_TYPE" val="i"/>
</p:tagLst>
</file>

<file path=ppt/tags/tag334.xml><?xml version="1.0" encoding="utf-8"?>
<p:tagLst xmlns:p="http://schemas.openxmlformats.org/presentationml/2006/main">
  <p:tag name="KSO_WM_BEAUTIFY_FLAG" val="#wm#"/>
  <p:tag name="KSO_WM_TAG_VERSION" val="1.0"/>
  <p:tag name="KSO_WM_TEMPLATE_CATEGORY" val="mixed"/>
  <p:tag name="KSO_WM_TEMPLATE_INDEX" val="20201883"/>
  <p:tag name="KSO_WM_UNIT_COMPATIBLE" val="0"/>
  <p:tag name="KSO_WM_UNIT_DIAGRAM_ISNUMVISUAL" val="0"/>
  <p:tag name="KSO_WM_UNIT_DIAGRAM_ISREFERUNIT" val="0"/>
  <p:tag name="KSO_WM_UNIT_HIGHLIGHT" val="0"/>
  <p:tag name="KSO_WM_UNIT_ID" val="mixed20201883_114*i*3"/>
  <p:tag name="KSO_WM_UNIT_INDEX" val="3"/>
  <p:tag name="KSO_WM_UNIT_LAYERLEVEL" val="1"/>
  <p:tag name="KSO_WM_UNIT_TEXTBOXSTYLE_ADJUSTLEFT" val="20_-6.69"/>
  <p:tag name="KSO_WM_UNIT_TEXTBOXSTYLE_ADJUSTTOP" val="0_-28.12504"/>
  <p:tag name="KSO_WM_UNIT_TEXTBOXSTYLE_SHAPETYPE" val="1"/>
  <p:tag name="KSO_WM_UNIT_TYPE" val="i"/>
</p:tagLst>
</file>

<file path=ppt/tags/tag335.xml><?xml version="1.0" encoding="utf-8"?>
<p:tagLst xmlns:p="http://schemas.openxmlformats.org/presentationml/2006/main">
  <p:tag name="KSO_WM_BEAUTIFY_FLAG" val="#wm#"/>
  <p:tag name="KSO_WM_TAG_VERSION" val="1.0"/>
  <p:tag name="KSO_WM_TEMPLATE_CATEGORY" val="mixed"/>
  <p:tag name="KSO_WM_TEMPLATE_INDEX" val="20201883"/>
  <p:tag name="KSO_WM_UNIT_COMPATIBLE" val="0"/>
  <p:tag name="KSO_WM_UNIT_DIAGRAM_ISNUMVISUAL" val="0"/>
  <p:tag name="KSO_WM_UNIT_DIAGRAM_ISREFERUNIT" val="0"/>
  <p:tag name="KSO_WM_UNIT_HIGHLIGHT" val="0"/>
  <p:tag name="KSO_WM_UNIT_ID" val="mixed20201883_114*i*4"/>
  <p:tag name="KSO_WM_UNIT_INDEX" val="4"/>
  <p:tag name="KSO_WM_UNIT_LAYERLEVEL" val="1"/>
  <p:tag name="KSO_WM_UNIT_TEXTBOXSTYLE_ADJUSTLEFT" val="80_2.389997"/>
  <p:tag name="KSO_WM_UNIT_TEXTBOXSTYLE_ADJUSTTOP" val="0_-28.12504"/>
  <p:tag name="KSO_WM_UNIT_TEXTBOXSTYLE_SHAPETYPE" val="1"/>
  <p:tag name="KSO_WM_UNIT_TYPE" val="i"/>
</p:tagLst>
</file>

<file path=ppt/tags/tag336.xml><?xml version="1.0" encoding="utf-8"?>
<p:tagLst xmlns:p="http://schemas.openxmlformats.org/presentationml/2006/main">
  <p:tag name="KSO_WM_BEAUTIFY_FLAG" val="#wm#"/>
  <p:tag name="KSO_WM_TAG_VERSION" val="1.0"/>
  <p:tag name="KSO_WM_TEMPLATE_CATEGORY" val="mixed"/>
  <p:tag name="KSO_WM_TEMPLATE_INDEX" val="20201883"/>
  <p:tag name="KSO_WM_UNIT_COMPATIBLE" val="0"/>
  <p:tag name="KSO_WM_UNIT_DIAGRAM_ISNUMVISUAL" val="0"/>
  <p:tag name="KSO_WM_UNIT_DIAGRAM_ISREFERUNIT" val="0"/>
  <p:tag name="KSO_WM_UNIT_HIGHLIGHT" val="0"/>
  <p:tag name="KSO_WM_UNIT_ID" val="mixed20201883_114*i*5"/>
  <p:tag name="KSO_WM_UNIT_INDEX" val="5"/>
  <p:tag name="KSO_WM_UNIT_LAYERLEVEL" val="1"/>
  <p:tag name="KSO_WM_UNIT_TEXTBOXSTYLE_ADJUSTHEIGTH" val="100_15.55"/>
  <p:tag name="KSO_WM_UNIT_TEXTBOXSTYLE_ADJUSTLEFT" val="0_-16.9"/>
  <p:tag name="KSO_WM_UNIT_TEXTBOXSTYLE_ADJUSTTOP" val="0_-7.77504"/>
  <p:tag name="KSO_WM_UNIT_TEXTBOXSTYLE_ADJUSTWIDTH" val="100_33.8"/>
  <p:tag name="KSO_WM_UNIT_TEXTBOXSTYLE_GUID" val="{cbad0dbf-b7b5-45d9-af16-53bba5273e49}"/>
  <p:tag name="KSO_WM_UNIT_TEXTBOXSTYLE_SHAPETYPE" val="1"/>
  <p:tag name="KSO_WM_UNIT_TYPE" val="i"/>
</p:tagLst>
</file>

<file path=ppt/tags/tag337.xml><?xml version="1.0" encoding="utf-8"?>
<p:tagLst xmlns:p="http://schemas.openxmlformats.org/presentationml/2006/main">
  <p:tag name="KSO_WM_BEAUTIFY_FLAG" val="#wm#"/>
  <p:tag name="KSO_WM_TAG_VERSION" val="1.0"/>
  <p:tag name="KSO_WM_TEMPLATE_CATEGORY" val="mixed"/>
  <p:tag name="KSO_WM_TEMPLATE_INDEX" val="20201883"/>
  <p:tag name="KSO_WM_UNIT_COMPATIBLE" val="0"/>
  <p:tag name="KSO_WM_UNIT_DIAGRAM_ISNUMVISUAL" val="0"/>
  <p:tag name="KSO_WM_UNIT_DIAGRAM_ISREFERUNIT" val="0"/>
  <p:tag name="KSO_WM_UNIT_HIGHLIGHT" val="0"/>
  <p:tag name="KSO_WM_UNIT_ID" val="mixed20201883_114*i*11"/>
  <p:tag name="KSO_WM_UNIT_INDEX" val="11"/>
  <p:tag name="KSO_WM_UNIT_LAYERLEVEL" val="1"/>
  <p:tag name="KSO_WM_UNIT_TEXTBOXSTYLE_ADJUSTHEIGTH" val="100_4.100002"/>
  <p:tag name="KSO_WM_UNIT_TEXTBOXSTYLE_ADJUSTLEFT" val="0_-11.87496"/>
  <p:tag name="KSO_WM_UNIT_TEXTBOXSTYLE_ADJUSTTOP" val="0_-2.049999"/>
  <p:tag name="KSO_WM_UNIT_TEXTBOXSTYLE_ADJUSTWIDTH" val="100_23.75002"/>
  <p:tag name="KSO_WM_UNIT_TEXTBOXSTYLE_GUID" val="{cbad0dbf-b7b5-45d9-af16-53bba5273e49}"/>
  <p:tag name="KSO_WM_UNIT_TEXTBOXSTYLE_SHAPETYPE" val="1"/>
  <p:tag name="KSO_WM_UNIT_TYPE" val="i"/>
</p:tagLst>
</file>

<file path=ppt/tags/tag338.xml><?xml version="1.0" encoding="utf-8"?>
<p:tagLst xmlns:p="http://schemas.openxmlformats.org/presentationml/2006/main">
  <p:tag name="KSO_WM_BEAUTIFY_FLAG" val="#wm#"/>
  <p:tag name="KSO_WM_TAG_VERSION" val="1.0"/>
  <p:tag name="KSO_WM_TEMPLATE_CATEGORY" val="mixed"/>
  <p:tag name="KSO_WM_TEMPLATE_INDEX" val="20201883"/>
  <p:tag name="KSO_WM_UNIT_COMPATIBLE" val="0"/>
  <p:tag name="KSO_WM_UNIT_DIAGRAM_ISNUMVISUAL" val="0"/>
  <p:tag name="KSO_WM_UNIT_DIAGRAM_ISREFERUNIT" val="0"/>
  <p:tag name="KSO_WM_UNIT_HIGHLIGHT" val="0"/>
  <p:tag name="KSO_WM_UNIT_ID" val="mixed20201883_114*a*1"/>
  <p:tag name="KSO_WM_UNIT_INDEX" val="1"/>
  <p:tag name="KSO_WM_UNIT_ISCONTENTSTITLE" val="0"/>
  <p:tag name="KSO_WM_UNIT_LAYERLEVEL" val="1"/>
  <p:tag name="KSO_WM_UNIT_NOCLEAR" val="1"/>
  <p:tag name="KSO_WM_UNIT_PRESET_TEXT" val="单击此处输入正文标题内容"/>
  <p:tag name="KSO_WM_UNIT_TEXTBOXSTYLE_GUID" val="{cbad0dbf-b7b5-45d9-af16-53bba5273e49}"/>
  <p:tag name="KSO_WM_UNIT_TEXTBOXSTYLE_SHAPETYPE" val="0"/>
  <p:tag name="KSO_WM_UNIT_TEXTBOXSTYLE_TEMPLATEID" val="3131137"/>
  <p:tag name="KSO_WM_UNIT_TEXTBOXSTYLE_TEMPLATETYPE" val="1"/>
  <p:tag name="KSO_WM_UNIT_TEXTBOXSTYLE_TYPE" val="3"/>
  <p:tag name="KSO_WM_UNIT_TYPE" val="a"/>
  <p:tag name="KSO_WM_UNIT_VALUE" val="10"/>
</p:tagLst>
</file>

<file path=ppt/tags/tag339.xml><?xml version="1.0" encoding="utf-8"?>
<p:tagLst xmlns:p="http://schemas.openxmlformats.org/presentationml/2006/main">
  <p:tag name="KSO_WM_UNIT_TEXTBOXSTYLE_GUID" val="{cbad0dbf-b7b5-45d9-af16-53bba5273e49}"/>
</p:tagLst>
</file>

<file path=ppt/tags/tag340.xml><?xml version="1.0" encoding="utf-8"?>
<p:tagLst xmlns:p="http://schemas.openxmlformats.org/presentationml/2006/main">
  <p:tag name="KSO_WM_BEAUTIFY_FLAG" val="#wm#"/>
  <p:tag name="KSO_WM_TAG_VERSION" val="1.0"/>
  <p:tag name="KSO_WM_TEMPLATE_CATEGORY" val="mixed"/>
  <p:tag name="KSO_WM_TEMPLATE_INDEX" val="20201883"/>
  <p:tag name="KSO_WM_UNIT_COMPATIBLE" val="0"/>
  <p:tag name="KSO_WM_UNIT_DIAGRAM_ISNUMVISUAL" val="0"/>
  <p:tag name="KSO_WM_UNIT_DIAGRAM_ISREFERUNIT" val="0"/>
  <p:tag name="KSO_WM_UNIT_HIGHLIGHT" val="0"/>
  <p:tag name="KSO_WM_UNIT_ID" val="mixed20201883_114*i*13"/>
  <p:tag name="KSO_WM_UNIT_INDEX" val="13"/>
  <p:tag name="KSO_WM_UNIT_LAYERLEVEL" val="1"/>
  <p:tag name="KSO_WM_UNIT_TEXTBOXSTYLE_ADJUSTLEFT" val="0_-29.7"/>
  <p:tag name="KSO_WM_UNIT_TEXTBOXSTYLE_ADJUSTTOP" val="0_-40.12512"/>
  <p:tag name="KSO_WM_UNIT_TEXTBOXSTYLE_ADJUSTWIDTH" val="100_69.09999"/>
  <p:tag name="KSO_WM_UNIT_TEXTBOXSTYLE_GUID" val="{cbad0dbf-b7b5-45d9-af16-53bba5273e49}"/>
  <p:tag name="KSO_WM_UNIT_TEXTBOXSTYLE_SHAPETYPE" val="1"/>
  <p:tag name="KSO_WM_UNIT_TYPE" val="i"/>
</p:tagLst>
</file>

<file path=ppt/tags/tag341.xml><?xml version="1.0" encoding="utf-8"?>
<p:tagLst xmlns:p="http://schemas.openxmlformats.org/presentationml/2006/main">
  <p:tag name="KSO_WM_BEAUTIFY_FLAG" val="#wm#"/>
  <p:tag name="KSO_WM_TAG_VERSION" val="1.0"/>
  <p:tag name="KSO_WM_TEMPLATE_CATEGORY" val="mixed"/>
  <p:tag name="KSO_WM_TEMPLATE_INDEX" val="20201883"/>
  <p:tag name="KSO_WM_UNIT_COMPATIBLE" val="0"/>
  <p:tag name="KSO_WM_UNIT_DIAGRAM_ISNUMVISUAL" val="0"/>
  <p:tag name="KSO_WM_UNIT_DIAGRAM_ISREFERUNIT" val="0"/>
  <p:tag name="KSO_WM_UNIT_HIGHLIGHT" val="0"/>
  <p:tag name="KSO_WM_UNIT_ID" val="mixed20201883_114*i*1"/>
  <p:tag name="KSO_WM_UNIT_INDEX" val="1"/>
  <p:tag name="KSO_WM_UNIT_LAYERLEVEL" val="1"/>
  <p:tag name="KSO_WM_UNIT_TEXTBOXSTYLE_ADJUSTLEFT" val="0_-29.7"/>
  <p:tag name="KSO_WM_UNIT_TEXTBOXSTYLE_ADJUSTTOP" val="0_-40.12512"/>
  <p:tag name="KSO_WM_UNIT_TEXTBOXSTYLE_SHAPETYPE" val="1"/>
  <p:tag name="KSO_WM_UNIT_TYPE" val="i"/>
</p:tagLst>
</file>

<file path=ppt/tags/tag342.xml><?xml version="1.0" encoding="utf-8"?>
<p:tagLst xmlns:p="http://schemas.openxmlformats.org/presentationml/2006/main">
  <p:tag name="KSO_WM_BEAUTIFY_FLAG" val="#wm#"/>
  <p:tag name="KSO_WM_TAG_VERSION" val="1.0"/>
  <p:tag name="KSO_WM_TEMPLATE_CATEGORY" val="mixed"/>
  <p:tag name="KSO_WM_TEMPLATE_INDEX" val="20201883"/>
  <p:tag name="KSO_WM_UNIT_COMPATIBLE" val="0"/>
  <p:tag name="KSO_WM_UNIT_DIAGRAM_ISNUMVISUAL" val="0"/>
  <p:tag name="KSO_WM_UNIT_DIAGRAM_ISREFERUNIT" val="0"/>
  <p:tag name="KSO_WM_UNIT_HIGHLIGHT" val="0"/>
  <p:tag name="KSO_WM_UNIT_ID" val="mixed20201883_114*i*2"/>
  <p:tag name="KSO_WM_UNIT_INDEX" val="2"/>
  <p:tag name="KSO_WM_UNIT_LAYERLEVEL" val="1"/>
  <p:tag name="KSO_WM_UNIT_TEXTBOXSTYLE_ADJUSTLEFT" val="0_-23.7"/>
  <p:tag name="KSO_WM_UNIT_TEXTBOXSTYLE_ADJUSTTOP" val="0_-28.12504"/>
  <p:tag name="KSO_WM_UNIT_TEXTBOXSTYLE_ADJUSTWIDTH" val="100_63.09999"/>
  <p:tag name="KSO_WM_UNIT_TEXTBOXSTYLE_SHAPETYPE" val="1"/>
  <p:tag name="KSO_WM_UNIT_TYPE" val="i"/>
</p:tagLst>
</file>

<file path=ppt/tags/tag343.xml><?xml version="1.0" encoding="utf-8"?>
<p:tagLst xmlns:p="http://schemas.openxmlformats.org/presentationml/2006/main">
  <p:tag name="KSO_WM_BEAUTIFY_FLAG" val="#wm#"/>
  <p:tag name="KSO_WM_TAG_VERSION" val="1.0"/>
  <p:tag name="KSO_WM_TEMPLATE_CATEGORY" val="mixed"/>
  <p:tag name="KSO_WM_TEMPLATE_INDEX" val="20201883"/>
  <p:tag name="KSO_WM_UNIT_COMPATIBLE" val="0"/>
  <p:tag name="KSO_WM_UNIT_DIAGRAM_ISNUMVISUAL" val="0"/>
  <p:tag name="KSO_WM_UNIT_DIAGRAM_ISREFERUNIT" val="0"/>
  <p:tag name="KSO_WM_UNIT_HIGHLIGHT" val="0"/>
  <p:tag name="KSO_WM_UNIT_ID" val="mixed20201883_114*i*3"/>
  <p:tag name="KSO_WM_UNIT_INDEX" val="3"/>
  <p:tag name="KSO_WM_UNIT_LAYERLEVEL" val="1"/>
  <p:tag name="KSO_WM_UNIT_TEXTBOXSTYLE_ADJUSTLEFT" val="20_-6.69"/>
  <p:tag name="KSO_WM_UNIT_TEXTBOXSTYLE_ADJUSTTOP" val="0_-28.12504"/>
  <p:tag name="KSO_WM_UNIT_TEXTBOXSTYLE_SHAPETYPE" val="1"/>
  <p:tag name="KSO_WM_UNIT_TYPE" val="i"/>
</p:tagLst>
</file>

<file path=ppt/tags/tag344.xml><?xml version="1.0" encoding="utf-8"?>
<p:tagLst xmlns:p="http://schemas.openxmlformats.org/presentationml/2006/main">
  <p:tag name="KSO_WM_BEAUTIFY_FLAG" val="#wm#"/>
  <p:tag name="KSO_WM_TAG_VERSION" val="1.0"/>
  <p:tag name="KSO_WM_TEMPLATE_CATEGORY" val="mixed"/>
  <p:tag name="KSO_WM_TEMPLATE_INDEX" val="20201883"/>
  <p:tag name="KSO_WM_UNIT_COMPATIBLE" val="0"/>
  <p:tag name="KSO_WM_UNIT_DIAGRAM_ISNUMVISUAL" val="0"/>
  <p:tag name="KSO_WM_UNIT_DIAGRAM_ISREFERUNIT" val="0"/>
  <p:tag name="KSO_WM_UNIT_HIGHLIGHT" val="0"/>
  <p:tag name="KSO_WM_UNIT_ID" val="mixed20201883_114*i*4"/>
  <p:tag name="KSO_WM_UNIT_INDEX" val="4"/>
  <p:tag name="KSO_WM_UNIT_LAYERLEVEL" val="1"/>
  <p:tag name="KSO_WM_UNIT_TEXTBOXSTYLE_ADJUSTLEFT" val="80_2.389997"/>
  <p:tag name="KSO_WM_UNIT_TEXTBOXSTYLE_ADJUSTTOP" val="0_-28.12504"/>
  <p:tag name="KSO_WM_UNIT_TEXTBOXSTYLE_SHAPETYPE" val="1"/>
  <p:tag name="KSO_WM_UNIT_TYPE" val="i"/>
</p:tagLst>
</file>

<file path=ppt/tags/tag345.xml><?xml version="1.0" encoding="utf-8"?>
<p:tagLst xmlns:p="http://schemas.openxmlformats.org/presentationml/2006/main">
  <p:tag name="KSO_WM_BEAUTIFY_FLAG" val="#wm#"/>
  <p:tag name="KSO_WM_TAG_VERSION" val="1.0"/>
  <p:tag name="KSO_WM_TEMPLATE_CATEGORY" val="mixed"/>
  <p:tag name="KSO_WM_TEMPLATE_INDEX" val="20201883"/>
  <p:tag name="KSO_WM_UNIT_COMPATIBLE" val="0"/>
  <p:tag name="KSO_WM_UNIT_DIAGRAM_ISNUMVISUAL" val="0"/>
  <p:tag name="KSO_WM_UNIT_DIAGRAM_ISREFERUNIT" val="0"/>
  <p:tag name="KSO_WM_UNIT_HIGHLIGHT" val="0"/>
  <p:tag name="KSO_WM_UNIT_ID" val="mixed20201883_114*i*5"/>
  <p:tag name="KSO_WM_UNIT_INDEX" val="5"/>
  <p:tag name="KSO_WM_UNIT_LAYERLEVEL" val="1"/>
  <p:tag name="KSO_WM_UNIT_TEXTBOXSTYLE_ADJUSTHEIGTH" val="100_15.55"/>
  <p:tag name="KSO_WM_UNIT_TEXTBOXSTYLE_ADJUSTLEFT" val="0_-16.9"/>
  <p:tag name="KSO_WM_UNIT_TEXTBOXSTYLE_ADJUSTTOP" val="0_-7.77504"/>
  <p:tag name="KSO_WM_UNIT_TEXTBOXSTYLE_ADJUSTWIDTH" val="100_33.8"/>
  <p:tag name="KSO_WM_UNIT_TEXTBOXSTYLE_GUID" val="{cbad0dbf-b7b5-45d9-af16-53bba5273e49}"/>
  <p:tag name="KSO_WM_UNIT_TEXTBOXSTYLE_SHAPETYPE" val="1"/>
  <p:tag name="KSO_WM_UNIT_TYPE" val="i"/>
</p:tagLst>
</file>

<file path=ppt/tags/tag346.xml><?xml version="1.0" encoding="utf-8"?>
<p:tagLst xmlns:p="http://schemas.openxmlformats.org/presentationml/2006/main">
  <p:tag name="KSO_WM_BEAUTIFY_FLAG" val="#wm#"/>
  <p:tag name="KSO_WM_TAG_VERSION" val="1.0"/>
  <p:tag name="KSO_WM_TEMPLATE_CATEGORY" val="mixed"/>
  <p:tag name="KSO_WM_TEMPLATE_INDEX" val="20201883"/>
  <p:tag name="KSO_WM_UNIT_COMPATIBLE" val="0"/>
  <p:tag name="KSO_WM_UNIT_DIAGRAM_ISNUMVISUAL" val="0"/>
  <p:tag name="KSO_WM_UNIT_DIAGRAM_ISREFERUNIT" val="0"/>
  <p:tag name="KSO_WM_UNIT_HIGHLIGHT" val="0"/>
  <p:tag name="KSO_WM_UNIT_ID" val="mixed20201883_114*i*11"/>
  <p:tag name="KSO_WM_UNIT_INDEX" val="11"/>
  <p:tag name="KSO_WM_UNIT_LAYERLEVEL" val="1"/>
  <p:tag name="KSO_WM_UNIT_TEXTBOXSTYLE_ADJUSTHEIGTH" val="100_4.100002"/>
  <p:tag name="KSO_WM_UNIT_TEXTBOXSTYLE_ADJUSTLEFT" val="0_-11.87496"/>
  <p:tag name="KSO_WM_UNIT_TEXTBOXSTYLE_ADJUSTTOP" val="0_-2.049999"/>
  <p:tag name="KSO_WM_UNIT_TEXTBOXSTYLE_ADJUSTWIDTH" val="100_23.75002"/>
  <p:tag name="KSO_WM_UNIT_TEXTBOXSTYLE_GUID" val="{cbad0dbf-b7b5-45d9-af16-53bba5273e49}"/>
  <p:tag name="KSO_WM_UNIT_TEXTBOXSTYLE_SHAPETYPE" val="1"/>
  <p:tag name="KSO_WM_UNIT_TYPE" val="i"/>
</p:tagLst>
</file>

<file path=ppt/tags/tag347.xml><?xml version="1.0" encoding="utf-8"?>
<p:tagLst xmlns:p="http://schemas.openxmlformats.org/presentationml/2006/main">
  <p:tag name="KSO_WM_BEAUTIFY_FLAG" val="#wm#"/>
  <p:tag name="KSO_WM_TAG_VERSION" val="1.0"/>
  <p:tag name="KSO_WM_TEMPLATE_CATEGORY" val="mixed"/>
  <p:tag name="KSO_WM_TEMPLATE_INDEX" val="20201883"/>
  <p:tag name="KSO_WM_UNIT_COMPATIBLE" val="0"/>
  <p:tag name="KSO_WM_UNIT_DIAGRAM_ISNUMVISUAL" val="0"/>
  <p:tag name="KSO_WM_UNIT_DIAGRAM_ISREFERUNIT" val="0"/>
  <p:tag name="KSO_WM_UNIT_HIGHLIGHT" val="0"/>
  <p:tag name="KSO_WM_UNIT_ID" val="mixed20201883_114*a*1"/>
  <p:tag name="KSO_WM_UNIT_INDEX" val="1"/>
  <p:tag name="KSO_WM_UNIT_ISCONTENTSTITLE" val="0"/>
  <p:tag name="KSO_WM_UNIT_LAYERLEVEL" val="1"/>
  <p:tag name="KSO_WM_UNIT_NOCLEAR" val="1"/>
  <p:tag name="KSO_WM_UNIT_PRESET_TEXT" val="单击此处输入正文标题内容"/>
  <p:tag name="KSO_WM_UNIT_TEXTBOXSTYLE_GUID" val="{cbad0dbf-b7b5-45d9-af16-53bba5273e49}"/>
  <p:tag name="KSO_WM_UNIT_TEXTBOXSTYLE_SHAPETYPE" val="0"/>
  <p:tag name="KSO_WM_UNIT_TEXTBOXSTYLE_TEMPLATEID" val="3131137"/>
  <p:tag name="KSO_WM_UNIT_TEXTBOXSTYLE_TEMPLATETYPE" val="1"/>
  <p:tag name="KSO_WM_UNIT_TEXTBOXSTYLE_TYPE" val="3"/>
  <p:tag name="KSO_WM_UNIT_TYPE" val="a"/>
  <p:tag name="KSO_WM_UNIT_VALUE" val="10"/>
</p:tagLst>
</file>

<file path=ppt/tags/tag348.xml><?xml version="1.0" encoding="utf-8"?>
<p:tagLst xmlns:p="http://schemas.openxmlformats.org/presentationml/2006/main">
  <p:tag name="KSO_WM_SLIDE_ITEM_CNT" val="3"/>
</p:tagLst>
</file>

<file path=ppt/tags/tag349.xml><?xml version="1.0" encoding="utf-8"?>
<p:tagLst xmlns:p="http://schemas.openxmlformats.org/presentationml/2006/main">
  <p:tag name="KSO_WM_UNIT_TABLE_BEAUTIFY" val="smartTable{fdd79603-ce00-41db-a02f-106f0603c5ce}"/>
  <p:tag name="TABLE_COLORIDX" val="a"/>
  <p:tag name="TABLE_EMPHASIZE_COLOR" val="11701838"/>
  <p:tag name="TABLE_SKINIDX" val="2"/>
</p:tagLst>
</file>

<file path=ppt/tags/tag350.xml><?xml version="1.0" encoding="utf-8"?>
<p:tagLst xmlns:p="http://schemas.openxmlformats.org/presentationml/2006/main">
  <p:tag name="KSO_WM_UNIT_TEXTBOXSTYLE_GUID" val="{cbad0dbf-b7b5-45d9-af16-53bba5273e49}"/>
</p:tagLst>
</file>

<file path=ppt/tags/tag351.xml><?xml version="1.0" encoding="utf-8"?>
<p:tagLst xmlns:p="http://schemas.openxmlformats.org/presentationml/2006/main">
  <p:tag name="KSO_WM_BEAUTIFY_FLAG" val="#wm#"/>
  <p:tag name="KSO_WM_TAG_VERSION" val="1.0"/>
  <p:tag name="KSO_WM_TEMPLATE_CATEGORY" val="mixed"/>
  <p:tag name="KSO_WM_TEMPLATE_INDEX" val="20201883"/>
  <p:tag name="KSO_WM_UNIT_COMPATIBLE" val="0"/>
  <p:tag name="KSO_WM_UNIT_DIAGRAM_ISNUMVISUAL" val="0"/>
  <p:tag name="KSO_WM_UNIT_DIAGRAM_ISREFERUNIT" val="0"/>
  <p:tag name="KSO_WM_UNIT_HIGHLIGHT" val="0"/>
  <p:tag name="KSO_WM_UNIT_ID" val="mixed20201883_114*i*13"/>
  <p:tag name="KSO_WM_UNIT_INDEX" val="13"/>
  <p:tag name="KSO_WM_UNIT_LAYERLEVEL" val="1"/>
  <p:tag name="KSO_WM_UNIT_TEXTBOXSTYLE_ADJUSTLEFT" val="0_-29.7"/>
  <p:tag name="KSO_WM_UNIT_TEXTBOXSTYLE_ADJUSTTOP" val="0_-40.12512"/>
  <p:tag name="KSO_WM_UNIT_TEXTBOXSTYLE_ADJUSTWIDTH" val="100_69.09999"/>
  <p:tag name="KSO_WM_UNIT_TEXTBOXSTYLE_GUID" val="{cbad0dbf-b7b5-45d9-af16-53bba5273e49}"/>
  <p:tag name="KSO_WM_UNIT_TEXTBOXSTYLE_SHAPETYPE" val="1"/>
  <p:tag name="KSO_WM_UNIT_TYPE" val="i"/>
</p:tagLst>
</file>

<file path=ppt/tags/tag352.xml><?xml version="1.0" encoding="utf-8"?>
<p:tagLst xmlns:p="http://schemas.openxmlformats.org/presentationml/2006/main">
  <p:tag name="KSO_WM_BEAUTIFY_FLAG" val="#wm#"/>
  <p:tag name="KSO_WM_TAG_VERSION" val="1.0"/>
  <p:tag name="KSO_WM_TEMPLATE_CATEGORY" val="mixed"/>
  <p:tag name="KSO_WM_TEMPLATE_INDEX" val="20201883"/>
  <p:tag name="KSO_WM_UNIT_COMPATIBLE" val="0"/>
  <p:tag name="KSO_WM_UNIT_DIAGRAM_ISNUMVISUAL" val="0"/>
  <p:tag name="KSO_WM_UNIT_DIAGRAM_ISREFERUNIT" val="0"/>
  <p:tag name="KSO_WM_UNIT_HIGHLIGHT" val="0"/>
  <p:tag name="KSO_WM_UNIT_ID" val="mixed20201883_114*i*1"/>
  <p:tag name="KSO_WM_UNIT_INDEX" val="1"/>
  <p:tag name="KSO_WM_UNIT_LAYERLEVEL" val="1"/>
  <p:tag name="KSO_WM_UNIT_TEXTBOXSTYLE_ADJUSTLEFT" val="0_-29.7"/>
  <p:tag name="KSO_WM_UNIT_TEXTBOXSTYLE_ADJUSTTOP" val="0_-40.12512"/>
  <p:tag name="KSO_WM_UNIT_TEXTBOXSTYLE_SHAPETYPE" val="1"/>
  <p:tag name="KSO_WM_UNIT_TYPE" val="i"/>
</p:tagLst>
</file>

<file path=ppt/tags/tag353.xml><?xml version="1.0" encoding="utf-8"?>
<p:tagLst xmlns:p="http://schemas.openxmlformats.org/presentationml/2006/main">
  <p:tag name="KSO_WM_BEAUTIFY_FLAG" val="#wm#"/>
  <p:tag name="KSO_WM_TAG_VERSION" val="1.0"/>
  <p:tag name="KSO_WM_TEMPLATE_CATEGORY" val="mixed"/>
  <p:tag name="KSO_WM_TEMPLATE_INDEX" val="20201883"/>
  <p:tag name="KSO_WM_UNIT_COMPATIBLE" val="0"/>
  <p:tag name="KSO_WM_UNIT_DIAGRAM_ISNUMVISUAL" val="0"/>
  <p:tag name="KSO_WM_UNIT_DIAGRAM_ISREFERUNIT" val="0"/>
  <p:tag name="KSO_WM_UNIT_HIGHLIGHT" val="0"/>
  <p:tag name="KSO_WM_UNIT_ID" val="mixed20201883_114*i*2"/>
  <p:tag name="KSO_WM_UNIT_INDEX" val="2"/>
  <p:tag name="KSO_WM_UNIT_LAYERLEVEL" val="1"/>
  <p:tag name="KSO_WM_UNIT_TEXTBOXSTYLE_ADJUSTLEFT" val="0_-23.7"/>
  <p:tag name="KSO_WM_UNIT_TEXTBOXSTYLE_ADJUSTTOP" val="0_-28.12504"/>
  <p:tag name="KSO_WM_UNIT_TEXTBOXSTYLE_ADJUSTWIDTH" val="100_63.09999"/>
  <p:tag name="KSO_WM_UNIT_TEXTBOXSTYLE_SHAPETYPE" val="1"/>
  <p:tag name="KSO_WM_UNIT_TYPE" val="i"/>
</p:tagLst>
</file>

<file path=ppt/tags/tag354.xml><?xml version="1.0" encoding="utf-8"?>
<p:tagLst xmlns:p="http://schemas.openxmlformats.org/presentationml/2006/main">
  <p:tag name="KSO_WM_BEAUTIFY_FLAG" val="#wm#"/>
  <p:tag name="KSO_WM_TAG_VERSION" val="1.0"/>
  <p:tag name="KSO_WM_TEMPLATE_CATEGORY" val="mixed"/>
  <p:tag name="KSO_WM_TEMPLATE_INDEX" val="20201883"/>
  <p:tag name="KSO_WM_UNIT_COMPATIBLE" val="0"/>
  <p:tag name="KSO_WM_UNIT_DIAGRAM_ISNUMVISUAL" val="0"/>
  <p:tag name="KSO_WM_UNIT_DIAGRAM_ISREFERUNIT" val="0"/>
  <p:tag name="KSO_WM_UNIT_HIGHLIGHT" val="0"/>
  <p:tag name="KSO_WM_UNIT_ID" val="mixed20201883_114*i*3"/>
  <p:tag name="KSO_WM_UNIT_INDEX" val="3"/>
  <p:tag name="KSO_WM_UNIT_LAYERLEVEL" val="1"/>
  <p:tag name="KSO_WM_UNIT_TEXTBOXSTYLE_ADJUSTLEFT" val="20_-6.69"/>
  <p:tag name="KSO_WM_UNIT_TEXTBOXSTYLE_ADJUSTTOP" val="0_-28.12504"/>
  <p:tag name="KSO_WM_UNIT_TEXTBOXSTYLE_SHAPETYPE" val="1"/>
  <p:tag name="KSO_WM_UNIT_TYPE" val="i"/>
</p:tagLst>
</file>

<file path=ppt/tags/tag355.xml><?xml version="1.0" encoding="utf-8"?>
<p:tagLst xmlns:p="http://schemas.openxmlformats.org/presentationml/2006/main">
  <p:tag name="KSO_WM_BEAUTIFY_FLAG" val="#wm#"/>
  <p:tag name="KSO_WM_TAG_VERSION" val="1.0"/>
  <p:tag name="KSO_WM_TEMPLATE_CATEGORY" val="mixed"/>
  <p:tag name="KSO_WM_TEMPLATE_INDEX" val="20201883"/>
  <p:tag name="KSO_WM_UNIT_COMPATIBLE" val="0"/>
  <p:tag name="KSO_WM_UNIT_DIAGRAM_ISNUMVISUAL" val="0"/>
  <p:tag name="KSO_WM_UNIT_DIAGRAM_ISREFERUNIT" val="0"/>
  <p:tag name="KSO_WM_UNIT_HIGHLIGHT" val="0"/>
  <p:tag name="KSO_WM_UNIT_ID" val="mixed20201883_114*i*4"/>
  <p:tag name="KSO_WM_UNIT_INDEX" val="4"/>
  <p:tag name="KSO_WM_UNIT_LAYERLEVEL" val="1"/>
  <p:tag name="KSO_WM_UNIT_TEXTBOXSTYLE_ADJUSTLEFT" val="80_2.389997"/>
  <p:tag name="KSO_WM_UNIT_TEXTBOXSTYLE_ADJUSTTOP" val="0_-28.12504"/>
  <p:tag name="KSO_WM_UNIT_TEXTBOXSTYLE_SHAPETYPE" val="1"/>
  <p:tag name="KSO_WM_UNIT_TYPE" val="i"/>
</p:tagLst>
</file>

<file path=ppt/tags/tag356.xml><?xml version="1.0" encoding="utf-8"?>
<p:tagLst xmlns:p="http://schemas.openxmlformats.org/presentationml/2006/main">
  <p:tag name="KSO_WM_BEAUTIFY_FLAG" val="#wm#"/>
  <p:tag name="KSO_WM_TAG_VERSION" val="1.0"/>
  <p:tag name="KSO_WM_TEMPLATE_CATEGORY" val="mixed"/>
  <p:tag name="KSO_WM_TEMPLATE_INDEX" val="20201883"/>
  <p:tag name="KSO_WM_UNIT_COMPATIBLE" val="0"/>
  <p:tag name="KSO_WM_UNIT_DIAGRAM_ISNUMVISUAL" val="0"/>
  <p:tag name="KSO_WM_UNIT_DIAGRAM_ISREFERUNIT" val="0"/>
  <p:tag name="KSO_WM_UNIT_HIGHLIGHT" val="0"/>
  <p:tag name="KSO_WM_UNIT_ID" val="mixed20201883_114*i*5"/>
  <p:tag name="KSO_WM_UNIT_INDEX" val="5"/>
  <p:tag name="KSO_WM_UNIT_LAYERLEVEL" val="1"/>
  <p:tag name="KSO_WM_UNIT_TEXTBOXSTYLE_ADJUSTHEIGTH" val="100_15.55"/>
  <p:tag name="KSO_WM_UNIT_TEXTBOXSTYLE_ADJUSTLEFT" val="0_-16.9"/>
  <p:tag name="KSO_WM_UNIT_TEXTBOXSTYLE_ADJUSTTOP" val="0_-7.77504"/>
  <p:tag name="KSO_WM_UNIT_TEXTBOXSTYLE_ADJUSTWIDTH" val="100_33.8"/>
  <p:tag name="KSO_WM_UNIT_TEXTBOXSTYLE_GUID" val="{cbad0dbf-b7b5-45d9-af16-53bba5273e49}"/>
  <p:tag name="KSO_WM_UNIT_TEXTBOXSTYLE_SHAPETYPE" val="1"/>
  <p:tag name="KSO_WM_UNIT_TYPE" val="i"/>
</p:tagLst>
</file>

<file path=ppt/tags/tag357.xml><?xml version="1.0" encoding="utf-8"?>
<p:tagLst xmlns:p="http://schemas.openxmlformats.org/presentationml/2006/main">
  <p:tag name="KSO_WM_BEAUTIFY_FLAG" val="#wm#"/>
  <p:tag name="KSO_WM_TAG_VERSION" val="1.0"/>
  <p:tag name="KSO_WM_TEMPLATE_CATEGORY" val="mixed"/>
  <p:tag name="KSO_WM_TEMPLATE_INDEX" val="20201883"/>
  <p:tag name="KSO_WM_UNIT_COMPATIBLE" val="0"/>
  <p:tag name="KSO_WM_UNIT_DIAGRAM_ISNUMVISUAL" val="0"/>
  <p:tag name="KSO_WM_UNIT_DIAGRAM_ISREFERUNIT" val="0"/>
  <p:tag name="KSO_WM_UNIT_HIGHLIGHT" val="0"/>
  <p:tag name="KSO_WM_UNIT_ID" val="mixed20201883_114*i*11"/>
  <p:tag name="KSO_WM_UNIT_INDEX" val="11"/>
  <p:tag name="KSO_WM_UNIT_LAYERLEVEL" val="1"/>
  <p:tag name="KSO_WM_UNIT_TEXTBOXSTYLE_ADJUSTHEIGTH" val="100_4.100002"/>
  <p:tag name="KSO_WM_UNIT_TEXTBOXSTYLE_ADJUSTLEFT" val="0_-11.87496"/>
  <p:tag name="KSO_WM_UNIT_TEXTBOXSTYLE_ADJUSTTOP" val="0_-2.049999"/>
  <p:tag name="KSO_WM_UNIT_TEXTBOXSTYLE_ADJUSTWIDTH" val="100_23.75002"/>
  <p:tag name="KSO_WM_UNIT_TEXTBOXSTYLE_GUID" val="{cbad0dbf-b7b5-45d9-af16-53bba5273e49}"/>
  <p:tag name="KSO_WM_UNIT_TEXTBOXSTYLE_SHAPETYPE" val="1"/>
  <p:tag name="KSO_WM_UNIT_TYPE" val="i"/>
</p:tagLst>
</file>

<file path=ppt/tags/tag358.xml><?xml version="1.0" encoding="utf-8"?>
<p:tagLst xmlns:p="http://schemas.openxmlformats.org/presentationml/2006/main">
  <p:tag name="KSO_WM_BEAUTIFY_FLAG" val="#wm#"/>
  <p:tag name="KSO_WM_TAG_VERSION" val="1.0"/>
  <p:tag name="KSO_WM_TEMPLATE_CATEGORY" val="mixed"/>
  <p:tag name="KSO_WM_TEMPLATE_INDEX" val="20201883"/>
  <p:tag name="KSO_WM_UNIT_COMPATIBLE" val="0"/>
  <p:tag name="KSO_WM_UNIT_DIAGRAM_ISNUMVISUAL" val="0"/>
  <p:tag name="KSO_WM_UNIT_DIAGRAM_ISREFERUNIT" val="0"/>
  <p:tag name="KSO_WM_UNIT_HIGHLIGHT" val="0"/>
  <p:tag name="KSO_WM_UNIT_ID" val="mixed20201883_114*a*1"/>
  <p:tag name="KSO_WM_UNIT_INDEX" val="1"/>
  <p:tag name="KSO_WM_UNIT_ISCONTENTSTITLE" val="0"/>
  <p:tag name="KSO_WM_UNIT_LAYERLEVEL" val="1"/>
  <p:tag name="KSO_WM_UNIT_NOCLEAR" val="1"/>
  <p:tag name="KSO_WM_UNIT_PRESET_TEXT" val="单击此处输入正文标题内容"/>
  <p:tag name="KSO_WM_UNIT_TEXTBOXSTYLE_GUID" val="{cbad0dbf-b7b5-45d9-af16-53bba5273e49}"/>
  <p:tag name="KSO_WM_UNIT_TEXTBOXSTYLE_SHAPETYPE" val="0"/>
  <p:tag name="KSO_WM_UNIT_TEXTBOXSTYLE_TEMPLATEID" val="3131137"/>
  <p:tag name="KSO_WM_UNIT_TEXTBOXSTYLE_TEMPLATETYPE" val="1"/>
  <p:tag name="KSO_WM_UNIT_TEXTBOXSTYLE_TYPE" val="3"/>
  <p:tag name="KSO_WM_UNIT_TYPE" val="a"/>
  <p:tag name="KSO_WM_UNIT_VALUE" val="10"/>
</p:tagLst>
</file>

<file path=ppt/tags/tag359.xml><?xml version="1.0" encoding="utf-8"?>
<p:tagLst xmlns:p="http://schemas.openxmlformats.org/presentationml/2006/main">
  <p:tag name="KSO_WM_SLIDE_ITEM_CNT" val="3"/>
</p:tagLst>
</file>

<file path=ppt/tags/tag360.xml><?xml version="1.0" encoding="utf-8"?>
<p:tagLst xmlns:p="http://schemas.openxmlformats.org/presentationml/2006/main">
  <p:tag name="KSO_WM_UNIT_TABLE_BEAUTIFY" val="smartTable{8280324f-351d-44a3-a3c1-ecad9e144c7f}"/>
</p:tagLst>
</file>

<file path=ppt/tags/tag361.xml><?xml version="1.0" encoding="utf-8"?>
<p:tagLst xmlns:p="http://schemas.openxmlformats.org/presentationml/2006/main">
  <p:tag name="KSO_WM_UNIT_TEXTBOXSTYLE_GUID" val="{cbad0dbf-b7b5-45d9-af16-53bba5273e49}"/>
</p:tagLst>
</file>

<file path=ppt/tags/tag362.xml><?xml version="1.0" encoding="utf-8"?>
<p:tagLst xmlns:p="http://schemas.openxmlformats.org/presentationml/2006/main">
  <p:tag name="KSO_WM_BEAUTIFY_FLAG" val="#wm#"/>
  <p:tag name="KSO_WM_TAG_VERSION" val="1.0"/>
  <p:tag name="KSO_WM_TEMPLATE_CATEGORY" val="mixed"/>
  <p:tag name="KSO_WM_TEMPLATE_INDEX" val="20201883"/>
  <p:tag name="KSO_WM_UNIT_COMPATIBLE" val="0"/>
  <p:tag name="KSO_WM_UNIT_DIAGRAM_ISNUMVISUAL" val="0"/>
  <p:tag name="KSO_WM_UNIT_DIAGRAM_ISREFERUNIT" val="0"/>
  <p:tag name="KSO_WM_UNIT_HIGHLIGHT" val="0"/>
  <p:tag name="KSO_WM_UNIT_ID" val="mixed20201883_114*i*13"/>
  <p:tag name="KSO_WM_UNIT_INDEX" val="13"/>
  <p:tag name="KSO_WM_UNIT_LAYERLEVEL" val="1"/>
  <p:tag name="KSO_WM_UNIT_TEXTBOXSTYLE_ADJUSTLEFT" val="0_-29.7"/>
  <p:tag name="KSO_WM_UNIT_TEXTBOXSTYLE_ADJUSTTOP" val="0_-40.12512"/>
  <p:tag name="KSO_WM_UNIT_TEXTBOXSTYLE_ADJUSTWIDTH" val="100_69.09999"/>
  <p:tag name="KSO_WM_UNIT_TEXTBOXSTYLE_GUID" val="{cbad0dbf-b7b5-45d9-af16-53bba5273e49}"/>
  <p:tag name="KSO_WM_UNIT_TEXTBOXSTYLE_SHAPETYPE" val="1"/>
  <p:tag name="KSO_WM_UNIT_TYPE" val="i"/>
</p:tagLst>
</file>

<file path=ppt/tags/tag363.xml><?xml version="1.0" encoding="utf-8"?>
<p:tagLst xmlns:p="http://schemas.openxmlformats.org/presentationml/2006/main">
  <p:tag name="KSO_WM_BEAUTIFY_FLAG" val="#wm#"/>
  <p:tag name="KSO_WM_TAG_VERSION" val="1.0"/>
  <p:tag name="KSO_WM_TEMPLATE_CATEGORY" val="mixed"/>
  <p:tag name="KSO_WM_TEMPLATE_INDEX" val="20201883"/>
  <p:tag name="KSO_WM_UNIT_COMPATIBLE" val="0"/>
  <p:tag name="KSO_WM_UNIT_DIAGRAM_ISNUMVISUAL" val="0"/>
  <p:tag name="KSO_WM_UNIT_DIAGRAM_ISREFERUNIT" val="0"/>
  <p:tag name="KSO_WM_UNIT_HIGHLIGHT" val="0"/>
  <p:tag name="KSO_WM_UNIT_ID" val="mixed20201883_114*i*1"/>
  <p:tag name="KSO_WM_UNIT_INDEX" val="1"/>
  <p:tag name="KSO_WM_UNIT_LAYERLEVEL" val="1"/>
  <p:tag name="KSO_WM_UNIT_TEXTBOXSTYLE_ADJUSTLEFT" val="0_-29.7"/>
  <p:tag name="KSO_WM_UNIT_TEXTBOXSTYLE_ADJUSTTOP" val="0_-40.12512"/>
  <p:tag name="KSO_WM_UNIT_TEXTBOXSTYLE_SHAPETYPE" val="1"/>
  <p:tag name="KSO_WM_UNIT_TYPE" val="i"/>
</p:tagLst>
</file>

<file path=ppt/tags/tag364.xml><?xml version="1.0" encoding="utf-8"?>
<p:tagLst xmlns:p="http://schemas.openxmlformats.org/presentationml/2006/main">
  <p:tag name="KSO_WM_BEAUTIFY_FLAG" val="#wm#"/>
  <p:tag name="KSO_WM_TAG_VERSION" val="1.0"/>
  <p:tag name="KSO_WM_TEMPLATE_CATEGORY" val="mixed"/>
  <p:tag name="KSO_WM_TEMPLATE_INDEX" val="20201883"/>
  <p:tag name="KSO_WM_UNIT_COMPATIBLE" val="0"/>
  <p:tag name="KSO_WM_UNIT_DIAGRAM_ISNUMVISUAL" val="0"/>
  <p:tag name="KSO_WM_UNIT_DIAGRAM_ISREFERUNIT" val="0"/>
  <p:tag name="KSO_WM_UNIT_HIGHLIGHT" val="0"/>
  <p:tag name="KSO_WM_UNIT_ID" val="mixed20201883_114*i*2"/>
  <p:tag name="KSO_WM_UNIT_INDEX" val="2"/>
  <p:tag name="KSO_WM_UNIT_LAYERLEVEL" val="1"/>
  <p:tag name="KSO_WM_UNIT_TEXTBOXSTYLE_ADJUSTLEFT" val="0_-23.7"/>
  <p:tag name="KSO_WM_UNIT_TEXTBOXSTYLE_ADJUSTTOP" val="0_-28.12504"/>
  <p:tag name="KSO_WM_UNIT_TEXTBOXSTYLE_ADJUSTWIDTH" val="100_63.09999"/>
  <p:tag name="KSO_WM_UNIT_TEXTBOXSTYLE_SHAPETYPE" val="1"/>
  <p:tag name="KSO_WM_UNIT_TYPE" val="i"/>
</p:tagLst>
</file>

<file path=ppt/tags/tag365.xml><?xml version="1.0" encoding="utf-8"?>
<p:tagLst xmlns:p="http://schemas.openxmlformats.org/presentationml/2006/main">
  <p:tag name="KSO_WM_BEAUTIFY_FLAG" val="#wm#"/>
  <p:tag name="KSO_WM_TAG_VERSION" val="1.0"/>
  <p:tag name="KSO_WM_TEMPLATE_CATEGORY" val="mixed"/>
  <p:tag name="KSO_WM_TEMPLATE_INDEX" val="20201883"/>
  <p:tag name="KSO_WM_UNIT_COMPATIBLE" val="0"/>
  <p:tag name="KSO_WM_UNIT_DIAGRAM_ISNUMVISUAL" val="0"/>
  <p:tag name="KSO_WM_UNIT_DIAGRAM_ISREFERUNIT" val="0"/>
  <p:tag name="KSO_WM_UNIT_HIGHLIGHT" val="0"/>
  <p:tag name="KSO_WM_UNIT_ID" val="mixed20201883_114*i*3"/>
  <p:tag name="KSO_WM_UNIT_INDEX" val="3"/>
  <p:tag name="KSO_WM_UNIT_LAYERLEVEL" val="1"/>
  <p:tag name="KSO_WM_UNIT_TEXTBOXSTYLE_ADJUSTLEFT" val="20_-6.69"/>
  <p:tag name="KSO_WM_UNIT_TEXTBOXSTYLE_ADJUSTTOP" val="0_-28.12504"/>
  <p:tag name="KSO_WM_UNIT_TEXTBOXSTYLE_SHAPETYPE" val="1"/>
  <p:tag name="KSO_WM_UNIT_TYPE" val="i"/>
</p:tagLst>
</file>

<file path=ppt/tags/tag366.xml><?xml version="1.0" encoding="utf-8"?>
<p:tagLst xmlns:p="http://schemas.openxmlformats.org/presentationml/2006/main">
  <p:tag name="KSO_WM_BEAUTIFY_FLAG" val="#wm#"/>
  <p:tag name="KSO_WM_TAG_VERSION" val="1.0"/>
  <p:tag name="KSO_WM_TEMPLATE_CATEGORY" val="mixed"/>
  <p:tag name="KSO_WM_TEMPLATE_INDEX" val="20201883"/>
  <p:tag name="KSO_WM_UNIT_COMPATIBLE" val="0"/>
  <p:tag name="KSO_WM_UNIT_DIAGRAM_ISNUMVISUAL" val="0"/>
  <p:tag name="KSO_WM_UNIT_DIAGRAM_ISREFERUNIT" val="0"/>
  <p:tag name="KSO_WM_UNIT_HIGHLIGHT" val="0"/>
  <p:tag name="KSO_WM_UNIT_ID" val="mixed20201883_114*i*4"/>
  <p:tag name="KSO_WM_UNIT_INDEX" val="4"/>
  <p:tag name="KSO_WM_UNIT_LAYERLEVEL" val="1"/>
  <p:tag name="KSO_WM_UNIT_TEXTBOXSTYLE_ADJUSTLEFT" val="80_2.389997"/>
  <p:tag name="KSO_WM_UNIT_TEXTBOXSTYLE_ADJUSTTOP" val="0_-28.12504"/>
  <p:tag name="KSO_WM_UNIT_TEXTBOXSTYLE_SHAPETYPE" val="1"/>
  <p:tag name="KSO_WM_UNIT_TYPE" val="i"/>
</p:tagLst>
</file>

<file path=ppt/tags/tag367.xml><?xml version="1.0" encoding="utf-8"?>
<p:tagLst xmlns:p="http://schemas.openxmlformats.org/presentationml/2006/main">
  <p:tag name="KSO_WM_BEAUTIFY_FLAG" val="#wm#"/>
  <p:tag name="KSO_WM_TAG_VERSION" val="1.0"/>
  <p:tag name="KSO_WM_TEMPLATE_CATEGORY" val="mixed"/>
  <p:tag name="KSO_WM_TEMPLATE_INDEX" val="20201883"/>
  <p:tag name="KSO_WM_UNIT_COMPATIBLE" val="0"/>
  <p:tag name="KSO_WM_UNIT_DIAGRAM_ISNUMVISUAL" val="0"/>
  <p:tag name="KSO_WM_UNIT_DIAGRAM_ISREFERUNIT" val="0"/>
  <p:tag name="KSO_WM_UNIT_HIGHLIGHT" val="0"/>
  <p:tag name="KSO_WM_UNIT_ID" val="mixed20201883_114*i*5"/>
  <p:tag name="KSO_WM_UNIT_INDEX" val="5"/>
  <p:tag name="KSO_WM_UNIT_LAYERLEVEL" val="1"/>
  <p:tag name="KSO_WM_UNIT_TEXTBOXSTYLE_ADJUSTHEIGTH" val="100_15.55"/>
  <p:tag name="KSO_WM_UNIT_TEXTBOXSTYLE_ADJUSTLEFT" val="0_-16.9"/>
  <p:tag name="KSO_WM_UNIT_TEXTBOXSTYLE_ADJUSTTOP" val="0_-7.77504"/>
  <p:tag name="KSO_WM_UNIT_TEXTBOXSTYLE_ADJUSTWIDTH" val="100_33.8"/>
  <p:tag name="KSO_WM_UNIT_TEXTBOXSTYLE_GUID" val="{cbad0dbf-b7b5-45d9-af16-53bba5273e49}"/>
  <p:tag name="KSO_WM_UNIT_TEXTBOXSTYLE_SHAPETYPE" val="1"/>
  <p:tag name="KSO_WM_UNIT_TYPE" val="i"/>
</p:tagLst>
</file>

<file path=ppt/tags/tag368.xml><?xml version="1.0" encoding="utf-8"?>
<p:tagLst xmlns:p="http://schemas.openxmlformats.org/presentationml/2006/main">
  <p:tag name="KSO_WM_BEAUTIFY_FLAG" val="#wm#"/>
  <p:tag name="KSO_WM_TAG_VERSION" val="1.0"/>
  <p:tag name="KSO_WM_TEMPLATE_CATEGORY" val="mixed"/>
  <p:tag name="KSO_WM_TEMPLATE_INDEX" val="20201883"/>
  <p:tag name="KSO_WM_UNIT_COMPATIBLE" val="0"/>
  <p:tag name="KSO_WM_UNIT_DIAGRAM_ISNUMVISUAL" val="0"/>
  <p:tag name="KSO_WM_UNIT_DIAGRAM_ISREFERUNIT" val="0"/>
  <p:tag name="KSO_WM_UNIT_HIGHLIGHT" val="0"/>
  <p:tag name="KSO_WM_UNIT_ID" val="mixed20201883_114*i*11"/>
  <p:tag name="KSO_WM_UNIT_INDEX" val="11"/>
  <p:tag name="KSO_WM_UNIT_LAYERLEVEL" val="1"/>
  <p:tag name="KSO_WM_UNIT_TEXTBOXSTYLE_ADJUSTHEIGTH" val="100_4.100002"/>
  <p:tag name="KSO_WM_UNIT_TEXTBOXSTYLE_ADJUSTLEFT" val="0_-11.87496"/>
  <p:tag name="KSO_WM_UNIT_TEXTBOXSTYLE_ADJUSTTOP" val="0_-2.049999"/>
  <p:tag name="KSO_WM_UNIT_TEXTBOXSTYLE_ADJUSTWIDTH" val="100_23.75002"/>
  <p:tag name="KSO_WM_UNIT_TEXTBOXSTYLE_GUID" val="{cbad0dbf-b7b5-45d9-af16-53bba5273e49}"/>
  <p:tag name="KSO_WM_UNIT_TEXTBOXSTYLE_SHAPETYPE" val="1"/>
  <p:tag name="KSO_WM_UNIT_TYPE" val="i"/>
</p:tagLst>
</file>

<file path=ppt/tags/tag369.xml><?xml version="1.0" encoding="utf-8"?>
<p:tagLst xmlns:p="http://schemas.openxmlformats.org/presentationml/2006/main">
  <p:tag name="KSO_WM_BEAUTIFY_FLAG" val="#wm#"/>
  <p:tag name="KSO_WM_TAG_VERSION" val="1.0"/>
  <p:tag name="KSO_WM_TEMPLATE_CATEGORY" val="mixed"/>
  <p:tag name="KSO_WM_TEMPLATE_INDEX" val="20201883"/>
  <p:tag name="KSO_WM_UNIT_COMPATIBLE" val="0"/>
  <p:tag name="KSO_WM_UNIT_DIAGRAM_ISNUMVISUAL" val="0"/>
  <p:tag name="KSO_WM_UNIT_DIAGRAM_ISREFERUNIT" val="0"/>
  <p:tag name="KSO_WM_UNIT_HIGHLIGHT" val="0"/>
  <p:tag name="KSO_WM_UNIT_ID" val="mixed20201883_114*a*1"/>
  <p:tag name="KSO_WM_UNIT_INDEX" val="1"/>
  <p:tag name="KSO_WM_UNIT_ISCONTENTSTITLE" val="0"/>
  <p:tag name="KSO_WM_UNIT_LAYERLEVEL" val="1"/>
  <p:tag name="KSO_WM_UNIT_NOCLEAR" val="1"/>
  <p:tag name="KSO_WM_UNIT_PRESET_TEXT" val="单击此处输入正文标题内容"/>
  <p:tag name="KSO_WM_UNIT_TEXTBOXSTYLE_GUID" val="{cbad0dbf-b7b5-45d9-af16-53bba5273e49}"/>
  <p:tag name="KSO_WM_UNIT_TEXTBOXSTYLE_SHAPETYPE" val="0"/>
  <p:tag name="KSO_WM_UNIT_TEXTBOXSTYLE_TEMPLATEID" val="3131137"/>
  <p:tag name="KSO_WM_UNIT_TEXTBOXSTYLE_TEMPLATETYPE" val="1"/>
  <p:tag name="KSO_WM_UNIT_TEXTBOXSTYLE_TYPE" val="3"/>
  <p:tag name="KSO_WM_UNIT_TYPE" val="a"/>
  <p:tag name="KSO_WM_UNIT_VALUE" val="10"/>
</p:tagLst>
</file>

<file path=ppt/tags/tag370.xml><?xml version="1.0" encoding="utf-8"?>
<p:tagLst xmlns:p="http://schemas.openxmlformats.org/presentationml/2006/main">
  <p:tag name="KSO_WM_BEAUTIFY_FLAG" val="#wm#"/>
  <p:tag name="KSO_WM_TAG_VERSION" val="1.0"/>
  <p:tag name="KSO_WM_TEMPLATE_CATEGORY" val="diagram"/>
  <p:tag name="KSO_WM_TEMPLATE_INDEX" val="20191284"/>
  <p:tag name="KSO_WM_UNIT_ADJUSTLAYOUT_ID" val="5"/>
  <p:tag name="KSO_WM_UNIT_COLOR_SCHEME_PARENT_PAGE" val="0_1"/>
  <p:tag name="KSO_WM_UNIT_COLOR_SCHEME_SHAPE_ID" val="5"/>
  <p:tag name="KSO_WM_UNIT_COMPATIBLE" val="0"/>
  <p:tag name="KSO_WM_UNIT_DIAGRAM_ISNUMVISUAL" val="0"/>
  <p:tag name="KSO_WM_UNIT_DIAGRAM_ISREFERUNIT" val="0"/>
  <p:tag name="KSO_WM_UNIT_FOIL_COLOR" val="1"/>
  <p:tag name="KSO_WM_UNIT_HIGHLIGHT" val="0"/>
  <p:tag name="KSO_WM_UNIT_ID" val="diagram20191284_1*i*1"/>
  <p:tag name="KSO_WM_UNIT_INDEX" val="1"/>
  <p:tag name="KSO_WM_UNIT_LAYERLEVEL" val="1"/>
  <p:tag name="KSO_WM_UNIT_TYPE" val="i"/>
</p:tagLst>
</file>

<file path=ppt/tags/tag371.xml><?xml version="1.0" encoding="utf-8"?>
<p:tagLst xmlns:p="http://schemas.openxmlformats.org/presentationml/2006/main">
  <p:tag name="KSO_WM_BEAUTIFY_FLAG" val="#wm#"/>
  <p:tag name="KSO_WM_TAG_VERSION" val="1.0"/>
  <p:tag name="KSO_WM_TEMPLATE_CATEGORY" val="diagram"/>
  <p:tag name="KSO_WM_TEMPLATE_INDEX" val="20191284"/>
  <p:tag name="KSO_WM_UNIT_ADJUSTLAYOUT_ID" val="8"/>
  <p:tag name="KSO_WM_UNIT_COLOR_SCHEME_PARENT_PAGE" val="0_1"/>
  <p:tag name="KSO_WM_UNIT_COLOR_SCHEME_SHAPE_ID" val="8"/>
  <p:tag name="KSO_WM_UNIT_COMPATIBLE" val="0"/>
  <p:tag name="KSO_WM_UNIT_DECOLORIZATION" val="1"/>
  <p:tag name="KSO_WM_UNIT_DIAGRAM_ISNUMVISUAL" val="0"/>
  <p:tag name="KSO_WM_UNIT_DIAGRAM_ISREFERUNIT" val="0"/>
  <p:tag name="KSO_WM_UNIT_HIGHLIGHT" val="0"/>
  <p:tag name="KSO_WM_UNIT_ID" val="diagram20191284_1*i*3"/>
  <p:tag name="KSO_WM_UNIT_INDEX" val="3"/>
  <p:tag name="KSO_WM_UNIT_LAYERLEVEL" val="1"/>
  <p:tag name="KSO_WM_UNIT_TYPE" val="i"/>
</p:tagLst>
</file>

<file path=ppt/tags/tag372.xml><?xml version="1.0" encoding="utf-8"?>
<p:tagLst xmlns:p="http://schemas.openxmlformats.org/presentationml/2006/main">
  <p:tag name="KSO_WM_BEAUTIFY_FLAG" val="#wm#"/>
  <p:tag name="KSO_WM_TAG_VERSION" val="1.0"/>
  <p:tag name="KSO_WM_TEMPLATE_CATEGORY" val="diagram"/>
  <p:tag name="KSO_WM_TEMPLATE_INDEX" val="20191284"/>
  <p:tag name="KSO_WM_UNIT_ADJUSTLAYOUT_ID" val="9"/>
  <p:tag name="KSO_WM_UNIT_COLOR_SCHEME_PARENT_PAGE" val="0_1"/>
  <p:tag name="KSO_WM_UNIT_COLOR_SCHEME_SHAPE_ID" val="9"/>
  <p:tag name="KSO_WM_UNIT_COMPATIBLE" val="0"/>
  <p:tag name="KSO_WM_UNIT_DECOLORIZATION" val="1"/>
  <p:tag name="KSO_WM_UNIT_DIAGRAM_ISNUMVISUAL" val="0"/>
  <p:tag name="KSO_WM_UNIT_DIAGRAM_ISREFERUNIT" val="0"/>
  <p:tag name="KSO_WM_UNIT_HIGHLIGHT" val="0"/>
  <p:tag name="KSO_WM_UNIT_ID" val="diagram20191284_1*i*4"/>
  <p:tag name="KSO_WM_UNIT_INDEX" val="4"/>
  <p:tag name="KSO_WM_UNIT_LAYERLEVEL" val="1"/>
  <p:tag name="KSO_WM_UNIT_TYPE" val="i"/>
</p:tagLst>
</file>

<file path=ppt/tags/tag373.xml><?xml version="1.0" encoding="utf-8"?>
<p:tagLst xmlns:p="http://schemas.openxmlformats.org/presentationml/2006/main">
  <p:tag name="KSO_WM_BEAUTIFY_FLAG" val="#wm#"/>
  <p:tag name="KSO_WM_TAG_VERSION" val="1.0"/>
  <p:tag name="KSO_WM_TEMPLATE_CATEGORY" val="diagram"/>
  <p:tag name="KSO_WM_TEMPLATE_INDEX" val="20191284"/>
  <p:tag name="KSO_WM_UNIT_ADJUSTLAYOUT_ID" val="11"/>
  <p:tag name="KSO_WM_UNIT_COLOR_SCHEME_PARENT_PAGE" val="0_1"/>
  <p:tag name="KSO_WM_UNIT_COLOR_SCHEME_SHAPE_ID" val="11"/>
  <p:tag name="KSO_WM_UNIT_COMPATIBLE" val="0"/>
  <p:tag name="KSO_WM_UNIT_DECOLORIZATION" val="1"/>
  <p:tag name="KSO_WM_UNIT_DIAGRAM_ISNUMVISUAL" val="0"/>
  <p:tag name="KSO_WM_UNIT_DIAGRAM_ISREFERUNIT" val="0"/>
  <p:tag name="KSO_WM_UNIT_HIGHLIGHT" val="0"/>
  <p:tag name="KSO_WM_UNIT_ID" val="diagram20191284_1*i*6"/>
  <p:tag name="KSO_WM_UNIT_INDEX" val="6"/>
  <p:tag name="KSO_WM_UNIT_LAYERLEVEL" val="1"/>
  <p:tag name="KSO_WM_UNIT_TYPE" val="i"/>
</p:tagLst>
</file>

<file path=ppt/tags/tag374.xml><?xml version="1.0" encoding="utf-8"?>
<p:tagLst xmlns:p="http://schemas.openxmlformats.org/presentationml/2006/main">
  <p:tag name="KSO_WM_BEAUTIFY_FLAG" val="#wm#"/>
  <p:tag name="KSO_WM_TAG_VERSION" val="1.0"/>
  <p:tag name="KSO_WM_TEMPLATE_CATEGORY" val="diagram"/>
  <p:tag name="KSO_WM_TEMPLATE_INDEX" val="20191284"/>
  <p:tag name="KSO_WM_UNIT_ADJUSTLAYOUT_ID" val="12"/>
  <p:tag name="KSO_WM_UNIT_COLOR_SCHEME_PARENT_PAGE" val="0_1"/>
  <p:tag name="KSO_WM_UNIT_COLOR_SCHEME_SHAPE_ID" val="12"/>
  <p:tag name="KSO_WM_UNIT_COMPATIBLE" val="0"/>
  <p:tag name="KSO_WM_UNIT_DECOLORIZATION" val="1"/>
  <p:tag name="KSO_WM_UNIT_DIAGRAM_ISNUMVISUAL" val="0"/>
  <p:tag name="KSO_WM_UNIT_DIAGRAM_ISREFERUNIT" val="0"/>
  <p:tag name="KSO_WM_UNIT_HIGHLIGHT" val="0"/>
  <p:tag name="KSO_WM_UNIT_ID" val="diagram20191284_1*i*7"/>
  <p:tag name="KSO_WM_UNIT_INDEX" val="7"/>
  <p:tag name="KSO_WM_UNIT_LAYERLEVEL" val="1"/>
  <p:tag name="KSO_WM_UNIT_TYPE" val="i"/>
</p:tagLst>
</file>

<file path=ppt/tags/tag375.xml><?xml version="1.0" encoding="utf-8"?>
<p:tagLst xmlns:p="http://schemas.openxmlformats.org/presentationml/2006/main">
  <p:tag name="KSO_WM_BEAUTIFY_FLAG" val="#wm#"/>
  <p:tag name="KSO_WM_TAG_VERSION" val="1.0"/>
  <p:tag name="KSO_WM_TEMPLATE_CATEGORY" val="diagram"/>
  <p:tag name="KSO_WM_TEMPLATE_INDEX" val="20191284"/>
  <p:tag name="KSO_WM_UNIT_COMPATIBLE" val="0"/>
  <p:tag name="KSO_WM_UNIT_DIAGRAM_ISNUMVISUAL" val="0"/>
  <p:tag name="KSO_WM_UNIT_DIAGRAM_ISREFERUNIT" val="0"/>
  <p:tag name="KSO_WM_UNIT_HIGHLIGHT" val="0"/>
  <p:tag name="KSO_WM_UNIT_ID" val="diagram20191284_1*a*1"/>
  <p:tag name="KSO_WM_UNIT_INDEX" val="1"/>
  <p:tag name="KSO_WM_UNIT_ISCONTENTSTITLE" val="0"/>
  <p:tag name="KSO_WM_UNIT_LAYERLEVEL" val="1"/>
  <p:tag name="KSO_WM_UNIT_NOCLEAR" val="0"/>
  <p:tag name="KSO_WM_UNIT_PRESET_TEXT" val="单击此处可添加能准确传达您观点的大标题内容"/>
  <p:tag name="KSO_WM_UNIT_TYPE" val="a"/>
  <p:tag name="KSO_WM_UNIT_VALUE" val="26"/>
</p:tagLst>
</file>

<file path=ppt/tags/tag376.xml><?xml version="1.0" encoding="utf-8"?>
<p:tagLst xmlns:p="http://schemas.openxmlformats.org/presentationml/2006/main">
  <p:tag name="KSO_WM_BEAUTIFY_FLAG" val="#wm#"/>
  <p:tag name="KSO_WM_SLIDE_BACKGROUND_SUBSTITUTE_COLOR" val="4210752"/>
  <p:tag name="KSO_WM_SLIDE_COLORSCHEME_VERSION" val="3.2"/>
  <p:tag name="KSO_WM_SLIDE_CONSTRAINT" val="%7b%22slideConstraint%22%3a%7b%22seriesAreas%22%3a%5b%5d%2c%22singleAreas%22%3a%5b%7b%22shapes%22%3a%5b13%5d%2c%22serialConstraintIndex%22%3a-1%2c%22areatextmark%22%3a0%2c%22pictureprocessmark%22%3a0%7d%5d%7d%7d"/>
  <p:tag name="KSO_WM_SLIDE_ID" val="diagram20191284_1"/>
  <p:tag name="KSO_WM_SLIDE_INDEX" val="1"/>
  <p:tag name="KSO_WM_SLIDE_ITEM_CNT" val="0"/>
  <p:tag name="KSO_WM_SLIDE_LAYOUT" val="a_d"/>
  <p:tag name="KSO_WM_SLIDE_LAYOUT_CNT" val="1_1"/>
  <p:tag name="KSO_WM_SLIDE_POSITION" val="0*30"/>
  <p:tag name="KSO_WM_SLIDE_SIZE" val="960*480"/>
  <p:tag name="KSO_WM_SLIDE_SUBTYPE" val="picTxt"/>
  <p:tag name="KSO_WM_SLIDE_TYPE" val="text"/>
  <p:tag name="KSO_WM_TAG_VERSION" val="1.0"/>
  <p:tag name="KSO_WM_TEMPLATE_CATEGORY" val="diagram"/>
  <p:tag name="KSO_WM_TEMPLATE_COLOR_TYPE" val="1"/>
  <p:tag name="KSO_WM_TEMPLATE_INDEX" val="20191284"/>
  <p:tag name="KSO_WM_TEMPLATE_MASTER_TYPE" val="0"/>
  <p:tag name="KSO_WM_TEMPLATE_SUBCATEGORY" val="0"/>
</p:tagLst>
</file>

<file path=ppt/tags/tag377.xml><?xml version="1.0" encoding="utf-8"?>
<p:tagLst xmlns:p="http://schemas.openxmlformats.org/presentationml/2006/main">
  <p:tag name="REFSHAPE" val="161707380"/>
</p:tagLst>
</file>

<file path=ppt/tags/tag378.xml><?xml version="1.0" encoding="utf-8"?>
<p:tagLst xmlns:p="http://schemas.openxmlformats.org/presentationml/2006/main">
  <p:tag name="KSO_WM_UNIT_TABLE_BEAUTIFY" val="smartTable{a7b30a89-e977-41f9-a3ea-442328040752}"/>
  <p:tag name="TABLE_COLORIDX" val="b"/>
  <p:tag name="TABLE_EMPHASIZE_COLOR" val="16092979"/>
  <p:tag name="TABLE_SKINIDX" val="3"/>
</p:tagLst>
</file>

<file path=ppt/tags/tag379.xml><?xml version="1.0" encoding="utf-8"?>
<p:tagLst xmlns:p="http://schemas.openxmlformats.org/presentationml/2006/main">
  <p:tag name="KSO_WM_SLIDE_ITEM_CNT" val="3"/>
</p:tagLst>
</file>

<file path=ppt/tags/tag380.xml><?xml version="1.0" encoding="utf-8"?>
<p:tagLst xmlns:p="http://schemas.openxmlformats.org/presentationml/2006/main">
  <p:tag name="REFSHAPE" val="492804988"/>
</p:tagLst>
</file>

<file path=ppt/tags/tag381.xml><?xml version="1.0" encoding="utf-8"?>
<p:tagLst xmlns:p="http://schemas.openxmlformats.org/presentationml/2006/main">
  <p:tag name="KSO_WM_UNIT_TEXTBOXSTYLE_GUID" val="{cbad0dbf-b7b5-45d9-af16-53bba5273e49}"/>
</p:tagLst>
</file>

<file path=ppt/tags/tag382.xml><?xml version="1.0" encoding="utf-8"?>
<p:tagLst xmlns:p="http://schemas.openxmlformats.org/presentationml/2006/main">
  <p:tag name="KSO_WM_BEAUTIFY_FLAG" val="#wm#"/>
  <p:tag name="KSO_WM_TAG_VERSION" val="1.0"/>
  <p:tag name="KSO_WM_TEMPLATE_CATEGORY" val="mixed"/>
  <p:tag name="KSO_WM_TEMPLATE_INDEX" val="20201883"/>
  <p:tag name="KSO_WM_UNIT_COMPATIBLE" val="0"/>
  <p:tag name="KSO_WM_UNIT_DIAGRAM_ISNUMVISUAL" val="0"/>
  <p:tag name="KSO_WM_UNIT_DIAGRAM_ISREFERUNIT" val="0"/>
  <p:tag name="KSO_WM_UNIT_HIGHLIGHT" val="0"/>
  <p:tag name="KSO_WM_UNIT_ID" val="mixed20201883_114*i*13"/>
  <p:tag name="KSO_WM_UNIT_INDEX" val="13"/>
  <p:tag name="KSO_WM_UNIT_LAYERLEVEL" val="1"/>
  <p:tag name="KSO_WM_UNIT_TEXTBOXSTYLE_ADJUSTLEFT" val="0_-29.7"/>
  <p:tag name="KSO_WM_UNIT_TEXTBOXSTYLE_ADJUSTTOP" val="0_-40.12512"/>
  <p:tag name="KSO_WM_UNIT_TEXTBOXSTYLE_ADJUSTWIDTH" val="100_69.09999"/>
  <p:tag name="KSO_WM_UNIT_TEXTBOXSTYLE_GUID" val="{cbad0dbf-b7b5-45d9-af16-53bba5273e49}"/>
  <p:tag name="KSO_WM_UNIT_TEXTBOXSTYLE_SHAPETYPE" val="1"/>
  <p:tag name="KSO_WM_UNIT_TYPE" val="i"/>
</p:tagLst>
</file>

<file path=ppt/tags/tag383.xml><?xml version="1.0" encoding="utf-8"?>
<p:tagLst xmlns:p="http://schemas.openxmlformats.org/presentationml/2006/main">
  <p:tag name="KSO_WM_BEAUTIFY_FLAG" val="#wm#"/>
  <p:tag name="KSO_WM_TAG_VERSION" val="1.0"/>
  <p:tag name="KSO_WM_TEMPLATE_CATEGORY" val="mixed"/>
  <p:tag name="KSO_WM_TEMPLATE_INDEX" val="20201883"/>
  <p:tag name="KSO_WM_UNIT_COMPATIBLE" val="0"/>
  <p:tag name="KSO_WM_UNIT_DIAGRAM_ISNUMVISUAL" val="0"/>
  <p:tag name="KSO_WM_UNIT_DIAGRAM_ISREFERUNIT" val="0"/>
  <p:tag name="KSO_WM_UNIT_HIGHLIGHT" val="0"/>
  <p:tag name="KSO_WM_UNIT_ID" val="mixed20201883_114*i*1"/>
  <p:tag name="KSO_WM_UNIT_INDEX" val="1"/>
  <p:tag name="KSO_WM_UNIT_LAYERLEVEL" val="1"/>
  <p:tag name="KSO_WM_UNIT_TEXTBOXSTYLE_ADJUSTLEFT" val="0_-29.7"/>
  <p:tag name="KSO_WM_UNIT_TEXTBOXSTYLE_ADJUSTTOP" val="0_-40.12512"/>
  <p:tag name="KSO_WM_UNIT_TEXTBOXSTYLE_SHAPETYPE" val="1"/>
  <p:tag name="KSO_WM_UNIT_TYPE" val="i"/>
</p:tagLst>
</file>

<file path=ppt/tags/tag384.xml><?xml version="1.0" encoding="utf-8"?>
<p:tagLst xmlns:p="http://schemas.openxmlformats.org/presentationml/2006/main">
  <p:tag name="KSO_WM_BEAUTIFY_FLAG" val="#wm#"/>
  <p:tag name="KSO_WM_TAG_VERSION" val="1.0"/>
  <p:tag name="KSO_WM_TEMPLATE_CATEGORY" val="mixed"/>
  <p:tag name="KSO_WM_TEMPLATE_INDEX" val="20201883"/>
  <p:tag name="KSO_WM_UNIT_COMPATIBLE" val="0"/>
  <p:tag name="KSO_WM_UNIT_DIAGRAM_ISNUMVISUAL" val="0"/>
  <p:tag name="KSO_WM_UNIT_DIAGRAM_ISREFERUNIT" val="0"/>
  <p:tag name="KSO_WM_UNIT_HIGHLIGHT" val="0"/>
  <p:tag name="KSO_WM_UNIT_ID" val="mixed20201883_114*i*2"/>
  <p:tag name="KSO_WM_UNIT_INDEX" val="2"/>
  <p:tag name="KSO_WM_UNIT_LAYERLEVEL" val="1"/>
  <p:tag name="KSO_WM_UNIT_TEXTBOXSTYLE_ADJUSTLEFT" val="0_-23.7"/>
  <p:tag name="KSO_WM_UNIT_TEXTBOXSTYLE_ADJUSTTOP" val="0_-28.12504"/>
  <p:tag name="KSO_WM_UNIT_TEXTBOXSTYLE_ADJUSTWIDTH" val="100_63.09999"/>
  <p:tag name="KSO_WM_UNIT_TEXTBOXSTYLE_SHAPETYPE" val="1"/>
  <p:tag name="KSO_WM_UNIT_TYPE" val="i"/>
</p:tagLst>
</file>

<file path=ppt/tags/tag385.xml><?xml version="1.0" encoding="utf-8"?>
<p:tagLst xmlns:p="http://schemas.openxmlformats.org/presentationml/2006/main">
  <p:tag name="KSO_WM_BEAUTIFY_FLAG" val="#wm#"/>
  <p:tag name="KSO_WM_TAG_VERSION" val="1.0"/>
  <p:tag name="KSO_WM_TEMPLATE_CATEGORY" val="mixed"/>
  <p:tag name="KSO_WM_TEMPLATE_INDEX" val="20201883"/>
  <p:tag name="KSO_WM_UNIT_COMPATIBLE" val="0"/>
  <p:tag name="KSO_WM_UNIT_DIAGRAM_ISNUMVISUAL" val="0"/>
  <p:tag name="KSO_WM_UNIT_DIAGRAM_ISREFERUNIT" val="0"/>
  <p:tag name="KSO_WM_UNIT_HIGHLIGHT" val="0"/>
  <p:tag name="KSO_WM_UNIT_ID" val="mixed20201883_114*i*3"/>
  <p:tag name="KSO_WM_UNIT_INDEX" val="3"/>
  <p:tag name="KSO_WM_UNIT_LAYERLEVEL" val="1"/>
  <p:tag name="KSO_WM_UNIT_TEXTBOXSTYLE_ADJUSTLEFT" val="20_-6.69"/>
  <p:tag name="KSO_WM_UNIT_TEXTBOXSTYLE_ADJUSTTOP" val="0_-28.12504"/>
  <p:tag name="KSO_WM_UNIT_TEXTBOXSTYLE_SHAPETYPE" val="1"/>
  <p:tag name="KSO_WM_UNIT_TYPE" val="i"/>
</p:tagLst>
</file>

<file path=ppt/tags/tag386.xml><?xml version="1.0" encoding="utf-8"?>
<p:tagLst xmlns:p="http://schemas.openxmlformats.org/presentationml/2006/main">
  <p:tag name="KSO_WM_BEAUTIFY_FLAG" val="#wm#"/>
  <p:tag name="KSO_WM_TAG_VERSION" val="1.0"/>
  <p:tag name="KSO_WM_TEMPLATE_CATEGORY" val="mixed"/>
  <p:tag name="KSO_WM_TEMPLATE_INDEX" val="20201883"/>
  <p:tag name="KSO_WM_UNIT_COMPATIBLE" val="0"/>
  <p:tag name="KSO_WM_UNIT_DIAGRAM_ISNUMVISUAL" val="0"/>
  <p:tag name="KSO_WM_UNIT_DIAGRAM_ISREFERUNIT" val="0"/>
  <p:tag name="KSO_WM_UNIT_HIGHLIGHT" val="0"/>
  <p:tag name="KSO_WM_UNIT_ID" val="mixed20201883_114*i*4"/>
  <p:tag name="KSO_WM_UNIT_INDEX" val="4"/>
  <p:tag name="KSO_WM_UNIT_LAYERLEVEL" val="1"/>
  <p:tag name="KSO_WM_UNIT_TEXTBOXSTYLE_ADJUSTLEFT" val="80_2.389997"/>
  <p:tag name="KSO_WM_UNIT_TEXTBOXSTYLE_ADJUSTTOP" val="0_-28.12504"/>
  <p:tag name="KSO_WM_UNIT_TEXTBOXSTYLE_SHAPETYPE" val="1"/>
  <p:tag name="KSO_WM_UNIT_TYPE" val="i"/>
</p:tagLst>
</file>

<file path=ppt/tags/tag387.xml><?xml version="1.0" encoding="utf-8"?>
<p:tagLst xmlns:p="http://schemas.openxmlformats.org/presentationml/2006/main">
  <p:tag name="KSO_WM_BEAUTIFY_FLAG" val="#wm#"/>
  <p:tag name="KSO_WM_TAG_VERSION" val="1.0"/>
  <p:tag name="KSO_WM_TEMPLATE_CATEGORY" val="mixed"/>
  <p:tag name="KSO_WM_TEMPLATE_INDEX" val="20201883"/>
  <p:tag name="KSO_WM_UNIT_COMPATIBLE" val="0"/>
  <p:tag name="KSO_WM_UNIT_DIAGRAM_ISNUMVISUAL" val="0"/>
  <p:tag name="KSO_WM_UNIT_DIAGRAM_ISREFERUNIT" val="0"/>
  <p:tag name="KSO_WM_UNIT_HIGHLIGHT" val="0"/>
  <p:tag name="KSO_WM_UNIT_ID" val="mixed20201883_114*i*5"/>
  <p:tag name="KSO_WM_UNIT_INDEX" val="5"/>
  <p:tag name="KSO_WM_UNIT_LAYERLEVEL" val="1"/>
  <p:tag name="KSO_WM_UNIT_TEXTBOXSTYLE_ADJUSTHEIGTH" val="100_15.55"/>
  <p:tag name="KSO_WM_UNIT_TEXTBOXSTYLE_ADJUSTLEFT" val="0_-16.9"/>
  <p:tag name="KSO_WM_UNIT_TEXTBOXSTYLE_ADJUSTTOP" val="0_-7.77504"/>
  <p:tag name="KSO_WM_UNIT_TEXTBOXSTYLE_ADJUSTWIDTH" val="100_33.8"/>
  <p:tag name="KSO_WM_UNIT_TEXTBOXSTYLE_GUID" val="{cbad0dbf-b7b5-45d9-af16-53bba5273e49}"/>
  <p:tag name="KSO_WM_UNIT_TEXTBOXSTYLE_SHAPETYPE" val="1"/>
  <p:tag name="KSO_WM_UNIT_TYPE" val="i"/>
</p:tagLst>
</file>

<file path=ppt/tags/tag388.xml><?xml version="1.0" encoding="utf-8"?>
<p:tagLst xmlns:p="http://schemas.openxmlformats.org/presentationml/2006/main">
  <p:tag name="KSO_WM_BEAUTIFY_FLAG" val="#wm#"/>
  <p:tag name="KSO_WM_TAG_VERSION" val="1.0"/>
  <p:tag name="KSO_WM_TEMPLATE_CATEGORY" val="mixed"/>
  <p:tag name="KSO_WM_TEMPLATE_INDEX" val="20201883"/>
  <p:tag name="KSO_WM_UNIT_COMPATIBLE" val="0"/>
  <p:tag name="KSO_WM_UNIT_DIAGRAM_ISNUMVISUAL" val="0"/>
  <p:tag name="KSO_WM_UNIT_DIAGRAM_ISREFERUNIT" val="0"/>
  <p:tag name="KSO_WM_UNIT_HIGHLIGHT" val="0"/>
  <p:tag name="KSO_WM_UNIT_ID" val="mixed20201883_114*i*11"/>
  <p:tag name="KSO_WM_UNIT_INDEX" val="11"/>
  <p:tag name="KSO_WM_UNIT_LAYERLEVEL" val="1"/>
  <p:tag name="KSO_WM_UNIT_TEXTBOXSTYLE_ADJUSTHEIGTH" val="100_4.100002"/>
  <p:tag name="KSO_WM_UNIT_TEXTBOXSTYLE_ADJUSTLEFT" val="0_-11.87496"/>
  <p:tag name="KSO_WM_UNIT_TEXTBOXSTYLE_ADJUSTTOP" val="0_-2.049999"/>
  <p:tag name="KSO_WM_UNIT_TEXTBOXSTYLE_ADJUSTWIDTH" val="100_23.75002"/>
  <p:tag name="KSO_WM_UNIT_TEXTBOXSTYLE_GUID" val="{cbad0dbf-b7b5-45d9-af16-53bba5273e49}"/>
  <p:tag name="KSO_WM_UNIT_TEXTBOXSTYLE_SHAPETYPE" val="1"/>
  <p:tag name="KSO_WM_UNIT_TYPE" val="i"/>
</p:tagLst>
</file>

<file path=ppt/tags/tag389.xml><?xml version="1.0" encoding="utf-8"?>
<p:tagLst xmlns:p="http://schemas.openxmlformats.org/presentationml/2006/main">
  <p:tag name="KSO_WM_BEAUTIFY_FLAG" val="#wm#"/>
  <p:tag name="KSO_WM_TAG_VERSION" val="1.0"/>
  <p:tag name="KSO_WM_TEMPLATE_CATEGORY" val="mixed"/>
  <p:tag name="KSO_WM_TEMPLATE_INDEX" val="20201883"/>
  <p:tag name="KSO_WM_UNIT_COMPATIBLE" val="0"/>
  <p:tag name="KSO_WM_UNIT_DIAGRAM_ISNUMVISUAL" val="0"/>
  <p:tag name="KSO_WM_UNIT_DIAGRAM_ISREFERUNIT" val="0"/>
  <p:tag name="KSO_WM_UNIT_HIGHLIGHT" val="0"/>
  <p:tag name="KSO_WM_UNIT_ID" val="mixed20201883_114*a*1"/>
  <p:tag name="KSO_WM_UNIT_INDEX" val="1"/>
  <p:tag name="KSO_WM_UNIT_ISCONTENTSTITLE" val="0"/>
  <p:tag name="KSO_WM_UNIT_LAYERLEVEL" val="1"/>
  <p:tag name="KSO_WM_UNIT_NOCLEAR" val="1"/>
  <p:tag name="KSO_WM_UNIT_PRESET_TEXT" val="单击此处输入正文标题内容"/>
  <p:tag name="KSO_WM_UNIT_TEXTBOXSTYLE_GUID" val="{cbad0dbf-b7b5-45d9-af16-53bba5273e49}"/>
  <p:tag name="KSO_WM_UNIT_TEXTBOXSTYLE_SHAPETYPE" val="0"/>
  <p:tag name="KSO_WM_UNIT_TEXTBOXSTYLE_TEMPLATEID" val="3131137"/>
  <p:tag name="KSO_WM_UNIT_TEXTBOXSTYLE_TEMPLATETYPE" val="1"/>
  <p:tag name="KSO_WM_UNIT_TEXTBOXSTYLE_TYPE" val="3"/>
  <p:tag name="KSO_WM_UNIT_TYPE" val="a"/>
  <p:tag name="KSO_WM_UNIT_VALUE" val="10"/>
</p:tagLst>
</file>

<file path=ppt/tags/tag390.xml><?xml version="1.0" encoding="utf-8"?>
<p:tagLst xmlns:p="http://schemas.openxmlformats.org/presentationml/2006/main">
  <p:tag name="KSO_WM_SLIDE_ITEM_CNT" val="3"/>
</p:tagLst>
</file>

<file path=ppt/tags/tag391.xml><?xml version="1.0" encoding="utf-8"?>
<p:tagLst xmlns:p="http://schemas.openxmlformats.org/presentationml/2006/main">
  <p:tag name="KSO_WM_BEAUTIFY_FLAG" val="#wm#"/>
  <p:tag name="KSO_WM_TAG_VERSION" val="1.0"/>
  <p:tag name="KSO_WM_TEMPLATE_CATEGORY" val="custom"/>
  <p:tag name="KSO_WM_TEMPLATE_INDEX" val="160398"/>
  <p:tag name="KSO_WM_UNIT_CLEAR" val="1"/>
  <p:tag name="KSO_WM_UNIT_COMPATIBLE" val="0"/>
  <p:tag name="KSO_WM_UNIT_HIGHLIGHT" val="0"/>
  <p:tag name="KSO_WM_UNIT_ID" val="custom160398_1*a*1"/>
  <p:tag name="KSO_WM_UNIT_INDEX" val="1"/>
  <p:tag name="KSO_WM_UNIT_ISCONTENTSTITLE" val="0"/>
  <p:tag name="KSO_WM_UNIT_LAYERLEVEL" val="1"/>
  <p:tag name="KSO_WM_UNIT_PRESET_TEXT_INDEX" val="3"/>
  <p:tag name="KSO_WM_UNIT_PRESET_TEXT_LEN" val="17"/>
  <p:tag name="KSO_WM_UNIT_TYPE" val="a"/>
  <p:tag name="KSO_WM_UNIT_VALUE" val="30"/>
</p:tagLst>
</file>

<file path=ppt/tags/tag392.xml><?xml version="1.0" encoding="utf-8"?>
<p:tagLst xmlns:p="http://schemas.openxmlformats.org/presentationml/2006/main">
  <p:tag name="KSO_WM_BEAUTIFY_FLAG" val="#wm#"/>
  <p:tag name="KSO_WM_TAG_VERSION" val="1.0"/>
  <p:tag name="KSO_WM_TEMPLATE_CATEGORY" val="custom"/>
  <p:tag name="KSO_WM_TEMPLATE_INDEX" val="160398"/>
  <p:tag name="KSO_WM_UNIT_CLEAR" val="1"/>
  <p:tag name="KSO_WM_UNIT_COMPATIBLE" val="0"/>
  <p:tag name="KSO_WM_UNIT_HIGHLIGHT" val="0"/>
  <p:tag name="KSO_WM_UNIT_ID" val="custom160398_1*b*1"/>
  <p:tag name="KSO_WM_UNIT_INDEX" val="1"/>
  <p:tag name="KSO_WM_UNIT_ISCONTENTSTITLE" val="0"/>
  <p:tag name="KSO_WM_UNIT_LAYERLEVEL" val="1"/>
  <p:tag name="KSO_WM_UNIT_PRESET_TEXT_INDEX" val="4"/>
  <p:tag name="KSO_WM_UNIT_PRESET_TEXT_LEN" val="26"/>
  <p:tag name="KSO_WM_UNIT_TYPE" val="b"/>
  <p:tag name="KSO_WM_UNIT_VALUE" val="60"/>
</p:tagLst>
</file>

<file path=ppt/tags/tag393.xml><?xml version="1.0" encoding="utf-8"?>
<p:tagLst xmlns:p="http://schemas.openxmlformats.org/presentationml/2006/main">
  <p:tag name="KSO_WM_BEAUTIFY_FLAG" val="#wm#"/>
  <p:tag name="KSO_WM_SLIDE_ID" val="custom160398_1"/>
  <p:tag name="KSO_WM_SLIDE_INDEX" val="1"/>
  <p:tag name="KSO_WM_SLIDE_ITEM_CNT" val="2"/>
  <p:tag name="KSO_WM_SLIDE_LAYOUT" val="a_b"/>
  <p:tag name="KSO_WM_SLIDE_LAYOUT_CNT" val="1_1"/>
  <p:tag name="KSO_WM_SLIDE_SUBTYPE" val="defaultBlank"/>
  <p:tag name="KSO_WM_SLIDE_TYPE" val="title"/>
  <p:tag name="KSO_WM_TAG_VERSION" val="1.0"/>
  <p:tag name="KSO_WM_TEMPLATE_CATEGORY" val="custom"/>
  <p:tag name="KSO_WM_TEMPLATE_COLOR_TYPE" val="1"/>
  <p:tag name="KSO_WM_TEMPLATE_INDEX" val="160398"/>
  <p:tag name="KSO_WM_TEMPLATE_MASTER_TYPE" val="0"/>
  <p:tag name="KSO_WM_TEMPLATE_SUBCATEGORY" val="19"/>
  <p:tag name="KSO_WM_TEMPLATE_THUMBS_INDEX" val="1、9、12、16、19、21、25、28"/>
  <p:tag name="KSO_WM_UNIT_SHOW_EDIT_AREA_INDICATION" val="1"/>
</p:tagLst>
</file>

<file path=ppt/tags/tag394.xml><?xml version="1.0" encoding="utf-8"?>
<p:tagLst xmlns:p="http://schemas.openxmlformats.org/presentationml/2006/main">
  <p:tag name="AS_NET" val="4.0.30319.42000"/>
  <p:tag name="AS_OS" val="Microsoft Windows NT 6.1.7601 Service Pack 1"/>
  <p:tag name="AS_RELEASE_DATE" val="2020.05.14"/>
  <p:tag name="AS_TITLE" val="Aspose.Slides for .NET 4.0 Client Profile"/>
  <p:tag name="AS_VERSION" val="20.5"/>
</p:tagLst>
</file>

<file path=ppt/theme/theme1.xml><?xml version="1.0" encoding="utf-8"?>
<a:theme xmlns:r="http://schemas.openxmlformats.org/officeDocument/2006/relationships" xmlns:a="http://schemas.openxmlformats.org/drawingml/2006/main" name="1_A000120140530A99PPBG">
  <a:themeElements>
    <a:clrScheme name="108">
      <a:dk1>
        <a:srgbClr val="FFFFFF"/>
      </a:dk1>
      <a:lt1>
        <a:srgbClr val="4D4D4D"/>
      </a:lt1>
      <a:dk2>
        <a:srgbClr val="FFFFFF"/>
      </a:dk2>
      <a:lt2>
        <a:srgbClr val="4D4D4D"/>
      </a:lt2>
      <a:accent1>
        <a:srgbClr val="E64823"/>
      </a:accent1>
      <a:accent2>
        <a:srgbClr val="F8931D"/>
      </a:accent2>
      <a:accent3>
        <a:srgbClr val="CE8D3E"/>
      </a:accent3>
      <a:accent4>
        <a:srgbClr val="EC7016"/>
      </a:accent4>
      <a:accent5>
        <a:srgbClr val="FFCA08"/>
      </a:accent5>
      <a:accent6>
        <a:srgbClr val="9C6A6A"/>
      </a:accent6>
      <a:hlink>
        <a:srgbClr val="2998E3"/>
      </a:hlink>
      <a:folHlink>
        <a:srgbClr val="7F723D"/>
      </a:folHlink>
    </a:clrScheme>
    <a:fontScheme name="Arial">
      <a:majorFont>
        <a:latin typeface="Arial"/>
        <a:ea typeface="Arial"/>
        <a:cs typeface="Arial"/>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Arial"/>
        <a:cs typeface="Arial"/>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r="http://schemas.openxmlformats.org/officeDocument/2006/relationships" xmlns:a="http://schemas.openxmlformats.org/drawingml/2006/main" name="1_Office 主题">
  <a:themeElements>
    <a:clrScheme name="160554">
      <a:dk1>
        <a:srgbClr val="FFFFFF"/>
      </a:dk1>
      <a:lt1>
        <a:srgbClr val="3F3F3F"/>
      </a:lt1>
      <a:dk2>
        <a:srgbClr val="FFFFFF"/>
      </a:dk2>
      <a:lt2>
        <a:srgbClr val="3F3F3F"/>
      </a:lt2>
      <a:accent1>
        <a:srgbClr val="E84C22"/>
      </a:accent1>
      <a:accent2>
        <a:srgbClr val="FFBD47"/>
      </a:accent2>
      <a:accent3>
        <a:srgbClr val="B64926"/>
      </a:accent3>
      <a:accent4>
        <a:srgbClr val="FF8427"/>
      </a:accent4>
      <a:accent5>
        <a:srgbClr val="CC9900"/>
      </a:accent5>
      <a:accent6>
        <a:srgbClr val="B22600"/>
      </a:accent6>
      <a:hlink>
        <a:srgbClr val="CC9900"/>
      </a:hlink>
      <a:folHlink>
        <a:srgbClr val="666699"/>
      </a:folHlink>
    </a:clrScheme>
    <a:fontScheme name="自定义 2">
      <a:majorFont>
        <a:latin typeface="Arial"/>
        <a:ea typeface="黑体"/>
        <a:cs typeface="Arial"/>
      </a:majorFont>
      <a:minorFont>
        <a:latin typeface="Arial"/>
        <a:ea typeface="黑体"/>
        <a:cs typeface="Arial"/>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Lst>
    <a:ext uri="{05A4C25C-085E-4340-85A3-A5531E510DB2}">
      <thm15:themeFamily xmlns="" xmlns:thm15="http://schemas.microsoft.com/office/thememl/2012/main" name="Office Theme" id="{62F939B6-93AF-4DB8-9C6B-D6C7DFDC589F}" vid="{4A3C46E8-61CC-4603-A589-7422A47A8E4A}"/>
    </a:ext>
  </a:extLst>
</a:theme>
</file>

<file path=ppt/theme/theme3.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Arial"/>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Arial"/>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Lst>
    <a:ext uri="{05A4C25C-085E-4340-85A3-A5531E510DB2}">
      <thm15:themeFamily xmlns="" xmlns:thm15="http://schemas.microsoft.com/office/thememl/2012/main" name="Office Theme" id="{62F939B6-93AF-4DB8-9C6B-D6C7DFDC589F}" vid="{4A3C46E8-61CC-4603-A589-7422A47A8E4A}"/>
    </a:ext>
  </a:extLst>
</a:theme>
</file>

<file path=ppt/theme/theme4.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vt="http://schemas.openxmlformats.org/officeDocument/2006/docPropsVTypes" xmlns="http://schemas.openxmlformats.org/officeDocument/2006/extended-properties">
  <Company/>
  <PresentationFormat>自定义</PresentationFormat>
  <Paragraphs>252</Paragraphs>
  <Slides>38</Slides>
  <Notes>6</Notes>
  <TotalTime>0</TotalTime>
  <HiddenSlides>0</HiddenSlides>
  <MMClips>0</MMClips>
  <ScaleCrop>0</ScaleCrop>
  <HeadingPairs>
    <vt:vector baseType="variant" size="6">
      <vt:variant>
        <vt:lpstr>Fonts used</vt:lpstr>
      </vt:variant>
      <vt:variant>
        <vt:i4>22</vt:i4>
      </vt:variant>
      <vt:variant>
        <vt:lpstr>Theme</vt:lpstr>
      </vt:variant>
      <vt:variant>
        <vt:i4>1</vt:i4>
      </vt:variant>
      <vt:variant>
        <vt:lpstr>Slide Titles</vt:lpstr>
      </vt:variant>
      <vt:variant>
        <vt:i4>38</vt:i4>
      </vt:variant>
    </vt:vector>
  </HeadingPairs>
  <TitlesOfParts>
    <vt:vector baseType="lpstr" size="61">
      <vt:lpstr>Arial</vt:lpstr>
      <vt:lpstr>黑体</vt:lpstr>
      <vt:lpstr>Wingdings 3</vt:lpstr>
      <vt:lpstr>微软雅黑</vt:lpstr>
      <vt:lpstr>等线 Light</vt:lpstr>
      <vt:lpstr>等线</vt:lpstr>
      <vt:lpstr>Calibri</vt:lpstr>
      <vt:lpstr>Calibri Light</vt:lpstr>
      <vt:lpstr>字魂御守锦书</vt:lpstr>
      <vt:lpstr>Yu Gothic Medium</vt:lpstr>
      <vt:lpstr>方正粗黑宋简体</vt:lpstr>
      <vt:lpstr>Wingdings 2</vt:lpstr>
      <vt:lpstr>楷体</vt:lpstr>
      <vt:lpstr>华文楷体</vt:lpstr>
      <vt:lpstr>Segoe UI</vt:lpstr>
      <vt:lpstr>宋体</vt:lpstr>
      <vt:lpstr>Times New Roman</vt:lpstr>
      <vt:lpstr>时尚中黑简体</vt:lpstr>
      <vt:lpstr>Wingdings</vt:lpstr>
      <vt:lpstr>幼圆</vt:lpstr>
      <vt:lpstr>Gulim</vt:lpstr>
      <vt:lpstr>微软雅黑 Light</vt:lpstr>
      <vt:lpstr>1_A000120140530A99PPBG</vt:lpstr>
      <vt:lpstr>亚非拉民族独立运动</vt:lpstr>
      <vt:lpstr>PowerPoint Presentation</vt:lpstr>
      <vt:lpstr>PowerPoint Presentation</vt:lpstr>
      <vt:lpstr>拉丁美洲民族独立运动</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南美解放者杯足球赛 </vt:lpstr>
      <vt:lpstr>PowerPoint Presentation</vt:lpstr>
      <vt:lpstr>PowerPoint Presentation</vt:lpstr>
      <vt:lpstr>PowerPoint Presentation</vt:lpstr>
      <vt:lpstr>PowerPoint Presentation</vt:lpstr>
      <vt:lpstr>PowerPoint Presentation</vt:lpstr>
      <vt:lpstr>亚洲的觉醒</vt:lpstr>
      <vt:lpstr>19世纪末20世纪初亚洲觉醒</vt:lpstr>
      <vt:lpstr>PowerPoint Presentation</vt:lpstr>
      <vt:lpstr>PowerPoint Presentation</vt:lpstr>
      <vt:lpstr>PowerPoint Presentation</vt:lpstr>
      <vt:lpstr>PowerPoint Presentation</vt:lpstr>
      <vt:lpstr>PowerPoint Presentation</vt:lpstr>
      <vt:lpstr>PowerPoint Presentation</vt:lpstr>
      <vt:lpstr>非洲的抗争</vt:lpstr>
      <vt:lpstr>PowerPoint Presentation</vt:lpstr>
      <vt:lpstr>PowerPoint Presentation</vt:lpstr>
      <vt:lpstr>PowerPoint Presentation</vt:lpstr>
      <vt:lpstr>PowerPoint Presentation</vt:lpstr>
      <vt:lpstr>PowerPoint Presentation</vt:lpstr>
      <vt:lpstr>PowerPoint Presentation</vt:lpstr>
      <vt:lpstr>总结</vt:lpstr>
      <vt:lpstr>PowerPoint Presentation</vt:lpstr>
      <vt:lpstr>PowerPoint Presentation</vt:lpstr>
      <vt:lpstr>PowerPoint Presentation</vt:lpstr>
      <vt:lpstr>亚非拉民族独立运动</vt:lpstr>
    </vt:vector>
  </TitlesOfParts>
  <LinksUpToDate>0</LinksUpToDate>
  <SharedDoc>0</SharedDoc>
  <HyperlinksChanged>0</HyperlinksChanged>
  <Application>Aspose.Slides for .NET</Application>
  <AppVersion>20.0500</AppVersion>
</Properties>
</file>

<file path=docProps/core.xml><?xml version="1.0" encoding="utf-8"?>
<cp:coreProperties xmlns:dc="http://purl.org/dc/elements/1.1/" xmlns:dcterms="http://purl.org/dc/terms/" xmlns:dcmitype="http://purl.org/dc/dcmitype/" xmlns:xsi="http://www.w3.org/2001/XMLSchema-instance" xmlns:cp="http://schemas.openxmlformats.org/package/2006/metadata/core-properties">
  <dc:title>空白演示</dc:title>
  <cp:lastModifiedBy>User</cp:lastModifiedBy>
  <cp:revision>129</cp:revision>
  <dcterms:created xsi:type="dcterms:W3CDTF">2019-06-19T02:08:00Z</dcterms:created>
  <dcterms:modified xsi:type="dcterms:W3CDTF">2020-07-01T07:59:00Z</dcterms:modified>
</cp:coreProperties>
</file>

<file path=docProps/custom.xml><?xml version="1.0" encoding="utf-8"?>
<Properties xmlns:vt="http://schemas.openxmlformats.org/officeDocument/2006/docPropsVTypes" xmlns="http://schemas.openxmlformats.org/officeDocument/2006/custom-properties">
  <property fmtid="{D5CDD505-2E9C-101B-9397-08002B2CF9AE}" pid="2" name="KSOProductBuildVer">
    <vt:lpwstr>2052-11.1.0.9584</vt:lpwstr>
  </property>
</Properties>
</file>