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emf" ContentType="image/x-emf"/>
  <Default Extension="png" ContentType="image/png"/>
  <Default Extension="gif" ContentType="image/gi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comments/comment1.xml" ContentType="application/vnd.openxmlformats-officedocument.presentationml.comment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463" r:id="rId3"/>
    <p:sldId id="464" r:id="rId4"/>
    <p:sldId id="465" r:id="rId5"/>
    <p:sldId id="466" r:id="rId6"/>
    <p:sldId id="467" r:id="rId7"/>
    <p:sldId id="468" r:id="rId8"/>
    <p:sldId id="469" r:id="rId9"/>
    <p:sldId id="472" r:id="rId10"/>
    <p:sldId id="470" r:id="rId11"/>
    <p:sldId id="473" r:id="rId13"/>
    <p:sldId id="474" r:id="rId14"/>
    <p:sldId id="475" r:id="rId15"/>
    <p:sldId id="476" r:id="rId16"/>
    <p:sldId id="477" r:id="rId17"/>
    <p:sldId id="478" r:id="rId18"/>
    <p:sldId id="479" r:id="rId19"/>
    <p:sldId id="480" r:id="rId20"/>
    <p:sldId id="481" r:id="rId21"/>
    <p:sldId id="482" r:id="rId22"/>
    <p:sldId id="483" r:id="rId23"/>
    <p:sldId id="484" r:id="rId24"/>
    <p:sldId id="485" r:id="rId25"/>
    <p:sldId id="486" r:id="rId26"/>
    <p:sldId id="487" r:id="rId27"/>
    <p:sldId id="488" r:id="rId28"/>
    <p:sldId id="446" r:id="rId29"/>
    <p:sldId id="447" r:id="rId30"/>
    <p:sldId id="448" r:id="rId31"/>
    <p:sldId id="449" r:id="rId32"/>
    <p:sldId id="450" r:id="rId33"/>
    <p:sldId id="451" r:id="rId34"/>
    <p:sldId id="452" r:id="rId35"/>
    <p:sldId id="453" r:id="rId36"/>
    <p:sldId id="454" r:id="rId37"/>
    <p:sldId id="455" r:id="rId38"/>
    <p:sldId id="456" r:id="rId39"/>
    <p:sldId id="457" r:id="rId40"/>
    <p:sldId id="458" r:id="rId41"/>
    <p:sldId id="459" r:id="rId42"/>
    <p:sldId id="460" r:id="rId43"/>
    <p:sldId id="461" r:id="rId44"/>
    <p:sldId id="462" r:id="rId45"/>
  </p:sldIdLst>
  <p:sldSz cx="9144000" cy="6858000" type="screen4x3"/>
  <p:notesSz cx="6858000" cy="9144000"/>
  <p:defaultTextStyle>
    <a:defPPr>
      <a:defRPr lang="zh-CN"/>
    </a:defPPr>
    <a:lvl1pPr marL="0" lvl="0" indent="0" algn="ctr" defTabSz="914400" rtl="0" eaLnBrk="1" fontAlgn="base" latinLnBrk="0" hangingPunct="1">
      <a:lnSpc>
        <a:spcPct val="100000"/>
      </a:lnSpc>
      <a:spcBef>
        <a:spcPct val="0"/>
      </a:spcBef>
      <a:spcAft>
        <a:spcPct val="0"/>
      </a:spcAft>
      <a:buNone/>
      <a:defRPr b="0" i="0" u="none" kern="1200" baseline="0">
        <a:solidFill>
          <a:schemeClr val="tx1"/>
        </a:solidFill>
        <a:latin typeface="Comic Sans MS" panose="030F0702030302020204" pitchFamily="66" charset="0"/>
        <a:ea typeface="宋体" panose="02010600030101010101" pitchFamily="2" charset="-122"/>
        <a:cs typeface="+mn-cs"/>
      </a:defRPr>
    </a:lvl1pPr>
    <a:lvl2pPr marL="457200" lvl="1" indent="0" algn="ctr" defTabSz="914400" rtl="0" eaLnBrk="1" fontAlgn="base" latinLnBrk="0" hangingPunct="1">
      <a:lnSpc>
        <a:spcPct val="100000"/>
      </a:lnSpc>
      <a:spcBef>
        <a:spcPct val="0"/>
      </a:spcBef>
      <a:spcAft>
        <a:spcPct val="0"/>
      </a:spcAft>
      <a:buNone/>
      <a:defRPr b="0" i="0" u="none" kern="1200" baseline="0">
        <a:solidFill>
          <a:schemeClr val="tx1"/>
        </a:solidFill>
        <a:latin typeface="Comic Sans MS" panose="030F0702030302020204" pitchFamily="66"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b="0" i="0" u="none" kern="1200" baseline="0">
        <a:solidFill>
          <a:schemeClr val="tx1"/>
        </a:solidFill>
        <a:latin typeface="Comic Sans MS" panose="030F0702030302020204" pitchFamily="66"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b="0" i="0" u="none" kern="1200" baseline="0">
        <a:solidFill>
          <a:schemeClr val="tx1"/>
        </a:solidFill>
        <a:latin typeface="Comic Sans MS" panose="030F0702030302020204" pitchFamily="66"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b="0" i="0" u="none" kern="1200" baseline="0">
        <a:solidFill>
          <a:schemeClr val="tx1"/>
        </a:solidFill>
        <a:latin typeface="Comic Sans MS" panose="030F0702030302020204" pitchFamily="66"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b="0" i="0" u="none" kern="1200" baseline="0">
        <a:solidFill>
          <a:schemeClr val="tx1"/>
        </a:solidFill>
        <a:latin typeface="Comic Sans MS" panose="030F0702030302020204" pitchFamily="66"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b="0" i="0" u="none" kern="1200" baseline="0">
        <a:solidFill>
          <a:schemeClr val="tx1"/>
        </a:solidFill>
        <a:latin typeface="Comic Sans MS" panose="030F0702030302020204" pitchFamily="66"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b="0" i="0" u="none" kern="1200" baseline="0">
        <a:solidFill>
          <a:schemeClr val="tx1"/>
        </a:solidFill>
        <a:latin typeface="Comic Sans MS" panose="030F0702030302020204" pitchFamily="66"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b="0" i="0" u="none" kern="1200" baseline="0">
        <a:solidFill>
          <a:schemeClr val="tx1"/>
        </a:solidFill>
        <a:latin typeface="Comic Sans MS" panose="030F0702030302020204" pitchFamily="66"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xkb1.com" initials="x"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FFCC"/>
    <a:srgbClr val="CC9900"/>
    <a:srgbClr val="FF3300"/>
    <a:srgbClr val="FFFF00"/>
    <a:srgbClr val="CCCC00"/>
    <a:srgbClr val="FDD37F"/>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0808"/>
    <p:restoredTop sz="91202"/>
  </p:normalViewPr>
  <p:slideViewPr>
    <p:cSldViewPr snapToGrid="0" showGuides="1">
      <p:cViewPr varScale="1">
        <p:scale>
          <a:sx n="89" d="100"/>
          <a:sy n="89" d="100"/>
        </p:scale>
        <p:origin x="-1236" y="-108"/>
      </p:cViewPr>
      <p:guideLst>
        <p:guide orient="horz" pos="727"/>
        <p:guide orient="horz" pos="3964"/>
        <p:guide pos="403"/>
        <p:guide pos="5509"/>
      </p:guideLst>
    </p:cSldViewPr>
  </p:slid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9" Type="http://schemas.openxmlformats.org/officeDocument/2006/relationships/commentAuthors" Target="commentAuthors.xml"/><Relationship Id="rId48" Type="http://schemas.openxmlformats.org/officeDocument/2006/relationships/tableStyles" Target="tableStyles.xml"/><Relationship Id="rId47" Type="http://schemas.openxmlformats.org/officeDocument/2006/relationships/viewProps" Target="viewProps.xml"/><Relationship Id="rId46" Type="http://schemas.openxmlformats.org/officeDocument/2006/relationships/presProps" Target="presProps.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notesMaster" Target="notesMasters/notesMaster1.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11-02T16:12:52.509" idx="1">
    <p:pos x="5537" y="160"/>
    <p:text/>
  </p:cm>
</p:cmLst>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74466"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lgn="l">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74467"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9460" name="Rectangle 4"/>
          <p:cNvSpPr>
            <a:spLocks noRot="1" noTextEdit="1"/>
          </p:cNvSpPr>
          <p:nvPr>
            <p:ph type="sldImg" idx="2"/>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574469"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74470"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lgn="l">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74471"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
            <a:pPr lvl="0" algn="r" eaLnBrk="1" hangingPunct="1"/>
            <a:fld id="{9A0DB2DC-4C9A-4742-B13C-FB6460FD3503}" type="slidenum">
              <a:rPr lang="en-US" altLang="zh-CN" sz="1200" dirty="0">
                <a:latin typeface="Arial" panose="020B0604020202020204" pitchFamily="34" charset="0"/>
              </a:rPr>
            </a:fld>
            <a:endParaRPr lang="en-US" altLang="zh-CN" sz="1200" dirty="0">
              <a:latin typeface="Arial" panose="020B060402020202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p:sp>
        <p:nvSpPr>
          <p:cNvPr id="15362" name="幻灯片图像占位符 19457"/>
          <p:cNvSpPr>
            <a:spLocks noGrp="1" noTextEdit="1"/>
          </p:cNvSpPr>
          <p:nvPr>
            <p:ph type="sldImg"/>
          </p:nvPr>
        </p:nvSpPr>
        <p:spPr>
          <a:xfrm>
            <a:off x="1139825" y="684213"/>
            <a:ext cx="4573588" cy="3429000"/>
          </a:xfrm>
        </p:spPr>
      </p:sp>
      <p:sp>
        <p:nvSpPr>
          <p:cNvPr id="15363" name="文本占位符 19458"/>
          <p:cNvSpPr>
            <a:spLocks noGrp="1"/>
          </p:cNvSpPr>
          <p:nvPr>
            <p:ph type="body"/>
          </p:nvPr>
        </p:nvSpPr>
        <p:spPr>
          <a:xfrm>
            <a:off x="684213" y="4341813"/>
            <a:ext cx="5486400" cy="4114800"/>
          </a:xfrm>
        </p:spPr>
        <p:txBody>
          <a:bodyPr anchor="ctr"/>
          <a:p>
            <a:pPr lvl="0" indent="0"/>
            <a:r>
              <a:rPr lang="zh-CN" altLang="en-US" sz="1000"/>
              <a:t>林肯纪念堂</a:t>
            </a:r>
            <a:endParaRPr lang="zh-CN" altLang="en-US" sz="1000"/>
          </a:p>
          <a:p>
            <a:pPr lvl="0" indent="0"/>
            <a:r>
              <a:rPr lang="zh-CN" altLang="en-US" sz="1000"/>
              <a:t> </a:t>
            </a:r>
            <a:endParaRPr lang="zh-CN" altLang="en-US" sz="1000"/>
          </a:p>
          <a:p>
            <a:pPr lvl="0" indent="0"/>
            <a:r>
              <a:rPr lang="zh-CN" altLang="en-US" sz="1000"/>
              <a:t>在华盛顿的国家大草坪西端，碧波如染的波托马克河东岸上，有一座用通体洁白的花岗岩和大理石建造的古希腊神殿式纪念堂。它是为纪念美国第</a:t>
            </a:r>
            <a:r>
              <a:rPr lang="en-US" altLang="zh-CN" sz="1000"/>
              <a:t>16</a:t>
            </a:r>
            <a:r>
              <a:rPr lang="zh-CN" altLang="en-US" sz="1000"/>
              <a:t>任总统阿伯拉罕</a:t>
            </a:r>
            <a:r>
              <a:rPr lang="en-US" altLang="zh-CN" sz="1000"/>
              <a:t>·</a:t>
            </a:r>
            <a:r>
              <a:rPr lang="zh-CN" altLang="en-US" sz="1000"/>
              <a:t>林肯而建造的，与东端的国会大厦遥遥，林肯是美国历史上最伟大的总统之一。</a:t>
            </a:r>
            <a:endParaRPr lang="zh-CN" altLang="en-US" sz="1000"/>
          </a:p>
          <a:p>
            <a:pPr lvl="0" indent="0"/>
            <a:endParaRPr lang="zh-CN" altLang="en-US" sz="1000"/>
          </a:p>
          <a:p>
            <a:pPr lvl="0" indent="0"/>
            <a:r>
              <a:rPr lang="zh-CN" altLang="en-US" sz="1000"/>
              <a:t>长方形的纪念堂矗立在一块相对独立、直径约</a:t>
            </a:r>
            <a:r>
              <a:rPr lang="en-US" altLang="zh-CN" sz="1000"/>
              <a:t>400</a:t>
            </a:r>
            <a:r>
              <a:rPr lang="zh-CN" altLang="en-US" sz="1000"/>
              <a:t>米的草坪中间，地表以上是将近</a:t>
            </a:r>
            <a:r>
              <a:rPr lang="en-US" altLang="zh-CN" sz="1000"/>
              <a:t>5</a:t>
            </a:r>
            <a:r>
              <a:rPr lang="zh-CN" altLang="en-US" sz="1000"/>
              <a:t>米高的花岗岩基石。建造在石台上的纪念堂高约</a:t>
            </a:r>
            <a:r>
              <a:rPr lang="en-US" altLang="zh-CN" sz="1000"/>
              <a:t>18.3</a:t>
            </a:r>
            <a:r>
              <a:rPr lang="zh-CN" altLang="en-US" sz="1000"/>
              <a:t>米，加上基石，纪念堂有</a:t>
            </a:r>
            <a:r>
              <a:rPr lang="en-US" altLang="zh-CN" sz="1000"/>
              <a:t>23</a:t>
            </a:r>
            <a:r>
              <a:rPr lang="zh-CN" altLang="en-US" sz="1000"/>
              <a:t>米多高。纪念堂柱廊东西宽约</a:t>
            </a:r>
            <a:r>
              <a:rPr lang="en-US" altLang="zh-CN" sz="1000"/>
              <a:t>36</a:t>
            </a:r>
            <a:r>
              <a:rPr lang="zh-CN" altLang="en-US" sz="1000"/>
              <a:t>米，南北长约</a:t>
            </a:r>
            <a:r>
              <a:rPr lang="en-US" altLang="zh-CN" sz="1000"/>
              <a:t>57</a:t>
            </a:r>
            <a:r>
              <a:rPr lang="zh-CN" altLang="en-US" sz="1000"/>
              <a:t>米，是一个长方形建筑。纪念堂东门外，宽阔的石阶层层递进，将数不尽的游人引入圣洁的纪念堂。林肯纪念堂外廊四周共有</a:t>
            </a:r>
            <a:r>
              <a:rPr lang="en-US" altLang="zh-CN" sz="1000"/>
              <a:t>36</a:t>
            </a:r>
            <a:r>
              <a:rPr lang="zh-CN" altLang="en-US" sz="1000"/>
              <a:t>根石柱，柱高</a:t>
            </a:r>
            <a:r>
              <a:rPr lang="en-US" altLang="zh-CN" sz="1000"/>
              <a:t>13.4</a:t>
            </a:r>
            <a:r>
              <a:rPr lang="zh-CN" altLang="en-US" sz="1000"/>
              <a:t>米，底部直径</a:t>
            </a:r>
            <a:r>
              <a:rPr lang="en-US" altLang="zh-CN" sz="1000"/>
              <a:t>2.26</a:t>
            </a:r>
            <a:r>
              <a:rPr lang="zh-CN" altLang="en-US" sz="1000"/>
              <a:t>米。高大厚重的外廊石柱颇有希腊巴台农神庙的风格，象征着林肯在世时美国的</a:t>
            </a:r>
            <a:r>
              <a:rPr lang="en-US" altLang="zh-CN" sz="1000"/>
              <a:t>36</a:t>
            </a:r>
            <a:r>
              <a:rPr lang="zh-CN" altLang="en-US" sz="1000"/>
              <a:t>个州。纪念堂顶部护墙上有</a:t>
            </a:r>
            <a:r>
              <a:rPr lang="en-US" altLang="zh-CN" sz="1000"/>
              <a:t>48</a:t>
            </a:r>
            <a:r>
              <a:rPr lang="zh-CN" altLang="en-US" sz="1000"/>
              <a:t>朵下垂的花饰，代表纪念堂落成时美国的</a:t>
            </a:r>
            <a:r>
              <a:rPr lang="en-US" altLang="zh-CN" sz="1000"/>
              <a:t>48</a:t>
            </a:r>
            <a:r>
              <a:rPr lang="zh-CN" altLang="en-US" sz="1000"/>
              <a:t>个州。廊柱上端护栏上刻着</a:t>
            </a:r>
            <a:r>
              <a:rPr lang="en-US" altLang="zh-CN" sz="1000"/>
              <a:t>48</a:t>
            </a:r>
            <a:r>
              <a:rPr lang="zh-CN" altLang="en-US" sz="1000"/>
              <a:t>个州的名字。</a:t>
            </a:r>
            <a:endParaRPr lang="zh-CN" altLang="en-US" sz="1000"/>
          </a:p>
          <a:p>
            <a:pPr lvl="0" indent="0"/>
            <a:endParaRPr lang="zh-CN" altLang="en-US" sz="1000"/>
          </a:p>
          <a:p>
            <a:pPr lvl="0" indent="0"/>
            <a:r>
              <a:rPr lang="zh-CN" altLang="en-US" sz="1000"/>
              <a:t>走进纪念堂，迎面是洁白、庄严的林肯坐像，展堂南北两边石壁上铭刻着林肯的两篇著名演说，南墙上的是</a:t>
            </a:r>
            <a:r>
              <a:rPr lang="en-US" altLang="zh-CN" sz="1000"/>
              <a:t>《</a:t>
            </a:r>
            <a:r>
              <a:rPr lang="zh-CN" altLang="en-US" sz="1000"/>
              <a:t>自由的新生</a:t>
            </a:r>
            <a:r>
              <a:rPr lang="en-US" altLang="zh-CN" sz="1000"/>
              <a:t>──</a:t>
            </a:r>
            <a:r>
              <a:rPr lang="zh-CN" altLang="en-US" sz="1000"/>
              <a:t>葛底斯堡演说</a:t>
            </a:r>
            <a:r>
              <a:rPr lang="en-US" altLang="zh-CN" sz="1000"/>
              <a:t>》</a:t>
            </a:r>
            <a:r>
              <a:rPr lang="zh-CN" altLang="en-US" sz="1000"/>
              <a:t>全文。纪念堂北墙上则是林肯</a:t>
            </a:r>
            <a:r>
              <a:rPr lang="en-US" altLang="zh-CN" sz="1000"/>
              <a:t>1865</a:t>
            </a:r>
            <a:r>
              <a:rPr lang="zh-CN" altLang="en-US" sz="1000"/>
              <a:t>年第二次总统就职演说词，全文稍长一些。第二次就职演说气势磅礴，充满情感。</a:t>
            </a:r>
            <a:endParaRPr lang="zh-CN" altLang="en-US" sz="1000"/>
          </a:p>
          <a:p>
            <a:pPr lvl="0" indent="0"/>
            <a:endParaRPr lang="zh-CN" altLang="en-US" sz="1000"/>
          </a:p>
          <a:p>
            <a:pPr lvl="0" indent="0"/>
            <a:r>
              <a:rPr lang="zh-CN" altLang="en-US" sz="1000"/>
              <a:t> </a:t>
            </a:r>
            <a:endParaRPr lang="zh-CN" altLang="en-US" sz="1000"/>
          </a:p>
          <a:p>
            <a:pPr lvl="0" indent="0"/>
            <a:endParaRPr lang="zh-CN" altLang="en-US" sz="1000"/>
          </a:p>
        </p:txBody>
      </p:sp>
    </p:spTree>
  </p:cSld>
  <p:clrMapOvr>
    <a:overrideClrMapping bg1="lt1" tx1="dk1" bg2="lt2" tx2="dk2" accent1="accent1" accent2="accent2" accent3="accent3" accent4="accent4" accent5="accent5" accent6="accent6" hlink="hlink" folHlink="folHlink"/>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标题幻灯片">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图片与标题">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标题和竖排文字">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垂直排列标题与文本">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标题，文本与内容">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1370013" y="301625"/>
            <a:ext cx="7313612"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quarter" idx="2"/>
          </p:nvPr>
        </p:nvSpPr>
        <p:spPr>
          <a:xfrm>
            <a:off x="4629150" y="1825625"/>
            <a:ext cx="3886200" cy="20986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内容占位符 4"/>
          <p:cNvSpPr>
            <a:spLocks noGrp="1"/>
          </p:cNvSpPr>
          <p:nvPr>
            <p:ph sz="quarter" idx="3"/>
          </p:nvPr>
        </p:nvSpPr>
        <p:spPr>
          <a:xfrm>
            <a:off x="4629150" y="4076700"/>
            <a:ext cx="3886200" cy="21002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日期占位符 5"/>
          <p:cNvSpPr>
            <a:spLocks noGrp="1"/>
          </p:cNvSpPr>
          <p:nvPr>
            <p:ph type="dt" sz="half" idx="10"/>
          </p:nvPr>
        </p:nvSpPr>
        <p:spPr>
          <a:xfrm>
            <a:off x="457200" y="6248400"/>
            <a:ext cx="2133600" cy="457200"/>
          </a:xfrm>
        </p:spPr>
        <p:txBody>
          <a:bodyPr/>
          <a:lstStyle/>
          <a:p>
            <a:pPr lvl="0">
              <a:buClr>
                <a:schemeClr val="bg1"/>
              </a:buClr>
            </a:pPr>
            <a:endParaRPr lang="zh-CN" altLang="en-US" dirty="0"/>
          </a:p>
        </p:txBody>
      </p:sp>
      <p:sp>
        <p:nvSpPr>
          <p:cNvPr id="7" name="页脚占位符 6"/>
          <p:cNvSpPr>
            <a:spLocks noGrp="1"/>
          </p:cNvSpPr>
          <p:nvPr>
            <p:ph type="ftr" sz="quarter" idx="11"/>
          </p:nvPr>
        </p:nvSpPr>
        <p:spPr>
          <a:xfrm>
            <a:off x="3124200" y="6248400"/>
            <a:ext cx="2895600" cy="457200"/>
          </a:xfrm>
        </p:spPr>
        <p:txBody>
          <a:bodyPr/>
          <a:lstStyle/>
          <a:p>
            <a:pPr lvl="0">
              <a:buClr>
                <a:schemeClr val="bg1"/>
              </a:buClr>
            </a:pPr>
            <a:endParaRPr lang="zh-CN" altLang="en-US" dirty="0"/>
          </a:p>
        </p:txBody>
      </p:sp>
      <p:sp>
        <p:nvSpPr>
          <p:cNvPr id="8" name="灯片编号占位符 7"/>
          <p:cNvSpPr>
            <a:spLocks noGrp="1"/>
          </p:cNvSpPr>
          <p:nvPr>
            <p:ph type="sldNum" sz="quarter" idx="12"/>
          </p:nvPr>
        </p:nvSpPr>
        <p:spPr>
          <a:xfrm>
            <a:off x="6553200" y="6248400"/>
            <a:ext cx="2133600" cy="457200"/>
          </a:xfrm>
        </p:spPr>
        <p:txBody>
          <a:bodyPr/>
          <a:lstStyle/>
          <a:p>
            <a:pPr lvl="0">
              <a:buClr>
                <a:schemeClr val="bg1"/>
              </a:buClr>
            </a:pPr>
            <a:fld id="{9A0DB2DC-4C9A-4742-B13C-FB6460FD3503}" type="slidenum">
              <a:rPr lang="zh-CN" altLang="en-US" dirty="0"/>
            </a:fld>
            <a:endParaRPr lang="zh-CN" alt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1370013" y="301625"/>
            <a:ext cx="7313612"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a:xfrm>
            <a:off x="457200" y="6248400"/>
            <a:ext cx="2133600" cy="457200"/>
          </a:xfrm>
        </p:spPr>
        <p:txBody>
          <a:bodyPr/>
          <a:lstStyle/>
          <a:p>
            <a:pPr lvl="0">
              <a:buClr>
                <a:schemeClr val="bg1"/>
              </a:buClr>
            </a:pPr>
            <a:endParaRPr lang="zh-CN" altLang="en-US" dirty="0"/>
          </a:p>
        </p:txBody>
      </p:sp>
      <p:sp>
        <p:nvSpPr>
          <p:cNvPr id="5" name="页脚占位符 4"/>
          <p:cNvSpPr>
            <a:spLocks noGrp="1"/>
          </p:cNvSpPr>
          <p:nvPr>
            <p:ph type="ftr" sz="quarter" idx="11"/>
          </p:nvPr>
        </p:nvSpPr>
        <p:spPr>
          <a:xfrm>
            <a:off x="3124200" y="6248400"/>
            <a:ext cx="2895600" cy="457200"/>
          </a:xfrm>
        </p:spPr>
        <p:txBody>
          <a:bodyPr/>
          <a:lstStyle/>
          <a:p>
            <a:pPr lvl="0">
              <a:buClr>
                <a:schemeClr val="bg1"/>
              </a:buClr>
            </a:pPr>
            <a:endParaRPr lang="zh-CN" altLang="en-US" dirty="0"/>
          </a:p>
        </p:txBody>
      </p:sp>
      <p:sp>
        <p:nvSpPr>
          <p:cNvPr id="6" name="灯片编号占位符 5"/>
          <p:cNvSpPr>
            <a:spLocks noGrp="1"/>
          </p:cNvSpPr>
          <p:nvPr>
            <p:ph type="sldNum" sz="quarter" idx="12"/>
          </p:nvPr>
        </p:nvSpPr>
        <p:spPr>
          <a:xfrm>
            <a:off x="6553200" y="6248400"/>
            <a:ext cx="2133600" cy="457200"/>
          </a:xfrm>
        </p:spPr>
        <p:txBody>
          <a:bodyPr/>
          <a:lstStyle/>
          <a:p>
            <a:pPr lvl="0">
              <a:buClr>
                <a:schemeClr val="bg1"/>
              </a:buClr>
            </a:pPr>
            <a:fld id="{9A0DB2DC-4C9A-4742-B13C-FB6460FD3503}" type="slidenum">
              <a:rPr lang="zh-CN" altLang="en-US" dirty="0"/>
            </a:fld>
            <a:endParaRPr lang="zh-CN" altLang="en-US" dirty="0"/>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370013" y="301625"/>
            <a:ext cx="7313612" cy="1143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6248400"/>
            <a:ext cx="2133600" cy="457200"/>
          </a:xfrm>
        </p:spPr>
        <p:txBody>
          <a:bodyPr/>
          <a:lstStyle/>
          <a:p>
            <a:pPr lvl="0">
              <a:buClr>
                <a:schemeClr val="bg1"/>
              </a:buClr>
            </a:pPr>
            <a:endParaRPr lang="zh-CN" altLang="en-US" dirty="0"/>
          </a:p>
        </p:txBody>
      </p:sp>
      <p:sp>
        <p:nvSpPr>
          <p:cNvPr id="4" name="页脚占位符 3"/>
          <p:cNvSpPr>
            <a:spLocks noGrp="1"/>
          </p:cNvSpPr>
          <p:nvPr>
            <p:ph type="ftr" sz="quarter" idx="11"/>
          </p:nvPr>
        </p:nvSpPr>
        <p:spPr>
          <a:xfrm>
            <a:off x="3124200" y="6248400"/>
            <a:ext cx="2895600" cy="457200"/>
          </a:xfrm>
        </p:spPr>
        <p:txBody>
          <a:bodyPr/>
          <a:lstStyle/>
          <a:p>
            <a:pPr lvl="0">
              <a:buClr>
                <a:schemeClr val="bg1"/>
              </a:buClr>
            </a:pPr>
            <a:endParaRPr lang="zh-CN" altLang="en-US" dirty="0"/>
          </a:p>
        </p:txBody>
      </p:sp>
      <p:sp>
        <p:nvSpPr>
          <p:cNvPr id="5" name="灯片编号占位符 4"/>
          <p:cNvSpPr>
            <a:spLocks noGrp="1"/>
          </p:cNvSpPr>
          <p:nvPr>
            <p:ph type="sldNum" sz="quarter" idx="12"/>
          </p:nvPr>
        </p:nvSpPr>
        <p:spPr>
          <a:xfrm>
            <a:off x="6553200" y="6248400"/>
            <a:ext cx="2133600" cy="457200"/>
          </a:xfrm>
        </p:spPr>
        <p:txBody>
          <a:bodyPr/>
          <a:lstStyle/>
          <a:p>
            <a:pPr lvl="0">
              <a:buClr>
                <a:schemeClr val="bg1"/>
              </a:buClr>
            </a:pPr>
            <a:fld id="{9A0DB2DC-4C9A-4742-B13C-FB6460FD3503}" type="slidenum">
              <a:rPr lang="zh-CN" altLang="en-US" dirty="0"/>
            </a:fld>
            <a:endParaRPr lang="zh-CN" altLang="en-US" dirty="0"/>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1370013" y="301625"/>
            <a:ext cx="7313612"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628650" y="1825625"/>
            <a:ext cx="3886200" cy="20986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quarter" idx="2"/>
          </p:nvPr>
        </p:nvSpPr>
        <p:spPr>
          <a:xfrm>
            <a:off x="4629150" y="1825625"/>
            <a:ext cx="3886200" cy="20986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内容占位符 4"/>
          <p:cNvSpPr>
            <a:spLocks noGrp="1"/>
          </p:cNvSpPr>
          <p:nvPr>
            <p:ph sz="quarter" idx="3"/>
          </p:nvPr>
        </p:nvSpPr>
        <p:spPr>
          <a:xfrm>
            <a:off x="628650" y="4076700"/>
            <a:ext cx="3886200" cy="21002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内容占位符 5"/>
          <p:cNvSpPr>
            <a:spLocks noGrp="1"/>
          </p:cNvSpPr>
          <p:nvPr>
            <p:ph sz="quarter" idx="4"/>
          </p:nvPr>
        </p:nvSpPr>
        <p:spPr>
          <a:xfrm>
            <a:off x="4629150" y="4076700"/>
            <a:ext cx="3886200" cy="21002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a:xfrm>
            <a:off x="457200" y="6248400"/>
            <a:ext cx="2133600" cy="457200"/>
          </a:xfrm>
        </p:spPr>
        <p:txBody>
          <a:bodyPr/>
          <a:lstStyle/>
          <a:p>
            <a:pPr lvl="0">
              <a:buClr>
                <a:schemeClr val="bg1"/>
              </a:buClr>
            </a:pPr>
            <a:endParaRPr lang="zh-CN" altLang="en-US" dirty="0"/>
          </a:p>
        </p:txBody>
      </p:sp>
      <p:sp>
        <p:nvSpPr>
          <p:cNvPr id="8" name="页脚占位符 7"/>
          <p:cNvSpPr>
            <a:spLocks noGrp="1"/>
          </p:cNvSpPr>
          <p:nvPr>
            <p:ph type="ftr" sz="quarter" idx="11"/>
          </p:nvPr>
        </p:nvSpPr>
        <p:spPr>
          <a:xfrm>
            <a:off x="3124200" y="6248400"/>
            <a:ext cx="2895600" cy="457200"/>
          </a:xfrm>
        </p:spPr>
        <p:txBody>
          <a:bodyPr/>
          <a:lstStyle/>
          <a:p>
            <a:pPr lvl="0">
              <a:buClr>
                <a:schemeClr val="bg1"/>
              </a:buClr>
            </a:pPr>
            <a:endParaRPr lang="zh-CN" altLang="en-US" dirty="0"/>
          </a:p>
        </p:txBody>
      </p:sp>
      <p:sp>
        <p:nvSpPr>
          <p:cNvPr id="9" name="灯片编号占位符 8"/>
          <p:cNvSpPr>
            <a:spLocks noGrp="1"/>
          </p:cNvSpPr>
          <p:nvPr>
            <p:ph type="sldNum" sz="quarter" idx="12"/>
          </p:nvPr>
        </p:nvSpPr>
        <p:spPr>
          <a:xfrm>
            <a:off x="6553200" y="6248400"/>
            <a:ext cx="2133600" cy="457200"/>
          </a:xfrm>
        </p:spPr>
        <p:txBody>
          <a:bodyPr/>
          <a:lstStyle/>
          <a:p>
            <a:pPr lvl="0">
              <a:buClr>
                <a:schemeClr val="bg1"/>
              </a:buClr>
            </a:pPr>
            <a:fld id="{9A0DB2DC-4C9A-4742-B13C-FB6460FD3503}" type="slidenum">
              <a:rPr lang="zh-CN" altLang="en-US" dirty="0"/>
            </a:fld>
            <a:endParaRPr lang="zh-CN" altLang="en-US"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fade/>
  </p:transition>
  <p:hf sldNum="0"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vl6pPr marL="2514600" indent="-228600" algn="l" rtl="0" eaLnBrk="1" fontAlgn="base" hangingPunct="1">
        <a:spcBef>
          <a:spcPct val="20000"/>
        </a:spcBef>
        <a:spcAft>
          <a:spcPct val="0"/>
        </a:spcAft>
        <a:buFont typeface="Arial" panose="020B0604020202020204" pitchFamily="34" charset="0"/>
        <a:buChar char="»"/>
        <a:defRPr sz="2000">
          <a:solidFill>
            <a:schemeClr val="tx1"/>
          </a:solidFill>
          <a:latin typeface="+mn-lt"/>
          <a:ea typeface="+mn-ea"/>
        </a:defRPr>
      </a:lvl6pPr>
      <a:lvl7pPr marL="2971800" indent="-228600" algn="l" rtl="0" eaLnBrk="1" fontAlgn="base" hangingPunct="1">
        <a:spcBef>
          <a:spcPct val="20000"/>
        </a:spcBef>
        <a:spcAft>
          <a:spcPct val="0"/>
        </a:spcAft>
        <a:buFont typeface="Arial" panose="020B0604020202020204" pitchFamily="34" charset="0"/>
        <a:buChar char="»"/>
        <a:defRPr sz="2000">
          <a:solidFill>
            <a:schemeClr val="tx1"/>
          </a:solidFill>
          <a:latin typeface="+mn-lt"/>
          <a:ea typeface="+mn-ea"/>
        </a:defRPr>
      </a:lvl7pPr>
      <a:lvl8pPr marL="3429000" indent="-228600" algn="l" rtl="0" eaLnBrk="1" fontAlgn="base" hangingPunct="1">
        <a:spcBef>
          <a:spcPct val="20000"/>
        </a:spcBef>
        <a:spcAft>
          <a:spcPct val="0"/>
        </a:spcAft>
        <a:buFont typeface="Arial" panose="020B0604020202020204" pitchFamily="34" charset="0"/>
        <a:buChar char="»"/>
        <a:defRPr sz="2000">
          <a:solidFill>
            <a:schemeClr val="tx1"/>
          </a:solidFill>
          <a:latin typeface="+mn-lt"/>
          <a:ea typeface="+mn-ea"/>
        </a:defRPr>
      </a:lvl8pPr>
      <a:lvl9pPr marL="3886200" indent="-228600" algn="l" rtl="0" eaLnBrk="1" fontAlgn="base" hangingPunct="1">
        <a:spcBef>
          <a:spcPct val="20000"/>
        </a:spcBef>
        <a:spcAft>
          <a:spcPct val="0"/>
        </a:spcAft>
        <a:buFont typeface="Arial" panose="020B0604020202020204" pitchFamily="34" charset="0"/>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1.xml"/><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5.GI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GIF"/><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8.xml"/><Relationship Id="rId2" Type="http://schemas.openxmlformats.org/officeDocument/2006/relationships/image" Target="../media/image10.jpeg"/><Relationship Id="rId1" Type="http://schemas.openxmlformats.org/officeDocument/2006/relationships/image" Target="../media/image9.wmf"/></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image" Target="../media/image14.jpe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10.xml"/><Relationship Id="rId3" Type="http://schemas.openxmlformats.org/officeDocument/2006/relationships/audio" Target="../media/audio2.wav"/><Relationship Id="rId2" Type="http://schemas.openxmlformats.org/officeDocument/2006/relationships/image" Target="../media/image16.png"/><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slideLayout" Target="../slideLayouts/slideLayout2.xml"/><Relationship Id="rId1" Type="http://schemas.openxmlformats.org/officeDocument/2006/relationships/image" Target="../media/image17.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19.png"/><Relationship Id="rId2" Type="http://schemas.openxmlformats.org/officeDocument/2006/relationships/slide" Target="slide18.xml"/><Relationship Id="rId1" Type="http://schemas.openxmlformats.org/officeDocument/2006/relationships/image" Target="../media/image18.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0.png"/><Relationship Id="rId1" Type="http://schemas.openxmlformats.org/officeDocument/2006/relationships/slide" Target="slide2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image" Target="../media/image2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5.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0.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1.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2.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3.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4.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5.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6.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7.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8.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39.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40.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41.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42.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43.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7169" name="对象 3073"/>
          <p:cNvGraphicFramePr/>
          <p:nvPr/>
        </p:nvGraphicFramePr>
        <p:xfrm>
          <a:off x="179388" y="1484313"/>
          <a:ext cx="3949700" cy="5373687"/>
        </p:xfrm>
        <a:graphic>
          <a:graphicData uri="http://schemas.openxmlformats.org/presentationml/2006/ole">
            <mc:AlternateContent xmlns:mc="http://schemas.openxmlformats.org/markup-compatibility/2006">
              <mc:Choice xmlns:v="urn:schemas-microsoft-com:vml" Requires="v">
                <p:oleObj spid="_x0000_s3076" name="" r:id="rId1" imgW="3714750" imgH="4876800" progId="CorelDRAW.Graphic.10">
                  <p:embed/>
                </p:oleObj>
              </mc:Choice>
              <mc:Fallback>
                <p:oleObj name="" r:id="rId1" imgW="3714750" imgH="4876800" progId="CorelDRAW.Graphic.10">
                  <p:embed/>
                  <p:pic>
                    <p:nvPicPr>
                      <p:cNvPr id="0" name="图片 3075"/>
                      <p:cNvPicPr/>
                      <p:nvPr/>
                    </p:nvPicPr>
                    <p:blipFill>
                      <a:blip r:embed="rId2"/>
                      <a:stretch>
                        <a:fillRect/>
                      </a:stretch>
                    </p:blipFill>
                    <p:spPr>
                      <a:xfrm>
                        <a:off x="179388" y="1484313"/>
                        <a:ext cx="3949700" cy="5373687"/>
                      </a:xfrm>
                      <a:prstGeom prst="rect">
                        <a:avLst/>
                      </a:prstGeom>
                      <a:solidFill>
                        <a:schemeClr val="bg1"/>
                      </a:solidFill>
                      <a:ln w="38100">
                        <a:noFill/>
                        <a:miter/>
                      </a:ln>
                    </p:spPr>
                  </p:pic>
                </p:oleObj>
              </mc:Fallback>
            </mc:AlternateContent>
          </a:graphicData>
        </a:graphic>
      </p:graphicFrame>
      <p:sp>
        <p:nvSpPr>
          <p:cNvPr id="7170" name="标题 3074"/>
          <p:cNvSpPr>
            <a:spLocks noGrp="1"/>
          </p:cNvSpPr>
          <p:nvPr>
            <p:ph type="ctrTitle"/>
          </p:nvPr>
        </p:nvSpPr>
        <p:spPr>
          <a:xfrm>
            <a:off x="2339975" y="2565400"/>
            <a:ext cx="6551613" cy="889000"/>
          </a:xfrm>
        </p:spPr>
        <p:txBody>
          <a:bodyPr anchor="ctr"/>
          <a:p>
            <a:pPr defTabSz="914400">
              <a:buNone/>
            </a:pPr>
            <a:r>
              <a:rPr lang="en-US" altLang="zh-CN" sz="4400" b="1" kern="1200" baseline="0" dirty="0">
                <a:solidFill>
                  <a:schemeClr val="tx1"/>
                </a:solidFill>
                <a:latin typeface="黑体" panose="02010609060101010101" pitchFamily="2" charset="-122"/>
                <a:ea typeface="黑体" panose="02010609060101010101" pitchFamily="2" charset="-122"/>
                <a:cs typeface="+mj-cs"/>
              </a:rPr>
              <a:t>(</a:t>
            </a:r>
            <a:r>
              <a:rPr lang="zh-CN" altLang="en-US" sz="4400" b="1" kern="1200" baseline="0" dirty="0">
                <a:solidFill>
                  <a:schemeClr val="tx1"/>
                </a:solidFill>
                <a:latin typeface="黑体" panose="02010609060101010101" pitchFamily="2" charset="-122"/>
                <a:ea typeface="黑体" panose="02010609060101010101" pitchFamily="2" charset="-122"/>
                <a:cs typeface="+mj-cs"/>
              </a:rPr>
              <a:t>美国内战</a:t>
            </a:r>
            <a:r>
              <a:rPr lang="en-US" altLang="zh-CN" sz="4400" b="1" kern="1200" baseline="0">
                <a:solidFill>
                  <a:schemeClr val="tx1"/>
                </a:solidFill>
                <a:latin typeface="黑体" panose="02010609060101010101" pitchFamily="2" charset="-122"/>
                <a:ea typeface="黑体" panose="02010609060101010101" pitchFamily="2" charset="-122"/>
                <a:cs typeface="+mj-cs"/>
              </a:rPr>
              <a:t>1861-1865)</a:t>
            </a:r>
            <a:endParaRPr lang="en-US" altLang="zh-CN" sz="4400" b="1" kern="1200" baseline="0">
              <a:solidFill>
                <a:schemeClr val="tx1"/>
              </a:solidFill>
              <a:latin typeface="黑体" panose="02010609060101010101" pitchFamily="2" charset="-122"/>
              <a:ea typeface="黑体" panose="02010609060101010101" pitchFamily="2" charset="-122"/>
              <a:cs typeface="+mj-cs"/>
            </a:endParaRPr>
          </a:p>
        </p:txBody>
      </p:sp>
      <p:sp>
        <p:nvSpPr>
          <p:cNvPr id="7171" name="矩形 3075"/>
          <p:cNvSpPr/>
          <p:nvPr/>
        </p:nvSpPr>
        <p:spPr>
          <a:xfrm>
            <a:off x="2339975" y="1341438"/>
            <a:ext cx="6192838" cy="1079500"/>
          </a:xfrm>
          <a:prstGeom prst="rect">
            <a:avLst/>
          </a:prstGeom>
        </p:spPr>
        <p:txBody>
          <a:bodyPr wrap="none" fromWordArt="1">
            <a:prstTxWarp prst="textPlain">
              <a:avLst>
                <a:gd name="adj" fmla="val 50000"/>
              </a:avLst>
            </a:prstTxWarp>
            <a:normAutofit/>
          </a:bodyPr>
          <a:p>
            <a:pPr algn="ctr"/>
            <a:r>
              <a:rPr lang="zh-CN" altLang="en-US" sz="3600" b="1">
                <a:ln w="19050" cap="sq" cmpd="sng">
                  <a:solidFill>
                    <a:srgbClr val="FFFF00"/>
                  </a:solidFill>
                  <a:prstDash val="solid"/>
                  <a:miter/>
                  <a:headEnd type="none" w="sm" len="sm"/>
                  <a:tailEnd type="none" w="sm" len="sm"/>
                </a:ln>
                <a:solidFill>
                  <a:srgbClr val="FF0000"/>
                </a:solidFill>
                <a:effectLst>
                  <a:outerShdw dist="35921" dir="2699999" algn="ctr" rotWithShape="0">
                    <a:srgbClr val="990000"/>
                  </a:outerShdw>
                </a:effectLst>
                <a:latin typeface="隶书" charset="0"/>
                <a:ea typeface="隶书" charset="0"/>
              </a:rPr>
              <a:t>美国内战</a:t>
            </a:r>
            <a:endParaRPr lang="zh-CN" altLang="en-US" sz="3600" b="1">
              <a:ln w="19050" cap="sq" cmpd="sng">
                <a:solidFill>
                  <a:srgbClr val="FFFF00"/>
                </a:solidFill>
                <a:prstDash val="solid"/>
                <a:miter/>
                <a:headEnd type="none" w="sm" len="sm"/>
                <a:tailEnd type="none" w="sm" len="sm"/>
              </a:ln>
              <a:solidFill>
                <a:srgbClr val="FF0000"/>
              </a:solidFill>
              <a:effectLst>
                <a:outerShdw dist="35921" dir="2699999" algn="ctr" rotWithShape="0">
                  <a:srgbClr val="990000"/>
                </a:outerShdw>
              </a:effectLst>
              <a:latin typeface="隶书" charset="0"/>
              <a:ea typeface="隶书" charset="0"/>
            </a:endParaRPr>
          </a:p>
        </p:txBody>
      </p:sp>
      <p:pic>
        <p:nvPicPr>
          <p:cNvPr id="7172" name="图片 3076" descr="林肯"/>
          <p:cNvPicPr>
            <a:picLocks noChangeAspect="1"/>
          </p:cNvPicPr>
          <p:nvPr/>
        </p:nvPicPr>
        <p:blipFill>
          <a:blip r:embed="rId3"/>
          <a:stretch>
            <a:fillRect/>
          </a:stretch>
        </p:blipFill>
        <p:spPr>
          <a:xfrm>
            <a:off x="6084888" y="3251200"/>
            <a:ext cx="2611437" cy="3606800"/>
          </a:xfrm>
          <a:prstGeom prst="rect">
            <a:avLst/>
          </a:prstGeom>
          <a:noFill/>
          <a:ln w="9525">
            <a:noFill/>
          </a:ln>
        </p:spPr>
      </p:pic>
      <p:sp>
        <p:nvSpPr>
          <p:cNvPr id="7173" name="文本框 3077"/>
          <p:cNvSpPr txBox="1"/>
          <p:nvPr/>
        </p:nvSpPr>
        <p:spPr>
          <a:xfrm>
            <a:off x="2916238" y="115888"/>
            <a:ext cx="4845050" cy="1198562"/>
          </a:xfrm>
          <a:prstGeom prst="rect">
            <a:avLst/>
          </a:prstGeom>
          <a:noFill/>
          <a:ln w="9525">
            <a:noFill/>
          </a:ln>
        </p:spPr>
        <p:txBody>
          <a:bodyPr anchor="t">
            <a:spAutoFit/>
          </a:bodyPr>
          <a:p>
            <a:pPr algn="ctr"/>
            <a:r>
              <a:rPr lang="zh-CN" altLang="en-US" sz="7200" b="1" dirty="0">
                <a:solidFill>
                  <a:srgbClr val="008000"/>
                </a:solidFill>
                <a:latin typeface="Times New Roman" panose="02020603050405020304" pitchFamily="18" charset="0"/>
                <a:ea typeface="宋体" panose="02010600030101010101" pitchFamily="2" charset="-122"/>
              </a:rPr>
              <a:t>第</a:t>
            </a:r>
            <a:r>
              <a:rPr lang="en-US" altLang="zh-CN" sz="7200" b="1" dirty="0">
                <a:solidFill>
                  <a:srgbClr val="008000"/>
                </a:solidFill>
                <a:latin typeface="Times New Roman" panose="02020603050405020304" pitchFamily="18" charset="0"/>
                <a:ea typeface="宋体" panose="02010600030101010101" pitchFamily="2" charset="-122"/>
              </a:rPr>
              <a:t>3</a:t>
            </a:r>
            <a:r>
              <a:rPr lang="zh-CN" altLang="en-US" sz="7200" b="1" dirty="0">
                <a:solidFill>
                  <a:srgbClr val="008000"/>
                </a:solidFill>
                <a:latin typeface="Times New Roman" panose="02020603050405020304" pitchFamily="18" charset="0"/>
                <a:ea typeface="宋体" panose="02010600030101010101" pitchFamily="2" charset="-122"/>
              </a:rPr>
              <a:t>课</a:t>
            </a:r>
            <a:endParaRPr lang="zh-CN" altLang="en-US" sz="7200" b="1" dirty="0">
              <a:latin typeface="Times New Roman" panose="02020603050405020304" pitchFamily="18" charset="0"/>
              <a:ea typeface="宋体" panose="02010600030101010101" pitchFamily="2" charset="-122"/>
            </a:endParaRPr>
          </a:p>
        </p:txBody>
      </p:sp>
    </p:spTree>
  </p:cSld>
  <p:clrMapOvr>
    <a:masterClrMapping/>
  </p:clrMapOvr>
  <p:transition>
    <p:blinds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矩形 17409" descr="白色大理石"/>
          <p:cNvSpPr/>
          <p:nvPr/>
        </p:nvSpPr>
        <p:spPr>
          <a:xfrm>
            <a:off x="304800" y="228600"/>
            <a:ext cx="3455988" cy="719138"/>
          </a:xfrm>
          <a:prstGeom prst="rect">
            <a:avLst/>
          </a:prstGeom>
        </p:spPr>
        <p:txBody>
          <a:bodyPr wrap="none" fromWordArt="1">
            <a:prstTxWarp prst="textPlain">
              <a:avLst>
                <a:gd name="adj" fmla="val 50000"/>
              </a:avLst>
            </a:prstTxWarp>
            <a:normAutofit/>
            <a:scene3d>
              <a:camera prst="legacyObliqueRight">
                <a:rot lat="0" lon="0" rev="0"/>
              </a:camera>
              <a:lightRig rig="legacyHarsh3" dir="t"/>
            </a:scene3d>
            <a:sp3d extrusionH="100000" prstMaterial="legacyMatte">
              <a:extrusionClr>
                <a:srgbClr val="663300"/>
              </a:extrusionClr>
            </a:sp3d>
          </a:bodyPr>
          <a:p>
            <a:pPr algn="ctr"/>
            <a:r>
              <a:rPr lang="zh-CN" altLang="en-US" sz="4000">
                <a:blipFill rotWithShape="0">
                  <a:blip r:embed="rId1"/>
                </a:blipFill>
                <a:latin typeface="宋体" panose="02010600030101010101" pitchFamily="2" charset="-122"/>
                <a:ea typeface="宋体" panose="02010600030101010101" pitchFamily="2" charset="-122"/>
              </a:rPr>
              <a:t>复 习 巩 固</a:t>
            </a:r>
            <a:endParaRPr lang="zh-CN" altLang="en-US" sz="4000">
              <a:blipFill rotWithShape="0">
                <a:blip r:embed="rId1"/>
              </a:blipFill>
              <a:latin typeface="宋体" panose="02010600030101010101" pitchFamily="2" charset="-122"/>
              <a:ea typeface="宋体" panose="02010600030101010101" pitchFamily="2" charset="-122"/>
            </a:endParaRPr>
          </a:p>
        </p:txBody>
      </p:sp>
      <p:sp>
        <p:nvSpPr>
          <p:cNvPr id="8194" name="文本框 17410"/>
          <p:cNvSpPr txBox="1"/>
          <p:nvPr/>
        </p:nvSpPr>
        <p:spPr>
          <a:xfrm>
            <a:off x="381000" y="3930650"/>
            <a:ext cx="6629400" cy="519113"/>
          </a:xfrm>
          <a:prstGeom prst="rect">
            <a:avLst/>
          </a:prstGeom>
          <a:noFill/>
          <a:ln w="9525">
            <a:noFill/>
          </a:ln>
        </p:spPr>
        <p:txBody>
          <a:bodyPr anchor="t">
            <a:spAutoFit/>
          </a:bodyPr>
          <a:p>
            <a:pPr>
              <a:spcBef>
                <a:spcPct val="50000"/>
              </a:spcBef>
            </a:pPr>
            <a:r>
              <a:rPr lang="en-US" altLang="zh-CN" sz="2800" b="1" dirty="0">
                <a:latin typeface="黑体" panose="02010609060101010101" pitchFamily="2" charset="-122"/>
                <a:ea typeface="黑体" panose="02010609060101010101" pitchFamily="2" charset="-122"/>
              </a:rPr>
              <a:t>2. </a:t>
            </a:r>
            <a:r>
              <a:rPr lang="zh-CN" altLang="en-US" sz="2800" b="1" dirty="0">
                <a:latin typeface="黑体" panose="02010609060101010101" pitchFamily="2" charset="-122"/>
                <a:ea typeface="黑体" panose="02010609060101010101" pitchFamily="2" charset="-122"/>
              </a:rPr>
              <a:t>美国独立战争的历史意义是什么？</a:t>
            </a:r>
            <a:endParaRPr lang="zh-CN" altLang="en-US" sz="2800" b="1" dirty="0">
              <a:latin typeface="黑体" panose="02010609060101010101" pitchFamily="2" charset="-122"/>
              <a:ea typeface="黑体" panose="02010609060101010101" pitchFamily="2" charset="-122"/>
            </a:endParaRPr>
          </a:p>
        </p:txBody>
      </p:sp>
      <p:sp>
        <p:nvSpPr>
          <p:cNvPr id="8195" name="文本框 17411"/>
          <p:cNvSpPr txBox="1"/>
          <p:nvPr/>
        </p:nvSpPr>
        <p:spPr>
          <a:xfrm>
            <a:off x="381000" y="1476375"/>
            <a:ext cx="8382000" cy="1801813"/>
          </a:xfrm>
          <a:prstGeom prst="rect">
            <a:avLst/>
          </a:prstGeom>
          <a:noFill/>
          <a:ln w="9525">
            <a:noFill/>
          </a:ln>
        </p:spPr>
        <p:txBody>
          <a:bodyPr anchor="t">
            <a:spAutoFit/>
          </a:bodyPr>
          <a:p>
            <a:pPr algn="l">
              <a:spcBef>
                <a:spcPct val="50000"/>
              </a:spcBef>
            </a:pPr>
            <a:r>
              <a:rPr lang="en-US" altLang="zh-CN" sz="2800" b="1" dirty="0">
                <a:latin typeface="黑体" panose="02010609060101010101" pitchFamily="2" charset="-122"/>
                <a:ea typeface="黑体" panose="02010609060101010101" pitchFamily="2" charset="-122"/>
              </a:rPr>
              <a:t>1. ①</a:t>
            </a:r>
            <a:r>
              <a:rPr lang="zh-CN" altLang="en-US" sz="2800" b="1" dirty="0">
                <a:latin typeface="黑体" panose="02010609060101010101" pitchFamily="2" charset="-122"/>
                <a:ea typeface="黑体" panose="02010609060101010101" pitchFamily="2" charset="-122"/>
              </a:rPr>
              <a:t>美国是摆脱哪个国家的殖民统治而独立的？</a:t>
            </a:r>
            <a:endParaRPr lang="zh-CN" altLang="en-US" sz="2800" b="1" dirty="0">
              <a:latin typeface="黑体" panose="02010609060101010101" pitchFamily="2" charset="-122"/>
              <a:ea typeface="黑体" panose="02010609060101010101" pitchFamily="2" charset="-122"/>
            </a:endParaRPr>
          </a:p>
          <a:p>
            <a:pPr algn="l">
              <a:spcBef>
                <a:spcPct val="50000"/>
              </a:spcBef>
            </a:pPr>
            <a:r>
              <a:rPr lang="zh-CN" altLang="en-US" sz="2800" b="1" dirty="0">
                <a:latin typeface="黑体" panose="02010609060101010101" pitchFamily="2" charset="-122"/>
                <a:ea typeface="黑体" panose="02010609060101010101" pitchFamily="2" charset="-122"/>
              </a:rPr>
              <a:t>   ②美国是哪年取得独立的？</a:t>
            </a:r>
            <a:endParaRPr lang="zh-CN" altLang="en-US" sz="2800" b="1" dirty="0">
              <a:latin typeface="黑体" panose="02010609060101010101" pitchFamily="2" charset="-122"/>
              <a:ea typeface="黑体" panose="02010609060101010101" pitchFamily="2" charset="-122"/>
            </a:endParaRPr>
          </a:p>
          <a:p>
            <a:pPr algn="l">
              <a:spcBef>
                <a:spcPct val="50000"/>
              </a:spcBef>
            </a:pPr>
            <a:r>
              <a:rPr lang="zh-CN" altLang="en-US" sz="2800" b="1" dirty="0">
                <a:latin typeface="黑体" panose="02010609060101010101" pitchFamily="2" charset="-122"/>
                <a:ea typeface="黑体" panose="02010609060101010101" pitchFamily="2" charset="-122"/>
              </a:rPr>
              <a:t>   ③美国诞生标志是什么？</a:t>
            </a:r>
            <a:endParaRPr lang="zh-CN" altLang="en-US" sz="2800" b="1" dirty="0">
              <a:latin typeface="黑体" panose="02010609060101010101" pitchFamily="2" charset="-122"/>
              <a:ea typeface="黑体" panose="02010609060101010101" pitchFamily="2" charset="-122"/>
            </a:endParaRPr>
          </a:p>
        </p:txBody>
      </p:sp>
      <p:sp>
        <p:nvSpPr>
          <p:cNvPr id="17413" name="文本框 17412"/>
          <p:cNvSpPr txBox="1"/>
          <p:nvPr/>
        </p:nvSpPr>
        <p:spPr>
          <a:xfrm>
            <a:off x="8001000" y="1462088"/>
            <a:ext cx="1143000" cy="519112"/>
          </a:xfrm>
          <a:prstGeom prst="rect">
            <a:avLst/>
          </a:prstGeom>
          <a:noFill/>
          <a:ln w="9525">
            <a:noFill/>
          </a:ln>
        </p:spPr>
        <p:txBody>
          <a:bodyPr anchor="t">
            <a:spAutoFit/>
          </a:bodyPr>
          <a:p>
            <a:pPr>
              <a:spcBef>
                <a:spcPct val="50000"/>
              </a:spcBef>
            </a:pPr>
            <a:r>
              <a:rPr lang="zh-CN" altLang="en-US" sz="2800" b="1" dirty="0">
                <a:solidFill>
                  <a:srgbClr val="FF3300"/>
                </a:solidFill>
                <a:latin typeface="Arial" panose="020B0604020202020204" pitchFamily="34" charset="0"/>
                <a:ea typeface="宋体" panose="02010600030101010101" pitchFamily="2" charset="-122"/>
              </a:rPr>
              <a:t>英国</a:t>
            </a:r>
            <a:endParaRPr lang="zh-CN" altLang="en-US" sz="2800" b="1" dirty="0">
              <a:solidFill>
                <a:srgbClr val="FF3300"/>
              </a:solidFill>
              <a:latin typeface="Arial" panose="020B0604020202020204" pitchFamily="34" charset="0"/>
              <a:ea typeface="宋体" panose="02010600030101010101" pitchFamily="2" charset="-122"/>
            </a:endParaRPr>
          </a:p>
        </p:txBody>
      </p:sp>
      <p:sp>
        <p:nvSpPr>
          <p:cNvPr id="17414" name="文本框 17413"/>
          <p:cNvSpPr txBox="1"/>
          <p:nvPr/>
        </p:nvSpPr>
        <p:spPr>
          <a:xfrm>
            <a:off x="6718935" y="2117725"/>
            <a:ext cx="1676400" cy="519113"/>
          </a:xfrm>
          <a:prstGeom prst="rect">
            <a:avLst/>
          </a:prstGeom>
          <a:noFill/>
          <a:ln w="9525">
            <a:noFill/>
          </a:ln>
        </p:spPr>
        <p:txBody>
          <a:bodyPr anchor="t">
            <a:spAutoFit/>
          </a:bodyPr>
          <a:p>
            <a:pPr>
              <a:spcBef>
                <a:spcPct val="50000"/>
              </a:spcBef>
            </a:pPr>
            <a:r>
              <a:rPr lang="en-US" altLang="zh-CN" sz="2800" b="1" dirty="0">
                <a:solidFill>
                  <a:srgbClr val="FF3300"/>
                </a:solidFill>
                <a:latin typeface="Arial" panose="020B0604020202020204" pitchFamily="34" charset="0"/>
                <a:ea typeface="宋体" panose="02010600030101010101" pitchFamily="2" charset="-122"/>
              </a:rPr>
              <a:t>1783</a:t>
            </a:r>
            <a:r>
              <a:rPr lang="zh-CN" altLang="en-US" sz="2800" b="1" dirty="0">
                <a:solidFill>
                  <a:srgbClr val="FF3300"/>
                </a:solidFill>
                <a:latin typeface="Arial" panose="020B0604020202020204" pitchFamily="34" charset="0"/>
                <a:ea typeface="宋体" panose="02010600030101010101" pitchFamily="2" charset="-122"/>
              </a:rPr>
              <a:t>年</a:t>
            </a:r>
            <a:endParaRPr lang="zh-CN" altLang="en-US" sz="2800" b="1" dirty="0">
              <a:solidFill>
                <a:srgbClr val="FF3300"/>
              </a:solidFill>
              <a:latin typeface="Arial" panose="020B0604020202020204" pitchFamily="34" charset="0"/>
              <a:ea typeface="宋体" panose="02010600030101010101" pitchFamily="2" charset="-122"/>
            </a:endParaRPr>
          </a:p>
        </p:txBody>
      </p:sp>
      <p:sp>
        <p:nvSpPr>
          <p:cNvPr id="17415" name="文本框 17414"/>
          <p:cNvSpPr txBox="1"/>
          <p:nvPr/>
        </p:nvSpPr>
        <p:spPr>
          <a:xfrm>
            <a:off x="5490210" y="2637155"/>
            <a:ext cx="3962400" cy="946150"/>
          </a:xfrm>
          <a:prstGeom prst="rect">
            <a:avLst/>
          </a:prstGeom>
          <a:noFill/>
          <a:ln w="9525">
            <a:noFill/>
          </a:ln>
        </p:spPr>
        <p:txBody>
          <a:bodyPr anchor="t">
            <a:spAutoFit/>
          </a:bodyPr>
          <a:p>
            <a:r>
              <a:rPr lang="zh-CN" altLang="en-US" sz="2800" b="1" dirty="0">
                <a:solidFill>
                  <a:srgbClr val="FF3300"/>
                </a:solidFill>
                <a:latin typeface="Arial" panose="020B0604020202020204" pitchFamily="34" charset="0"/>
                <a:ea typeface="宋体" panose="02010600030101010101" pitchFamily="2" charset="-122"/>
              </a:rPr>
              <a:t>      </a:t>
            </a:r>
            <a:r>
              <a:rPr lang="en-US" altLang="zh-CN" sz="2800" b="1" dirty="0">
                <a:solidFill>
                  <a:srgbClr val="FF3300"/>
                </a:solidFill>
                <a:latin typeface="Arial" panose="020B0604020202020204" pitchFamily="34" charset="0"/>
                <a:ea typeface="宋体" panose="02010600030101010101" pitchFamily="2" charset="-122"/>
              </a:rPr>
              <a:t>1776</a:t>
            </a:r>
            <a:r>
              <a:rPr lang="zh-CN" altLang="en-US" sz="2800" b="1" dirty="0">
                <a:solidFill>
                  <a:srgbClr val="FF3300"/>
                </a:solidFill>
                <a:latin typeface="Arial" panose="020B0604020202020204" pitchFamily="34" charset="0"/>
                <a:ea typeface="宋体" panose="02010600030101010101" pitchFamily="2" charset="-122"/>
              </a:rPr>
              <a:t>年</a:t>
            </a:r>
            <a:r>
              <a:rPr lang="en-US" altLang="zh-CN" sz="2800" b="1" dirty="0">
                <a:solidFill>
                  <a:srgbClr val="FF3300"/>
                </a:solidFill>
                <a:latin typeface="Arial" panose="020B0604020202020204" pitchFamily="34" charset="0"/>
                <a:ea typeface="宋体" panose="02010600030101010101" pitchFamily="2" charset="-122"/>
              </a:rPr>
              <a:t>7</a:t>
            </a:r>
            <a:r>
              <a:rPr lang="zh-CN" altLang="en-US" sz="2800" b="1" dirty="0">
                <a:solidFill>
                  <a:srgbClr val="FF3300"/>
                </a:solidFill>
                <a:latin typeface="Arial" panose="020B0604020202020204" pitchFamily="34" charset="0"/>
                <a:ea typeface="宋体" panose="02010600030101010101" pitchFamily="2" charset="-122"/>
              </a:rPr>
              <a:t>月</a:t>
            </a:r>
            <a:r>
              <a:rPr lang="en-US" altLang="zh-CN" sz="2800" b="1" dirty="0">
                <a:solidFill>
                  <a:srgbClr val="FF3300"/>
                </a:solidFill>
                <a:latin typeface="Arial" panose="020B0604020202020204" pitchFamily="34" charset="0"/>
                <a:ea typeface="宋体" panose="02010600030101010101" pitchFamily="2" charset="-122"/>
              </a:rPr>
              <a:t>4</a:t>
            </a:r>
            <a:r>
              <a:rPr lang="zh-CN" altLang="en-US" sz="2800" b="1" dirty="0">
                <a:solidFill>
                  <a:srgbClr val="FF3300"/>
                </a:solidFill>
                <a:latin typeface="Arial" panose="020B0604020202020204" pitchFamily="34" charset="0"/>
                <a:ea typeface="宋体" panose="02010600030101010101" pitchFamily="2" charset="-122"/>
              </a:rPr>
              <a:t>日</a:t>
            </a:r>
            <a:endParaRPr lang="zh-CN" altLang="en-US" sz="2800" b="1" dirty="0">
              <a:solidFill>
                <a:srgbClr val="FF3300"/>
              </a:solidFill>
              <a:latin typeface="Arial" panose="020B0604020202020204" pitchFamily="34" charset="0"/>
              <a:ea typeface="宋体" panose="02010600030101010101" pitchFamily="2" charset="-122"/>
            </a:endParaRPr>
          </a:p>
          <a:p>
            <a:r>
              <a:rPr lang="en-US" altLang="zh-CN" sz="2800" b="1" dirty="0">
                <a:solidFill>
                  <a:srgbClr val="FF3300"/>
                </a:solidFill>
                <a:latin typeface="Arial" panose="020B0604020202020204" pitchFamily="34" charset="0"/>
                <a:ea typeface="宋体" panose="02010600030101010101" pitchFamily="2" charset="-122"/>
              </a:rPr>
              <a:t>《</a:t>
            </a:r>
            <a:r>
              <a:rPr lang="zh-CN" altLang="en-US" sz="2800" b="1" dirty="0">
                <a:solidFill>
                  <a:srgbClr val="FF3300"/>
                </a:solidFill>
                <a:latin typeface="Arial" panose="020B0604020202020204" pitchFamily="34" charset="0"/>
                <a:ea typeface="宋体" panose="02010600030101010101" pitchFamily="2" charset="-122"/>
              </a:rPr>
              <a:t>独立宣言</a:t>
            </a:r>
            <a:r>
              <a:rPr lang="en-US" altLang="zh-CN" sz="2800" b="1" dirty="0">
                <a:solidFill>
                  <a:srgbClr val="FF3300"/>
                </a:solidFill>
                <a:latin typeface="Arial" panose="020B0604020202020204" pitchFamily="34" charset="0"/>
                <a:ea typeface="宋体" panose="02010600030101010101" pitchFamily="2" charset="-122"/>
              </a:rPr>
              <a:t>》</a:t>
            </a:r>
            <a:r>
              <a:rPr lang="zh-CN" altLang="en-US" sz="2800" b="1" dirty="0">
                <a:solidFill>
                  <a:srgbClr val="FF3300"/>
                </a:solidFill>
                <a:latin typeface="Arial" panose="020B0604020202020204" pitchFamily="34" charset="0"/>
                <a:ea typeface="宋体" panose="02010600030101010101" pitchFamily="2" charset="-122"/>
              </a:rPr>
              <a:t>的发表</a:t>
            </a:r>
            <a:endParaRPr lang="zh-CN" altLang="en-US" sz="2800" b="1" dirty="0">
              <a:solidFill>
                <a:srgbClr val="FF3300"/>
              </a:solidFill>
              <a:latin typeface="Arial" panose="020B0604020202020204" pitchFamily="34" charset="0"/>
              <a:ea typeface="宋体" panose="02010600030101010101" pitchFamily="2" charset="-122"/>
            </a:endParaRPr>
          </a:p>
        </p:txBody>
      </p:sp>
      <p:sp>
        <p:nvSpPr>
          <p:cNvPr id="17416" name="文本框 17415"/>
          <p:cNvSpPr txBox="1"/>
          <p:nvPr/>
        </p:nvSpPr>
        <p:spPr>
          <a:xfrm>
            <a:off x="762000" y="4495800"/>
            <a:ext cx="8001000" cy="1371600"/>
          </a:xfrm>
          <a:prstGeom prst="rect">
            <a:avLst/>
          </a:prstGeom>
          <a:noFill/>
          <a:ln w="9525">
            <a:noFill/>
          </a:ln>
        </p:spPr>
        <p:txBody>
          <a:bodyPr anchor="t">
            <a:spAutoFit/>
          </a:bodyPr>
          <a:p>
            <a:pPr algn="l"/>
            <a:r>
              <a:rPr lang="zh-CN" altLang="en-US" sz="2800" b="1" dirty="0">
                <a:solidFill>
                  <a:srgbClr val="FF3300"/>
                </a:solidFill>
                <a:latin typeface="Arial" panose="020B0604020202020204" pitchFamily="34" charset="0"/>
                <a:ea typeface="宋体" panose="02010600030101010101" pitchFamily="2" charset="-122"/>
              </a:rPr>
              <a:t>美国独立战争结束了英国的殖民统治，实现了国家独立，自由、平等、共和的理念得到进一步传播。</a:t>
            </a:r>
            <a:endParaRPr lang="zh-CN" altLang="en-US" sz="2800" b="1" dirty="0">
              <a:solidFill>
                <a:srgbClr val="FF3300"/>
              </a:solidFill>
              <a:latin typeface="Arial" panose="020B0604020202020204" pitchFamily="34" charset="0"/>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p:cTn id="7" dur="500" fill="hold"/>
                                        <p:tgtEl>
                                          <p:spTgt spid="17413"/>
                                        </p:tgtEl>
                                        <p:attrNameLst>
                                          <p:attrName>ppt_x</p:attrName>
                                        </p:attrNameLst>
                                      </p:cBhvr>
                                      <p:tavLst>
                                        <p:tav tm="0">
                                          <p:val>
                                            <p:strVal val="1+#ppt_w/2"/>
                                          </p:val>
                                        </p:tav>
                                        <p:tav tm="100000">
                                          <p:val>
                                            <p:strVal val="#ppt_x"/>
                                          </p:val>
                                        </p:tav>
                                      </p:tavLst>
                                    </p:anim>
                                    <p:anim calcmode="lin" valueType="num">
                                      <p:cBhvr>
                                        <p:cTn id="8" dur="500" fill="hold"/>
                                        <p:tgtEl>
                                          <p:spTgt spid="174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7414"/>
                                        </p:tgtEl>
                                        <p:attrNameLst>
                                          <p:attrName>style.visibility</p:attrName>
                                        </p:attrNameLst>
                                      </p:cBhvr>
                                      <p:to>
                                        <p:strVal val="visible"/>
                                      </p:to>
                                    </p:set>
                                    <p:anim calcmode="lin" valueType="num">
                                      <p:cBhvr>
                                        <p:cTn id="13" dur="500" fill="hold"/>
                                        <p:tgtEl>
                                          <p:spTgt spid="17414"/>
                                        </p:tgtEl>
                                        <p:attrNameLst>
                                          <p:attrName>ppt_x</p:attrName>
                                        </p:attrNameLst>
                                      </p:cBhvr>
                                      <p:tavLst>
                                        <p:tav tm="0">
                                          <p:val>
                                            <p:strVal val="1+#ppt_w/2"/>
                                          </p:val>
                                        </p:tav>
                                        <p:tav tm="100000">
                                          <p:val>
                                            <p:strVal val="#ppt_x"/>
                                          </p:val>
                                        </p:tav>
                                      </p:tavLst>
                                    </p:anim>
                                    <p:anim calcmode="lin" valueType="num">
                                      <p:cBhvr>
                                        <p:cTn id="14" dur="500" fill="hold"/>
                                        <p:tgtEl>
                                          <p:spTgt spid="1741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7415"/>
                                        </p:tgtEl>
                                        <p:attrNameLst>
                                          <p:attrName>style.visibility</p:attrName>
                                        </p:attrNameLst>
                                      </p:cBhvr>
                                      <p:to>
                                        <p:strVal val="visible"/>
                                      </p:to>
                                    </p:set>
                                    <p:anim calcmode="lin" valueType="num">
                                      <p:cBhvr>
                                        <p:cTn id="19" dur="500" fill="hold"/>
                                        <p:tgtEl>
                                          <p:spTgt spid="17415"/>
                                        </p:tgtEl>
                                        <p:attrNameLst>
                                          <p:attrName>ppt_x</p:attrName>
                                        </p:attrNameLst>
                                      </p:cBhvr>
                                      <p:tavLst>
                                        <p:tav tm="0">
                                          <p:val>
                                            <p:strVal val="1+#ppt_w/2"/>
                                          </p:val>
                                        </p:tav>
                                        <p:tav tm="100000">
                                          <p:val>
                                            <p:strVal val="#ppt_x"/>
                                          </p:val>
                                        </p:tav>
                                      </p:tavLst>
                                    </p:anim>
                                    <p:anim calcmode="lin" valueType="num">
                                      <p:cBhvr>
                                        <p:cTn id="20" dur="500" fill="hold"/>
                                        <p:tgtEl>
                                          <p:spTgt spid="174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416"/>
                                        </p:tgtEl>
                                        <p:attrNameLst>
                                          <p:attrName>style.visibility</p:attrName>
                                        </p:attrNameLst>
                                      </p:cBhvr>
                                      <p:to>
                                        <p:strVal val="visible"/>
                                      </p:to>
                                    </p:set>
                                    <p:anim calcmode="lin" valueType="num">
                                      <p:cBhvr>
                                        <p:cTn id="25" dur="500" fill="hold"/>
                                        <p:tgtEl>
                                          <p:spTgt spid="17416"/>
                                        </p:tgtEl>
                                        <p:attrNameLst>
                                          <p:attrName>ppt_x</p:attrName>
                                        </p:attrNameLst>
                                      </p:cBhvr>
                                      <p:tavLst>
                                        <p:tav tm="0">
                                          <p:val>
                                            <p:strVal val="#ppt_x"/>
                                          </p:val>
                                        </p:tav>
                                        <p:tav tm="100000">
                                          <p:val>
                                            <p:strVal val="#ppt_x"/>
                                          </p:val>
                                        </p:tav>
                                      </p:tavLst>
                                    </p:anim>
                                    <p:anim calcmode="lin" valueType="num">
                                      <p:cBhvr>
                                        <p:cTn id="26" dur="500" fill="hold"/>
                                        <p:tgtEl>
                                          <p:spTgt spid="174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17414" grpId="0"/>
      <p:bldP spid="17415" grpId="0"/>
      <p:bldP spid="174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矩形 12289"/>
          <p:cNvSpPr/>
          <p:nvPr/>
        </p:nvSpPr>
        <p:spPr>
          <a:xfrm>
            <a:off x="4643438" y="274638"/>
            <a:ext cx="4500562" cy="5619750"/>
          </a:xfrm>
          <a:prstGeom prst="rect">
            <a:avLst/>
          </a:prstGeom>
          <a:solidFill>
            <a:srgbClr val="FFFF00">
              <a:alpha val="57999"/>
            </a:srgbClr>
          </a:solidFill>
          <a:ln w="34925" cap="flat" cmpd="sng">
            <a:solidFill>
              <a:srgbClr val="800080"/>
            </a:solidFill>
            <a:prstDash val="solid"/>
            <a:miter/>
            <a:headEnd type="none" w="med" len="med"/>
            <a:tailEnd type="none" w="med" len="med"/>
          </a:ln>
        </p:spPr>
        <p:txBody>
          <a:bodyPr anchor="ctr">
            <a:spAutoFit/>
          </a:bodyPr>
          <a:p>
            <a:r>
              <a:rPr lang="en-US" altLang="zh-CN" sz="3600" b="1">
                <a:latin typeface="Times New Roman" panose="02020603050405020304" pitchFamily="18" charset="0"/>
                <a:ea typeface="宋体" panose="02010600030101010101" pitchFamily="2" charset="-122"/>
              </a:rPr>
              <a:t>       </a:t>
            </a:r>
            <a:endParaRPr lang="en-US" altLang="zh-CN" sz="3600" b="1">
              <a:latin typeface="Times New Roman" panose="02020603050405020304" pitchFamily="18" charset="0"/>
              <a:ea typeface="宋体" panose="02010600030101010101" pitchFamily="2" charset="-122"/>
            </a:endParaRPr>
          </a:p>
          <a:p>
            <a:r>
              <a:rPr lang="en-US" altLang="zh-CN" sz="3600" b="1">
                <a:latin typeface="Times New Roman" panose="02020603050405020304" pitchFamily="18" charset="0"/>
                <a:ea typeface="宋体" panose="02010600030101010101" pitchFamily="2" charset="-122"/>
              </a:rPr>
              <a:t> “</a:t>
            </a:r>
            <a:r>
              <a:rPr lang="zh-CN" altLang="en-US" sz="3600" b="1">
                <a:latin typeface="楷体_GB2312" pitchFamily="49" charset="-122"/>
                <a:ea typeface="楷体_GB2312" pitchFamily="49" charset="-122"/>
              </a:rPr>
              <a:t>在我们纪念第</a:t>
            </a:r>
            <a:r>
              <a:rPr lang="en-US" altLang="zh-CN" sz="3600" b="1">
                <a:latin typeface="楷体_GB2312" pitchFamily="49" charset="-122"/>
                <a:ea typeface="楷体_GB2312" pitchFamily="49" charset="-122"/>
              </a:rPr>
              <a:t>16</a:t>
            </a:r>
            <a:r>
              <a:rPr lang="zh-CN" altLang="en-US" sz="3600" b="1">
                <a:latin typeface="楷体_GB2312" pitchFamily="49" charset="-122"/>
                <a:ea typeface="楷体_GB2312" pitchFamily="49" charset="-122"/>
              </a:rPr>
              <a:t>任总统诞辰</a:t>
            </a:r>
            <a:r>
              <a:rPr lang="en-US" altLang="zh-CN" sz="3600" b="1">
                <a:latin typeface="楷体_GB2312" pitchFamily="49" charset="-122"/>
                <a:ea typeface="楷体_GB2312" pitchFamily="49" charset="-122"/>
              </a:rPr>
              <a:t>200</a:t>
            </a:r>
            <a:r>
              <a:rPr lang="zh-CN" altLang="en-US" sz="3600" b="1">
                <a:latin typeface="楷体_GB2312" pitchFamily="49" charset="-122"/>
                <a:ea typeface="楷体_GB2312" pitchFamily="49" charset="-122"/>
              </a:rPr>
              <a:t>周年之际，我说我对这位伟人怀有特殊的感激之情，</a:t>
            </a:r>
            <a:r>
              <a:rPr lang="zh-CN" altLang="en-US" sz="3600" b="1" u="sng">
                <a:solidFill>
                  <a:srgbClr val="FF0000"/>
                </a:solidFill>
                <a:latin typeface="黑体" panose="02010609060101010101" pitchFamily="2" charset="-122"/>
                <a:ea typeface="黑体" panose="02010609060101010101" pitchFamily="2" charset="-122"/>
              </a:rPr>
              <a:t>是他让我的故事成为可能，是他让美国的故事成为可能</a:t>
            </a:r>
            <a:r>
              <a:rPr lang="zh-CN" altLang="en-US" sz="3600" b="1" u="sng">
                <a:latin typeface="Times New Roman" panose="02020603050405020304" pitchFamily="18" charset="0"/>
                <a:ea typeface="宋体" panose="02010600030101010101" pitchFamily="2" charset="-122"/>
              </a:rPr>
              <a:t>。</a:t>
            </a:r>
            <a:r>
              <a:rPr lang="zh-CN" altLang="en-US" sz="3600" b="1">
                <a:latin typeface="Times New Roman" panose="02020603050405020304" pitchFamily="18" charset="0"/>
                <a:ea typeface="宋体" panose="02010600030101010101" pitchFamily="2" charset="-122"/>
              </a:rPr>
              <a:t>” </a:t>
            </a:r>
            <a:endParaRPr lang="zh-CN" altLang="en-US" sz="3600" b="1">
              <a:latin typeface="Times New Roman" panose="02020603050405020304" pitchFamily="18" charset="0"/>
              <a:ea typeface="宋体" panose="02010600030101010101" pitchFamily="2" charset="-122"/>
            </a:endParaRPr>
          </a:p>
          <a:p>
            <a:r>
              <a:rPr lang="zh-CN" altLang="en-US" sz="3600" b="1">
                <a:latin typeface="Times New Roman" panose="02020603050405020304" pitchFamily="18" charset="0"/>
                <a:ea typeface="宋体" panose="02010600030101010101" pitchFamily="2" charset="-122"/>
              </a:rPr>
              <a:t>   </a:t>
            </a:r>
            <a:endParaRPr lang="zh-CN" altLang="en-US" sz="3600" b="1">
              <a:latin typeface="Times New Roman" panose="02020603050405020304" pitchFamily="18" charset="0"/>
              <a:ea typeface="宋体" panose="02010600030101010101" pitchFamily="2" charset="-122"/>
            </a:endParaRPr>
          </a:p>
          <a:p>
            <a:r>
              <a:rPr lang="en-US" altLang="zh-CN" sz="3600" b="1">
                <a:latin typeface="Times New Roman" panose="02020603050405020304" pitchFamily="18" charset="0"/>
                <a:ea typeface="宋体" panose="02010600030101010101" pitchFamily="2" charset="-122"/>
              </a:rPr>
              <a:t>——</a:t>
            </a:r>
            <a:r>
              <a:rPr lang="zh-CN" altLang="en-US" sz="3600" b="1">
                <a:latin typeface="Times New Roman" panose="02020603050405020304" pitchFamily="18" charset="0"/>
                <a:ea typeface="楷体_GB2312" pitchFamily="49" charset="-122"/>
              </a:rPr>
              <a:t>奥巴马</a:t>
            </a:r>
            <a:r>
              <a:rPr lang="zh-CN" altLang="en-US" sz="2400" b="1">
                <a:latin typeface="Times New Roman" panose="02020603050405020304" pitchFamily="18" charset="0"/>
                <a:ea typeface="宋体" panose="02010600030101010101" pitchFamily="2" charset="-122"/>
              </a:rPr>
              <a:t>（</a:t>
            </a:r>
            <a:r>
              <a:rPr lang="en-US" altLang="zh-CN" sz="2400" b="1">
                <a:latin typeface="Times New Roman" panose="02020603050405020304" pitchFamily="18" charset="0"/>
                <a:ea typeface="宋体" panose="02010600030101010101" pitchFamily="2" charset="-122"/>
              </a:rPr>
              <a:t>2009.2.12</a:t>
            </a:r>
            <a:r>
              <a:rPr lang="zh-CN" altLang="en-US" sz="2400" b="1">
                <a:latin typeface="Times New Roman" panose="02020603050405020304" pitchFamily="18" charset="0"/>
                <a:ea typeface="宋体" panose="02010600030101010101" pitchFamily="2" charset="-122"/>
              </a:rPr>
              <a:t>）</a:t>
            </a:r>
            <a:endParaRPr lang="zh-CN" altLang="en-US" sz="2400" b="1">
              <a:latin typeface="Times New Roman" panose="02020603050405020304" pitchFamily="18" charset="0"/>
              <a:ea typeface="宋体" panose="02010600030101010101" pitchFamily="2" charset="-122"/>
            </a:endParaRPr>
          </a:p>
        </p:txBody>
      </p:sp>
      <p:pic>
        <p:nvPicPr>
          <p:cNvPr id="9218" name="图片 12290" descr="2008112022532473_2"/>
          <p:cNvPicPr>
            <a:picLocks noChangeAspect="1"/>
          </p:cNvPicPr>
          <p:nvPr/>
        </p:nvPicPr>
        <p:blipFill>
          <a:blip r:embed="rId1"/>
          <a:stretch>
            <a:fillRect/>
          </a:stretch>
        </p:blipFill>
        <p:spPr>
          <a:xfrm>
            <a:off x="0" y="0"/>
            <a:ext cx="4684713" cy="6858000"/>
          </a:xfrm>
          <a:prstGeom prst="rect">
            <a:avLst/>
          </a:prstGeom>
          <a:noFill/>
          <a:ln w="9525">
            <a:noFill/>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ppt_x"/>
                                          </p:val>
                                        </p:tav>
                                        <p:tav tm="100000">
                                          <p:val>
                                            <p:strVal val="#ppt_x"/>
                                          </p:val>
                                        </p:tav>
                                      </p:tavLst>
                                    </p:anim>
                                    <p:anim calcmode="lin" valueType="num">
                                      <p:cBhvr additive="base">
                                        <p:cTn id="8" dur="500" fill="hold"/>
                                        <p:tgtEl>
                                          <p:spTgt spid="122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图片 13313" descr="butterfly"/>
          <p:cNvPicPr>
            <a:picLocks noChangeAspect="1"/>
          </p:cNvPicPr>
          <p:nvPr/>
        </p:nvPicPr>
        <p:blipFill>
          <a:blip r:embed="rId1"/>
          <a:stretch>
            <a:fillRect/>
          </a:stretch>
        </p:blipFill>
        <p:spPr>
          <a:xfrm>
            <a:off x="6705600" y="0"/>
            <a:ext cx="2438400" cy="2057400"/>
          </a:xfrm>
          <a:prstGeom prst="rect">
            <a:avLst/>
          </a:prstGeom>
          <a:noFill/>
          <a:ln w="9525">
            <a:noFill/>
          </a:ln>
        </p:spPr>
      </p:pic>
      <p:sp>
        <p:nvSpPr>
          <p:cNvPr id="10243" name="矩形 13314"/>
          <p:cNvSpPr/>
          <p:nvPr/>
        </p:nvSpPr>
        <p:spPr>
          <a:xfrm>
            <a:off x="685800" y="304800"/>
            <a:ext cx="2438400" cy="1524000"/>
          </a:xfrm>
          <a:prstGeom prst="rect">
            <a:avLst/>
          </a:prstGeom>
        </p:spPr>
        <p:txBody>
          <a:bodyPr wrap="none" fromWordArt="1">
            <a:prstTxWarp prst="textWave1">
              <a:avLst>
                <a:gd name="adj1" fmla="val 13005"/>
                <a:gd name="adj2" fmla="val 0"/>
              </a:avLst>
            </a:prstTxWarp>
            <a:normAutofit/>
          </a:bodyPr>
          <a:p>
            <a:pPr algn="ctr"/>
            <a:r>
              <a:rPr lang="zh-CN" altLang="en-US" sz="4400" b="1">
                <a:ln w="12700" cap="flat" cmpd="sng">
                  <a:solidFill>
                    <a:srgbClr val="000000"/>
                  </a:solidFill>
                  <a:prstDash val="solid"/>
                  <a:round/>
                  <a:headEnd type="none" w="med" len="med"/>
                  <a:tailEnd type="none" w="med" len="med"/>
                </a:ln>
                <a:pattFill prst="dashHorz">
                  <a:fgClr>
                    <a:srgbClr val="808080"/>
                  </a:fgClr>
                  <a:bgClr>
                    <a:srgbClr val="FFFF00"/>
                  </a:bgClr>
                </a:pattFill>
                <a:effectLst>
                  <a:outerShdw dist="45791" dir="2021404" algn="ctr" rotWithShape="0">
                    <a:srgbClr val="808080"/>
                  </a:outerShdw>
                </a:effectLst>
                <a:latin typeface="宋体" panose="02010600030101010101" pitchFamily="2" charset="-122"/>
                <a:ea typeface="宋体" panose="02010600030101010101" pitchFamily="2" charset="-122"/>
              </a:rPr>
              <a:t>猜一猜</a:t>
            </a:r>
            <a:endParaRPr lang="zh-CN" altLang="en-US" sz="4400" b="1">
              <a:ln w="12700" cap="flat" cmpd="sng">
                <a:solidFill>
                  <a:srgbClr val="000000"/>
                </a:solidFill>
                <a:prstDash val="solid"/>
                <a:round/>
                <a:headEnd type="none" w="med" len="med"/>
                <a:tailEnd type="none" w="med" len="med"/>
              </a:ln>
              <a:pattFill prst="dashHorz">
                <a:fgClr>
                  <a:srgbClr val="808080"/>
                </a:fgClr>
                <a:bgClr>
                  <a:srgbClr val="FFFF00"/>
                </a:bgClr>
              </a:pattFill>
              <a:effectLst>
                <a:outerShdw dist="45791" dir="2021404" algn="ctr" rotWithShape="0">
                  <a:srgbClr val="808080"/>
                </a:outerShdw>
              </a:effectLst>
              <a:latin typeface="宋体" panose="02010600030101010101" pitchFamily="2" charset="-122"/>
              <a:ea typeface="宋体" panose="02010600030101010101" pitchFamily="2" charset="-122"/>
            </a:endParaRPr>
          </a:p>
        </p:txBody>
      </p:sp>
      <p:sp>
        <p:nvSpPr>
          <p:cNvPr id="13316" name="文本框 13315"/>
          <p:cNvSpPr txBox="1"/>
          <p:nvPr/>
        </p:nvSpPr>
        <p:spPr>
          <a:xfrm>
            <a:off x="76200" y="1524000"/>
            <a:ext cx="8915400" cy="5399088"/>
          </a:xfrm>
          <a:prstGeom prst="rect">
            <a:avLst/>
          </a:prstGeom>
          <a:noFill/>
          <a:ln w="9525">
            <a:noFill/>
          </a:ln>
        </p:spPr>
        <p:txBody>
          <a:bodyPr anchor="t">
            <a:spAutoFit/>
          </a:bodyPr>
          <a:p>
            <a:pPr>
              <a:spcBef>
                <a:spcPct val="50000"/>
              </a:spcBef>
            </a:pPr>
            <a:r>
              <a:rPr lang="en-US" altLang="zh-CN" sz="3200" b="1">
                <a:solidFill>
                  <a:schemeClr val="hlink"/>
                </a:solidFill>
                <a:latin typeface="华文彩云" pitchFamily="2" charset="-122"/>
                <a:ea typeface="华文彩云" pitchFamily="2" charset="-122"/>
              </a:rPr>
              <a:t>           </a:t>
            </a:r>
            <a:endParaRPr lang="en-US" altLang="zh-CN" sz="3600" b="1">
              <a:solidFill>
                <a:schemeClr val="accent2"/>
              </a:solidFill>
              <a:latin typeface="华文彩云" pitchFamily="2" charset="-122"/>
              <a:ea typeface="华文彩云" pitchFamily="2" charset="-122"/>
            </a:endParaRPr>
          </a:p>
          <a:p>
            <a:pPr algn="just">
              <a:spcBef>
                <a:spcPct val="50000"/>
              </a:spcBef>
            </a:pPr>
            <a:r>
              <a:rPr lang="en-US" altLang="zh-CN" sz="3600" b="1">
                <a:solidFill>
                  <a:schemeClr val="accent2"/>
                </a:solidFill>
                <a:latin typeface="宋体" panose="02010600030101010101" pitchFamily="2" charset="-122"/>
                <a:ea typeface="宋体" panose="02010600030101010101" pitchFamily="2" charset="-122"/>
              </a:rPr>
              <a:t>   </a:t>
            </a:r>
            <a:r>
              <a:rPr lang="zh-CN" altLang="en-US" sz="3600" b="1">
                <a:solidFill>
                  <a:schemeClr val="accent2"/>
                </a:solidFill>
                <a:latin typeface="宋体" panose="02010600030101010101" pitchFamily="2" charset="-122"/>
                <a:ea typeface="宋体" panose="02010600030101010101" pitchFamily="2" charset="-122"/>
              </a:rPr>
              <a:t>他，生下来就一贫如洗，终其一生都在面对挫折，八次选举八次落选，两次经商两次失败，甚至还精神崩溃过一次。</a:t>
            </a:r>
            <a:endParaRPr lang="zh-CN" altLang="en-US" sz="3600" b="1">
              <a:solidFill>
                <a:schemeClr val="accent2"/>
              </a:solidFill>
              <a:latin typeface="宋体" panose="02010600030101010101" pitchFamily="2" charset="-122"/>
              <a:ea typeface="宋体" panose="02010600030101010101" pitchFamily="2" charset="-122"/>
            </a:endParaRPr>
          </a:p>
          <a:p>
            <a:pPr algn="just">
              <a:spcBef>
                <a:spcPct val="50000"/>
              </a:spcBef>
            </a:pPr>
            <a:r>
              <a:rPr lang="zh-CN" altLang="en-US" sz="3600" b="1">
                <a:solidFill>
                  <a:schemeClr val="accent2"/>
                </a:solidFill>
                <a:latin typeface="宋体" panose="02010600030101010101" pitchFamily="2" charset="-122"/>
                <a:ea typeface="宋体" panose="02010600030101010101" pitchFamily="2" charset="-122"/>
              </a:rPr>
              <a:t>   好多次，他本可以放弃，但他并没有如此，也正因为他没有放弃，才成为美国史上最伟大的总统之一。</a:t>
            </a:r>
            <a:r>
              <a:rPr lang="zh-CN" altLang="en-US" sz="4000">
                <a:solidFill>
                  <a:schemeClr val="accent2"/>
                </a:solidFill>
                <a:latin typeface="Times New Roman" panose="02020603050405020304" pitchFamily="18" charset="0"/>
                <a:ea typeface="宋体" panose="02010600030101010101" pitchFamily="2" charset="-122"/>
              </a:rPr>
              <a:t> </a:t>
            </a:r>
            <a:endParaRPr lang="zh-CN" altLang="en-US" sz="4000">
              <a:solidFill>
                <a:schemeClr val="accent2"/>
              </a:solidFill>
              <a:latin typeface="Times New Roman" panose="02020603050405020304" pitchFamily="18" charset="0"/>
              <a:ea typeface="宋体" panose="02010600030101010101" pitchFamily="2" charset="-122"/>
            </a:endParaRPr>
          </a:p>
          <a:p>
            <a:pPr>
              <a:spcBef>
                <a:spcPct val="50000"/>
              </a:spcBef>
            </a:pPr>
            <a:endParaRPr lang="zh-CN" altLang="en-US" sz="4000">
              <a:latin typeface="Times New Roman" panose="02020603050405020304" pitchFamily="18" charset="0"/>
              <a:ea typeface="宋体" panose="02010600030101010101" pitchFamily="2" charset="-122"/>
            </a:endParaRPr>
          </a:p>
        </p:txBody>
      </p:sp>
      <p:sp>
        <p:nvSpPr>
          <p:cNvPr id="10245" name="文本框 13316"/>
          <p:cNvSpPr txBox="1"/>
          <p:nvPr/>
        </p:nvSpPr>
        <p:spPr>
          <a:xfrm>
            <a:off x="3352800" y="868363"/>
            <a:ext cx="1978025" cy="701675"/>
          </a:xfrm>
          <a:prstGeom prst="rect">
            <a:avLst/>
          </a:prstGeom>
          <a:noFill/>
          <a:ln w="9525">
            <a:noFill/>
          </a:ln>
        </p:spPr>
        <p:txBody>
          <a:bodyPr wrap="none" anchor="t">
            <a:spAutoFit/>
          </a:bodyPr>
          <a:p>
            <a:r>
              <a:rPr lang="zh-CN" altLang="en-US" sz="4000" b="1">
                <a:solidFill>
                  <a:schemeClr val="accent2"/>
                </a:solidFill>
                <a:latin typeface="华文彩云" pitchFamily="2" charset="-122"/>
                <a:ea typeface="华文彩云" pitchFamily="2" charset="-122"/>
              </a:rPr>
              <a:t>他是谁</a:t>
            </a:r>
            <a:r>
              <a:rPr lang="en-US" altLang="zh-CN" sz="4000" b="1">
                <a:solidFill>
                  <a:schemeClr val="accent2"/>
                </a:solidFill>
                <a:latin typeface="华文彩云" pitchFamily="2" charset="-122"/>
                <a:ea typeface="华文彩云" pitchFamily="2" charset="-122"/>
              </a:rPr>
              <a:t>?</a:t>
            </a:r>
            <a:endParaRPr lang="en-US" altLang="zh-CN" sz="4000" b="1">
              <a:solidFill>
                <a:schemeClr val="accent2"/>
              </a:solidFill>
              <a:latin typeface="华文彩云" pitchFamily="2" charset="-122"/>
              <a:ea typeface="华文彩云"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3316"/>
                                        </p:tgtEl>
                                        <p:attrNameLst>
                                          <p:attrName>style.visibility</p:attrName>
                                        </p:attrNameLst>
                                      </p:cBhvr>
                                      <p:to>
                                        <p:strVal val="visible"/>
                                      </p:to>
                                    </p:set>
                                    <p:anim calcmode="lin" valueType="num">
                                      <p:cBhvr>
                                        <p:cTn id="7" dur="1000" fill="hold"/>
                                        <p:tgtEl>
                                          <p:spTgt spid="13316"/>
                                        </p:tgtEl>
                                        <p:attrNameLst>
                                          <p:attrName>ppt_w</p:attrName>
                                        </p:attrNameLst>
                                      </p:cBhvr>
                                      <p:tavLst>
                                        <p:tav tm="0">
                                          <p:val>
                                            <p:fltVal val="0.000000"/>
                                          </p:val>
                                        </p:tav>
                                        <p:tav tm="100000">
                                          <p:val>
                                            <p:strVal val="#ppt_w"/>
                                          </p:val>
                                        </p:tav>
                                      </p:tavLst>
                                    </p:anim>
                                    <p:anim calcmode="lin" valueType="num">
                                      <p:cBhvr>
                                        <p:cTn id="8" dur="1000" fill="hold"/>
                                        <p:tgtEl>
                                          <p:spTgt spid="13316"/>
                                        </p:tgtEl>
                                        <p:attrNameLst>
                                          <p:attrName>ppt_h</p:attrName>
                                        </p:attrNameLst>
                                      </p:cBhvr>
                                      <p:tavLst>
                                        <p:tav tm="0">
                                          <p:val>
                                            <p:fltVal val="0.000000"/>
                                          </p:val>
                                        </p:tav>
                                        <p:tav tm="100000">
                                          <p:val>
                                            <p:strVal val="#ppt_h"/>
                                          </p:val>
                                        </p:tav>
                                      </p:tavLst>
                                    </p:anim>
                                    <p:anim calcmode="lin" valueType="num">
                                      <p:cBhvr>
                                        <p:cTn id="9" dur="1000" fill="hold"/>
                                        <p:tgtEl>
                                          <p:spTgt spid="13316"/>
                                        </p:tgtEl>
                                        <p:attrNameLst>
                                          <p:attrName>style.rotation</p:attrName>
                                        </p:attrNameLst>
                                      </p:cBhvr>
                                      <p:tavLst>
                                        <p:tav tm="0">
                                          <p:val>
                                            <p:fltVal val="90.000000"/>
                                          </p:val>
                                        </p:tav>
                                        <p:tav tm="100000">
                                          <p:val>
                                            <p:fltVal val="0.000000"/>
                                          </p:val>
                                        </p:tav>
                                      </p:tavLst>
                                    </p:anim>
                                    <p:animEffect transition="in" filter="fade">
                                      <p:cBhvr>
                                        <p:cTn id="10" dur="10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文本框 14337"/>
          <p:cNvSpPr txBox="1"/>
          <p:nvPr/>
        </p:nvSpPr>
        <p:spPr>
          <a:xfrm>
            <a:off x="1219200" y="25400"/>
            <a:ext cx="8154988" cy="7091363"/>
          </a:xfrm>
          <a:prstGeom prst="rect">
            <a:avLst/>
          </a:prstGeom>
          <a:noFill/>
          <a:ln w="9525">
            <a:noFill/>
          </a:ln>
        </p:spPr>
        <p:txBody>
          <a:bodyPr wrap="none" anchor="t">
            <a:spAutoFit/>
          </a:bodyPr>
          <a:p>
            <a:pPr algn="l"/>
            <a:r>
              <a:rPr lang="zh-CN" altLang="en-US" sz="2800" b="1">
                <a:solidFill>
                  <a:schemeClr val="tx1"/>
                </a:solidFill>
                <a:latin typeface="宋体" panose="02010600030101010101" pitchFamily="2" charset="-122"/>
                <a:ea typeface="宋体" panose="02010600030101010101" pitchFamily="2" charset="-122"/>
              </a:rPr>
              <a:t>以下是他的历程简述：</a:t>
            </a:r>
            <a:endParaRPr lang="zh-CN" altLang="en-US" sz="2800" b="1">
              <a:solidFill>
                <a:schemeClr val="tx1"/>
              </a:solidFill>
              <a:latin typeface="宋体" panose="02010600030101010101" pitchFamily="2" charset="-122"/>
              <a:ea typeface="宋体" panose="0201060003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1816</a:t>
            </a:r>
            <a:r>
              <a:rPr lang="zh-CN" altLang="en-US" sz="2400" b="1">
                <a:solidFill>
                  <a:schemeClr val="tx1"/>
                </a:solidFill>
                <a:latin typeface="黑体" panose="02010609060101010101" pitchFamily="2" charset="-122"/>
                <a:ea typeface="黑体" panose="02010609060101010101" pitchFamily="2" charset="-122"/>
              </a:rPr>
              <a:t>年　他的家人被赶出居住的地方，他必须抚养他们。</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1831</a:t>
            </a:r>
            <a:r>
              <a:rPr lang="zh-CN" altLang="en-US" sz="2400" b="1">
                <a:solidFill>
                  <a:schemeClr val="tx1"/>
                </a:solidFill>
                <a:latin typeface="黑体" panose="02010609060101010101" pitchFamily="2" charset="-122"/>
                <a:ea typeface="黑体" panose="02010609060101010101" pitchFamily="2" charset="-122"/>
              </a:rPr>
              <a:t>年　经商失败。</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1832</a:t>
            </a:r>
            <a:r>
              <a:rPr lang="zh-CN" altLang="en-US" sz="2400" b="1">
                <a:solidFill>
                  <a:schemeClr val="tx1"/>
                </a:solidFill>
                <a:latin typeface="黑体" panose="02010609060101010101" pitchFamily="2" charset="-122"/>
                <a:ea typeface="黑体" panose="02010609060101010101" pitchFamily="2" charset="-122"/>
              </a:rPr>
              <a:t>年　竞选州议员</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但落选！</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1832</a:t>
            </a:r>
            <a:r>
              <a:rPr lang="zh-CN" altLang="en-US" sz="2400" b="1">
                <a:solidFill>
                  <a:schemeClr val="tx1"/>
                </a:solidFill>
                <a:latin typeface="黑体" panose="02010609060101010101" pitchFamily="2" charset="-122"/>
                <a:ea typeface="黑体" panose="02010609060101010101" pitchFamily="2" charset="-122"/>
              </a:rPr>
              <a:t>年　丢了工作</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想就读法学院，但进不去。</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1833</a:t>
            </a:r>
            <a:r>
              <a:rPr lang="zh-CN" altLang="en-US" sz="2400" b="1">
                <a:solidFill>
                  <a:schemeClr val="tx1"/>
                </a:solidFill>
                <a:latin typeface="黑体" panose="02010609060101010101" pitchFamily="2" charset="-122"/>
                <a:ea typeface="黑体" panose="02010609060101010101" pitchFamily="2" charset="-122"/>
              </a:rPr>
              <a:t>年　借钱经商，但年底破产，接着他花</a:t>
            </a:r>
            <a:r>
              <a:rPr lang="en-US" altLang="zh-CN" sz="2400" b="1">
                <a:solidFill>
                  <a:schemeClr val="tx1"/>
                </a:solidFill>
                <a:latin typeface="黑体" panose="02010609060101010101" pitchFamily="2" charset="-122"/>
                <a:ea typeface="黑体" panose="02010609060101010101" pitchFamily="2" charset="-122"/>
              </a:rPr>
              <a:t>17</a:t>
            </a:r>
            <a:r>
              <a:rPr lang="zh-CN" altLang="en-US" sz="2400" b="1">
                <a:solidFill>
                  <a:schemeClr val="tx1"/>
                </a:solidFill>
                <a:latin typeface="黑体" panose="02010609060101010101" pitchFamily="2" charset="-122"/>
                <a:ea typeface="黑体" panose="02010609060101010101" pitchFamily="2" charset="-122"/>
              </a:rPr>
              <a:t>年把债还清。</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1834</a:t>
            </a:r>
            <a:r>
              <a:rPr lang="zh-CN" altLang="en-US" sz="2400" b="1">
                <a:solidFill>
                  <a:schemeClr val="tx1"/>
                </a:solidFill>
                <a:latin typeface="黑体" panose="02010609060101010101" pitchFamily="2" charset="-122"/>
                <a:ea typeface="黑体" panose="02010609060101010101" pitchFamily="2" charset="-122"/>
              </a:rPr>
              <a:t>年　再次竞选州议员</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赢了！</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1836</a:t>
            </a:r>
            <a:r>
              <a:rPr lang="zh-CN" altLang="en-US" sz="2400" b="1">
                <a:solidFill>
                  <a:schemeClr val="tx1"/>
                </a:solidFill>
                <a:latin typeface="黑体" panose="02010609060101010101" pitchFamily="2" charset="-122"/>
                <a:ea typeface="黑体" panose="02010609060101010101" pitchFamily="2" charset="-122"/>
              </a:rPr>
              <a:t>年　完全精神崩溃，卧病在床六个月。</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1838</a:t>
            </a:r>
            <a:r>
              <a:rPr lang="zh-CN" altLang="en-US" sz="2400" b="1">
                <a:solidFill>
                  <a:schemeClr val="tx1"/>
                </a:solidFill>
                <a:latin typeface="黑体" panose="02010609060101010101" pitchFamily="2" charset="-122"/>
                <a:ea typeface="黑体" panose="02010609060101010101" pitchFamily="2" charset="-122"/>
              </a:rPr>
              <a:t>年　争取成为州议员的发言人</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没有成功。</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1840</a:t>
            </a:r>
            <a:r>
              <a:rPr lang="zh-CN" altLang="en-US" sz="2400" b="1">
                <a:solidFill>
                  <a:schemeClr val="tx1"/>
                </a:solidFill>
                <a:latin typeface="黑体" panose="02010609060101010101" pitchFamily="2" charset="-122"/>
                <a:ea typeface="黑体" panose="02010609060101010101" pitchFamily="2" charset="-122"/>
              </a:rPr>
              <a:t>年　争取成为选举人</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失败！</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1843</a:t>
            </a:r>
            <a:r>
              <a:rPr lang="zh-CN" altLang="en-US" sz="2400" b="1">
                <a:solidFill>
                  <a:schemeClr val="tx1"/>
                </a:solidFill>
                <a:latin typeface="黑体" panose="02010609060101010101" pitchFamily="2" charset="-122"/>
                <a:ea typeface="黑体" panose="02010609060101010101" pitchFamily="2" charset="-122"/>
              </a:rPr>
              <a:t>年　参加国会大选</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落选！</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1846</a:t>
            </a:r>
            <a:r>
              <a:rPr lang="zh-CN" altLang="en-US" sz="2400" b="1">
                <a:solidFill>
                  <a:schemeClr val="tx1"/>
                </a:solidFill>
                <a:latin typeface="黑体" panose="02010609060101010101" pitchFamily="2" charset="-122"/>
                <a:ea typeface="黑体" panose="02010609060101010101" pitchFamily="2" charset="-122"/>
              </a:rPr>
              <a:t>年　再次参加国会大选</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这次当选！</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1848</a:t>
            </a:r>
            <a:r>
              <a:rPr lang="zh-CN" altLang="en-US" sz="2400" b="1">
                <a:solidFill>
                  <a:schemeClr val="tx1"/>
                </a:solidFill>
                <a:latin typeface="黑体" panose="02010609060101010101" pitchFamily="2" charset="-122"/>
                <a:ea typeface="黑体" panose="02010609060101010101" pitchFamily="2" charset="-122"/>
              </a:rPr>
              <a:t>年　寻求国会议员连任</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失败！</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1849</a:t>
            </a:r>
            <a:r>
              <a:rPr lang="zh-CN" altLang="en-US" sz="2400" b="1">
                <a:solidFill>
                  <a:schemeClr val="tx1"/>
                </a:solidFill>
                <a:latin typeface="黑体" panose="02010609060101010101" pitchFamily="2" charset="-122"/>
                <a:ea typeface="黑体" panose="02010609060101010101" pitchFamily="2" charset="-122"/>
              </a:rPr>
              <a:t>年　想在自己的州内担任土地局长的工作</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被拒绝！</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1854</a:t>
            </a:r>
            <a:r>
              <a:rPr lang="zh-CN" altLang="en-US" sz="2400" b="1">
                <a:solidFill>
                  <a:schemeClr val="tx1"/>
                </a:solidFill>
                <a:latin typeface="黑体" panose="02010609060101010101" pitchFamily="2" charset="-122"/>
                <a:ea typeface="黑体" panose="02010609060101010101" pitchFamily="2" charset="-122"/>
              </a:rPr>
              <a:t>年　竞选美国参议员</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落选！</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1856</a:t>
            </a:r>
            <a:r>
              <a:rPr lang="zh-CN" altLang="en-US" sz="2400" b="1">
                <a:solidFill>
                  <a:schemeClr val="tx1"/>
                </a:solidFill>
                <a:latin typeface="黑体" panose="02010609060101010101" pitchFamily="2" charset="-122"/>
                <a:ea typeface="黑体" panose="02010609060101010101" pitchFamily="2" charset="-122"/>
              </a:rPr>
              <a:t>年　争取副总统的提名</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得票不到</a:t>
            </a:r>
            <a:r>
              <a:rPr lang="en-US" altLang="zh-CN" sz="2400" b="1">
                <a:solidFill>
                  <a:schemeClr val="tx1"/>
                </a:solidFill>
                <a:latin typeface="黑体" panose="02010609060101010101" pitchFamily="2" charset="-122"/>
                <a:ea typeface="黑体" panose="02010609060101010101" pitchFamily="2" charset="-122"/>
              </a:rPr>
              <a:t>100</a:t>
            </a:r>
            <a:r>
              <a:rPr lang="zh-CN" altLang="en-US" sz="2400" b="1">
                <a:solidFill>
                  <a:schemeClr val="tx1"/>
                </a:solidFill>
                <a:latin typeface="黑体" panose="02010609060101010101" pitchFamily="2" charset="-122"/>
                <a:ea typeface="黑体" panose="02010609060101010101" pitchFamily="2" charset="-122"/>
              </a:rPr>
              <a:t>张。</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1858</a:t>
            </a:r>
            <a:r>
              <a:rPr lang="zh-CN" altLang="en-US" sz="2400" b="1">
                <a:solidFill>
                  <a:schemeClr val="tx1"/>
                </a:solidFill>
                <a:latin typeface="黑体" panose="02010609060101010101" pitchFamily="2" charset="-122"/>
                <a:ea typeface="黑体" panose="02010609060101010101" pitchFamily="2" charset="-122"/>
              </a:rPr>
              <a:t>年　再度竞选美国参议员</a:t>
            </a:r>
            <a:r>
              <a:rPr lang="en-US" altLang="zh-CN" sz="2400" b="1">
                <a:solidFill>
                  <a:schemeClr val="tx1"/>
                </a:solidFill>
                <a:latin typeface="Times New Roman" panose="02020603050405020304" pitchFamily="18" charset="0"/>
                <a:ea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rPr>
              <a:t>再度落败。</a:t>
            </a:r>
            <a:endParaRPr lang="zh-CN" altLang="en-US" sz="2400" b="1">
              <a:solidFill>
                <a:schemeClr val="tx1"/>
              </a:solidFill>
              <a:latin typeface="黑体" panose="02010609060101010101" pitchFamily="2" charset="-122"/>
              <a:ea typeface="黑体" panose="02010609060101010101" pitchFamily="2" charset="-122"/>
            </a:endParaRPr>
          </a:p>
          <a:p>
            <a:pPr algn="l"/>
            <a:r>
              <a:rPr lang="en-US" altLang="zh-CN" sz="2400" b="1">
                <a:solidFill>
                  <a:schemeClr val="tx1"/>
                </a:solidFill>
                <a:latin typeface="黑体" panose="02010609060101010101" pitchFamily="2" charset="-122"/>
                <a:ea typeface="黑体" panose="02010609060101010101" pitchFamily="2" charset="-122"/>
              </a:rPr>
              <a:t>1860</a:t>
            </a:r>
            <a:r>
              <a:rPr lang="zh-CN" altLang="en-US" sz="2400" b="1">
                <a:solidFill>
                  <a:schemeClr val="tx1"/>
                </a:solidFill>
                <a:latin typeface="黑体" panose="02010609060101010101" pitchFamily="2" charset="-122"/>
                <a:ea typeface="黑体" panose="02010609060101010101" pitchFamily="2" charset="-122"/>
              </a:rPr>
              <a:t>年　当选美国总统。</a:t>
            </a:r>
            <a:endParaRPr lang="zh-CN" altLang="en-US" sz="2400" b="1">
              <a:solidFill>
                <a:schemeClr val="tx1"/>
              </a:solidFill>
              <a:latin typeface="黑体" panose="02010609060101010101" pitchFamily="2" charset="-122"/>
              <a:ea typeface="黑体" panose="02010609060101010101" pitchFamily="2" charset="-122"/>
            </a:endParaRPr>
          </a:p>
          <a:p>
            <a:pPr algn="l"/>
            <a:endParaRPr lang="zh-CN" altLang="en-US" sz="2400" b="1">
              <a:solidFill>
                <a:schemeClr val="tx1"/>
              </a:solidFill>
              <a:latin typeface="黑体" panose="02010609060101010101" pitchFamily="2" charset="-122"/>
              <a:ea typeface="黑体" panose="0201060906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4338"/>
                                        </p:tgtEl>
                                        <p:attrNameLst>
                                          <p:attrName>style.visibility</p:attrName>
                                        </p:attrNameLst>
                                      </p:cBhvr>
                                      <p:to>
                                        <p:strVal val="visible"/>
                                      </p:to>
                                    </p:set>
                                    <p:anim calcmode="discrete" valueType="clr">
                                      <p:cBhvr override="childStyle">
                                        <p:cTn id="7" dur="80"/>
                                        <p:tgtEl>
                                          <p:spTgt spid="1433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4338"/>
                                        </p:tgtEl>
                                        <p:attrNameLst>
                                          <p:attrName>fillcolor</p:attrName>
                                        </p:attrNameLst>
                                      </p:cBhvr>
                                      <p:tavLst>
                                        <p:tav tm="0">
                                          <p:val>
                                            <p:clrVal>
                                              <a:schemeClr val="accent2"/>
                                            </p:clrVal>
                                          </p:val>
                                        </p:tav>
                                        <p:tav tm="50000">
                                          <p:val>
                                            <p:clrVal>
                                              <a:schemeClr val="hlink"/>
                                            </p:clrVal>
                                          </p:val>
                                        </p:tav>
                                      </p:tavLst>
                                    </p:anim>
                                    <p:set>
                                      <p:cBhvr>
                                        <p:cTn id="9" dur="80"/>
                                        <p:tgtEl>
                                          <p:spTgt spid="1433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89" name="图片 15361" descr="Wfb179_2"/>
          <p:cNvPicPr>
            <a:picLocks noChangeAspect="1"/>
          </p:cNvPicPr>
          <p:nvPr/>
        </p:nvPicPr>
        <p:blipFill>
          <a:blip r:embed="rId1"/>
          <a:stretch>
            <a:fillRect/>
          </a:stretch>
        </p:blipFill>
        <p:spPr>
          <a:xfrm>
            <a:off x="0" y="2057400"/>
            <a:ext cx="5943600" cy="4800600"/>
          </a:xfrm>
          <a:prstGeom prst="rect">
            <a:avLst/>
          </a:prstGeom>
          <a:noFill/>
          <a:ln w="9525">
            <a:noFill/>
          </a:ln>
        </p:spPr>
      </p:pic>
      <p:sp>
        <p:nvSpPr>
          <p:cNvPr id="12290" name="文本框 15362"/>
          <p:cNvSpPr txBox="1"/>
          <p:nvPr/>
        </p:nvSpPr>
        <p:spPr>
          <a:xfrm>
            <a:off x="990600" y="5853113"/>
            <a:ext cx="2925763" cy="1004887"/>
          </a:xfrm>
          <a:prstGeom prst="rect">
            <a:avLst/>
          </a:prstGeom>
          <a:gradFill rotWithShape="1">
            <a:gsLst>
              <a:gs pos="0">
                <a:srgbClr val="005E47"/>
              </a:gs>
              <a:gs pos="50000">
                <a:schemeClr val="accent1"/>
              </a:gs>
              <a:gs pos="100000">
                <a:srgbClr val="005E47"/>
              </a:gs>
            </a:gsLst>
            <a:lin ang="5400000" scaled="1"/>
            <a:tileRect/>
          </a:gradFill>
          <a:ln w="9525">
            <a:noFill/>
          </a:ln>
        </p:spPr>
        <p:txBody>
          <a:bodyPr wrap="none" anchor="t">
            <a:spAutoFit/>
          </a:bodyPr>
          <a:p>
            <a:pPr algn="ctr">
              <a:spcBef>
                <a:spcPct val="50000"/>
              </a:spcBef>
            </a:pPr>
            <a:r>
              <a:rPr lang="zh-CN" altLang="en-US" sz="2400" b="1">
                <a:latin typeface="Times New Roman" panose="02020603050405020304" pitchFamily="18" charset="0"/>
                <a:ea typeface="方正姚体" pitchFamily="2" charset="-122"/>
              </a:rPr>
              <a:t>拉什莫尔山岩壁上</a:t>
            </a:r>
            <a:endParaRPr lang="zh-CN" altLang="en-US" sz="2400" b="1">
              <a:latin typeface="Times New Roman" panose="02020603050405020304" pitchFamily="18" charset="0"/>
              <a:ea typeface="方正姚体" pitchFamily="2" charset="-122"/>
            </a:endParaRPr>
          </a:p>
          <a:p>
            <a:pPr algn="ctr">
              <a:spcBef>
                <a:spcPct val="50000"/>
              </a:spcBef>
            </a:pPr>
            <a:r>
              <a:rPr lang="zh-CN" altLang="en-US" sz="2400" b="1">
                <a:latin typeface="Times New Roman" panose="02020603050405020304" pitchFamily="18" charset="0"/>
                <a:ea typeface="方正姚体" pitchFamily="2" charset="-122"/>
              </a:rPr>
              <a:t>美国四位总统的头像</a:t>
            </a:r>
            <a:endParaRPr lang="zh-CN" altLang="en-US" sz="2400" b="1">
              <a:latin typeface="Times New Roman" panose="02020603050405020304" pitchFamily="18" charset="0"/>
              <a:ea typeface="方正姚体" pitchFamily="2" charset="-122"/>
            </a:endParaRPr>
          </a:p>
        </p:txBody>
      </p:sp>
      <p:pic>
        <p:nvPicPr>
          <p:cNvPr id="12291" name="图片 15363" descr="hewu"/>
          <p:cNvPicPr>
            <a:picLocks noChangeAspect="1"/>
          </p:cNvPicPr>
          <p:nvPr/>
        </p:nvPicPr>
        <p:blipFill>
          <a:blip r:embed="rId2"/>
          <a:stretch>
            <a:fillRect/>
          </a:stretch>
        </p:blipFill>
        <p:spPr>
          <a:xfrm>
            <a:off x="6934200" y="1905000"/>
            <a:ext cx="685800" cy="1143000"/>
          </a:xfrm>
          <a:prstGeom prst="rect">
            <a:avLst/>
          </a:prstGeom>
          <a:noFill/>
          <a:ln w="9525">
            <a:noFill/>
          </a:ln>
        </p:spPr>
      </p:pic>
      <p:pic>
        <p:nvPicPr>
          <p:cNvPr id="12292" name="图片 15364" descr="hewu"/>
          <p:cNvPicPr>
            <a:picLocks noChangeAspect="1"/>
          </p:cNvPicPr>
          <p:nvPr/>
        </p:nvPicPr>
        <p:blipFill>
          <a:blip r:embed="rId2"/>
          <a:stretch>
            <a:fillRect/>
          </a:stretch>
        </p:blipFill>
        <p:spPr>
          <a:xfrm>
            <a:off x="5943600" y="2057400"/>
            <a:ext cx="274638" cy="457200"/>
          </a:xfrm>
          <a:prstGeom prst="rect">
            <a:avLst/>
          </a:prstGeom>
          <a:noFill/>
          <a:ln w="9525">
            <a:noFill/>
          </a:ln>
        </p:spPr>
      </p:pic>
      <p:pic>
        <p:nvPicPr>
          <p:cNvPr id="12293" name="图片 15365" descr="hewu"/>
          <p:cNvPicPr>
            <a:picLocks noChangeAspect="1"/>
          </p:cNvPicPr>
          <p:nvPr/>
        </p:nvPicPr>
        <p:blipFill>
          <a:blip r:embed="rId2"/>
          <a:stretch>
            <a:fillRect/>
          </a:stretch>
        </p:blipFill>
        <p:spPr>
          <a:xfrm>
            <a:off x="6324600" y="2514600"/>
            <a:ext cx="365125" cy="609600"/>
          </a:xfrm>
          <a:prstGeom prst="rect">
            <a:avLst/>
          </a:prstGeom>
          <a:noFill/>
          <a:ln w="9525">
            <a:noFill/>
          </a:ln>
        </p:spPr>
      </p:pic>
      <p:pic>
        <p:nvPicPr>
          <p:cNvPr id="12294" name="图片 15366" descr="hewu"/>
          <p:cNvPicPr>
            <a:picLocks noChangeAspect="1"/>
          </p:cNvPicPr>
          <p:nvPr/>
        </p:nvPicPr>
        <p:blipFill>
          <a:blip r:embed="rId2"/>
          <a:stretch>
            <a:fillRect/>
          </a:stretch>
        </p:blipFill>
        <p:spPr>
          <a:xfrm>
            <a:off x="8229600" y="2133600"/>
            <a:ext cx="549275" cy="914400"/>
          </a:xfrm>
          <a:prstGeom prst="rect">
            <a:avLst/>
          </a:prstGeom>
          <a:noFill/>
          <a:ln w="9525">
            <a:noFill/>
          </a:ln>
        </p:spPr>
      </p:pic>
      <p:pic>
        <p:nvPicPr>
          <p:cNvPr id="12295" name="图片 15367" descr="hewu"/>
          <p:cNvPicPr>
            <a:picLocks noChangeAspect="1"/>
          </p:cNvPicPr>
          <p:nvPr/>
        </p:nvPicPr>
        <p:blipFill>
          <a:blip r:embed="rId2"/>
          <a:stretch>
            <a:fillRect/>
          </a:stretch>
        </p:blipFill>
        <p:spPr>
          <a:xfrm>
            <a:off x="8458200" y="1295400"/>
            <a:ext cx="685800" cy="1143000"/>
          </a:xfrm>
          <a:prstGeom prst="rect">
            <a:avLst/>
          </a:prstGeom>
          <a:noFill/>
          <a:ln w="9525">
            <a:noFill/>
          </a:ln>
        </p:spPr>
      </p:pic>
      <p:sp>
        <p:nvSpPr>
          <p:cNvPr id="15369" name="文本框 15368"/>
          <p:cNvSpPr txBox="1"/>
          <p:nvPr/>
        </p:nvSpPr>
        <p:spPr>
          <a:xfrm>
            <a:off x="6858000" y="2895600"/>
            <a:ext cx="1262063" cy="3505200"/>
          </a:xfrm>
          <a:prstGeom prst="rect">
            <a:avLst/>
          </a:prstGeom>
          <a:gradFill rotWithShape="1">
            <a:gsLst>
              <a:gs pos="0">
                <a:srgbClr val="FF6600"/>
              </a:gs>
              <a:gs pos="50000">
                <a:srgbClr val="FF944D"/>
              </a:gs>
              <a:gs pos="100000">
                <a:srgbClr val="FF6600"/>
              </a:gs>
            </a:gsLst>
            <a:lin ang="5400000" scaled="1"/>
            <a:tileRect/>
          </a:gradFill>
          <a:ln w="9525" cap="flat" cmpd="sng">
            <a:solidFill>
              <a:schemeClr val="bg2"/>
            </a:solidFill>
            <a:prstDash val="solid"/>
            <a:miter/>
            <a:headEnd type="none" w="med" len="med"/>
            <a:tailEnd type="none" w="med" len="med"/>
          </a:ln>
        </p:spPr>
        <p:txBody>
          <a:bodyPr vert="eaVert" anchor="t">
            <a:spAutoFit/>
          </a:bodyPr>
          <a:p>
            <a:pPr>
              <a:spcBef>
                <a:spcPct val="50000"/>
              </a:spcBef>
            </a:pPr>
            <a:r>
              <a:rPr lang="zh-CN" altLang="en-US" sz="2800" b="1">
                <a:latin typeface="Arial" panose="020B0604020202020204" pitchFamily="34" charset="0"/>
                <a:ea typeface="方正姚体" pitchFamily="2" charset="-122"/>
              </a:rPr>
              <a:t>华盛顿创立了美国，</a:t>
            </a:r>
            <a:endParaRPr lang="zh-CN" altLang="en-US" sz="2800" b="1">
              <a:latin typeface="Arial" panose="020B0604020202020204" pitchFamily="34" charset="0"/>
              <a:ea typeface="方正姚体" pitchFamily="2" charset="-122"/>
            </a:endParaRPr>
          </a:p>
          <a:p>
            <a:pPr>
              <a:spcBef>
                <a:spcPct val="50000"/>
              </a:spcBef>
            </a:pPr>
            <a:r>
              <a:rPr lang="zh-CN" altLang="en-US" sz="2800" b="1">
                <a:latin typeface="Arial" panose="020B0604020202020204" pitchFamily="34" charset="0"/>
                <a:ea typeface="方正姚体" pitchFamily="2" charset="-122"/>
              </a:rPr>
              <a:t>而林肯拯救了美国。</a:t>
            </a:r>
            <a:endParaRPr lang="zh-CN" altLang="en-US" sz="2800" b="1">
              <a:latin typeface="Arial" panose="020B0604020202020204" pitchFamily="34" charset="0"/>
              <a:ea typeface="方正姚体" pitchFamily="2" charset="-122"/>
            </a:endParaRPr>
          </a:p>
        </p:txBody>
      </p:sp>
      <p:sp>
        <p:nvSpPr>
          <p:cNvPr id="15370" name="文本框 15369"/>
          <p:cNvSpPr txBox="1"/>
          <p:nvPr/>
        </p:nvSpPr>
        <p:spPr>
          <a:xfrm>
            <a:off x="0" y="762000"/>
            <a:ext cx="8915400" cy="1189038"/>
          </a:xfrm>
          <a:prstGeom prst="rect">
            <a:avLst/>
          </a:prstGeom>
          <a:noFill/>
          <a:ln w="9525">
            <a:noFill/>
          </a:ln>
        </p:spPr>
        <p:txBody>
          <a:bodyPr anchor="t">
            <a:spAutoFit/>
          </a:bodyPr>
          <a:p>
            <a:r>
              <a:rPr lang="zh-CN" altLang="en-US" sz="2400" b="1" dirty="0">
                <a:latin typeface="楷体_GB2312" pitchFamily="49" charset="-122"/>
                <a:ea typeface="楷体_GB2312" pitchFamily="49" charset="-122"/>
              </a:rPr>
              <a:t>  他，一位出生卑微的总统，一位性情忧郁的总统，一位在胜利中倒下的总统，一位最终成就了伟业的成功人士，他的成功得益于他的优秀品质。或许这正是我们实现梦想所需要的。</a:t>
            </a:r>
            <a:endParaRPr lang="zh-CN" altLang="en-US" sz="2400" b="1" dirty="0">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5369"/>
                                        </p:tgtEl>
                                        <p:attrNameLst>
                                          <p:attrName>style.visibility</p:attrName>
                                        </p:attrNameLst>
                                      </p:cBhvr>
                                      <p:to>
                                        <p:strVal val="visible"/>
                                      </p:to>
                                    </p:set>
                                    <p:anim calcmode="lin" valueType="num">
                                      <p:cBhvr additive="base">
                                        <p:cTn id="11" dur="500" fill="hold"/>
                                        <p:tgtEl>
                                          <p:spTgt spid="15369"/>
                                        </p:tgtEl>
                                        <p:attrNameLst>
                                          <p:attrName>ppt_x</p:attrName>
                                        </p:attrNameLst>
                                      </p:cBhvr>
                                      <p:tavLst>
                                        <p:tav tm="0">
                                          <p:val>
                                            <p:strVal val="#ppt_x"/>
                                          </p:val>
                                        </p:tav>
                                        <p:tav tm="100000">
                                          <p:val>
                                            <p:strVal val="#ppt_x"/>
                                          </p:val>
                                        </p:tav>
                                      </p:tavLst>
                                    </p:anim>
                                    <p:anim calcmode="lin" valueType="num">
                                      <p:cBhvr additive="base">
                                        <p:cTn id="12" dur="500" fill="hold"/>
                                        <p:tgtEl>
                                          <p:spTgt spid="1536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1" nodeType="clickEffect">
                                  <p:stCondLst>
                                    <p:cond delay="0"/>
                                  </p:stCondLst>
                                  <p:childTnLst>
                                    <p:set>
                                      <p:cBhvr>
                                        <p:cTn id="16" dur="1" fill="hold">
                                          <p:stCondLst>
                                            <p:cond delay="0"/>
                                          </p:stCondLst>
                                        </p:cTn>
                                        <p:tgtEl>
                                          <p:spTgt spid="153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9" grpId="0" bldLvl="0" animBg="1"/>
      <p:bldP spid="15369" grpId="1" bldLvl="0" animBg="1"/>
      <p:bldP spid="153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3" name="图片 16385" descr="001"/>
          <p:cNvPicPr>
            <a:picLocks noChangeAspect="1"/>
          </p:cNvPicPr>
          <p:nvPr/>
        </p:nvPicPr>
        <p:blipFill>
          <a:blip r:embed="rId1"/>
          <a:srcRect l="6807" r="12047" b="19560"/>
          <a:stretch>
            <a:fillRect/>
          </a:stretch>
        </p:blipFill>
        <p:spPr>
          <a:xfrm>
            <a:off x="0" y="0"/>
            <a:ext cx="9144000" cy="6858000"/>
          </a:xfrm>
          <a:prstGeom prst="rect">
            <a:avLst/>
          </a:prstGeom>
          <a:noFill/>
          <a:ln w="9525">
            <a:noFill/>
          </a:ln>
        </p:spPr>
      </p:pic>
      <p:sp>
        <p:nvSpPr>
          <p:cNvPr id="16387" name="文本框 16386"/>
          <p:cNvSpPr txBox="1"/>
          <p:nvPr/>
        </p:nvSpPr>
        <p:spPr>
          <a:xfrm>
            <a:off x="539750" y="765175"/>
            <a:ext cx="1560513" cy="641350"/>
          </a:xfrm>
          <a:prstGeom prst="rect">
            <a:avLst/>
          </a:prstGeom>
          <a:solidFill>
            <a:schemeClr val="hlink"/>
          </a:solidFill>
          <a:ln w="9525">
            <a:noFill/>
          </a:ln>
        </p:spPr>
        <p:txBody>
          <a:bodyPr anchor="t">
            <a:spAutoFit/>
          </a:bodyPr>
          <a:p>
            <a:r>
              <a:rPr lang="zh-CN" altLang="en-US" sz="3600" b="1">
                <a:solidFill>
                  <a:srgbClr val="FFFF00"/>
                </a:solidFill>
                <a:latin typeface="Arial" panose="020B0604020202020204" pitchFamily="34" charset="0"/>
                <a:ea typeface="仿宋_GB2312" pitchFamily="49" charset="-122"/>
              </a:rPr>
              <a:t>华盛顿</a:t>
            </a:r>
            <a:endParaRPr lang="zh-CN" altLang="en-US" sz="3600" b="1">
              <a:solidFill>
                <a:srgbClr val="FFFF00"/>
              </a:solidFill>
              <a:latin typeface="Arial" panose="020B0604020202020204" pitchFamily="34" charset="0"/>
              <a:ea typeface="仿宋_GB2312" pitchFamily="49" charset="-122"/>
            </a:endParaRPr>
          </a:p>
        </p:txBody>
      </p:sp>
      <p:sp>
        <p:nvSpPr>
          <p:cNvPr id="16388" name="文本框 16387"/>
          <p:cNvSpPr txBox="1"/>
          <p:nvPr/>
        </p:nvSpPr>
        <p:spPr>
          <a:xfrm>
            <a:off x="2940050" y="1635125"/>
            <a:ext cx="1560513" cy="641350"/>
          </a:xfrm>
          <a:prstGeom prst="rect">
            <a:avLst/>
          </a:prstGeom>
          <a:solidFill>
            <a:schemeClr val="hlink"/>
          </a:solidFill>
          <a:ln w="9525">
            <a:noFill/>
          </a:ln>
        </p:spPr>
        <p:txBody>
          <a:bodyPr anchor="t">
            <a:spAutoFit/>
          </a:bodyPr>
          <a:p>
            <a:r>
              <a:rPr lang="zh-CN" altLang="en-US" sz="3600" b="1">
                <a:solidFill>
                  <a:srgbClr val="FFFF00"/>
                </a:solidFill>
                <a:latin typeface="Arial" panose="020B0604020202020204" pitchFamily="34" charset="0"/>
                <a:ea typeface="仿宋_GB2312" pitchFamily="49" charset="-122"/>
              </a:rPr>
              <a:t>杰斐逊</a:t>
            </a:r>
            <a:endParaRPr lang="zh-CN" altLang="en-US" sz="3600" b="1">
              <a:solidFill>
                <a:srgbClr val="FFFF00"/>
              </a:solidFill>
              <a:latin typeface="Arial" panose="020B0604020202020204" pitchFamily="34" charset="0"/>
              <a:ea typeface="仿宋_GB2312" pitchFamily="49" charset="-122"/>
            </a:endParaRPr>
          </a:p>
        </p:txBody>
      </p:sp>
      <p:sp>
        <p:nvSpPr>
          <p:cNvPr id="16389" name="文本框 16388"/>
          <p:cNvSpPr txBox="1"/>
          <p:nvPr/>
        </p:nvSpPr>
        <p:spPr>
          <a:xfrm>
            <a:off x="7404100" y="2205038"/>
            <a:ext cx="1200150" cy="641350"/>
          </a:xfrm>
          <a:prstGeom prst="rect">
            <a:avLst/>
          </a:prstGeom>
          <a:solidFill>
            <a:schemeClr val="hlink"/>
          </a:solidFill>
          <a:ln w="9525">
            <a:noFill/>
          </a:ln>
        </p:spPr>
        <p:txBody>
          <a:bodyPr anchor="t">
            <a:spAutoFit/>
          </a:bodyPr>
          <a:p>
            <a:r>
              <a:rPr lang="zh-CN" altLang="en-US" sz="3600" b="1">
                <a:solidFill>
                  <a:srgbClr val="FFFF00"/>
                </a:solidFill>
                <a:latin typeface="Arial" panose="020B0604020202020204" pitchFamily="34" charset="0"/>
                <a:ea typeface="仿宋_GB2312" pitchFamily="49" charset="-122"/>
              </a:rPr>
              <a:t>林肯</a:t>
            </a:r>
            <a:endParaRPr lang="zh-CN" altLang="en-US" sz="3600" b="1">
              <a:solidFill>
                <a:srgbClr val="FFFF00"/>
              </a:solidFill>
              <a:latin typeface="Arial" panose="020B0604020202020204" pitchFamily="34" charset="0"/>
              <a:ea typeface="仿宋_GB2312" pitchFamily="49" charset="-122"/>
            </a:endParaRPr>
          </a:p>
        </p:txBody>
      </p:sp>
      <p:sp>
        <p:nvSpPr>
          <p:cNvPr id="16390" name="文本框 16389"/>
          <p:cNvSpPr txBox="1"/>
          <p:nvPr/>
        </p:nvSpPr>
        <p:spPr>
          <a:xfrm>
            <a:off x="4883150" y="2859088"/>
            <a:ext cx="1560513" cy="641350"/>
          </a:xfrm>
          <a:prstGeom prst="rect">
            <a:avLst/>
          </a:prstGeom>
          <a:solidFill>
            <a:schemeClr val="hlink"/>
          </a:solidFill>
          <a:ln w="9525">
            <a:noFill/>
          </a:ln>
        </p:spPr>
        <p:txBody>
          <a:bodyPr anchor="t">
            <a:spAutoFit/>
          </a:bodyPr>
          <a:p>
            <a:r>
              <a:rPr lang="zh-CN" altLang="en-US" sz="3600" b="1">
                <a:solidFill>
                  <a:srgbClr val="FFFF00"/>
                </a:solidFill>
                <a:latin typeface="Arial" panose="020B0604020202020204" pitchFamily="34" charset="0"/>
                <a:ea typeface="仿宋_GB2312" pitchFamily="49" charset="-122"/>
              </a:rPr>
              <a:t>罗斯福</a:t>
            </a:r>
            <a:endParaRPr lang="zh-CN" altLang="en-US" sz="3600" b="1">
              <a:solidFill>
                <a:srgbClr val="FFFF00"/>
              </a:solidFill>
              <a:latin typeface="Arial" panose="020B0604020202020204" pitchFamily="34" charset="0"/>
              <a:ea typeface="仿宋_GB2312" pitchFamily="49" charset="-122"/>
            </a:endParaRPr>
          </a:p>
        </p:txBody>
      </p:sp>
      <p:sp>
        <p:nvSpPr>
          <p:cNvPr id="3" name="上箭头标注 2"/>
          <p:cNvSpPr/>
          <p:nvPr/>
        </p:nvSpPr>
        <p:spPr>
          <a:xfrm>
            <a:off x="135255" y="3395345"/>
            <a:ext cx="1461135" cy="2593340"/>
          </a:xfrm>
          <a:prstGeom prst="upArrowCallout">
            <a:avLst/>
          </a:prstGeom>
          <a:ln>
            <a:noFill/>
          </a:ln>
        </p:spPr>
        <p:style>
          <a:lnRef idx="2">
            <a:schemeClr val="accent3"/>
          </a:lnRef>
          <a:fillRef idx="1">
            <a:schemeClr val="lt1"/>
          </a:fillRef>
          <a:effectRef idx="0">
            <a:schemeClr val="accent3"/>
          </a:effectRef>
          <a:fontRef idx="minor">
            <a:schemeClr val="dk1"/>
          </a:fontRef>
        </p:style>
        <p:txBody>
          <a:bodyPr rtlCol="0" anchor="ctr"/>
          <a:p>
            <a:pPr algn="ctr"/>
            <a:r>
              <a:rPr lang="zh-CN" altLang="en-US" sz="2400" b="1"/>
              <a:t>开国元勋</a:t>
            </a:r>
            <a:endParaRPr lang="zh-CN" altLang="en-US" sz="2400" b="1"/>
          </a:p>
          <a:p>
            <a:pPr algn="ctr"/>
            <a:r>
              <a:rPr lang="zh-CN" altLang="en-US" sz="2400" b="1"/>
              <a:t>美国国父</a:t>
            </a:r>
            <a:endParaRPr lang="zh-CN" altLang="en-US" sz="2400" b="1"/>
          </a:p>
          <a:p>
            <a:pPr algn="ctr"/>
            <a:r>
              <a:rPr lang="zh-CN" altLang="en-US" sz="2400" b="1"/>
              <a:t>华盛顿</a:t>
            </a:r>
            <a:endParaRPr lang="zh-CN" altLang="en-US" sz="2400" b="1"/>
          </a:p>
        </p:txBody>
      </p:sp>
      <p:sp>
        <p:nvSpPr>
          <p:cNvPr id="4" name="上箭头标注 3"/>
          <p:cNvSpPr/>
          <p:nvPr/>
        </p:nvSpPr>
        <p:spPr>
          <a:xfrm>
            <a:off x="4629150" y="4264660"/>
            <a:ext cx="1814830" cy="2593340"/>
          </a:xfrm>
          <a:prstGeom prst="upArrowCallout">
            <a:avLst/>
          </a:prstGeom>
          <a:ln>
            <a:noFill/>
          </a:ln>
        </p:spPr>
        <p:style>
          <a:lnRef idx="2">
            <a:schemeClr val="accent3"/>
          </a:lnRef>
          <a:fillRef idx="1">
            <a:schemeClr val="lt1"/>
          </a:fillRef>
          <a:effectRef idx="0">
            <a:schemeClr val="accent3"/>
          </a:effectRef>
          <a:fontRef idx="minor">
            <a:schemeClr val="dk1"/>
          </a:fontRef>
        </p:style>
        <p:txBody>
          <a:bodyPr rtlCol="0" anchor="ctr"/>
          <a:p>
            <a:pPr algn="ctr"/>
            <a:r>
              <a:rPr lang="zh-CN" altLang="en-US" sz="2400" b="1"/>
              <a:t>奠定</a:t>
            </a:r>
            <a:r>
              <a:rPr lang="en-US" altLang="zh-CN" sz="2400" b="1"/>
              <a:t>20</a:t>
            </a:r>
            <a:r>
              <a:rPr lang="zh-CN" altLang="en-US" sz="2400" b="1"/>
              <a:t>世纪美国之基础的罗斯福</a:t>
            </a:r>
            <a:endParaRPr lang="zh-CN" altLang="en-US" sz="2400" b="1"/>
          </a:p>
        </p:txBody>
      </p:sp>
      <p:sp>
        <p:nvSpPr>
          <p:cNvPr id="5" name="上箭头标注 4"/>
          <p:cNvSpPr/>
          <p:nvPr/>
        </p:nvSpPr>
        <p:spPr>
          <a:xfrm>
            <a:off x="2686050" y="4041140"/>
            <a:ext cx="1814830" cy="2593340"/>
          </a:xfrm>
          <a:prstGeom prst="upArrowCallout">
            <a:avLst/>
          </a:prstGeom>
          <a:ln>
            <a:noFill/>
          </a:ln>
        </p:spPr>
        <p:style>
          <a:lnRef idx="2">
            <a:schemeClr val="accent3"/>
          </a:lnRef>
          <a:fillRef idx="1">
            <a:schemeClr val="lt1"/>
          </a:fillRef>
          <a:effectRef idx="0">
            <a:schemeClr val="accent3"/>
          </a:effectRef>
          <a:fontRef idx="minor">
            <a:schemeClr val="dk1"/>
          </a:fontRef>
        </p:style>
        <p:txBody>
          <a:bodyPr rtlCol="0" anchor="ctr"/>
          <a:p>
            <a:pPr algn="ctr"/>
            <a:r>
              <a:rPr lang="zh-CN" altLang="en-US" sz="2400" b="1"/>
              <a:t>《独立宣言》起草者</a:t>
            </a:r>
            <a:endParaRPr lang="zh-CN" altLang="en-US" sz="2400" b="1"/>
          </a:p>
          <a:p>
            <a:pPr algn="ctr"/>
            <a:r>
              <a:rPr lang="zh-CN" altLang="en-US" sz="2400" b="1"/>
              <a:t>杰弗逊</a:t>
            </a:r>
            <a:endParaRPr lang="zh-CN" altLang="en-US" sz="2400" b="1"/>
          </a:p>
        </p:txBody>
      </p:sp>
      <p:sp>
        <p:nvSpPr>
          <p:cNvPr id="6" name="上箭头标注 5"/>
          <p:cNvSpPr/>
          <p:nvPr/>
        </p:nvSpPr>
        <p:spPr>
          <a:xfrm>
            <a:off x="7235190" y="3856990"/>
            <a:ext cx="1814830" cy="2593340"/>
          </a:xfrm>
          <a:prstGeom prst="upArrowCallout">
            <a:avLst/>
          </a:prstGeom>
          <a:ln>
            <a:noFill/>
          </a:ln>
        </p:spPr>
        <p:style>
          <a:lnRef idx="2">
            <a:schemeClr val="accent3"/>
          </a:lnRef>
          <a:fillRef idx="1">
            <a:schemeClr val="lt1"/>
          </a:fillRef>
          <a:effectRef idx="0">
            <a:schemeClr val="accent3"/>
          </a:effectRef>
          <a:fontRef idx="minor">
            <a:schemeClr val="dk1"/>
          </a:fontRef>
        </p:style>
        <p:txBody>
          <a:bodyPr rtlCol="0" anchor="ctr"/>
          <a:p>
            <a:pPr algn="ctr"/>
            <a:r>
              <a:rPr lang="zh-CN" altLang="en-US" sz="2400" b="1"/>
              <a:t>维护统一、解放黑奴的领导者林肯</a:t>
            </a:r>
            <a:endParaRPr lang="zh-CN" altLang="en-US" sz="2400" b="1"/>
          </a:p>
        </p:txBody>
      </p:sp>
    </p:spTree>
  </p:cSld>
  <p:clrMapOvr>
    <a:masterClrMapping/>
  </p:clrMapOvr>
  <p:transition spd="med">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389"/>
                                        </p:tgtEl>
                                        <p:attrNameLst>
                                          <p:attrName>style.visibility</p:attrName>
                                        </p:attrNameLst>
                                      </p:cBhvr>
                                      <p:to>
                                        <p:strVal val="visible"/>
                                      </p:to>
                                    </p:set>
                                    <p:animEffect transition="in" filter="box(in)">
                                      <p:cBhvr>
                                        <p:cTn id="7" dur="500"/>
                                        <p:tgtEl>
                                          <p:spTgt spid="1638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90"/>
                                        </p:tgtEl>
                                        <p:attrNameLst>
                                          <p:attrName>style.visibility</p:attrName>
                                        </p:attrNameLst>
                                      </p:cBhvr>
                                      <p:to>
                                        <p:strVal val="visible"/>
                                      </p:to>
                                    </p:set>
                                    <p:animEffect transition="in" filter="box(in)">
                                      <p:cBhvr>
                                        <p:cTn id="12" dur="500"/>
                                        <p:tgtEl>
                                          <p:spTgt spid="1639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6388"/>
                                        </p:tgtEl>
                                        <p:attrNameLst>
                                          <p:attrName>style.visibility</p:attrName>
                                        </p:attrNameLst>
                                      </p:cBhvr>
                                      <p:to>
                                        <p:strVal val="visible"/>
                                      </p:to>
                                    </p:set>
                                    <p:animEffect transition="in" filter="box(in)">
                                      <p:cBhvr>
                                        <p:cTn id="17" dur="500"/>
                                        <p:tgtEl>
                                          <p:spTgt spid="1638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6387"/>
                                        </p:tgtEl>
                                        <p:attrNameLst>
                                          <p:attrName>style.visibility</p:attrName>
                                        </p:attrNameLst>
                                      </p:cBhvr>
                                      <p:to>
                                        <p:strVal val="visible"/>
                                      </p:to>
                                    </p:set>
                                    <p:animEffect transition="in" filter="box(in)">
                                      <p:cBhvr>
                                        <p:cTn id="22"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nimBg="1"/>
      <p:bldP spid="16388" grpId="0" bldLvl="0" animBg="1"/>
      <p:bldP spid="16389" grpId="0" bldLvl="0" animBg="1"/>
      <p:bldP spid="1639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7" name="文本框 32776"/>
          <p:cNvSpPr txBox="1"/>
          <p:nvPr/>
        </p:nvSpPr>
        <p:spPr>
          <a:xfrm>
            <a:off x="179388" y="975360"/>
            <a:ext cx="8785225" cy="3546475"/>
          </a:xfrm>
          <a:prstGeom prst="rect">
            <a:avLst/>
          </a:prstGeom>
          <a:noFill/>
          <a:ln w="38100" cap="flat" cmpd="sng">
            <a:solidFill>
              <a:srgbClr val="000080"/>
            </a:solidFill>
            <a:prstDash val="solid"/>
            <a:miter/>
            <a:headEnd type="none" w="med" len="med"/>
            <a:tailEnd type="none" w="med" len="med"/>
          </a:ln>
        </p:spPr>
        <p:txBody>
          <a:bodyPr>
            <a:spAutoFit/>
          </a:bodyPr>
          <a:p>
            <a:pPr algn="l" eaLnBrk="1" hangingPunct="1">
              <a:spcBef>
                <a:spcPct val="50000"/>
              </a:spcBef>
            </a:pPr>
            <a:r>
              <a:rPr lang="en-US" altLang="zh-CN" sz="2800" b="1" dirty="0">
                <a:latin typeface="黑体" panose="02010609060101010101" pitchFamily="2" charset="-122"/>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在美国有一座拉什莫尔山，山高</a:t>
            </a:r>
            <a:r>
              <a:rPr lang="en-US" altLang="zh-CN" sz="2800" b="1" dirty="0">
                <a:latin typeface="黑体" panose="02010609060101010101" pitchFamily="2" charset="-122"/>
                <a:ea typeface="黑体" panose="02010609060101010101" pitchFamily="2" charset="-122"/>
              </a:rPr>
              <a:t>1800</a:t>
            </a:r>
            <a:r>
              <a:rPr lang="zh-CN" altLang="en-US" sz="2800" b="1" dirty="0">
                <a:latin typeface="黑体" panose="02010609060101010101" pitchFamily="2" charset="-122"/>
                <a:ea typeface="黑体" panose="02010609060101010101" pitchFamily="2" charset="-122"/>
              </a:rPr>
              <a:t>多米，刻有华盛顿、杰斐逊、罗斯福、林肯</a:t>
            </a:r>
            <a:r>
              <a:rPr lang="en-US" altLang="zh-CN" sz="2800" b="1" dirty="0">
                <a:latin typeface="黑体" panose="02010609060101010101" pitchFamily="2" charset="-122"/>
                <a:ea typeface="黑体" panose="02010609060101010101" pitchFamily="2" charset="-122"/>
              </a:rPr>
              <a:t>4</a:t>
            </a:r>
            <a:r>
              <a:rPr lang="zh-CN" altLang="en-US" sz="2800" b="1" dirty="0">
                <a:latin typeface="黑体" panose="02010609060101010101" pitchFamily="2" charset="-122"/>
                <a:ea typeface="黑体" panose="02010609060101010101" pitchFamily="2" charset="-122"/>
              </a:rPr>
              <a:t>个巨大的石雕像，这四位总统中大家最熟悉的一位是华盛顿，他带领美国人民摆脱了英国的殖民枷锁，赢得国家独立。另一位则与美国历史上另外一场战争</a:t>
            </a:r>
            <a:r>
              <a:rPr lang="en-US" altLang="zh-CN" sz="2800" b="1">
                <a:latin typeface="宋体" panose="0201060003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南北战争有关，那就是林肯。南北战争为什么会发生？这场战争的结果如何？它对美国历史的发展产生了哪些影响？带着这些问题，我们走进第</a:t>
            </a:r>
            <a:r>
              <a:rPr lang="en-US" altLang="zh-CN" sz="2800" b="1" dirty="0">
                <a:latin typeface="黑体" panose="02010609060101010101" pitchFamily="2" charset="-122"/>
                <a:ea typeface="黑体" panose="02010609060101010101" pitchFamily="2" charset="-122"/>
              </a:rPr>
              <a:t>3</a:t>
            </a:r>
            <a:r>
              <a:rPr lang="zh-CN" altLang="en-US" sz="2800" b="1" dirty="0">
                <a:latin typeface="黑体" panose="02010609060101010101" pitchFamily="2" charset="-122"/>
                <a:ea typeface="黑体" panose="02010609060101010101" pitchFamily="2" charset="-122"/>
              </a:rPr>
              <a:t>课共同学习美国内战</a:t>
            </a:r>
            <a:r>
              <a:rPr lang="zh-CN" altLang="en-US" sz="2400" b="1" dirty="0">
                <a:latin typeface="黑体" panose="02010609060101010101" pitchFamily="2" charset="-122"/>
                <a:ea typeface="黑体" panose="02010609060101010101" pitchFamily="2" charset="-122"/>
              </a:rPr>
              <a:t>。</a:t>
            </a:r>
            <a:endParaRPr lang="zh-CN" altLang="en-US" sz="2400" b="1" dirty="0">
              <a:latin typeface="黑体" panose="02010609060101010101" pitchFamily="2" charset="-122"/>
              <a:ea typeface="黑体" panose="02010609060101010101" pitchFamily="2" charset="-122"/>
            </a:endParaRPr>
          </a:p>
        </p:txBody>
      </p:sp>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7" name="图片 18433"/>
          <p:cNvPicPr>
            <a:picLocks noChangeAspect="1"/>
          </p:cNvPicPr>
          <p:nvPr/>
        </p:nvPicPr>
        <p:blipFill>
          <a:blip r:embed="rId1"/>
          <a:stretch>
            <a:fillRect/>
          </a:stretch>
        </p:blipFill>
        <p:spPr>
          <a:xfrm>
            <a:off x="2667000" y="2171700"/>
            <a:ext cx="3810000" cy="2514600"/>
          </a:xfrm>
          <a:prstGeom prst="rect">
            <a:avLst/>
          </a:prstGeom>
          <a:noFill/>
          <a:ln w="9525">
            <a:noFill/>
          </a:ln>
        </p:spPr>
      </p:pic>
      <p:sp>
        <p:nvSpPr>
          <p:cNvPr id="14338" name="文本框 18434"/>
          <p:cNvSpPr txBox="1"/>
          <p:nvPr/>
        </p:nvSpPr>
        <p:spPr>
          <a:xfrm>
            <a:off x="1116013" y="6092825"/>
            <a:ext cx="7424737" cy="519113"/>
          </a:xfrm>
          <a:prstGeom prst="rect">
            <a:avLst/>
          </a:prstGeom>
          <a:noFill/>
          <a:ln w="9525">
            <a:noFill/>
          </a:ln>
        </p:spPr>
        <p:txBody>
          <a:bodyPr wrap="none" anchor="t">
            <a:spAutoFit/>
          </a:bodyPr>
          <a:p>
            <a:r>
              <a:rPr lang="zh-CN" altLang="en-US" sz="2800" b="1">
                <a:solidFill>
                  <a:srgbClr val="0000FF"/>
                </a:solidFill>
                <a:latin typeface="Tahoma" panose="020B0604030504040204" pitchFamily="34" charset="0"/>
                <a:ea typeface="黑体" panose="02010609060101010101" pitchFamily="2" charset="-122"/>
              </a:rPr>
              <a:t>林肯纪念堂（</a:t>
            </a:r>
            <a:r>
              <a:rPr lang="en-US" altLang="zh-CN" sz="2800" b="1">
                <a:solidFill>
                  <a:srgbClr val="0000FF"/>
                </a:solidFill>
                <a:latin typeface="Tahoma" panose="020B0604030504040204" pitchFamily="34" charset="0"/>
                <a:ea typeface="黑体" panose="02010609060101010101" pitchFamily="2" charset="-122"/>
              </a:rPr>
              <a:t>56</a:t>
            </a:r>
            <a:r>
              <a:rPr lang="zh-CN" altLang="en-US" sz="2800" b="1">
                <a:solidFill>
                  <a:srgbClr val="0000FF"/>
                </a:solidFill>
                <a:latin typeface="Tahoma" panose="020B0604030504040204" pitchFamily="34" charset="0"/>
                <a:ea typeface="黑体" panose="02010609060101010101" pitchFamily="2" charset="-122"/>
              </a:rPr>
              <a:t>级台阶象征林肯光辉的一生）</a:t>
            </a:r>
            <a:endParaRPr lang="zh-CN" altLang="en-US" sz="2800" b="1">
              <a:solidFill>
                <a:srgbClr val="0000FF"/>
              </a:solidFill>
              <a:latin typeface="Tahoma" panose="020B0604030504040204" pitchFamily="34" charset="0"/>
              <a:ea typeface="黑体" panose="02010609060101010101" pitchFamily="2" charset="-122"/>
            </a:endParaRPr>
          </a:p>
        </p:txBody>
      </p:sp>
      <p:pic>
        <p:nvPicPr>
          <p:cNvPr id="14339" name="图片 18435" descr="林肯纪念堂2"/>
          <p:cNvPicPr>
            <a:picLocks noChangeAspect="1"/>
          </p:cNvPicPr>
          <p:nvPr/>
        </p:nvPicPr>
        <p:blipFill>
          <a:blip r:embed="rId2"/>
          <a:stretch>
            <a:fillRect/>
          </a:stretch>
        </p:blipFill>
        <p:spPr>
          <a:xfrm>
            <a:off x="395288" y="692150"/>
            <a:ext cx="8497887" cy="5257800"/>
          </a:xfrm>
          <a:prstGeom prst="rect">
            <a:avLst/>
          </a:prstGeom>
          <a:noFill/>
          <a:ln w="9525" cap="flat" cmpd="sng">
            <a:solidFill>
              <a:srgbClr val="FFCC00"/>
            </a:solidFill>
            <a:prstDash val="solid"/>
            <a:miter/>
            <a:headEnd type="none" w="med" len="med"/>
            <a:tailEnd type="none" w="med" len="med"/>
          </a:ln>
        </p:spPr>
      </p:pic>
      <p:sp>
        <p:nvSpPr>
          <p:cNvPr id="14340" name="文本框 18436"/>
          <p:cNvSpPr txBox="1"/>
          <p:nvPr/>
        </p:nvSpPr>
        <p:spPr>
          <a:xfrm>
            <a:off x="0" y="0"/>
            <a:ext cx="9144000" cy="579438"/>
          </a:xfrm>
          <a:prstGeom prst="rect">
            <a:avLst/>
          </a:prstGeom>
          <a:solidFill>
            <a:schemeClr val="bg1"/>
          </a:solidFill>
          <a:ln w="9525">
            <a:noFill/>
          </a:ln>
        </p:spPr>
        <p:txBody>
          <a:bodyPr anchor="t">
            <a:spAutoFit/>
          </a:bodyPr>
          <a:p>
            <a:pPr algn="ctr">
              <a:spcBef>
                <a:spcPct val="50000"/>
              </a:spcBef>
            </a:pPr>
            <a:r>
              <a:rPr lang="zh-CN" altLang="en-US" sz="3200">
                <a:latin typeface="Arial" panose="020B0604020202020204" pitchFamily="34" charset="0"/>
                <a:ea typeface="黑体" panose="02010609060101010101" pitchFamily="2" charset="-122"/>
              </a:rPr>
              <a:t>林肯纪念堂</a:t>
            </a:r>
            <a:endParaRPr lang="zh-CN" altLang="en-US" sz="3200">
              <a:latin typeface="Arial" panose="020B0604020202020204" pitchFamily="34" charset="0"/>
              <a:ea typeface="黑体" panose="02010609060101010101" pitchFamily="2" charset="-122"/>
            </a:endParaRPr>
          </a:p>
        </p:txBody>
      </p:sp>
    </p:spTree>
  </p:cSld>
  <p:clrMapOvr>
    <a:masterClrMapping/>
  </p:clrMapOvr>
  <p:transition spd="med">
    <p:blind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标题 6145"/>
          <p:cNvSpPr>
            <a:spLocks noGrp="1"/>
          </p:cNvSpPr>
          <p:nvPr>
            <p:ph type="title"/>
          </p:nvPr>
        </p:nvSpPr>
        <p:spPr>
          <a:xfrm>
            <a:off x="755650" y="260350"/>
            <a:ext cx="6410325" cy="792480"/>
          </a:xfrm>
        </p:spPr>
        <p:txBody>
          <a:bodyPr anchor="b"/>
          <a:p>
            <a:r>
              <a:rPr lang="zh-CN" altLang="en-US" b="1" dirty="0">
                <a:solidFill>
                  <a:schemeClr val="tx1"/>
                </a:solidFill>
                <a:ea typeface="黑体" panose="02010609060101010101" pitchFamily="2" charset="-122"/>
              </a:rPr>
              <a:t>一、南北矛盾的加剧</a:t>
            </a:r>
            <a:endParaRPr lang="zh-CN" altLang="en-US" b="1">
              <a:solidFill>
                <a:schemeClr val="tx1"/>
              </a:solidFill>
              <a:ea typeface="黑体" panose="02010609060101010101" pitchFamily="2" charset="-122"/>
            </a:endParaRPr>
          </a:p>
        </p:txBody>
      </p:sp>
      <p:sp>
        <p:nvSpPr>
          <p:cNvPr id="6148" name="矩形 6147"/>
          <p:cNvSpPr/>
          <p:nvPr/>
        </p:nvSpPr>
        <p:spPr>
          <a:xfrm>
            <a:off x="5724525" y="1989455"/>
            <a:ext cx="3314700" cy="1153795"/>
          </a:xfrm>
          <a:prstGeom prst="rect">
            <a:avLst/>
          </a:prstGeom>
          <a:solidFill>
            <a:srgbClr val="FFFF99"/>
          </a:solidFill>
          <a:ln w="9525">
            <a:noFill/>
          </a:ln>
        </p:spPr>
        <p:txBody>
          <a:bodyPr anchor="ctr"/>
          <a:lstStyle>
            <a:lvl1pPr marL="0" lvl="0" indent="0" algn="l" defTabSz="914400" rtl="0" eaLnBrk="1" fontAlgn="base" latinLnBrk="0" hangingPunct="1">
              <a:lnSpc>
                <a:spcPct val="100000"/>
              </a:lnSpc>
              <a:spcBef>
                <a:spcPct val="0"/>
              </a:spcBef>
              <a:spcAft>
                <a:spcPct val="0"/>
              </a:spcAft>
              <a:buNone/>
              <a:defRPr sz="3600" u="none" kern="1200" baseline="0">
                <a:solidFill>
                  <a:schemeClr val="tx2"/>
                </a:solidFill>
                <a:latin typeface="Arial" panose="020B0604020202020204" pitchFamily="34" charset="0"/>
                <a:ea typeface="宋体" panose="02010600030101010101" pitchFamily="2" charset="-122"/>
              </a:defRPr>
            </a:lvl1pPr>
          </a:lstStyle>
          <a:p>
            <a:pPr lvl="0"/>
            <a:r>
              <a:rPr lang="zh-CN" altLang="en-US" sz="4000" b="1" dirty="0">
                <a:solidFill>
                  <a:srgbClr val="0000CC"/>
                </a:solidFill>
                <a:latin typeface="黑体" panose="02010609060101010101" pitchFamily="2" charset="-122"/>
                <a:ea typeface="黑体" panose="02010609060101010101" pitchFamily="2" charset="-122"/>
              </a:rPr>
              <a:t>领土的扩张</a:t>
            </a:r>
            <a:endParaRPr lang="zh-CN" altLang="en-US" sz="4000" b="1" dirty="0">
              <a:solidFill>
                <a:srgbClr val="0000CC"/>
              </a:solidFill>
              <a:latin typeface="黑体" panose="02010609060101010101" pitchFamily="2" charset="-122"/>
              <a:ea typeface="黑体" panose="02010609060101010101" pitchFamily="2" charset="-122"/>
            </a:endParaRPr>
          </a:p>
        </p:txBody>
      </p:sp>
      <p:pic>
        <p:nvPicPr>
          <p:cNvPr id="6150" name="内容占位符 6149" descr="1777"/>
          <p:cNvPicPr>
            <a:picLocks noChangeAspect="1"/>
          </p:cNvPicPr>
          <p:nvPr>
            <p:ph sz="quarter" idx="1"/>
          </p:nvPr>
        </p:nvPicPr>
        <p:blipFill>
          <a:blip r:embed="rId1"/>
          <a:stretch>
            <a:fillRect/>
          </a:stretch>
        </p:blipFill>
        <p:spPr>
          <a:xfrm>
            <a:off x="1389063" y="2087563"/>
            <a:ext cx="1792287" cy="1152525"/>
          </a:xfrm>
        </p:spPr>
      </p:pic>
      <p:sp>
        <p:nvSpPr>
          <p:cNvPr id="6151" name="文本框 6150"/>
          <p:cNvSpPr txBox="1"/>
          <p:nvPr/>
        </p:nvSpPr>
        <p:spPr>
          <a:xfrm>
            <a:off x="755650" y="1412875"/>
            <a:ext cx="1722438" cy="519113"/>
          </a:xfrm>
          <a:prstGeom prst="rect">
            <a:avLst/>
          </a:prstGeom>
          <a:noFill/>
          <a:ln w="9525">
            <a:noFill/>
          </a:ln>
        </p:spPr>
        <p:txBody>
          <a:bodyPr>
            <a:spAutoFit/>
          </a:bodyPr>
          <a:p>
            <a:pPr eaLnBrk="1" hangingPunct="1">
              <a:spcBef>
                <a:spcPct val="50000"/>
              </a:spcBef>
              <a:buClr>
                <a:schemeClr val="bg1"/>
              </a:buClr>
            </a:pPr>
            <a:r>
              <a:rPr lang="zh-CN" altLang="en-US" sz="2800" b="1" dirty="0">
                <a:latin typeface="黑体" panose="02010609060101010101" pitchFamily="2" charset="-122"/>
                <a:ea typeface="黑体" panose="02010609060101010101" pitchFamily="2" charset="-122"/>
              </a:rPr>
              <a:t>独立初</a:t>
            </a:r>
            <a:endParaRPr lang="zh-CN" altLang="en-US" sz="2800" b="1" dirty="0">
              <a:latin typeface="黑体" panose="02010609060101010101" pitchFamily="2" charset="-122"/>
              <a:ea typeface="黑体" panose="02010609060101010101" pitchFamily="2" charset="-122"/>
            </a:endParaRPr>
          </a:p>
        </p:txBody>
      </p:sp>
      <p:pic>
        <p:nvPicPr>
          <p:cNvPr id="6153" name="内容占位符 6152" descr="1818"/>
          <p:cNvPicPr>
            <a:picLocks noChangeAspect="1"/>
          </p:cNvPicPr>
          <p:nvPr>
            <p:ph sz="quarter" idx="2"/>
          </p:nvPr>
        </p:nvPicPr>
        <p:blipFill>
          <a:blip r:embed="rId2"/>
          <a:stretch>
            <a:fillRect/>
          </a:stretch>
        </p:blipFill>
        <p:spPr>
          <a:xfrm>
            <a:off x="2051050" y="3355975"/>
            <a:ext cx="2435225" cy="987425"/>
          </a:xfrm>
        </p:spPr>
      </p:pic>
      <p:sp>
        <p:nvSpPr>
          <p:cNvPr id="6154" name="文本框 6153"/>
          <p:cNvSpPr txBox="1"/>
          <p:nvPr/>
        </p:nvSpPr>
        <p:spPr>
          <a:xfrm>
            <a:off x="3635375" y="2781300"/>
            <a:ext cx="1878013" cy="519113"/>
          </a:xfrm>
          <a:prstGeom prst="rect">
            <a:avLst/>
          </a:prstGeom>
          <a:noFill/>
          <a:ln w="9525">
            <a:noFill/>
          </a:ln>
        </p:spPr>
        <p:txBody>
          <a:bodyPr>
            <a:spAutoFit/>
          </a:bodyPr>
          <a:p>
            <a:pPr eaLnBrk="1" hangingPunct="1">
              <a:spcBef>
                <a:spcPct val="50000"/>
              </a:spcBef>
              <a:buClr>
                <a:schemeClr val="bg1"/>
              </a:buClr>
            </a:pPr>
            <a:r>
              <a:rPr lang="en-US" altLang="zh-CN" sz="2800" b="1" dirty="0">
                <a:latin typeface="黑体" panose="02010609060101010101" pitchFamily="2" charset="-122"/>
                <a:ea typeface="黑体" panose="02010609060101010101" pitchFamily="2" charset="-122"/>
              </a:rPr>
              <a:t>19</a:t>
            </a:r>
            <a:r>
              <a:rPr lang="zh-CN" altLang="en-US" sz="2800" b="1" dirty="0">
                <a:latin typeface="黑体" panose="02010609060101010101" pitchFamily="2" charset="-122"/>
                <a:ea typeface="黑体" panose="02010609060101010101" pitchFamily="2" charset="-122"/>
              </a:rPr>
              <a:t>世纪初</a:t>
            </a:r>
            <a:endParaRPr lang="zh-CN" altLang="en-US" sz="2800" b="1" dirty="0">
              <a:latin typeface="黑体" panose="02010609060101010101" pitchFamily="2" charset="-122"/>
              <a:ea typeface="黑体" panose="02010609060101010101" pitchFamily="2" charset="-122"/>
            </a:endParaRPr>
          </a:p>
        </p:txBody>
      </p:sp>
      <p:pic>
        <p:nvPicPr>
          <p:cNvPr id="6156" name="内容占位符 6155" descr="美国"/>
          <p:cNvPicPr>
            <a:picLocks noChangeAspect="1"/>
          </p:cNvPicPr>
          <p:nvPr>
            <p:ph sz="quarter" idx="3"/>
          </p:nvPr>
        </p:nvPicPr>
        <p:blipFill>
          <a:blip r:embed="rId3"/>
          <a:stretch>
            <a:fillRect/>
          </a:stretch>
        </p:blipFill>
        <p:spPr>
          <a:xfrm>
            <a:off x="3924300" y="4364038"/>
            <a:ext cx="3384550" cy="1879600"/>
          </a:xfrm>
          <a:effectLst>
            <a:outerShdw dist="81320" dir="3080411" algn="ctr" rotWithShape="0">
              <a:schemeClr val="tx1"/>
            </a:outerShdw>
          </a:effectLst>
        </p:spPr>
      </p:pic>
      <p:sp>
        <p:nvSpPr>
          <p:cNvPr id="6157" name="文本框 6156"/>
          <p:cNvSpPr txBox="1"/>
          <p:nvPr/>
        </p:nvSpPr>
        <p:spPr>
          <a:xfrm>
            <a:off x="5430838" y="3859213"/>
            <a:ext cx="1878012" cy="519112"/>
          </a:xfrm>
          <a:prstGeom prst="rect">
            <a:avLst/>
          </a:prstGeom>
          <a:noFill/>
          <a:ln w="9525">
            <a:noFill/>
          </a:ln>
        </p:spPr>
        <p:txBody>
          <a:bodyPr>
            <a:spAutoFit/>
          </a:bodyPr>
          <a:p>
            <a:pPr eaLnBrk="1" hangingPunct="1">
              <a:spcBef>
                <a:spcPct val="50000"/>
              </a:spcBef>
              <a:buClr>
                <a:schemeClr val="bg1"/>
              </a:buClr>
            </a:pPr>
            <a:r>
              <a:rPr lang="en-US" altLang="zh-CN" sz="2800" b="1" dirty="0">
                <a:latin typeface="黑体" panose="02010609060101010101" pitchFamily="2" charset="-122"/>
                <a:ea typeface="黑体" panose="02010609060101010101" pitchFamily="2" charset="-122"/>
              </a:rPr>
              <a:t>20</a:t>
            </a:r>
            <a:r>
              <a:rPr lang="zh-CN" altLang="en-US" sz="2800" b="1" dirty="0">
                <a:latin typeface="黑体" panose="02010609060101010101" pitchFamily="2" charset="-122"/>
                <a:ea typeface="黑体" panose="02010609060101010101" pitchFamily="2" charset="-122"/>
              </a:rPr>
              <a:t>世纪</a:t>
            </a:r>
            <a:endParaRPr lang="zh-CN" altLang="en-US" sz="2800" b="1" dirty="0">
              <a:latin typeface="黑体" panose="02010609060101010101" pitchFamily="2" charset="-122"/>
              <a:ea typeface="黑体" panose="02010609060101010101" pitchFamily="2" charset="-122"/>
            </a:endParaRPr>
          </a:p>
        </p:txBody>
      </p:sp>
      <p:sp>
        <p:nvSpPr>
          <p:cNvPr id="6159" name="矩形 6158"/>
          <p:cNvSpPr/>
          <p:nvPr/>
        </p:nvSpPr>
        <p:spPr>
          <a:xfrm>
            <a:off x="7667625" y="6308725"/>
            <a:ext cx="1371600" cy="350838"/>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eaLnBrk="1" hangingPunct="1"/>
            <a:r>
              <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www.xkb1.com</a:t>
            </a:r>
            <a:endPar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wipe(down)">
                                      <p:cBhvr>
                                        <p:cTn id="7" dur="580">
                                          <p:stCondLst>
                                            <p:cond delay="0"/>
                                          </p:stCondLst>
                                        </p:cTn>
                                        <p:tgtEl>
                                          <p:spTgt spid="6148"/>
                                        </p:tgtEl>
                                      </p:cBhvr>
                                    </p:animEffect>
                                    <p:anim calcmode="lin" valueType="num">
                                      <p:cBhvr>
                                        <p:cTn id="8" dur="1822" tmFilter="0,0; 0.14,0.36; 0.43,0.73; 0.71,0.91; 1.0,1.0">
                                          <p:stCondLst>
                                            <p:cond delay="0"/>
                                          </p:stCondLst>
                                        </p:cTn>
                                        <p:tgtEl>
                                          <p:spTgt spid="614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8"/>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6148"/>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6148"/>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6148"/>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6148"/>
                                        </p:tgtEl>
                                      </p:cBhvr>
                                      <p:to x="100000" y="60000"/>
                                    </p:animScale>
                                    <p:animScale>
                                      <p:cBhvr>
                                        <p:cTn id="14" dur="166" decel="50000">
                                          <p:stCondLst>
                                            <p:cond delay="676"/>
                                          </p:stCondLst>
                                        </p:cTn>
                                        <p:tgtEl>
                                          <p:spTgt spid="6148"/>
                                        </p:tgtEl>
                                      </p:cBhvr>
                                      <p:to x="100000" y="100000"/>
                                    </p:animScale>
                                    <p:animScale>
                                      <p:cBhvr>
                                        <p:cTn id="15" dur="26">
                                          <p:stCondLst>
                                            <p:cond delay="1312"/>
                                          </p:stCondLst>
                                        </p:cTn>
                                        <p:tgtEl>
                                          <p:spTgt spid="6148"/>
                                        </p:tgtEl>
                                      </p:cBhvr>
                                      <p:to x="100000" y="80000"/>
                                    </p:animScale>
                                    <p:animScale>
                                      <p:cBhvr>
                                        <p:cTn id="16" dur="166" decel="50000">
                                          <p:stCondLst>
                                            <p:cond delay="1338"/>
                                          </p:stCondLst>
                                        </p:cTn>
                                        <p:tgtEl>
                                          <p:spTgt spid="6148"/>
                                        </p:tgtEl>
                                      </p:cBhvr>
                                      <p:to x="100000" y="100000"/>
                                    </p:animScale>
                                    <p:animScale>
                                      <p:cBhvr>
                                        <p:cTn id="17" dur="26">
                                          <p:stCondLst>
                                            <p:cond delay="1642"/>
                                          </p:stCondLst>
                                        </p:cTn>
                                        <p:tgtEl>
                                          <p:spTgt spid="6148"/>
                                        </p:tgtEl>
                                      </p:cBhvr>
                                      <p:to x="100000" y="90000"/>
                                    </p:animScale>
                                    <p:animScale>
                                      <p:cBhvr>
                                        <p:cTn id="18" dur="166" decel="50000">
                                          <p:stCondLst>
                                            <p:cond delay="1668"/>
                                          </p:stCondLst>
                                        </p:cTn>
                                        <p:tgtEl>
                                          <p:spTgt spid="6148"/>
                                        </p:tgtEl>
                                      </p:cBhvr>
                                      <p:to x="100000" y="100000"/>
                                    </p:animScale>
                                    <p:animScale>
                                      <p:cBhvr>
                                        <p:cTn id="19" dur="26">
                                          <p:stCondLst>
                                            <p:cond delay="1808"/>
                                          </p:stCondLst>
                                        </p:cTn>
                                        <p:tgtEl>
                                          <p:spTgt spid="6148"/>
                                        </p:tgtEl>
                                      </p:cBhvr>
                                      <p:to x="100000" y="95000"/>
                                    </p:animScale>
                                    <p:animScale>
                                      <p:cBhvr>
                                        <p:cTn id="20" dur="166" decel="50000">
                                          <p:stCondLst>
                                            <p:cond delay="1834"/>
                                          </p:stCondLst>
                                        </p:cTn>
                                        <p:tgtEl>
                                          <p:spTgt spid="614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3794" name="图片 33793" descr="美国领土扩张1"/>
          <p:cNvPicPr>
            <a:picLocks noChangeAspect="1"/>
          </p:cNvPicPr>
          <p:nvPr/>
        </p:nvPicPr>
        <p:blipFill>
          <a:blip r:embed="rId1"/>
          <a:stretch>
            <a:fillRect/>
          </a:stretch>
        </p:blipFill>
        <p:spPr>
          <a:xfrm>
            <a:off x="684213" y="0"/>
            <a:ext cx="7848600" cy="6875463"/>
          </a:xfrm>
          <a:prstGeom prst="rect">
            <a:avLst/>
          </a:prstGeom>
          <a:noFill/>
          <a:ln w="9525">
            <a:noFill/>
          </a:ln>
        </p:spPr>
      </p:pic>
      <p:grpSp>
        <p:nvGrpSpPr>
          <p:cNvPr id="33795" name="组合 33794"/>
          <p:cNvGrpSpPr/>
          <p:nvPr/>
        </p:nvGrpSpPr>
        <p:grpSpPr>
          <a:xfrm>
            <a:off x="4643438" y="260350"/>
            <a:ext cx="3654425" cy="3676650"/>
            <a:chOff x="2913" y="164"/>
            <a:chExt cx="2302" cy="2316"/>
          </a:xfrm>
        </p:grpSpPr>
        <p:sp>
          <p:nvSpPr>
            <p:cNvPr id="33796" name="任意多边形 33795"/>
            <p:cNvSpPr/>
            <p:nvPr/>
          </p:nvSpPr>
          <p:spPr>
            <a:xfrm>
              <a:off x="2913" y="354"/>
              <a:ext cx="2216" cy="2126"/>
            </a:xfrm>
            <a:custGeom>
              <a:avLst/>
              <a:gdLst/>
              <a:ahLst/>
              <a:cxnLst/>
              <a:pathLst>
                <a:path w="2216" h="2126">
                  <a:moveTo>
                    <a:pt x="40" y="94"/>
                  </a:moveTo>
                  <a:cubicBezTo>
                    <a:pt x="124" y="121"/>
                    <a:pt x="0" y="72"/>
                    <a:pt x="77" y="149"/>
                  </a:cubicBezTo>
                  <a:cubicBezTo>
                    <a:pt x="91" y="163"/>
                    <a:pt x="132" y="167"/>
                    <a:pt x="132" y="167"/>
                  </a:cubicBezTo>
                  <a:cubicBezTo>
                    <a:pt x="155" y="162"/>
                    <a:pt x="191" y="149"/>
                    <a:pt x="214" y="167"/>
                  </a:cubicBezTo>
                  <a:cubicBezTo>
                    <a:pt x="222" y="173"/>
                    <a:pt x="216" y="188"/>
                    <a:pt x="223" y="195"/>
                  </a:cubicBezTo>
                  <a:cubicBezTo>
                    <a:pt x="242" y="215"/>
                    <a:pt x="297" y="213"/>
                    <a:pt x="324" y="222"/>
                  </a:cubicBezTo>
                  <a:cubicBezTo>
                    <a:pt x="333" y="216"/>
                    <a:pt x="340" y="204"/>
                    <a:pt x="351" y="204"/>
                  </a:cubicBezTo>
                  <a:cubicBezTo>
                    <a:pt x="370" y="204"/>
                    <a:pt x="406" y="222"/>
                    <a:pt x="406" y="222"/>
                  </a:cubicBezTo>
                  <a:cubicBezTo>
                    <a:pt x="412" y="231"/>
                    <a:pt x="427" y="238"/>
                    <a:pt x="424" y="249"/>
                  </a:cubicBezTo>
                  <a:cubicBezTo>
                    <a:pt x="422" y="258"/>
                    <a:pt x="405" y="254"/>
                    <a:pt x="397" y="259"/>
                  </a:cubicBezTo>
                  <a:cubicBezTo>
                    <a:pt x="390" y="264"/>
                    <a:pt x="386" y="273"/>
                    <a:pt x="378" y="277"/>
                  </a:cubicBezTo>
                  <a:cubicBezTo>
                    <a:pt x="354" y="291"/>
                    <a:pt x="323" y="304"/>
                    <a:pt x="296" y="313"/>
                  </a:cubicBezTo>
                  <a:cubicBezTo>
                    <a:pt x="293" y="322"/>
                    <a:pt x="291" y="332"/>
                    <a:pt x="287" y="341"/>
                  </a:cubicBezTo>
                  <a:cubicBezTo>
                    <a:pt x="282" y="351"/>
                    <a:pt x="266" y="358"/>
                    <a:pt x="269" y="368"/>
                  </a:cubicBezTo>
                  <a:cubicBezTo>
                    <a:pt x="271" y="377"/>
                    <a:pt x="287" y="374"/>
                    <a:pt x="296" y="377"/>
                  </a:cubicBezTo>
                  <a:cubicBezTo>
                    <a:pt x="362" y="356"/>
                    <a:pt x="341" y="343"/>
                    <a:pt x="369" y="387"/>
                  </a:cubicBezTo>
                  <a:cubicBezTo>
                    <a:pt x="399" y="376"/>
                    <a:pt x="422" y="360"/>
                    <a:pt x="452" y="350"/>
                  </a:cubicBezTo>
                  <a:cubicBezTo>
                    <a:pt x="476" y="314"/>
                    <a:pt x="492" y="314"/>
                    <a:pt x="534" y="304"/>
                  </a:cubicBezTo>
                  <a:cubicBezTo>
                    <a:pt x="536" y="303"/>
                    <a:pt x="581" y="269"/>
                    <a:pt x="589" y="277"/>
                  </a:cubicBezTo>
                  <a:cubicBezTo>
                    <a:pt x="601" y="289"/>
                    <a:pt x="564" y="320"/>
                    <a:pt x="561" y="323"/>
                  </a:cubicBezTo>
                  <a:cubicBezTo>
                    <a:pt x="602" y="336"/>
                    <a:pt x="593" y="354"/>
                    <a:pt x="634" y="368"/>
                  </a:cubicBezTo>
                  <a:cubicBezTo>
                    <a:pt x="729" y="356"/>
                    <a:pt x="683" y="367"/>
                    <a:pt x="762" y="341"/>
                  </a:cubicBezTo>
                  <a:cubicBezTo>
                    <a:pt x="771" y="338"/>
                    <a:pt x="790" y="332"/>
                    <a:pt x="790" y="332"/>
                  </a:cubicBezTo>
                  <a:cubicBezTo>
                    <a:pt x="825" y="295"/>
                    <a:pt x="793" y="317"/>
                    <a:pt x="817" y="341"/>
                  </a:cubicBezTo>
                  <a:cubicBezTo>
                    <a:pt x="824" y="348"/>
                    <a:pt x="836" y="347"/>
                    <a:pt x="845" y="350"/>
                  </a:cubicBezTo>
                  <a:cubicBezTo>
                    <a:pt x="854" y="356"/>
                    <a:pt x="872" y="357"/>
                    <a:pt x="872" y="368"/>
                  </a:cubicBezTo>
                  <a:cubicBezTo>
                    <a:pt x="872" y="379"/>
                    <a:pt x="855" y="382"/>
                    <a:pt x="845" y="387"/>
                  </a:cubicBezTo>
                  <a:cubicBezTo>
                    <a:pt x="827" y="395"/>
                    <a:pt x="808" y="399"/>
                    <a:pt x="790" y="405"/>
                  </a:cubicBezTo>
                  <a:cubicBezTo>
                    <a:pt x="781" y="408"/>
                    <a:pt x="762" y="414"/>
                    <a:pt x="762" y="414"/>
                  </a:cubicBezTo>
                  <a:cubicBezTo>
                    <a:pt x="753" y="420"/>
                    <a:pt x="745" y="428"/>
                    <a:pt x="735" y="432"/>
                  </a:cubicBezTo>
                  <a:cubicBezTo>
                    <a:pt x="717" y="440"/>
                    <a:pt x="680" y="451"/>
                    <a:pt x="680" y="451"/>
                  </a:cubicBezTo>
                  <a:cubicBezTo>
                    <a:pt x="655" y="476"/>
                    <a:pt x="649" y="500"/>
                    <a:pt x="625" y="524"/>
                  </a:cubicBezTo>
                  <a:cubicBezTo>
                    <a:pt x="604" y="588"/>
                    <a:pt x="589" y="586"/>
                    <a:pt x="634" y="569"/>
                  </a:cubicBezTo>
                  <a:cubicBezTo>
                    <a:pt x="640" y="563"/>
                    <a:pt x="650" y="543"/>
                    <a:pt x="653" y="551"/>
                  </a:cubicBezTo>
                  <a:cubicBezTo>
                    <a:pt x="658" y="566"/>
                    <a:pt x="646" y="582"/>
                    <a:pt x="644" y="597"/>
                  </a:cubicBezTo>
                  <a:cubicBezTo>
                    <a:pt x="640" y="630"/>
                    <a:pt x="637" y="664"/>
                    <a:pt x="634" y="697"/>
                  </a:cubicBezTo>
                  <a:cubicBezTo>
                    <a:pt x="638" y="757"/>
                    <a:pt x="611" y="857"/>
                    <a:pt x="680" y="880"/>
                  </a:cubicBezTo>
                  <a:cubicBezTo>
                    <a:pt x="701" y="877"/>
                    <a:pt x="727" y="884"/>
                    <a:pt x="744" y="871"/>
                  </a:cubicBezTo>
                  <a:cubicBezTo>
                    <a:pt x="767" y="853"/>
                    <a:pt x="762" y="816"/>
                    <a:pt x="772" y="789"/>
                  </a:cubicBezTo>
                  <a:cubicBezTo>
                    <a:pt x="748" y="719"/>
                    <a:pt x="757" y="753"/>
                    <a:pt x="744" y="688"/>
                  </a:cubicBezTo>
                  <a:cubicBezTo>
                    <a:pt x="750" y="625"/>
                    <a:pt x="744" y="567"/>
                    <a:pt x="781" y="515"/>
                  </a:cubicBezTo>
                  <a:cubicBezTo>
                    <a:pt x="790" y="518"/>
                    <a:pt x="801" y="531"/>
                    <a:pt x="808" y="524"/>
                  </a:cubicBezTo>
                  <a:cubicBezTo>
                    <a:pt x="813" y="519"/>
                    <a:pt x="832" y="447"/>
                    <a:pt x="836" y="432"/>
                  </a:cubicBezTo>
                  <a:cubicBezTo>
                    <a:pt x="848" y="435"/>
                    <a:pt x="861" y="435"/>
                    <a:pt x="872" y="441"/>
                  </a:cubicBezTo>
                  <a:cubicBezTo>
                    <a:pt x="880" y="445"/>
                    <a:pt x="882" y="456"/>
                    <a:pt x="890" y="460"/>
                  </a:cubicBezTo>
                  <a:cubicBezTo>
                    <a:pt x="907" y="469"/>
                    <a:pt x="945" y="478"/>
                    <a:pt x="945" y="478"/>
                  </a:cubicBezTo>
                  <a:cubicBezTo>
                    <a:pt x="968" y="545"/>
                    <a:pt x="959" y="514"/>
                    <a:pt x="973" y="569"/>
                  </a:cubicBezTo>
                  <a:cubicBezTo>
                    <a:pt x="956" y="621"/>
                    <a:pt x="940" y="593"/>
                    <a:pt x="954" y="652"/>
                  </a:cubicBezTo>
                  <a:cubicBezTo>
                    <a:pt x="963" y="649"/>
                    <a:pt x="976" y="651"/>
                    <a:pt x="982" y="643"/>
                  </a:cubicBezTo>
                  <a:cubicBezTo>
                    <a:pt x="1014" y="604"/>
                    <a:pt x="964" y="597"/>
                    <a:pt x="1018" y="615"/>
                  </a:cubicBezTo>
                  <a:cubicBezTo>
                    <a:pt x="1051" y="646"/>
                    <a:pt x="1034" y="625"/>
                    <a:pt x="1055" y="688"/>
                  </a:cubicBezTo>
                  <a:cubicBezTo>
                    <a:pt x="1058" y="697"/>
                    <a:pt x="1061" y="707"/>
                    <a:pt x="1064" y="716"/>
                  </a:cubicBezTo>
                  <a:cubicBezTo>
                    <a:pt x="1067" y="725"/>
                    <a:pt x="1073" y="743"/>
                    <a:pt x="1073" y="743"/>
                  </a:cubicBezTo>
                  <a:cubicBezTo>
                    <a:pt x="1057" y="791"/>
                    <a:pt x="1053" y="809"/>
                    <a:pt x="1018" y="844"/>
                  </a:cubicBezTo>
                  <a:cubicBezTo>
                    <a:pt x="1063" y="886"/>
                    <a:pt x="1088" y="869"/>
                    <a:pt x="1156" y="862"/>
                  </a:cubicBezTo>
                  <a:cubicBezTo>
                    <a:pt x="1187" y="841"/>
                    <a:pt x="1221" y="810"/>
                    <a:pt x="1256" y="798"/>
                  </a:cubicBezTo>
                  <a:cubicBezTo>
                    <a:pt x="1292" y="762"/>
                    <a:pt x="1331" y="734"/>
                    <a:pt x="1366" y="697"/>
                  </a:cubicBezTo>
                  <a:cubicBezTo>
                    <a:pt x="1360" y="679"/>
                    <a:pt x="1335" y="657"/>
                    <a:pt x="1348" y="643"/>
                  </a:cubicBezTo>
                  <a:cubicBezTo>
                    <a:pt x="1382" y="607"/>
                    <a:pt x="1414" y="612"/>
                    <a:pt x="1466" y="606"/>
                  </a:cubicBezTo>
                  <a:cubicBezTo>
                    <a:pt x="1498" y="596"/>
                    <a:pt x="1517" y="583"/>
                    <a:pt x="1540" y="560"/>
                  </a:cubicBezTo>
                  <a:cubicBezTo>
                    <a:pt x="1543" y="551"/>
                    <a:pt x="1547" y="542"/>
                    <a:pt x="1549" y="533"/>
                  </a:cubicBezTo>
                  <a:cubicBezTo>
                    <a:pt x="1553" y="509"/>
                    <a:pt x="1551" y="484"/>
                    <a:pt x="1558" y="460"/>
                  </a:cubicBezTo>
                  <a:cubicBezTo>
                    <a:pt x="1560" y="452"/>
                    <a:pt x="1571" y="448"/>
                    <a:pt x="1576" y="441"/>
                  </a:cubicBezTo>
                  <a:cubicBezTo>
                    <a:pt x="1599" y="411"/>
                    <a:pt x="1603" y="399"/>
                    <a:pt x="1640" y="387"/>
                  </a:cubicBezTo>
                  <a:cubicBezTo>
                    <a:pt x="1677" y="348"/>
                    <a:pt x="1720" y="353"/>
                    <a:pt x="1768" y="341"/>
                  </a:cubicBezTo>
                  <a:cubicBezTo>
                    <a:pt x="1805" y="332"/>
                    <a:pt x="1842" y="316"/>
                    <a:pt x="1878" y="304"/>
                  </a:cubicBezTo>
                  <a:cubicBezTo>
                    <a:pt x="1919" y="242"/>
                    <a:pt x="1898" y="264"/>
                    <a:pt x="1933" y="231"/>
                  </a:cubicBezTo>
                  <a:cubicBezTo>
                    <a:pt x="1970" y="83"/>
                    <a:pt x="1935" y="241"/>
                    <a:pt x="1960" y="48"/>
                  </a:cubicBezTo>
                  <a:cubicBezTo>
                    <a:pt x="1961" y="39"/>
                    <a:pt x="1960" y="25"/>
                    <a:pt x="1969" y="21"/>
                  </a:cubicBezTo>
                  <a:cubicBezTo>
                    <a:pt x="1988" y="11"/>
                    <a:pt x="2012" y="15"/>
                    <a:pt x="2033" y="12"/>
                  </a:cubicBezTo>
                  <a:cubicBezTo>
                    <a:pt x="2042" y="9"/>
                    <a:pt x="2052" y="0"/>
                    <a:pt x="2061" y="3"/>
                  </a:cubicBezTo>
                  <a:cubicBezTo>
                    <a:pt x="2098" y="15"/>
                    <a:pt x="2115" y="128"/>
                    <a:pt x="2125" y="158"/>
                  </a:cubicBezTo>
                  <a:cubicBezTo>
                    <a:pt x="2128" y="167"/>
                    <a:pt x="2143" y="164"/>
                    <a:pt x="2152" y="167"/>
                  </a:cubicBezTo>
                  <a:cubicBezTo>
                    <a:pt x="2177" y="207"/>
                    <a:pt x="2190" y="192"/>
                    <a:pt x="2216" y="231"/>
                  </a:cubicBezTo>
                  <a:cubicBezTo>
                    <a:pt x="2186" y="277"/>
                    <a:pt x="2135" y="294"/>
                    <a:pt x="2097" y="332"/>
                  </a:cubicBezTo>
                  <a:cubicBezTo>
                    <a:pt x="2083" y="374"/>
                    <a:pt x="2066" y="364"/>
                    <a:pt x="2042" y="396"/>
                  </a:cubicBezTo>
                  <a:cubicBezTo>
                    <a:pt x="2008" y="442"/>
                    <a:pt x="2001" y="462"/>
                    <a:pt x="1988" y="515"/>
                  </a:cubicBezTo>
                  <a:cubicBezTo>
                    <a:pt x="1995" y="568"/>
                    <a:pt x="1983" y="598"/>
                    <a:pt x="2033" y="615"/>
                  </a:cubicBezTo>
                  <a:cubicBezTo>
                    <a:pt x="2039" y="621"/>
                    <a:pt x="2045" y="628"/>
                    <a:pt x="2052" y="633"/>
                  </a:cubicBezTo>
                  <a:cubicBezTo>
                    <a:pt x="2060" y="638"/>
                    <a:pt x="2079" y="633"/>
                    <a:pt x="2079" y="643"/>
                  </a:cubicBezTo>
                  <a:cubicBezTo>
                    <a:pt x="2079" y="654"/>
                    <a:pt x="2062" y="658"/>
                    <a:pt x="2052" y="661"/>
                  </a:cubicBezTo>
                  <a:cubicBezTo>
                    <a:pt x="2031" y="667"/>
                    <a:pt x="2009" y="667"/>
                    <a:pt x="1988" y="670"/>
                  </a:cubicBezTo>
                  <a:cubicBezTo>
                    <a:pt x="1985" y="679"/>
                    <a:pt x="1985" y="690"/>
                    <a:pt x="1978" y="697"/>
                  </a:cubicBezTo>
                  <a:cubicBezTo>
                    <a:pt x="1971" y="704"/>
                    <a:pt x="1959" y="702"/>
                    <a:pt x="1951" y="707"/>
                  </a:cubicBezTo>
                  <a:cubicBezTo>
                    <a:pt x="1932" y="718"/>
                    <a:pt x="1914" y="731"/>
                    <a:pt x="1896" y="743"/>
                  </a:cubicBezTo>
                  <a:cubicBezTo>
                    <a:pt x="1887" y="749"/>
                    <a:pt x="1878" y="755"/>
                    <a:pt x="1869" y="761"/>
                  </a:cubicBezTo>
                  <a:cubicBezTo>
                    <a:pt x="1862" y="766"/>
                    <a:pt x="1842" y="776"/>
                    <a:pt x="1850" y="780"/>
                  </a:cubicBezTo>
                  <a:cubicBezTo>
                    <a:pt x="1856" y="784"/>
                    <a:pt x="1905" y="764"/>
                    <a:pt x="1914" y="761"/>
                  </a:cubicBezTo>
                  <a:cubicBezTo>
                    <a:pt x="1920" y="755"/>
                    <a:pt x="1927" y="737"/>
                    <a:pt x="1933" y="743"/>
                  </a:cubicBezTo>
                  <a:cubicBezTo>
                    <a:pt x="1940" y="750"/>
                    <a:pt x="1931" y="764"/>
                    <a:pt x="1924" y="771"/>
                  </a:cubicBezTo>
                  <a:cubicBezTo>
                    <a:pt x="1917" y="778"/>
                    <a:pt x="1905" y="777"/>
                    <a:pt x="1896" y="780"/>
                  </a:cubicBezTo>
                  <a:cubicBezTo>
                    <a:pt x="1847" y="813"/>
                    <a:pt x="1863" y="814"/>
                    <a:pt x="1796" y="825"/>
                  </a:cubicBezTo>
                  <a:cubicBezTo>
                    <a:pt x="1815" y="882"/>
                    <a:pt x="1829" y="985"/>
                    <a:pt x="1759" y="1008"/>
                  </a:cubicBezTo>
                  <a:cubicBezTo>
                    <a:pt x="1750" y="1005"/>
                    <a:pt x="1734" y="990"/>
                    <a:pt x="1732" y="999"/>
                  </a:cubicBezTo>
                  <a:cubicBezTo>
                    <a:pt x="1727" y="1025"/>
                    <a:pt x="1754" y="1060"/>
                    <a:pt x="1768" y="1081"/>
                  </a:cubicBezTo>
                  <a:cubicBezTo>
                    <a:pt x="1760" y="1137"/>
                    <a:pt x="1768" y="1162"/>
                    <a:pt x="1722" y="1191"/>
                  </a:cubicBezTo>
                  <a:cubicBezTo>
                    <a:pt x="1725" y="1182"/>
                    <a:pt x="1734" y="1173"/>
                    <a:pt x="1732" y="1164"/>
                  </a:cubicBezTo>
                  <a:cubicBezTo>
                    <a:pt x="1730" y="1155"/>
                    <a:pt x="1718" y="1153"/>
                    <a:pt x="1713" y="1145"/>
                  </a:cubicBezTo>
                  <a:cubicBezTo>
                    <a:pt x="1689" y="1105"/>
                    <a:pt x="1725" y="1125"/>
                    <a:pt x="1677" y="1109"/>
                  </a:cubicBezTo>
                  <a:cubicBezTo>
                    <a:pt x="1669" y="1083"/>
                    <a:pt x="1671" y="1007"/>
                    <a:pt x="1649" y="1072"/>
                  </a:cubicBezTo>
                  <a:cubicBezTo>
                    <a:pt x="1655" y="1098"/>
                    <a:pt x="1660" y="1119"/>
                    <a:pt x="1668" y="1145"/>
                  </a:cubicBezTo>
                  <a:cubicBezTo>
                    <a:pt x="1674" y="1163"/>
                    <a:pt x="1686" y="1200"/>
                    <a:pt x="1686" y="1200"/>
                  </a:cubicBezTo>
                  <a:cubicBezTo>
                    <a:pt x="1689" y="1221"/>
                    <a:pt x="1681" y="1248"/>
                    <a:pt x="1695" y="1264"/>
                  </a:cubicBezTo>
                  <a:cubicBezTo>
                    <a:pt x="1707" y="1278"/>
                    <a:pt x="1740" y="1257"/>
                    <a:pt x="1750" y="1273"/>
                  </a:cubicBezTo>
                  <a:cubicBezTo>
                    <a:pt x="1774" y="1311"/>
                    <a:pt x="1742" y="1336"/>
                    <a:pt x="1722" y="1356"/>
                  </a:cubicBezTo>
                  <a:cubicBezTo>
                    <a:pt x="1743" y="1363"/>
                    <a:pt x="1773" y="1356"/>
                    <a:pt x="1786" y="1374"/>
                  </a:cubicBezTo>
                  <a:cubicBezTo>
                    <a:pt x="1807" y="1402"/>
                    <a:pt x="1732" y="1417"/>
                    <a:pt x="1722" y="1420"/>
                  </a:cubicBezTo>
                  <a:cubicBezTo>
                    <a:pt x="1725" y="1438"/>
                    <a:pt x="1732" y="1456"/>
                    <a:pt x="1732" y="1475"/>
                  </a:cubicBezTo>
                  <a:cubicBezTo>
                    <a:pt x="1732" y="1506"/>
                    <a:pt x="1696" y="1519"/>
                    <a:pt x="1677" y="1539"/>
                  </a:cubicBezTo>
                  <a:cubicBezTo>
                    <a:pt x="1648" y="1622"/>
                    <a:pt x="1671" y="1577"/>
                    <a:pt x="1604" y="1621"/>
                  </a:cubicBezTo>
                  <a:cubicBezTo>
                    <a:pt x="1588" y="1663"/>
                    <a:pt x="1578" y="1645"/>
                    <a:pt x="1549" y="1676"/>
                  </a:cubicBezTo>
                  <a:cubicBezTo>
                    <a:pt x="1525" y="1747"/>
                    <a:pt x="1459" y="1776"/>
                    <a:pt x="1402" y="1813"/>
                  </a:cubicBezTo>
                  <a:cubicBezTo>
                    <a:pt x="1380" y="1879"/>
                    <a:pt x="1370" y="1948"/>
                    <a:pt x="1348" y="2014"/>
                  </a:cubicBezTo>
                  <a:cubicBezTo>
                    <a:pt x="1385" y="2126"/>
                    <a:pt x="1138" y="2055"/>
                    <a:pt x="1000" y="2051"/>
                  </a:cubicBezTo>
                  <a:cubicBezTo>
                    <a:pt x="929" y="2025"/>
                    <a:pt x="1012" y="2051"/>
                    <a:pt x="854" y="2051"/>
                  </a:cubicBezTo>
                  <a:cubicBezTo>
                    <a:pt x="699" y="2051"/>
                    <a:pt x="543" y="2044"/>
                    <a:pt x="388" y="2041"/>
                  </a:cubicBezTo>
                  <a:cubicBezTo>
                    <a:pt x="406" y="1987"/>
                    <a:pt x="394" y="1966"/>
                    <a:pt x="442" y="1950"/>
                  </a:cubicBezTo>
                  <a:cubicBezTo>
                    <a:pt x="461" y="1899"/>
                    <a:pt x="453" y="1945"/>
                    <a:pt x="433" y="1904"/>
                  </a:cubicBezTo>
                  <a:cubicBezTo>
                    <a:pt x="424" y="1887"/>
                    <a:pt x="415" y="1849"/>
                    <a:pt x="415" y="1849"/>
                  </a:cubicBezTo>
                  <a:cubicBezTo>
                    <a:pt x="418" y="1825"/>
                    <a:pt x="415" y="1799"/>
                    <a:pt x="424" y="1776"/>
                  </a:cubicBezTo>
                  <a:cubicBezTo>
                    <a:pt x="428" y="1766"/>
                    <a:pt x="446" y="1767"/>
                    <a:pt x="452" y="1758"/>
                  </a:cubicBezTo>
                  <a:cubicBezTo>
                    <a:pt x="459" y="1747"/>
                    <a:pt x="456" y="1733"/>
                    <a:pt x="461" y="1721"/>
                  </a:cubicBezTo>
                  <a:cubicBezTo>
                    <a:pt x="471" y="1696"/>
                    <a:pt x="488" y="1667"/>
                    <a:pt x="506" y="1648"/>
                  </a:cubicBezTo>
                  <a:cubicBezTo>
                    <a:pt x="521" y="1607"/>
                    <a:pt x="522" y="1571"/>
                    <a:pt x="534" y="1529"/>
                  </a:cubicBezTo>
                  <a:cubicBezTo>
                    <a:pt x="537" y="1519"/>
                    <a:pt x="548" y="1512"/>
                    <a:pt x="552" y="1502"/>
                  </a:cubicBezTo>
                  <a:cubicBezTo>
                    <a:pt x="560" y="1484"/>
                    <a:pt x="570" y="1447"/>
                    <a:pt x="570" y="1447"/>
                  </a:cubicBezTo>
                  <a:cubicBezTo>
                    <a:pt x="557" y="1395"/>
                    <a:pt x="547" y="1376"/>
                    <a:pt x="516" y="1328"/>
                  </a:cubicBezTo>
                  <a:cubicBezTo>
                    <a:pt x="489" y="1287"/>
                    <a:pt x="495" y="1236"/>
                    <a:pt x="461" y="1200"/>
                  </a:cubicBezTo>
                  <a:cubicBezTo>
                    <a:pt x="452" y="1203"/>
                    <a:pt x="442" y="1213"/>
                    <a:pt x="433" y="1209"/>
                  </a:cubicBezTo>
                  <a:cubicBezTo>
                    <a:pt x="411" y="1200"/>
                    <a:pt x="417" y="1169"/>
                    <a:pt x="406" y="1155"/>
                  </a:cubicBezTo>
                  <a:cubicBezTo>
                    <a:pt x="399" y="1146"/>
                    <a:pt x="387" y="1142"/>
                    <a:pt x="378" y="1136"/>
                  </a:cubicBezTo>
                  <a:cubicBezTo>
                    <a:pt x="336" y="1072"/>
                    <a:pt x="324" y="1093"/>
                    <a:pt x="369" y="1063"/>
                  </a:cubicBezTo>
                  <a:cubicBezTo>
                    <a:pt x="393" y="993"/>
                    <a:pt x="392" y="1027"/>
                    <a:pt x="378" y="963"/>
                  </a:cubicBezTo>
                  <a:cubicBezTo>
                    <a:pt x="420" y="948"/>
                    <a:pt x="409" y="935"/>
                    <a:pt x="433" y="899"/>
                  </a:cubicBezTo>
                  <a:cubicBezTo>
                    <a:pt x="444" y="866"/>
                    <a:pt x="449" y="873"/>
                    <a:pt x="424" y="844"/>
                  </a:cubicBezTo>
                  <a:cubicBezTo>
                    <a:pt x="410" y="828"/>
                    <a:pt x="378" y="798"/>
                    <a:pt x="378" y="798"/>
                  </a:cubicBezTo>
                  <a:cubicBezTo>
                    <a:pt x="357" y="733"/>
                    <a:pt x="371" y="759"/>
                    <a:pt x="342" y="716"/>
                  </a:cubicBezTo>
                  <a:cubicBezTo>
                    <a:pt x="321" y="652"/>
                    <a:pt x="342" y="667"/>
                    <a:pt x="296" y="652"/>
                  </a:cubicBezTo>
                  <a:cubicBezTo>
                    <a:pt x="267" y="632"/>
                    <a:pt x="254" y="621"/>
                    <a:pt x="223" y="606"/>
                  </a:cubicBezTo>
                  <a:cubicBezTo>
                    <a:pt x="193" y="591"/>
                    <a:pt x="182" y="571"/>
                    <a:pt x="150" y="560"/>
                  </a:cubicBezTo>
                  <a:cubicBezTo>
                    <a:pt x="116" y="509"/>
                    <a:pt x="73" y="479"/>
                    <a:pt x="141" y="414"/>
                  </a:cubicBezTo>
                  <a:cubicBezTo>
                    <a:pt x="144" y="405"/>
                    <a:pt x="145" y="395"/>
                    <a:pt x="150" y="387"/>
                  </a:cubicBezTo>
                  <a:cubicBezTo>
                    <a:pt x="154" y="379"/>
                    <a:pt x="167" y="377"/>
                    <a:pt x="168" y="368"/>
                  </a:cubicBezTo>
                  <a:cubicBezTo>
                    <a:pt x="176" y="317"/>
                    <a:pt x="129" y="311"/>
                    <a:pt x="95" y="304"/>
                  </a:cubicBezTo>
                  <a:cubicBezTo>
                    <a:pt x="77" y="250"/>
                    <a:pt x="63" y="188"/>
                    <a:pt x="31" y="140"/>
                  </a:cubicBezTo>
                  <a:cubicBezTo>
                    <a:pt x="42" y="106"/>
                    <a:pt x="40" y="122"/>
                    <a:pt x="40" y="94"/>
                  </a:cubicBezTo>
                  <a:close/>
                </a:path>
              </a:pathLst>
            </a:custGeom>
            <a:noFill/>
            <a:ln w="28575" cap="flat" cmpd="sng">
              <a:solidFill>
                <a:srgbClr val="FF3300"/>
              </a:solidFill>
              <a:prstDash val="solid"/>
              <a:headEnd type="none" w="med" len="med"/>
              <a:tailEnd type="none" w="med" len="med"/>
            </a:ln>
          </p:spPr>
          <p:txBody>
            <a:bodyPr/>
            <a:p>
              <a:endParaRPr lang="zh-CN" altLang="en-US"/>
            </a:p>
          </p:txBody>
        </p:sp>
        <p:sp>
          <p:nvSpPr>
            <p:cNvPr id="33797" name="矩形标注 33796"/>
            <p:cNvSpPr/>
            <p:nvPr/>
          </p:nvSpPr>
          <p:spPr>
            <a:xfrm>
              <a:off x="3878" y="164"/>
              <a:ext cx="1337" cy="499"/>
            </a:xfrm>
            <a:prstGeom prst="wedgeRectCallout">
              <a:avLst>
                <a:gd name="adj1" fmla="val -17389"/>
                <a:gd name="adj2" fmla="val 154009"/>
              </a:avLst>
            </a:prstGeom>
            <a:solidFill>
              <a:srgbClr val="FFFF99"/>
            </a:solidFill>
            <a:ln w="9525" cap="flat" cmpd="sng">
              <a:solidFill>
                <a:schemeClr val="tx1"/>
              </a:solidFill>
              <a:prstDash val="solid"/>
              <a:miter/>
              <a:headEnd type="none" w="med" len="med"/>
              <a:tailEnd type="none" w="med" len="med"/>
            </a:ln>
          </p:spPr>
          <p:txBody>
            <a:bodyPr/>
            <a:p>
              <a:pPr algn="ctr" eaLnBrk="1" hangingPunct="1">
                <a:buClr>
                  <a:schemeClr val="bg1"/>
                </a:buClr>
              </a:pPr>
              <a:r>
                <a:rPr lang="en-US" altLang="zh-CN" b="1" dirty="0">
                  <a:latin typeface="黑体" panose="02010609060101010101" pitchFamily="2" charset="-122"/>
                  <a:ea typeface="黑体" panose="02010609060101010101" pitchFamily="2" charset="-122"/>
                </a:rPr>
                <a:t>1783</a:t>
              </a:r>
              <a:r>
                <a:rPr lang="zh-CN" altLang="en-US" b="1" dirty="0">
                  <a:latin typeface="黑体" panose="02010609060101010101" pitchFamily="2" charset="-122"/>
                  <a:ea typeface="黑体" panose="02010609060101010101" pitchFamily="2" charset="-122"/>
                </a:rPr>
                <a:t>年英国承认美国独立时的领土</a:t>
              </a:r>
              <a:endParaRPr lang="zh-CN" altLang="en-US" b="1" dirty="0">
                <a:latin typeface="黑体" panose="02010609060101010101" pitchFamily="2" charset="-122"/>
                <a:ea typeface="黑体" panose="02010609060101010101" pitchFamily="2" charset="-122"/>
              </a:endParaRPr>
            </a:p>
          </p:txBody>
        </p:sp>
      </p:grpSp>
      <p:grpSp>
        <p:nvGrpSpPr>
          <p:cNvPr id="33798" name="组合 33797"/>
          <p:cNvGrpSpPr/>
          <p:nvPr/>
        </p:nvGrpSpPr>
        <p:grpSpPr>
          <a:xfrm>
            <a:off x="2546350" y="0"/>
            <a:ext cx="3027363" cy="4122738"/>
            <a:chOff x="1604" y="0"/>
            <a:chExt cx="1907" cy="2597"/>
          </a:xfrm>
        </p:grpSpPr>
        <p:sp>
          <p:nvSpPr>
            <p:cNvPr id="33799" name="任意多边形 33798"/>
            <p:cNvSpPr/>
            <p:nvPr/>
          </p:nvSpPr>
          <p:spPr>
            <a:xfrm>
              <a:off x="1604" y="375"/>
              <a:ext cx="1907" cy="2222"/>
            </a:xfrm>
            <a:custGeom>
              <a:avLst/>
              <a:gdLst/>
              <a:ahLst/>
              <a:cxnLst/>
              <a:pathLst>
                <a:path w="1907" h="2222">
                  <a:moveTo>
                    <a:pt x="51" y="0"/>
                  </a:moveTo>
                  <a:cubicBezTo>
                    <a:pt x="101" y="12"/>
                    <a:pt x="146" y="28"/>
                    <a:pt x="197" y="36"/>
                  </a:cubicBezTo>
                  <a:cubicBezTo>
                    <a:pt x="258" y="58"/>
                    <a:pt x="326" y="64"/>
                    <a:pt x="389" y="73"/>
                  </a:cubicBezTo>
                  <a:cubicBezTo>
                    <a:pt x="540" y="122"/>
                    <a:pt x="425" y="90"/>
                    <a:pt x="746" y="100"/>
                  </a:cubicBezTo>
                  <a:cubicBezTo>
                    <a:pt x="770" y="103"/>
                    <a:pt x="796" y="101"/>
                    <a:pt x="819" y="110"/>
                  </a:cubicBezTo>
                  <a:cubicBezTo>
                    <a:pt x="829" y="114"/>
                    <a:pt x="828" y="130"/>
                    <a:pt x="837" y="137"/>
                  </a:cubicBezTo>
                  <a:cubicBezTo>
                    <a:pt x="845" y="143"/>
                    <a:pt x="856" y="143"/>
                    <a:pt x="865" y="146"/>
                  </a:cubicBezTo>
                  <a:cubicBezTo>
                    <a:pt x="871" y="155"/>
                    <a:pt x="874" y="167"/>
                    <a:pt x="883" y="174"/>
                  </a:cubicBezTo>
                  <a:cubicBezTo>
                    <a:pt x="890" y="180"/>
                    <a:pt x="903" y="176"/>
                    <a:pt x="910" y="183"/>
                  </a:cubicBezTo>
                  <a:cubicBezTo>
                    <a:pt x="958" y="231"/>
                    <a:pt x="873" y="195"/>
                    <a:pt x="947" y="219"/>
                  </a:cubicBezTo>
                  <a:cubicBezTo>
                    <a:pt x="986" y="247"/>
                    <a:pt x="1029" y="245"/>
                    <a:pt x="1075" y="256"/>
                  </a:cubicBezTo>
                  <a:cubicBezTo>
                    <a:pt x="1093" y="312"/>
                    <a:pt x="1108" y="333"/>
                    <a:pt x="1148" y="375"/>
                  </a:cubicBezTo>
                  <a:cubicBezTo>
                    <a:pt x="1160" y="433"/>
                    <a:pt x="1182" y="473"/>
                    <a:pt x="1239" y="494"/>
                  </a:cubicBezTo>
                  <a:cubicBezTo>
                    <a:pt x="1257" y="491"/>
                    <a:pt x="1278" y="493"/>
                    <a:pt x="1294" y="484"/>
                  </a:cubicBezTo>
                  <a:cubicBezTo>
                    <a:pt x="1302" y="479"/>
                    <a:pt x="1298" y="465"/>
                    <a:pt x="1303" y="457"/>
                  </a:cubicBezTo>
                  <a:cubicBezTo>
                    <a:pt x="1312" y="442"/>
                    <a:pt x="1328" y="433"/>
                    <a:pt x="1340" y="420"/>
                  </a:cubicBezTo>
                  <a:cubicBezTo>
                    <a:pt x="1351" y="375"/>
                    <a:pt x="1375" y="338"/>
                    <a:pt x="1386" y="292"/>
                  </a:cubicBezTo>
                  <a:cubicBezTo>
                    <a:pt x="1406" y="298"/>
                    <a:pt x="1430" y="298"/>
                    <a:pt x="1441" y="320"/>
                  </a:cubicBezTo>
                  <a:cubicBezTo>
                    <a:pt x="1450" y="337"/>
                    <a:pt x="1459" y="375"/>
                    <a:pt x="1459" y="375"/>
                  </a:cubicBezTo>
                  <a:cubicBezTo>
                    <a:pt x="1440" y="431"/>
                    <a:pt x="1431" y="382"/>
                    <a:pt x="1413" y="439"/>
                  </a:cubicBezTo>
                  <a:cubicBezTo>
                    <a:pt x="1422" y="495"/>
                    <a:pt x="1418" y="504"/>
                    <a:pt x="1468" y="521"/>
                  </a:cubicBezTo>
                  <a:cubicBezTo>
                    <a:pt x="1500" y="569"/>
                    <a:pt x="1468" y="532"/>
                    <a:pt x="1514" y="558"/>
                  </a:cubicBezTo>
                  <a:cubicBezTo>
                    <a:pt x="1533" y="569"/>
                    <a:pt x="1569" y="594"/>
                    <a:pt x="1569" y="594"/>
                  </a:cubicBezTo>
                  <a:cubicBezTo>
                    <a:pt x="1581" y="632"/>
                    <a:pt x="1616" y="654"/>
                    <a:pt x="1642" y="686"/>
                  </a:cubicBezTo>
                  <a:cubicBezTo>
                    <a:pt x="1667" y="717"/>
                    <a:pt x="1664" y="725"/>
                    <a:pt x="1678" y="768"/>
                  </a:cubicBezTo>
                  <a:cubicBezTo>
                    <a:pt x="1681" y="776"/>
                    <a:pt x="1692" y="779"/>
                    <a:pt x="1697" y="786"/>
                  </a:cubicBezTo>
                  <a:cubicBezTo>
                    <a:pt x="1725" y="821"/>
                    <a:pt x="1711" y="832"/>
                    <a:pt x="1751" y="859"/>
                  </a:cubicBezTo>
                  <a:cubicBezTo>
                    <a:pt x="1766" y="901"/>
                    <a:pt x="1770" y="917"/>
                    <a:pt x="1724" y="932"/>
                  </a:cubicBezTo>
                  <a:cubicBezTo>
                    <a:pt x="1713" y="967"/>
                    <a:pt x="1689" y="980"/>
                    <a:pt x="1678" y="1015"/>
                  </a:cubicBezTo>
                  <a:cubicBezTo>
                    <a:pt x="1681" y="1058"/>
                    <a:pt x="1679" y="1101"/>
                    <a:pt x="1687" y="1143"/>
                  </a:cubicBezTo>
                  <a:cubicBezTo>
                    <a:pt x="1691" y="1163"/>
                    <a:pt x="1738" y="1181"/>
                    <a:pt x="1751" y="1198"/>
                  </a:cubicBezTo>
                  <a:cubicBezTo>
                    <a:pt x="1764" y="1215"/>
                    <a:pt x="1788" y="1252"/>
                    <a:pt x="1788" y="1252"/>
                  </a:cubicBezTo>
                  <a:cubicBezTo>
                    <a:pt x="1791" y="1273"/>
                    <a:pt x="1790" y="1296"/>
                    <a:pt x="1797" y="1316"/>
                  </a:cubicBezTo>
                  <a:cubicBezTo>
                    <a:pt x="1800" y="1324"/>
                    <a:pt x="1810" y="1328"/>
                    <a:pt x="1815" y="1335"/>
                  </a:cubicBezTo>
                  <a:cubicBezTo>
                    <a:pt x="1820" y="1343"/>
                    <a:pt x="1822" y="1353"/>
                    <a:pt x="1825" y="1362"/>
                  </a:cubicBezTo>
                  <a:cubicBezTo>
                    <a:pt x="1831" y="1380"/>
                    <a:pt x="1837" y="1399"/>
                    <a:pt x="1843" y="1417"/>
                  </a:cubicBezTo>
                  <a:cubicBezTo>
                    <a:pt x="1846" y="1426"/>
                    <a:pt x="1852" y="1444"/>
                    <a:pt x="1852" y="1444"/>
                  </a:cubicBezTo>
                  <a:cubicBezTo>
                    <a:pt x="1842" y="1530"/>
                    <a:pt x="1825" y="1585"/>
                    <a:pt x="1779" y="1655"/>
                  </a:cubicBezTo>
                  <a:cubicBezTo>
                    <a:pt x="1763" y="1679"/>
                    <a:pt x="1761" y="1710"/>
                    <a:pt x="1751" y="1737"/>
                  </a:cubicBezTo>
                  <a:cubicBezTo>
                    <a:pt x="1740" y="1841"/>
                    <a:pt x="1747" y="1948"/>
                    <a:pt x="1715" y="2048"/>
                  </a:cubicBezTo>
                  <a:cubicBezTo>
                    <a:pt x="1718" y="2078"/>
                    <a:pt x="1709" y="2113"/>
                    <a:pt x="1724" y="2139"/>
                  </a:cubicBezTo>
                  <a:cubicBezTo>
                    <a:pt x="1734" y="2156"/>
                    <a:pt x="1761" y="2152"/>
                    <a:pt x="1779" y="2158"/>
                  </a:cubicBezTo>
                  <a:cubicBezTo>
                    <a:pt x="1788" y="2161"/>
                    <a:pt x="1806" y="2167"/>
                    <a:pt x="1806" y="2167"/>
                  </a:cubicBezTo>
                  <a:cubicBezTo>
                    <a:pt x="1836" y="2137"/>
                    <a:pt x="1847" y="2138"/>
                    <a:pt x="1889" y="2148"/>
                  </a:cubicBezTo>
                  <a:cubicBezTo>
                    <a:pt x="1903" y="2192"/>
                    <a:pt x="1907" y="2205"/>
                    <a:pt x="1861" y="2222"/>
                  </a:cubicBezTo>
                  <a:cubicBezTo>
                    <a:pt x="1760" y="2219"/>
                    <a:pt x="1660" y="2218"/>
                    <a:pt x="1559" y="2212"/>
                  </a:cubicBezTo>
                  <a:cubicBezTo>
                    <a:pt x="1484" y="2208"/>
                    <a:pt x="1589" y="2189"/>
                    <a:pt x="1495" y="2212"/>
                  </a:cubicBezTo>
                  <a:cubicBezTo>
                    <a:pt x="1512" y="2165"/>
                    <a:pt x="1501" y="2197"/>
                    <a:pt x="1523" y="2130"/>
                  </a:cubicBezTo>
                  <a:cubicBezTo>
                    <a:pt x="1526" y="2121"/>
                    <a:pt x="1532" y="2103"/>
                    <a:pt x="1532" y="2103"/>
                  </a:cubicBezTo>
                  <a:cubicBezTo>
                    <a:pt x="1524" y="2029"/>
                    <a:pt x="1513" y="1957"/>
                    <a:pt x="1505" y="1883"/>
                  </a:cubicBezTo>
                  <a:cubicBezTo>
                    <a:pt x="1480" y="1954"/>
                    <a:pt x="1494" y="1845"/>
                    <a:pt x="1459" y="1819"/>
                  </a:cubicBezTo>
                  <a:cubicBezTo>
                    <a:pt x="1374" y="1755"/>
                    <a:pt x="1348" y="1772"/>
                    <a:pt x="1221" y="1764"/>
                  </a:cubicBezTo>
                  <a:cubicBezTo>
                    <a:pt x="1124" y="1740"/>
                    <a:pt x="1173" y="1749"/>
                    <a:pt x="1075" y="1737"/>
                  </a:cubicBezTo>
                  <a:cubicBezTo>
                    <a:pt x="1035" y="1724"/>
                    <a:pt x="1013" y="1694"/>
                    <a:pt x="974" y="1682"/>
                  </a:cubicBezTo>
                  <a:cubicBezTo>
                    <a:pt x="968" y="1673"/>
                    <a:pt x="964" y="1662"/>
                    <a:pt x="956" y="1655"/>
                  </a:cubicBezTo>
                  <a:cubicBezTo>
                    <a:pt x="949" y="1649"/>
                    <a:pt x="935" y="1654"/>
                    <a:pt x="929" y="1646"/>
                  </a:cubicBezTo>
                  <a:cubicBezTo>
                    <a:pt x="918" y="1630"/>
                    <a:pt x="910" y="1591"/>
                    <a:pt x="910" y="1591"/>
                  </a:cubicBezTo>
                  <a:cubicBezTo>
                    <a:pt x="917" y="1532"/>
                    <a:pt x="917" y="1509"/>
                    <a:pt x="947" y="1463"/>
                  </a:cubicBezTo>
                  <a:cubicBezTo>
                    <a:pt x="957" y="1430"/>
                    <a:pt x="972" y="1398"/>
                    <a:pt x="947" y="1362"/>
                  </a:cubicBezTo>
                  <a:cubicBezTo>
                    <a:pt x="936" y="1346"/>
                    <a:pt x="910" y="1350"/>
                    <a:pt x="892" y="1344"/>
                  </a:cubicBezTo>
                  <a:cubicBezTo>
                    <a:pt x="871" y="1337"/>
                    <a:pt x="855" y="1319"/>
                    <a:pt x="837" y="1307"/>
                  </a:cubicBezTo>
                  <a:cubicBezTo>
                    <a:pt x="784" y="1271"/>
                    <a:pt x="666" y="1274"/>
                    <a:pt x="618" y="1271"/>
                  </a:cubicBezTo>
                  <a:cubicBezTo>
                    <a:pt x="579" y="1265"/>
                    <a:pt x="546" y="1262"/>
                    <a:pt x="508" y="1252"/>
                  </a:cubicBezTo>
                  <a:cubicBezTo>
                    <a:pt x="489" y="1247"/>
                    <a:pt x="453" y="1234"/>
                    <a:pt x="453" y="1234"/>
                  </a:cubicBezTo>
                  <a:cubicBezTo>
                    <a:pt x="377" y="1183"/>
                    <a:pt x="414" y="1219"/>
                    <a:pt x="435" y="1033"/>
                  </a:cubicBezTo>
                  <a:cubicBezTo>
                    <a:pt x="437" y="1014"/>
                    <a:pt x="453" y="978"/>
                    <a:pt x="453" y="978"/>
                  </a:cubicBezTo>
                  <a:cubicBezTo>
                    <a:pt x="450" y="938"/>
                    <a:pt x="461" y="895"/>
                    <a:pt x="444" y="859"/>
                  </a:cubicBezTo>
                  <a:cubicBezTo>
                    <a:pt x="436" y="842"/>
                    <a:pt x="389" y="841"/>
                    <a:pt x="389" y="841"/>
                  </a:cubicBezTo>
                  <a:cubicBezTo>
                    <a:pt x="380" y="835"/>
                    <a:pt x="372" y="828"/>
                    <a:pt x="362" y="823"/>
                  </a:cubicBezTo>
                  <a:cubicBezTo>
                    <a:pt x="353" y="819"/>
                    <a:pt x="342" y="819"/>
                    <a:pt x="334" y="814"/>
                  </a:cubicBezTo>
                  <a:cubicBezTo>
                    <a:pt x="311" y="800"/>
                    <a:pt x="298" y="768"/>
                    <a:pt x="279" y="750"/>
                  </a:cubicBezTo>
                  <a:cubicBezTo>
                    <a:pt x="267" y="712"/>
                    <a:pt x="260" y="671"/>
                    <a:pt x="234" y="640"/>
                  </a:cubicBezTo>
                  <a:cubicBezTo>
                    <a:pt x="185" y="580"/>
                    <a:pt x="245" y="664"/>
                    <a:pt x="197" y="603"/>
                  </a:cubicBezTo>
                  <a:cubicBezTo>
                    <a:pt x="190" y="594"/>
                    <a:pt x="187" y="584"/>
                    <a:pt x="179" y="576"/>
                  </a:cubicBezTo>
                  <a:cubicBezTo>
                    <a:pt x="171" y="568"/>
                    <a:pt x="160" y="565"/>
                    <a:pt x="151" y="558"/>
                  </a:cubicBezTo>
                  <a:cubicBezTo>
                    <a:pt x="144" y="553"/>
                    <a:pt x="141" y="543"/>
                    <a:pt x="133" y="539"/>
                  </a:cubicBezTo>
                  <a:cubicBezTo>
                    <a:pt x="116" y="530"/>
                    <a:pt x="78" y="521"/>
                    <a:pt x="78" y="521"/>
                  </a:cubicBezTo>
                  <a:cubicBezTo>
                    <a:pt x="53" y="504"/>
                    <a:pt x="36" y="486"/>
                    <a:pt x="14" y="466"/>
                  </a:cubicBezTo>
                  <a:cubicBezTo>
                    <a:pt x="1" y="426"/>
                    <a:pt x="0" y="451"/>
                    <a:pt x="23" y="420"/>
                  </a:cubicBezTo>
                  <a:cubicBezTo>
                    <a:pt x="36" y="403"/>
                    <a:pt x="60" y="366"/>
                    <a:pt x="60" y="366"/>
                  </a:cubicBezTo>
                  <a:cubicBezTo>
                    <a:pt x="86" y="286"/>
                    <a:pt x="39" y="246"/>
                    <a:pt x="42" y="192"/>
                  </a:cubicBezTo>
                  <a:cubicBezTo>
                    <a:pt x="45" y="128"/>
                    <a:pt x="48" y="64"/>
                    <a:pt x="51" y="0"/>
                  </a:cubicBezTo>
                  <a:close/>
                </a:path>
              </a:pathLst>
            </a:custGeom>
            <a:noFill/>
            <a:ln w="28575" cap="flat" cmpd="sng">
              <a:solidFill>
                <a:srgbClr val="FF3300"/>
              </a:solidFill>
              <a:prstDash val="solid"/>
              <a:headEnd type="none" w="med" len="med"/>
              <a:tailEnd type="none" w="med" len="med"/>
            </a:ln>
          </p:spPr>
          <p:txBody>
            <a:bodyPr/>
            <a:p>
              <a:endParaRPr lang="zh-CN" altLang="en-US"/>
            </a:p>
          </p:txBody>
        </p:sp>
        <p:sp>
          <p:nvSpPr>
            <p:cNvPr id="33800" name="矩形标注 33799"/>
            <p:cNvSpPr/>
            <p:nvPr/>
          </p:nvSpPr>
          <p:spPr>
            <a:xfrm>
              <a:off x="1701" y="0"/>
              <a:ext cx="1588" cy="317"/>
            </a:xfrm>
            <a:prstGeom prst="wedgeRectCallout">
              <a:avLst>
                <a:gd name="adj1" fmla="val -9194"/>
                <a:gd name="adj2" fmla="val 186593"/>
              </a:avLst>
            </a:prstGeom>
            <a:solidFill>
              <a:srgbClr val="FFFF99"/>
            </a:solidFill>
            <a:ln w="9525" cap="flat" cmpd="sng">
              <a:solidFill>
                <a:schemeClr val="tx1"/>
              </a:solidFill>
              <a:prstDash val="solid"/>
              <a:miter/>
              <a:headEnd type="none" w="med" len="med"/>
              <a:tailEnd type="none" w="med" len="med"/>
            </a:ln>
          </p:spPr>
          <p:txBody>
            <a:bodyPr/>
            <a:p>
              <a:pPr algn="ctr" eaLnBrk="1" hangingPunct="1">
                <a:buClr>
                  <a:schemeClr val="bg1"/>
                </a:buClr>
              </a:pPr>
              <a:r>
                <a:rPr lang="en-US" altLang="zh-CN" sz="2400" b="1" dirty="0">
                  <a:latin typeface="黑体" panose="02010609060101010101" pitchFamily="2" charset="-122"/>
                  <a:ea typeface="黑体" panose="02010609060101010101" pitchFamily="2" charset="-122"/>
                </a:rPr>
                <a:t>1803</a:t>
              </a:r>
              <a:r>
                <a:rPr lang="zh-CN" altLang="en-US" sz="2400" b="1" dirty="0">
                  <a:latin typeface="黑体" panose="02010609060101010101" pitchFamily="2" charset="-122"/>
                  <a:ea typeface="黑体" panose="02010609060101010101" pitchFamily="2" charset="-122"/>
                </a:rPr>
                <a:t>年从法</a:t>
              </a:r>
              <a:r>
                <a:rPr lang="zh-CN" altLang="en-US" sz="2400" b="1" dirty="0">
                  <a:solidFill>
                    <a:srgbClr val="FF0000"/>
                  </a:solidFill>
                  <a:latin typeface="黑体" panose="02010609060101010101" pitchFamily="2" charset="-122"/>
                  <a:ea typeface="黑体" panose="02010609060101010101" pitchFamily="2" charset="-122"/>
                </a:rPr>
                <a:t>购得</a:t>
              </a:r>
              <a:endParaRPr lang="zh-CN" altLang="en-US" sz="2400" b="1" dirty="0">
                <a:solidFill>
                  <a:srgbClr val="FF0000"/>
                </a:solidFill>
                <a:latin typeface="黑体" panose="02010609060101010101" pitchFamily="2" charset="-122"/>
                <a:ea typeface="黑体" panose="02010609060101010101" pitchFamily="2" charset="-122"/>
              </a:endParaRPr>
            </a:p>
          </p:txBody>
        </p:sp>
      </p:grpSp>
      <p:grpSp>
        <p:nvGrpSpPr>
          <p:cNvPr id="33801" name="组合 33800"/>
          <p:cNvGrpSpPr/>
          <p:nvPr/>
        </p:nvGrpSpPr>
        <p:grpSpPr>
          <a:xfrm>
            <a:off x="5181600" y="3810000"/>
            <a:ext cx="4114800" cy="1524000"/>
            <a:chOff x="3301" y="2395"/>
            <a:chExt cx="2459" cy="990"/>
          </a:xfrm>
        </p:grpSpPr>
        <p:sp>
          <p:nvSpPr>
            <p:cNvPr id="33802" name="任意多边形 33801"/>
            <p:cNvSpPr/>
            <p:nvPr/>
          </p:nvSpPr>
          <p:spPr>
            <a:xfrm>
              <a:off x="3301" y="2395"/>
              <a:ext cx="1203" cy="594"/>
            </a:xfrm>
            <a:custGeom>
              <a:avLst/>
              <a:gdLst/>
              <a:ahLst/>
              <a:cxnLst/>
              <a:pathLst>
                <a:path w="1203" h="594">
                  <a:moveTo>
                    <a:pt x="0" y="0"/>
                  </a:moveTo>
                  <a:cubicBezTo>
                    <a:pt x="673" y="21"/>
                    <a:pt x="402" y="10"/>
                    <a:pt x="813" y="28"/>
                  </a:cubicBezTo>
                  <a:cubicBezTo>
                    <a:pt x="863" y="44"/>
                    <a:pt x="911" y="35"/>
                    <a:pt x="960" y="19"/>
                  </a:cubicBezTo>
                  <a:cubicBezTo>
                    <a:pt x="972" y="22"/>
                    <a:pt x="987" y="19"/>
                    <a:pt x="996" y="28"/>
                  </a:cubicBezTo>
                  <a:cubicBezTo>
                    <a:pt x="1004" y="36"/>
                    <a:pt x="1014" y="103"/>
                    <a:pt x="1024" y="119"/>
                  </a:cubicBezTo>
                  <a:cubicBezTo>
                    <a:pt x="1044" y="151"/>
                    <a:pt x="1070" y="184"/>
                    <a:pt x="1097" y="211"/>
                  </a:cubicBezTo>
                  <a:cubicBezTo>
                    <a:pt x="1103" y="229"/>
                    <a:pt x="1104" y="250"/>
                    <a:pt x="1115" y="266"/>
                  </a:cubicBezTo>
                  <a:cubicBezTo>
                    <a:pt x="1121" y="275"/>
                    <a:pt x="1129" y="283"/>
                    <a:pt x="1133" y="293"/>
                  </a:cubicBezTo>
                  <a:cubicBezTo>
                    <a:pt x="1177" y="390"/>
                    <a:pt x="1129" y="314"/>
                    <a:pt x="1170" y="375"/>
                  </a:cubicBezTo>
                  <a:cubicBezTo>
                    <a:pt x="1193" y="445"/>
                    <a:pt x="1184" y="411"/>
                    <a:pt x="1197" y="476"/>
                  </a:cubicBezTo>
                  <a:cubicBezTo>
                    <a:pt x="1187" y="571"/>
                    <a:pt x="1203" y="594"/>
                    <a:pt x="1106" y="576"/>
                  </a:cubicBezTo>
                  <a:cubicBezTo>
                    <a:pt x="1093" y="538"/>
                    <a:pt x="1071" y="516"/>
                    <a:pt x="1033" y="503"/>
                  </a:cubicBezTo>
                  <a:cubicBezTo>
                    <a:pt x="1023" y="472"/>
                    <a:pt x="1009" y="462"/>
                    <a:pt x="987" y="439"/>
                  </a:cubicBezTo>
                  <a:cubicBezTo>
                    <a:pt x="973" y="396"/>
                    <a:pt x="962" y="415"/>
                    <a:pt x="932" y="384"/>
                  </a:cubicBezTo>
                  <a:cubicBezTo>
                    <a:pt x="929" y="375"/>
                    <a:pt x="922" y="366"/>
                    <a:pt x="923" y="357"/>
                  </a:cubicBezTo>
                  <a:cubicBezTo>
                    <a:pt x="925" y="338"/>
                    <a:pt x="941" y="302"/>
                    <a:pt x="941" y="302"/>
                  </a:cubicBezTo>
                  <a:cubicBezTo>
                    <a:pt x="932" y="296"/>
                    <a:pt x="924" y="281"/>
                    <a:pt x="914" y="284"/>
                  </a:cubicBezTo>
                  <a:cubicBezTo>
                    <a:pt x="892" y="290"/>
                    <a:pt x="918" y="350"/>
                    <a:pt x="896" y="284"/>
                  </a:cubicBezTo>
                  <a:cubicBezTo>
                    <a:pt x="885" y="202"/>
                    <a:pt x="875" y="177"/>
                    <a:pt x="813" y="128"/>
                  </a:cubicBezTo>
                  <a:cubicBezTo>
                    <a:pt x="790" y="109"/>
                    <a:pt x="731" y="92"/>
                    <a:pt x="731" y="92"/>
                  </a:cubicBezTo>
                  <a:cubicBezTo>
                    <a:pt x="647" y="120"/>
                    <a:pt x="763" y="75"/>
                    <a:pt x="685" y="128"/>
                  </a:cubicBezTo>
                  <a:cubicBezTo>
                    <a:pt x="667" y="140"/>
                    <a:pt x="642" y="140"/>
                    <a:pt x="621" y="147"/>
                  </a:cubicBezTo>
                  <a:cubicBezTo>
                    <a:pt x="579" y="103"/>
                    <a:pt x="630" y="151"/>
                    <a:pt x="576" y="119"/>
                  </a:cubicBezTo>
                  <a:cubicBezTo>
                    <a:pt x="568" y="115"/>
                    <a:pt x="565" y="105"/>
                    <a:pt x="557" y="101"/>
                  </a:cubicBezTo>
                  <a:cubicBezTo>
                    <a:pt x="528" y="84"/>
                    <a:pt x="480" y="80"/>
                    <a:pt x="448" y="74"/>
                  </a:cubicBezTo>
                  <a:cubicBezTo>
                    <a:pt x="393" y="77"/>
                    <a:pt x="338" y="76"/>
                    <a:pt x="283" y="83"/>
                  </a:cubicBezTo>
                  <a:cubicBezTo>
                    <a:pt x="264" y="85"/>
                    <a:pt x="228" y="101"/>
                    <a:pt x="228" y="101"/>
                  </a:cubicBezTo>
                  <a:cubicBezTo>
                    <a:pt x="191" y="126"/>
                    <a:pt x="151" y="133"/>
                    <a:pt x="109" y="147"/>
                  </a:cubicBezTo>
                  <a:cubicBezTo>
                    <a:pt x="66" y="136"/>
                    <a:pt x="60" y="128"/>
                    <a:pt x="36" y="92"/>
                  </a:cubicBezTo>
                  <a:cubicBezTo>
                    <a:pt x="14" y="24"/>
                    <a:pt x="26" y="54"/>
                    <a:pt x="0" y="0"/>
                  </a:cubicBezTo>
                  <a:close/>
                </a:path>
              </a:pathLst>
            </a:custGeom>
            <a:noFill/>
            <a:ln w="28575" cap="flat" cmpd="sng">
              <a:solidFill>
                <a:srgbClr val="FF3300"/>
              </a:solidFill>
              <a:prstDash val="solid"/>
              <a:headEnd type="none" w="med" len="med"/>
              <a:tailEnd type="none" w="med" len="med"/>
            </a:ln>
          </p:spPr>
          <p:txBody>
            <a:bodyPr/>
            <a:p>
              <a:endParaRPr lang="zh-CN" altLang="en-US"/>
            </a:p>
          </p:txBody>
        </p:sp>
        <p:sp>
          <p:nvSpPr>
            <p:cNvPr id="33803" name="圆角矩形标注 33802"/>
            <p:cNvSpPr/>
            <p:nvPr/>
          </p:nvSpPr>
          <p:spPr>
            <a:xfrm>
              <a:off x="4059" y="3158"/>
              <a:ext cx="1701" cy="227"/>
            </a:xfrm>
            <a:prstGeom prst="wedgeRoundRectCallout">
              <a:avLst>
                <a:gd name="adj1" fmla="val -29954"/>
                <a:gd name="adj2" fmla="val -196694"/>
                <a:gd name="adj3" fmla="val 16667"/>
              </a:avLst>
            </a:prstGeom>
            <a:solidFill>
              <a:srgbClr val="FFFF99"/>
            </a:solidFill>
            <a:ln w="9525" cap="flat" cmpd="sng">
              <a:solidFill>
                <a:schemeClr val="tx1"/>
              </a:solidFill>
              <a:prstDash val="solid"/>
              <a:miter/>
              <a:headEnd type="none" w="med" len="med"/>
              <a:tailEnd type="none" w="med" len="med"/>
            </a:ln>
          </p:spPr>
          <p:txBody>
            <a:bodyPr/>
            <a:p>
              <a:pPr algn="ctr" eaLnBrk="1" hangingPunct="1"/>
              <a:r>
                <a:rPr lang="en-US" altLang="zh-CN" b="1" dirty="0">
                  <a:latin typeface="黑体" panose="02010609060101010101" pitchFamily="2" charset="-122"/>
                  <a:ea typeface="黑体" panose="02010609060101010101" pitchFamily="2" charset="-122"/>
                </a:rPr>
                <a:t>1810-1819</a:t>
              </a:r>
              <a:r>
                <a:rPr lang="zh-CN" altLang="en-US" b="1" dirty="0">
                  <a:latin typeface="黑体" panose="02010609060101010101" pitchFamily="2" charset="-122"/>
                  <a:ea typeface="黑体" panose="02010609060101010101" pitchFamily="2" charset="-122"/>
                </a:rPr>
                <a:t>从西班牙</a:t>
              </a:r>
              <a:r>
                <a:rPr lang="zh-CN" altLang="en-US" b="1" dirty="0">
                  <a:solidFill>
                    <a:srgbClr val="FF0000"/>
                  </a:solidFill>
                  <a:latin typeface="黑体" panose="02010609060101010101" pitchFamily="2" charset="-122"/>
                  <a:ea typeface="黑体" panose="02010609060101010101" pitchFamily="2" charset="-122"/>
                </a:rPr>
                <a:t>夺取</a:t>
              </a:r>
              <a:endParaRPr lang="zh-CN" altLang="en-US" b="1" dirty="0">
                <a:solidFill>
                  <a:srgbClr val="FF0000"/>
                </a:solidFill>
                <a:latin typeface="黑体" panose="02010609060101010101" pitchFamily="2" charset="-122"/>
                <a:ea typeface="黑体" panose="02010609060101010101" pitchFamily="2" charset="-122"/>
              </a:endParaRPr>
            </a:p>
          </p:txBody>
        </p:sp>
      </p:grpSp>
      <p:grpSp>
        <p:nvGrpSpPr>
          <p:cNvPr id="33804" name="组合 33803"/>
          <p:cNvGrpSpPr/>
          <p:nvPr/>
        </p:nvGrpSpPr>
        <p:grpSpPr>
          <a:xfrm>
            <a:off x="0" y="44450"/>
            <a:ext cx="3098800" cy="1871663"/>
            <a:chOff x="-23" y="28"/>
            <a:chExt cx="1952" cy="1179"/>
          </a:xfrm>
        </p:grpSpPr>
        <p:sp>
          <p:nvSpPr>
            <p:cNvPr id="33805" name="任意多边形 33804"/>
            <p:cNvSpPr/>
            <p:nvPr/>
          </p:nvSpPr>
          <p:spPr>
            <a:xfrm>
              <a:off x="609" y="226"/>
              <a:ext cx="1320" cy="981"/>
            </a:xfrm>
            <a:custGeom>
              <a:avLst/>
              <a:gdLst/>
              <a:ahLst/>
              <a:cxnLst/>
              <a:pathLst>
                <a:path w="1320" h="981">
                  <a:moveTo>
                    <a:pt x="1028" y="167"/>
                  </a:moveTo>
                  <a:cubicBezTo>
                    <a:pt x="947" y="151"/>
                    <a:pt x="873" y="130"/>
                    <a:pt x="790" y="121"/>
                  </a:cubicBezTo>
                  <a:cubicBezTo>
                    <a:pt x="683" y="86"/>
                    <a:pt x="602" y="58"/>
                    <a:pt x="488" y="48"/>
                  </a:cubicBezTo>
                  <a:cubicBezTo>
                    <a:pt x="442" y="36"/>
                    <a:pt x="398" y="21"/>
                    <a:pt x="351" y="12"/>
                  </a:cubicBezTo>
                  <a:cubicBezTo>
                    <a:pt x="292" y="32"/>
                    <a:pt x="317" y="65"/>
                    <a:pt x="333" y="112"/>
                  </a:cubicBezTo>
                  <a:cubicBezTo>
                    <a:pt x="323" y="162"/>
                    <a:pt x="318" y="162"/>
                    <a:pt x="287" y="195"/>
                  </a:cubicBezTo>
                  <a:cubicBezTo>
                    <a:pt x="273" y="152"/>
                    <a:pt x="292" y="153"/>
                    <a:pt x="305" y="112"/>
                  </a:cubicBezTo>
                  <a:cubicBezTo>
                    <a:pt x="289" y="64"/>
                    <a:pt x="250" y="59"/>
                    <a:pt x="205" y="48"/>
                  </a:cubicBezTo>
                  <a:cubicBezTo>
                    <a:pt x="198" y="41"/>
                    <a:pt x="165" y="0"/>
                    <a:pt x="150" y="39"/>
                  </a:cubicBezTo>
                  <a:cubicBezTo>
                    <a:pt x="143" y="58"/>
                    <a:pt x="160" y="107"/>
                    <a:pt x="168" y="131"/>
                  </a:cubicBezTo>
                  <a:cubicBezTo>
                    <a:pt x="164" y="201"/>
                    <a:pt x="181" y="303"/>
                    <a:pt x="122" y="359"/>
                  </a:cubicBezTo>
                  <a:cubicBezTo>
                    <a:pt x="105" y="410"/>
                    <a:pt x="97" y="476"/>
                    <a:pt x="58" y="515"/>
                  </a:cubicBezTo>
                  <a:cubicBezTo>
                    <a:pt x="52" y="533"/>
                    <a:pt x="50" y="553"/>
                    <a:pt x="40" y="569"/>
                  </a:cubicBezTo>
                  <a:cubicBezTo>
                    <a:pt x="34" y="578"/>
                    <a:pt x="26" y="587"/>
                    <a:pt x="22" y="597"/>
                  </a:cubicBezTo>
                  <a:cubicBezTo>
                    <a:pt x="14" y="615"/>
                    <a:pt x="4" y="652"/>
                    <a:pt x="4" y="652"/>
                  </a:cubicBezTo>
                  <a:cubicBezTo>
                    <a:pt x="7" y="673"/>
                    <a:pt x="0" y="699"/>
                    <a:pt x="13" y="716"/>
                  </a:cubicBezTo>
                  <a:cubicBezTo>
                    <a:pt x="22" y="728"/>
                    <a:pt x="43" y="721"/>
                    <a:pt x="58" y="725"/>
                  </a:cubicBezTo>
                  <a:cubicBezTo>
                    <a:pt x="77" y="730"/>
                    <a:pt x="95" y="737"/>
                    <a:pt x="113" y="743"/>
                  </a:cubicBezTo>
                  <a:cubicBezTo>
                    <a:pt x="131" y="749"/>
                    <a:pt x="168" y="761"/>
                    <a:pt x="168" y="761"/>
                  </a:cubicBezTo>
                  <a:cubicBezTo>
                    <a:pt x="201" y="796"/>
                    <a:pt x="298" y="806"/>
                    <a:pt x="351" y="825"/>
                  </a:cubicBezTo>
                  <a:cubicBezTo>
                    <a:pt x="436" y="856"/>
                    <a:pt x="527" y="858"/>
                    <a:pt x="616" y="871"/>
                  </a:cubicBezTo>
                  <a:cubicBezTo>
                    <a:pt x="657" y="877"/>
                    <a:pt x="705" y="889"/>
                    <a:pt x="744" y="899"/>
                  </a:cubicBezTo>
                  <a:cubicBezTo>
                    <a:pt x="772" y="906"/>
                    <a:pt x="797" y="925"/>
                    <a:pt x="826" y="926"/>
                  </a:cubicBezTo>
                  <a:cubicBezTo>
                    <a:pt x="893" y="929"/>
                    <a:pt x="961" y="932"/>
                    <a:pt x="1028" y="935"/>
                  </a:cubicBezTo>
                  <a:cubicBezTo>
                    <a:pt x="1120" y="946"/>
                    <a:pt x="1078" y="936"/>
                    <a:pt x="1156" y="963"/>
                  </a:cubicBezTo>
                  <a:cubicBezTo>
                    <a:pt x="1208" y="981"/>
                    <a:pt x="1266" y="972"/>
                    <a:pt x="1320" y="981"/>
                  </a:cubicBezTo>
                  <a:cubicBezTo>
                    <a:pt x="1307" y="940"/>
                    <a:pt x="1285" y="919"/>
                    <a:pt x="1256" y="889"/>
                  </a:cubicBezTo>
                  <a:cubicBezTo>
                    <a:pt x="1242" y="846"/>
                    <a:pt x="1244" y="803"/>
                    <a:pt x="1210" y="771"/>
                  </a:cubicBezTo>
                  <a:cubicBezTo>
                    <a:pt x="1207" y="762"/>
                    <a:pt x="1208" y="750"/>
                    <a:pt x="1201" y="743"/>
                  </a:cubicBezTo>
                  <a:cubicBezTo>
                    <a:pt x="1179" y="721"/>
                    <a:pt x="1152" y="707"/>
                    <a:pt x="1128" y="688"/>
                  </a:cubicBezTo>
                  <a:cubicBezTo>
                    <a:pt x="1120" y="681"/>
                    <a:pt x="1111" y="674"/>
                    <a:pt x="1101" y="670"/>
                  </a:cubicBezTo>
                  <a:cubicBezTo>
                    <a:pt x="1083" y="662"/>
                    <a:pt x="1064" y="658"/>
                    <a:pt x="1046" y="652"/>
                  </a:cubicBezTo>
                  <a:cubicBezTo>
                    <a:pt x="1037" y="649"/>
                    <a:pt x="1018" y="643"/>
                    <a:pt x="1018" y="643"/>
                  </a:cubicBezTo>
                  <a:cubicBezTo>
                    <a:pt x="980" y="603"/>
                    <a:pt x="981" y="581"/>
                    <a:pt x="1028" y="551"/>
                  </a:cubicBezTo>
                  <a:cubicBezTo>
                    <a:pt x="1031" y="533"/>
                    <a:pt x="1033" y="514"/>
                    <a:pt x="1037" y="496"/>
                  </a:cubicBezTo>
                  <a:cubicBezTo>
                    <a:pt x="1042" y="477"/>
                    <a:pt x="1055" y="441"/>
                    <a:pt x="1055" y="441"/>
                  </a:cubicBezTo>
                  <a:cubicBezTo>
                    <a:pt x="1048" y="345"/>
                    <a:pt x="1035" y="264"/>
                    <a:pt x="1028" y="167"/>
                  </a:cubicBezTo>
                  <a:close/>
                </a:path>
              </a:pathLst>
            </a:custGeom>
            <a:noFill/>
            <a:ln w="28575" cap="flat" cmpd="sng">
              <a:solidFill>
                <a:srgbClr val="FF3300"/>
              </a:solidFill>
              <a:prstDash val="solid"/>
              <a:headEnd type="none" w="med" len="med"/>
              <a:tailEnd type="none" w="med" len="med"/>
            </a:ln>
          </p:spPr>
          <p:txBody>
            <a:bodyPr/>
            <a:p>
              <a:endParaRPr lang="zh-CN" altLang="en-US"/>
            </a:p>
          </p:txBody>
        </p:sp>
        <p:sp>
          <p:nvSpPr>
            <p:cNvPr id="33806" name="矩形标注 33805"/>
            <p:cNvSpPr/>
            <p:nvPr/>
          </p:nvSpPr>
          <p:spPr>
            <a:xfrm>
              <a:off x="-23" y="28"/>
              <a:ext cx="1815" cy="346"/>
            </a:xfrm>
            <a:prstGeom prst="wedgeRectCallout">
              <a:avLst>
                <a:gd name="adj1" fmla="val 23278"/>
                <a:gd name="adj2" fmla="val 130056"/>
              </a:avLst>
            </a:prstGeom>
            <a:solidFill>
              <a:srgbClr val="FFFF99"/>
            </a:solidFill>
            <a:ln w="9525" cap="flat" cmpd="sng">
              <a:solidFill>
                <a:schemeClr val="tx1"/>
              </a:solidFill>
              <a:prstDash val="solid"/>
              <a:miter/>
              <a:headEnd type="none" w="med" len="med"/>
              <a:tailEnd type="none" w="med" len="med"/>
            </a:ln>
          </p:spPr>
          <p:txBody>
            <a:bodyPr/>
            <a:p>
              <a:pPr algn="ctr" eaLnBrk="1" hangingPunct="1">
                <a:buClr>
                  <a:schemeClr val="bg1"/>
                </a:buClr>
              </a:pPr>
              <a:r>
                <a:rPr lang="en-US" altLang="zh-CN" sz="2400" b="1">
                  <a:latin typeface="黑体" panose="02010609060101010101" pitchFamily="2" charset="-122"/>
                  <a:ea typeface="黑体" panose="02010609060101010101" pitchFamily="2" charset="-122"/>
                </a:rPr>
                <a:t>1842-1846</a:t>
              </a:r>
              <a:r>
                <a:rPr lang="zh-CN" altLang="en-US" sz="2400" b="1" dirty="0">
                  <a:solidFill>
                    <a:srgbClr val="FF0000"/>
                  </a:solidFill>
                  <a:latin typeface="黑体" panose="02010609060101010101" pitchFamily="2" charset="-122"/>
                  <a:ea typeface="黑体" panose="02010609060101010101" pitchFamily="2" charset="-122"/>
                </a:rPr>
                <a:t>取自</a:t>
              </a:r>
              <a:r>
                <a:rPr lang="zh-CN" altLang="en-US" sz="2400" b="1" dirty="0">
                  <a:latin typeface="黑体" panose="02010609060101010101" pitchFamily="2" charset="-122"/>
                  <a:ea typeface="黑体" panose="02010609060101010101" pitchFamily="2" charset="-122"/>
                </a:rPr>
                <a:t>英国</a:t>
              </a:r>
              <a:endParaRPr lang="zh-CN" altLang="en-US" sz="2400" b="1" dirty="0">
                <a:latin typeface="黑体" panose="02010609060101010101" pitchFamily="2" charset="-122"/>
                <a:ea typeface="黑体" panose="02010609060101010101" pitchFamily="2" charset="-122"/>
              </a:endParaRPr>
            </a:p>
          </p:txBody>
        </p:sp>
      </p:grpSp>
      <p:grpSp>
        <p:nvGrpSpPr>
          <p:cNvPr id="33807" name="组合 33806"/>
          <p:cNvGrpSpPr/>
          <p:nvPr/>
        </p:nvGrpSpPr>
        <p:grpSpPr>
          <a:xfrm>
            <a:off x="2946400" y="1898650"/>
            <a:ext cx="2201863" cy="2876550"/>
            <a:chOff x="1856" y="1196"/>
            <a:chExt cx="1387" cy="1812"/>
          </a:xfrm>
        </p:grpSpPr>
        <p:sp>
          <p:nvSpPr>
            <p:cNvPr id="33808" name="任意多边形 33807"/>
            <p:cNvSpPr/>
            <p:nvPr/>
          </p:nvSpPr>
          <p:spPr>
            <a:xfrm>
              <a:off x="1856" y="1196"/>
              <a:ext cx="1289" cy="1812"/>
            </a:xfrm>
            <a:custGeom>
              <a:avLst/>
              <a:gdLst/>
              <a:ahLst/>
              <a:cxnLst/>
              <a:pathLst>
                <a:path w="1289" h="1812">
                  <a:moveTo>
                    <a:pt x="91" y="2"/>
                  </a:moveTo>
                  <a:cubicBezTo>
                    <a:pt x="86" y="86"/>
                    <a:pt x="78" y="374"/>
                    <a:pt x="46" y="422"/>
                  </a:cubicBezTo>
                  <a:cubicBezTo>
                    <a:pt x="57" y="467"/>
                    <a:pt x="67" y="472"/>
                    <a:pt x="110" y="486"/>
                  </a:cubicBezTo>
                  <a:cubicBezTo>
                    <a:pt x="138" y="515"/>
                    <a:pt x="147" y="551"/>
                    <a:pt x="174" y="578"/>
                  </a:cubicBezTo>
                  <a:cubicBezTo>
                    <a:pt x="172" y="598"/>
                    <a:pt x="170" y="653"/>
                    <a:pt x="155" y="678"/>
                  </a:cubicBezTo>
                  <a:cubicBezTo>
                    <a:pt x="136" y="709"/>
                    <a:pt x="98" y="722"/>
                    <a:pt x="73" y="761"/>
                  </a:cubicBezTo>
                  <a:cubicBezTo>
                    <a:pt x="61" y="810"/>
                    <a:pt x="36" y="924"/>
                    <a:pt x="0" y="962"/>
                  </a:cubicBezTo>
                  <a:cubicBezTo>
                    <a:pt x="9" y="1038"/>
                    <a:pt x="31" y="1100"/>
                    <a:pt x="55" y="1172"/>
                  </a:cubicBezTo>
                  <a:cubicBezTo>
                    <a:pt x="58" y="1181"/>
                    <a:pt x="73" y="1178"/>
                    <a:pt x="82" y="1181"/>
                  </a:cubicBezTo>
                  <a:cubicBezTo>
                    <a:pt x="137" y="1263"/>
                    <a:pt x="64" y="1167"/>
                    <a:pt x="128" y="1218"/>
                  </a:cubicBezTo>
                  <a:cubicBezTo>
                    <a:pt x="135" y="1224"/>
                    <a:pt x="173" y="1271"/>
                    <a:pt x="183" y="1282"/>
                  </a:cubicBezTo>
                  <a:cubicBezTo>
                    <a:pt x="193" y="1312"/>
                    <a:pt x="229" y="1364"/>
                    <a:pt x="229" y="1364"/>
                  </a:cubicBezTo>
                  <a:cubicBezTo>
                    <a:pt x="240" y="1408"/>
                    <a:pt x="250" y="1423"/>
                    <a:pt x="293" y="1437"/>
                  </a:cubicBezTo>
                  <a:cubicBezTo>
                    <a:pt x="331" y="1462"/>
                    <a:pt x="339" y="1467"/>
                    <a:pt x="384" y="1455"/>
                  </a:cubicBezTo>
                  <a:cubicBezTo>
                    <a:pt x="395" y="1439"/>
                    <a:pt x="411" y="1427"/>
                    <a:pt x="421" y="1410"/>
                  </a:cubicBezTo>
                  <a:cubicBezTo>
                    <a:pt x="426" y="1402"/>
                    <a:pt x="422" y="1388"/>
                    <a:pt x="430" y="1382"/>
                  </a:cubicBezTo>
                  <a:cubicBezTo>
                    <a:pt x="446" y="1371"/>
                    <a:pt x="485" y="1364"/>
                    <a:pt x="485" y="1364"/>
                  </a:cubicBezTo>
                  <a:cubicBezTo>
                    <a:pt x="535" y="1398"/>
                    <a:pt x="569" y="1450"/>
                    <a:pt x="613" y="1492"/>
                  </a:cubicBezTo>
                  <a:cubicBezTo>
                    <a:pt x="628" y="1539"/>
                    <a:pt x="634" y="1558"/>
                    <a:pt x="667" y="1593"/>
                  </a:cubicBezTo>
                  <a:cubicBezTo>
                    <a:pt x="678" y="1622"/>
                    <a:pt x="682" y="1643"/>
                    <a:pt x="704" y="1666"/>
                  </a:cubicBezTo>
                  <a:cubicBezTo>
                    <a:pt x="723" y="1724"/>
                    <a:pt x="753" y="1741"/>
                    <a:pt x="805" y="1775"/>
                  </a:cubicBezTo>
                  <a:cubicBezTo>
                    <a:pt x="811" y="1779"/>
                    <a:pt x="870" y="1797"/>
                    <a:pt x="887" y="1803"/>
                  </a:cubicBezTo>
                  <a:cubicBezTo>
                    <a:pt x="896" y="1806"/>
                    <a:pt x="914" y="1812"/>
                    <a:pt x="914" y="1812"/>
                  </a:cubicBezTo>
                  <a:cubicBezTo>
                    <a:pt x="926" y="1775"/>
                    <a:pt x="918" y="1762"/>
                    <a:pt x="896" y="1730"/>
                  </a:cubicBezTo>
                  <a:cubicBezTo>
                    <a:pt x="901" y="1702"/>
                    <a:pt x="921" y="1592"/>
                    <a:pt x="942" y="1565"/>
                  </a:cubicBezTo>
                  <a:cubicBezTo>
                    <a:pt x="957" y="1545"/>
                    <a:pt x="1008" y="1534"/>
                    <a:pt x="1024" y="1529"/>
                  </a:cubicBezTo>
                  <a:cubicBezTo>
                    <a:pt x="1063" y="1516"/>
                    <a:pt x="1099" y="1505"/>
                    <a:pt x="1134" y="1483"/>
                  </a:cubicBezTo>
                  <a:cubicBezTo>
                    <a:pt x="1164" y="1437"/>
                    <a:pt x="1215" y="1420"/>
                    <a:pt x="1253" y="1382"/>
                  </a:cubicBezTo>
                  <a:cubicBezTo>
                    <a:pt x="1263" y="1353"/>
                    <a:pt x="1279" y="1329"/>
                    <a:pt x="1289" y="1300"/>
                  </a:cubicBezTo>
                  <a:cubicBezTo>
                    <a:pt x="1280" y="1227"/>
                    <a:pt x="1259" y="1161"/>
                    <a:pt x="1243" y="1090"/>
                  </a:cubicBezTo>
                  <a:cubicBezTo>
                    <a:pt x="1239" y="1071"/>
                    <a:pt x="1231" y="1053"/>
                    <a:pt x="1225" y="1035"/>
                  </a:cubicBezTo>
                  <a:cubicBezTo>
                    <a:pt x="1222" y="1026"/>
                    <a:pt x="1223" y="1014"/>
                    <a:pt x="1216" y="1007"/>
                  </a:cubicBezTo>
                  <a:cubicBezTo>
                    <a:pt x="1157" y="949"/>
                    <a:pt x="1190" y="969"/>
                    <a:pt x="1115" y="943"/>
                  </a:cubicBezTo>
                  <a:cubicBezTo>
                    <a:pt x="1097" y="937"/>
                    <a:pt x="1080" y="926"/>
                    <a:pt x="1061" y="925"/>
                  </a:cubicBezTo>
                  <a:cubicBezTo>
                    <a:pt x="994" y="922"/>
                    <a:pt x="926" y="919"/>
                    <a:pt x="859" y="916"/>
                  </a:cubicBezTo>
                  <a:cubicBezTo>
                    <a:pt x="829" y="906"/>
                    <a:pt x="798" y="899"/>
                    <a:pt x="768" y="889"/>
                  </a:cubicBezTo>
                  <a:cubicBezTo>
                    <a:pt x="746" y="866"/>
                    <a:pt x="722" y="861"/>
                    <a:pt x="695" y="843"/>
                  </a:cubicBezTo>
                  <a:cubicBezTo>
                    <a:pt x="677" y="815"/>
                    <a:pt x="659" y="801"/>
                    <a:pt x="649" y="770"/>
                  </a:cubicBezTo>
                  <a:cubicBezTo>
                    <a:pt x="652" y="752"/>
                    <a:pt x="651" y="732"/>
                    <a:pt x="658" y="715"/>
                  </a:cubicBezTo>
                  <a:cubicBezTo>
                    <a:pt x="661" y="707"/>
                    <a:pt x="672" y="704"/>
                    <a:pt x="677" y="697"/>
                  </a:cubicBezTo>
                  <a:cubicBezTo>
                    <a:pt x="682" y="689"/>
                    <a:pt x="683" y="678"/>
                    <a:pt x="686" y="669"/>
                  </a:cubicBezTo>
                  <a:cubicBezTo>
                    <a:pt x="697" y="568"/>
                    <a:pt x="704" y="613"/>
                    <a:pt x="677" y="532"/>
                  </a:cubicBezTo>
                  <a:cubicBezTo>
                    <a:pt x="671" y="514"/>
                    <a:pt x="640" y="520"/>
                    <a:pt x="622" y="514"/>
                  </a:cubicBezTo>
                  <a:cubicBezTo>
                    <a:pt x="613" y="511"/>
                    <a:pt x="594" y="505"/>
                    <a:pt x="594" y="505"/>
                  </a:cubicBezTo>
                  <a:cubicBezTo>
                    <a:pt x="539" y="447"/>
                    <a:pt x="426" y="455"/>
                    <a:pt x="357" y="450"/>
                  </a:cubicBezTo>
                  <a:cubicBezTo>
                    <a:pt x="304" y="437"/>
                    <a:pt x="254" y="417"/>
                    <a:pt x="201" y="404"/>
                  </a:cubicBezTo>
                  <a:cubicBezTo>
                    <a:pt x="163" y="347"/>
                    <a:pt x="156" y="367"/>
                    <a:pt x="174" y="276"/>
                  </a:cubicBezTo>
                  <a:cubicBezTo>
                    <a:pt x="178" y="257"/>
                    <a:pt x="192" y="221"/>
                    <a:pt x="192" y="221"/>
                  </a:cubicBezTo>
                  <a:cubicBezTo>
                    <a:pt x="182" y="26"/>
                    <a:pt x="227" y="70"/>
                    <a:pt x="128" y="20"/>
                  </a:cubicBezTo>
                  <a:cubicBezTo>
                    <a:pt x="88" y="0"/>
                    <a:pt x="115" y="2"/>
                    <a:pt x="91" y="2"/>
                  </a:cubicBezTo>
                  <a:close/>
                </a:path>
              </a:pathLst>
            </a:custGeom>
            <a:noFill/>
            <a:ln w="28575" cap="flat" cmpd="sng">
              <a:solidFill>
                <a:srgbClr val="FF3300"/>
              </a:solidFill>
              <a:prstDash val="solid"/>
              <a:headEnd type="none" w="med" len="med"/>
              <a:tailEnd type="none" w="med" len="med"/>
            </a:ln>
          </p:spPr>
          <p:txBody>
            <a:bodyPr/>
            <a:p>
              <a:endParaRPr lang="zh-CN" altLang="en-US"/>
            </a:p>
          </p:txBody>
        </p:sp>
        <p:sp>
          <p:nvSpPr>
            <p:cNvPr id="33809" name="矩形标注 33808"/>
            <p:cNvSpPr/>
            <p:nvPr/>
          </p:nvSpPr>
          <p:spPr>
            <a:xfrm>
              <a:off x="2245" y="1298"/>
              <a:ext cx="998" cy="271"/>
            </a:xfrm>
            <a:prstGeom prst="wedgeRectCallout">
              <a:avLst>
                <a:gd name="adj1" fmla="val -39181"/>
                <a:gd name="adj2" fmla="val 228968"/>
              </a:avLst>
            </a:prstGeom>
            <a:solidFill>
              <a:srgbClr val="FFFF99"/>
            </a:solidFill>
            <a:ln w="9525" cap="flat" cmpd="sng">
              <a:solidFill>
                <a:schemeClr val="tx1"/>
              </a:solidFill>
              <a:prstDash val="solid"/>
              <a:miter/>
              <a:headEnd type="none" w="med" len="med"/>
              <a:tailEnd type="none" w="med" len="med"/>
            </a:ln>
          </p:spPr>
          <p:txBody>
            <a:bodyPr/>
            <a:p>
              <a:pPr algn="ctr" eaLnBrk="1" hangingPunct="1">
                <a:buClr>
                  <a:schemeClr val="bg1"/>
                </a:buClr>
              </a:pPr>
              <a:r>
                <a:rPr lang="en-US" altLang="zh-CN" sz="2400" b="1">
                  <a:latin typeface="黑体" panose="02010609060101010101" pitchFamily="2" charset="-122"/>
                  <a:ea typeface="黑体" panose="02010609060101010101" pitchFamily="2" charset="-122"/>
                </a:rPr>
                <a:t>1845</a:t>
              </a:r>
              <a:r>
                <a:rPr lang="zh-CN" altLang="en-US" sz="2400" b="1" dirty="0">
                  <a:solidFill>
                    <a:srgbClr val="FF0000"/>
                  </a:solidFill>
                  <a:latin typeface="黑体" panose="02010609060101010101" pitchFamily="2" charset="-122"/>
                  <a:ea typeface="黑体" panose="02010609060101010101" pitchFamily="2" charset="-122"/>
                </a:rPr>
                <a:t>吞并</a:t>
              </a:r>
              <a:endParaRPr lang="zh-CN" altLang="en-US" sz="2400" b="1" dirty="0">
                <a:solidFill>
                  <a:srgbClr val="FF0000"/>
                </a:solidFill>
                <a:latin typeface="黑体" panose="02010609060101010101" pitchFamily="2" charset="-122"/>
                <a:ea typeface="黑体" panose="02010609060101010101" pitchFamily="2" charset="-122"/>
              </a:endParaRPr>
            </a:p>
          </p:txBody>
        </p:sp>
      </p:grpSp>
      <p:grpSp>
        <p:nvGrpSpPr>
          <p:cNvPr id="33810" name="组合 33809"/>
          <p:cNvGrpSpPr/>
          <p:nvPr/>
        </p:nvGrpSpPr>
        <p:grpSpPr>
          <a:xfrm>
            <a:off x="914400" y="1196975"/>
            <a:ext cx="4989513" cy="2503488"/>
            <a:chOff x="576" y="754"/>
            <a:chExt cx="3143" cy="1577"/>
          </a:xfrm>
        </p:grpSpPr>
        <p:sp>
          <p:nvSpPr>
            <p:cNvPr id="33811" name="任意多边形 33810"/>
            <p:cNvSpPr/>
            <p:nvPr/>
          </p:nvSpPr>
          <p:spPr>
            <a:xfrm>
              <a:off x="576" y="942"/>
              <a:ext cx="1442" cy="1389"/>
            </a:xfrm>
            <a:custGeom>
              <a:avLst/>
              <a:gdLst/>
              <a:ahLst/>
              <a:cxnLst/>
              <a:pathLst>
                <a:path w="1442" h="1389">
                  <a:moveTo>
                    <a:pt x="46" y="0"/>
                  </a:moveTo>
                  <a:cubicBezTo>
                    <a:pt x="180" y="22"/>
                    <a:pt x="304" y="87"/>
                    <a:pt x="439" y="109"/>
                  </a:cubicBezTo>
                  <a:cubicBezTo>
                    <a:pt x="526" y="141"/>
                    <a:pt x="553" y="139"/>
                    <a:pt x="658" y="146"/>
                  </a:cubicBezTo>
                  <a:cubicBezTo>
                    <a:pt x="733" y="164"/>
                    <a:pt x="810" y="202"/>
                    <a:pt x="887" y="210"/>
                  </a:cubicBezTo>
                  <a:cubicBezTo>
                    <a:pt x="930" y="215"/>
                    <a:pt x="972" y="216"/>
                    <a:pt x="1015" y="219"/>
                  </a:cubicBezTo>
                  <a:cubicBezTo>
                    <a:pt x="1042" y="228"/>
                    <a:pt x="1068" y="243"/>
                    <a:pt x="1097" y="247"/>
                  </a:cubicBezTo>
                  <a:cubicBezTo>
                    <a:pt x="1152" y="255"/>
                    <a:pt x="1262" y="265"/>
                    <a:pt x="1262" y="265"/>
                  </a:cubicBezTo>
                  <a:cubicBezTo>
                    <a:pt x="1350" y="287"/>
                    <a:pt x="1310" y="278"/>
                    <a:pt x="1381" y="292"/>
                  </a:cubicBezTo>
                  <a:cubicBezTo>
                    <a:pt x="1349" y="381"/>
                    <a:pt x="1382" y="478"/>
                    <a:pt x="1353" y="567"/>
                  </a:cubicBezTo>
                  <a:cubicBezTo>
                    <a:pt x="1368" y="859"/>
                    <a:pt x="1324" y="680"/>
                    <a:pt x="1408" y="768"/>
                  </a:cubicBezTo>
                  <a:cubicBezTo>
                    <a:pt x="1430" y="835"/>
                    <a:pt x="1421" y="804"/>
                    <a:pt x="1435" y="859"/>
                  </a:cubicBezTo>
                  <a:cubicBezTo>
                    <a:pt x="1429" y="921"/>
                    <a:pt x="1442" y="940"/>
                    <a:pt x="1408" y="978"/>
                  </a:cubicBezTo>
                  <a:cubicBezTo>
                    <a:pt x="1394" y="994"/>
                    <a:pt x="1362" y="1024"/>
                    <a:pt x="1362" y="1024"/>
                  </a:cubicBezTo>
                  <a:cubicBezTo>
                    <a:pt x="1348" y="1066"/>
                    <a:pt x="1341" y="1105"/>
                    <a:pt x="1317" y="1143"/>
                  </a:cubicBezTo>
                  <a:cubicBezTo>
                    <a:pt x="1314" y="1158"/>
                    <a:pt x="1311" y="1173"/>
                    <a:pt x="1307" y="1188"/>
                  </a:cubicBezTo>
                  <a:cubicBezTo>
                    <a:pt x="1302" y="1207"/>
                    <a:pt x="1289" y="1243"/>
                    <a:pt x="1289" y="1243"/>
                  </a:cubicBezTo>
                  <a:cubicBezTo>
                    <a:pt x="1286" y="1289"/>
                    <a:pt x="1280" y="1334"/>
                    <a:pt x="1280" y="1380"/>
                  </a:cubicBezTo>
                  <a:cubicBezTo>
                    <a:pt x="1280" y="1389"/>
                    <a:pt x="1289" y="1362"/>
                    <a:pt x="1289" y="1353"/>
                  </a:cubicBezTo>
                  <a:cubicBezTo>
                    <a:pt x="1289" y="1332"/>
                    <a:pt x="1275" y="1312"/>
                    <a:pt x="1253" y="1307"/>
                  </a:cubicBezTo>
                  <a:cubicBezTo>
                    <a:pt x="1223" y="1300"/>
                    <a:pt x="1192" y="1301"/>
                    <a:pt x="1161" y="1298"/>
                  </a:cubicBezTo>
                  <a:cubicBezTo>
                    <a:pt x="1152" y="1295"/>
                    <a:pt x="1141" y="1296"/>
                    <a:pt x="1134" y="1289"/>
                  </a:cubicBezTo>
                  <a:cubicBezTo>
                    <a:pt x="1127" y="1282"/>
                    <a:pt x="1130" y="1269"/>
                    <a:pt x="1125" y="1261"/>
                  </a:cubicBezTo>
                  <a:cubicBezTo>
                    <a:pt x="1109" y="1234"/>
                    <a:pt x="1071" y="1193"/>
                    <a:pt x="1042" y="1179"/>
                  </a:cubicBezTo>
                  <a:cubicBezTo>
                    <a:pt x="985" y="1151"/>
                    <a:pt x="933" y="1157"/>
                    <a:pt x="869" y="1152"/>
                  </a:cubicBezTo>
                  <a:cubicBezTo>
                    <a:pt x="812" y="1134"/>
                    <a:pt x="811" y="1133"/>
                    <a:pt x="741" y="1143"/>
                  </a:cubicBezTo>
                  <a:cubicBezTo>
                    <a:pt x="723" y="1149"/>
                    <a:pt x="704" y="1155"/>
                    <a:pt x="686" y="1161"/>
                  </a:cubicBezTo>
                  <a:cubicBezTo>
                    <a:pt x="677" y="1164"/>
                    <a:pt x="658" y="1170"/>
                    <a:pt x="658" y="1170"/>
                  </a:cubicBezTo>
                  <a:cubicBezTo>
                    <a:pt x="527" y="1164"/>
                    <a:pt x="463" y="1172"/>
                    <a:pt x="357" y="1133"/>
                  </a:cubicBezTo>
                  <a:cubicBezTo>
                    <a:pt x="354" y="1124"/>
                    <a:pt x="347" y="1116"/>
                    <a:pt x="347" y="1106"/>
                  </a:cubicBezTo>
                  <a:cubicBezTo>
                    <a:pt x="347" y="1066"/>
                    <a:pt x="381" y="1053"/>
                    <a:pt x="320" y="1033"/>
                  </a:cubicBezTo>
                  <a:cubicBezTo>
                    <a:pt x="294" y="993"/>
                    <a:pt x="265" y="947"/>
                    <a:pt x="219" y="932"/>
                  </a:cubicBezTo>
                  <a:cubicBezTo>
                    <a:pt x="199" y="918"/>
                    <a:pt x="163" y="900"/>
                    <a:pt x="146" y="877"/>
                  </a:cubicBezTo>
                  <a:cubicBezTo>
                    <a:pt x="133" y="860"/>
                    <a:pt x="110" y="823"/>
                    <a:pt x="110" y="823"/>
                  </a:cubicBezTo>
                  <a:cubicBezTo>
                    <a:pt x="90" y="747"/>
                    <a:pt x="71" y="669"/>
                    <a:pt x="46" y="594"/>
                  </a:cubicBezTo>
                  <a:cubicBezTo>
                    <a:pt x="60" y="538"/>
                    <a:pt x="103" y="456"/>
                    <a:pt x="27" y="429"/>
                  </a:cubicBezTo>
                  <a:cubicBezTo>
                    <a:pt x="24" y="414"/>
                    <a:pt x="22" y="399"/>
                    <a:pt x="18" y="384"/>
                  </a:cubicBezTo>
                  <a:cubicBezTo>
                    <a:pt x="13" y="365"/>
                    <a:pt x="0" y="329"/>
                    <a:pt x="0" y="329"/>
                  </a:cubicBezTo>
                  <a:cubicBezTo>
                    <a:pt x="3" y="268"/>
                    <a:pt x="2" y="207"/>
                    <a:pt x="9" y="146"/>
                  </a:cubicBezTo>
                  <a:cubicBezTo>
                    <a:pt x="15" y="95"/>
                    <a:pt x="46" y="54"/>
                    <a:pt x="46" y="0"/>
                  </a:cubicBezTo>
                  <a:close/>
                </a:path>
              </a:pathLst>
            </a:custGeom>
            <a:noFill/>
            <a:ln w="28575" cap="flat" cmpd="sng">
              <a:solidFill>
                <a:srgbClr val="FF3300"/>
              </a:solidFill>
              <a:prstDash val="solid"/>
              <a:headEnd type="none" w="med" len="med"/>
              <a:tailEnd type="none" w="med" len="med"/>
            </a:ln>
          </p:spPr>
          <p:txBody>
            <a:bodyPr/>
            <a:p>
              <a:endParaRPr lang="zh-CN" altLang="en-US"/>
            </a:p>
          </p:txBody>
        </p:sp>
        <p:sp>
          <p:nvSpPr>
            <p:cNvPr id="33812" name="矩形标注 33811"/>
            <p:cNvSpPr/>
            <p:nvPr/>
          </p:nvSpPr>
          <p:spPr>
            <a:xfrm>
              <a:off x="1610" y="754"/>
              <a:ext cx="2109" cy="318"/>
            </a:xfrm>
            <a:prstGeom prst="wedgeRectCallout">
              <a:avLst>
                <a:gd name="adj1" fmla="val -60102"/>
                <a:gd name="adj2" fmla="val 105347"/>
              </a:avLst>
            </a:prstGeom>
            <a:solidFill>
              <a:srgbClr val="FFFF99"/>
            </a:solidFill>
            <a:ln w="9525" cap="flat" cmpd="sng">
              <a:solidFill>
                <a:schemeClr val="tx1"/>
              </a:solidFill>
              <a:prstDash val="solid"/>
              <a:miter/>
              <a:headEnd type="none" w="med" len="med"/>
              <a:tailEnd type="none" w="med" len="med"/>
            </a:ln>
          </p:spPr>
          <p:txBody>
            <a:bodyPr/>
            <a:p>
              <a:pPr algn="ctr" eaLnBrk="1" hangingPunct="1">
                <a:buClr>
                  <a:schemeClr val="bg1"/>
                </a:buClr>
              </a:pPr>
              <a:r>
                <a:rPr lang="en-US" altLang="zh-CN" sz="2400" b="1" dirty="0">
                  <a:latin typeface="黑体" panose="02010609060101010101" pitchFamily="2" charset="-122"/>
                  <a:ea typeface="黑体" panose="02010609060101010101" pitchFamily="2" charset="-122"/>
                </a:rPr>
                <a:t>1848</a:t>
              </a:r>
              <a:r>
                <a:rPr lang="zh-CN" altLang="en-US" sz="2400" b="1" dirty="0">
                  <a:latin typeface="黑体" panose="02010609060101010101" pitchFamily="2" charset="-122"/>
                  <a:ea typeface="黑体" panose="02010609060101010101" pitchFamily="2" charset="-122"/>
                </a:rPr>
                <a:t>年从墨西哥</a:t>
              </a:r>
              <a:r>
                <a:rPr lang="zh-CN" altLang="en-US" sz="2400" b="1" dirty="0">
                  <a:solidFill>
                    <a:srgbClr val="FF0000"/>
                  </a:solidFill>
                  <a:latin typeface="黑体" panose="02010609060101010101" pitchFamily="2" charset="-122"/>
                  <a:ea typeface="黑体" panose="02010609060101010101" pitchFamily="2" charset="-122"/>
                </a:rPr>
                <a:t>夺取</a:t>
              </a:r>
              <a:endParaRPr lang="zh-CN" altLang="en-US" sz="2400" b="1" dirty="0">
                <a:solidFill>
                  <a:srgbClr val="FF0000"/>
                </a:solidFill>
                <a:latin typeface="黑体" panose="02010609060101010101" pitchFamily="2" charset="-122"/>
                <a:ea typeface="黑体" panose="02010609060101010101" pitchFamily="2" charset="-122"/>
              </a:endParaRPr>
            </a:p>
          </p:txBody>
        </p:sp>
      </p:grpSp>
      <p:grpSp>
        <p:nvGrpSpPr>
          <p:cNvPr id="33813" name="组合 33812"/>
          <p:cNvGrpSpPr/>
          <p:nvPr/>
        </p:nvGrpSpPr>
        <p:grpSpPr>
          <a:xfrm>
            <a:off x="0" y="3294063"/>
            <a:ext cx="3022600" cy="1216025"/>
            <a:chOff x="0" y="2075"/>
            <a:chExt cx="1904" cy="766"/>
          </a:xfrm>
        </p:grpSpPr>
        <p:sp>
          <p:nvSpPr>
            <p:cNvPr id="33814" name="任意多边形 33813"/>
            <p:cNvSpPr/>
            <p:nvPr/>
          </p:nvSpPr>
          <p:spPr>
            <a:xfrm>
              <a:off x="1179" y="2075"/>
              <a:ext cx="686" cy="284"/>
            </a:xfrm>
            <a:custGeom>
              <a:avLst/>
              <a:gdLst/>
              <a:ahLst/>
              <a:cxnLst/>
              <a:pathLst>
                <a:path w="686" h="284">
                  <a:moveTo>
                    <a:pt x="0" y="37"/>
                  </a:moveTo>
                  <a:cubicBezTo>
                    <a:pt x="44" y="79"/>
                    <a:pt x="98" y="137"/>
                    <a:pt x="156" y="156"/>
                  </a:cubicBezTo>
                  <a:cubicBezTo>
                    <a:pt x="186" y="200"/>
                    <a:pt x="234" y="214"/>
                    <a:pt x="284" y="229"/>
                  </a:cubicBezTo>
                  <a:cubicBezTo>
                    <a:pt x="350" y="248"/>
                    <a:pt x="408" y="273"/>
                    <a:pt x="476" y="284"/>
                  </a:cubicBezTo>
                  <a:cubicBezTo>
                    <a:pt x="503" y="281"/>
                    <a:pt x="532" y="282"/>
                    <a:pt x="558" y="275"/>
                  </a:cubicBezTo>
                  <a:cubicBezTo>
                    <a:pt x="566" y="273"/>
                    <a:pt x="571" y="263"/>
                    <a:pt x="576" y="256"/>
                  </a:cubicBezTo>
                  <a:cubicBezTo>
                    <a:pt x="581" y="248"/>
                    <a:pt x="577" y="232"/>
                    <a:pt x="586" y="229"/>
                  </a:cubicBezTo>
                  <a:cubicBezTo>
                    <a:pt x="618" y="219"/>
                    <a:pt x="653" y="223"/>
                    <a:pt x="686" y="220"/>
                  </a:cubicBezTo>
                  <a:cubicBezTo>
                    <a:pt x="654" y="169"/>
                    <a:pt x="622" y="181"/>
                    <a:pt x="558" y="174"/>
                  </a:cubicBezTo>
                  <a:cubicBezTo>
                    <a:pt x="522" y="162"/>
                    <a:pt x="493" y="136"/>
                    <a:pt x="476" y="101"/>
                  </a:cubicBezTo>
                  <a:cubicBezTo>
                    <a:pt x="472" y="93"/>
                    <a:pt x="474" y="81"/>
                    <a:pt x="467" y="74"/>
                  </a:cubicBezTo>
                  <a:cubicBezTo>
                    <a:pt x="460" y="67"/>
                    <a:pt x="448" y="67"/>
                    <a:pt x="439" y="64"/>
                  </a:cubicBezTo>
                  <a:cubicBezTo>
                    <a:pt x="436" y="55"/>
                    <a:pt x="438" y="42"/>
                    <a:pt x="430" y="37"/>
                  </a:cubicBezTo>
                  <a:cubicBezTo>
                    <a:pt x="392" y="10"/>
                    <a:pt x="318" y="10"/>
                    <a:pt x="275" y="0"/>
                  </a:cubicBezTo>
                  <a:cubicBezTo>
                    <a:pt x="229" y="3"/>
                    <a:pt x="183" y="2"/>
                    <a:pt x="138" y="10"/>
                  </a:cubicBezTo>
                  <a:cubicBezTo>
                    <a:pt x="129" y="12"/>
                    <a:pt x="128" y="26"/>
                    <a:pt x="119" y="28"/>
                  </a:cubicBezTo>
                  <a:cubicBezTo>
                    <a:pt x="80" y="36"/>
                    <a:pt x="0" y="37"/>
                    <a:pt x="0" y="37"/>
                  </a:cubicBezTo>
                  <a:close/>
                </a:path>
              </a:pathLst>
            </a:custGeom>
            <a:noFill/>
            <a:ln w="28575" cap="flat" cmpd="sng">
              <a:solidFill>
                <a:srgbClr val="FF3300"/>
              </a:solidFill>
              <a:prstDash val="solid"/>
              <a:headEnd type="none" w="med" len="med"/>
              <a:tailEnd type="none" w="med" len="med"/>
            </a:ln>
          </p:spPr>
          <p:txBody>
            <a:bodyPr/>
            <a:p>
              <a:endParaRPr lang="zh-CN" altLang="en-US"/>
            </a:p>
          </p:txBody>
        </p:sp>
        <p:sp>
          <p:nvSpPr>
            <p:cNvPr id="33815" name="矩形标注 33814"/>
            <p:cNvSpPr/>
            <p:nvPr/>
          </p:nvSpPr>
          <p:spPr>
            <a:xfrm>
              <a:off x="0" y="2568"/>
              <a:ext cx="1904" cy="273"/>
            </a:xfrm>
            <a:prstGeom prst="wedgeRectCallout">
              <a:avLst>
                <a:gd name="adj1" fmla="val 30884"/>
                <a:gd name="adj2" fmla="val -154764"/>
              </a:avLst>
            </a:prstGeom>
            <a:solidFill>
              <a:srgbClr val="FFFF99"/>
            </a:solidFill>
            <a:ln w="9525" cap="flat" cmpd="sng">
              <a:solidFill>
                <a:schemeClr val="tx1"/>
              </a:solidFill>
              <a:prstDash val="solid"/>
              <a:miter/>
              <a:headEnd type="none" w="med" len="med"/>
              <a:tailEnd type="none" w="med" len="med"/>
            </a:ln>
          </p:spPr>
          <p:txBody>
            <a:bodyPr/>
            <a:p>
              <a:pPr algn="ctr" eaLnBrk="1" hangingPunct="1">
                <a:buClr>
                  <a:schemeClr val="bg1"/>
                </a:buClr>
              </a:pPr>
              <a:r>
                <a:rPr lang="en-US" altLang="zh-CN" sz="2400" b="1" dirty="0">
                  <a:latin typeface="黑体" panose="02010609060101010101" pitchFamily="2" charset="-122"/>
                  <a:ea typeface="黑体" panose="02010609060101010101" pitchFamily="2" charset="-122"/>
                </a:rPr>
                <a:t>1853</a:t>
              </a:r>
              <a:r>
                <a:rPr lang="zh-CN" altLang="en-US" sz="2400" b="1" dirty="0">
                  <a:latin typeface="黑体" panose="02010609060101010101" pitchFamily="2" charset="-122"/>
                  <a:ea typeface="黑体" panose="02010609060101010101" pitchFamily="2" charset="-122"/>
                </a:rPr>
                <a:t>年从墨西哥</a:t>
              </a:r>
              <a:r>
                <a:rPr lang="zh-CN" altLang="en-US" sz="2400" b="1" dirty="0">
                  <a:solidFill>
                    <a:srgbClr val="FF0000"/>
                  </a:solidFill>
                  <a:latin typeface="黑体" panose="02010609060101010101" pitchFamily="2" charset="-122"/>
                  <a:ea typeface="黑体" panose="02010609060101010101" pitchFamily="2" charset="-122"/>
                </a:rPr>
                <a:t>购买</a:t>
              </a:r>
              <a:endParaRPr lang="zh-CN" altLang="en-US" sz="2400" b="1" dirty="0">
                <a:solidFill>
                  <a:srgbClr val="FF0000"/>
                </a:solidFill>
                <a:latin typeface="黑体" panose="02010609060101010101" pitchFamily="2" charset="-122"/>
                <a:ea typeface="黑体" panose="02010609060101010101" pitchFamily="2" charset="-122"/>
              </a:endParaRPr>
            </a:p>
          </p:txBody>
        </p:sp>
      </p:grpSp>
      <p:sp>
        <p:nvSpPr>
          <p:cNvPr id="33816" name="矩形标注 33815"/>
          <p:cNvSpPr/>
          <p:nvPr/>
        </p:nvSpPr>
        <p:spPr>
          <a:xfrm>
            <a:off x="0" y="4941888"/>
            <a:ext cx="2268538" cy="358775"/>
          </a:xfrm>
          <a:prstGeom prst="wedgeRectCallout">
            <a:avLst>
              <a:gd name="adj1" fmla="val 28935"/>
              <a:gd name="adj2" fmla="val 134069"/>
            </a:avLst>
          </a:prstGeom>
          <a:solidFill>
            <a:srgbClr val="FFFF99"/>
          </a:solidFill>
          <a:ln w="9525" cap="flat" cmpd="sng">
            <a:solidFill>
              <a:schemeClr val="tx1"/>
            </a:solidFill>
            <a:prstDash val="solid"/>
            <a:miter/>
            <a:headEnd type="none" w="med" len="med"/>
            <a:tailEnd type="none" w="med" len="med"/>
          </a:ln>
        </p:spPr>
        <p:txBody>
          <a:bodyPr/>
          <a:p>
            <a:pPr algn="ctr" eaLnBrk="1" hangingPunct="1"/>
            <a:r>
              <a:rPr lang="en-US" altLang="zh-CN" sz="2000" b="1" dirty="0">
                <a:latin typeface="黑体" panose="02010609060101010101" pitchFamily="2" charset="-122"/>
                <a:ea typeface="黑体" panose="02010609060101010101" pitchFamily="2" charset="-122"/>
              </a:rPr>
              <a:t>1867</a:t>
            </a:r>
            <a:r>
              <a:rPr lang="zh-CN" altLang="en-US" sz="2000" b="1" dirty="0">
                <a:latin typeface="黑体" panose="02010609060101010101" pitchFamily="2" charset="-122"/>
                <a:ea typeface="黑体" panose="02010609060101010101" pitchFamily="2" charset="-122"/>
              </a:rPr>
              <a:t>年从俄国</a:t>
            </a:r>
            <a:r>
              <a:rPr lang="zh-CN" altLang="en-US" sz="2000" b="1" dirty="0">
                <a:solidFill>
                  <a:srgbClr val="FF0000"/>
                </a:solidFill>
                <a:latin typeface="黑体" panose="02010609060101010101" pitchFamily="2" charset="-122"/>
                <a:ea typeface="黑体" panose="02010609060101010101" pitchFamily="2" charset="-122"/>
              </a:rPr>
              <a:t>购买</a:t>
            </a:r>
            <a:endParaRPr lang="zh-CN" altLang="en-US" sz="2000" b="1" dirty="0">
              <a:solidFill>
                <a:srgbClr val="FF0000"/>
              </a:solidFill>
              <a:latin typeface="黑体" panose="02010609060101010101" pitchFamily="2" charset="-122"/>
              <a:ea typeface="黑体" panose="02010609060101010101" pitchFamily="2" charset="-122"/>
            </a:endParaRPr>
          </a:p>
        </p:txBody>
      </p:sp>
      <p:sp>
        <p:nvSpPr>
          <p:cNvPr id="33817" name="矩形标注 33816"/>
          <p:cNvSpPr/>
          <p:nvPr/>
        </p:nvSpPr>
        <p:spPr>
          <a:xfrm>
            <a:off x="4572000" y="4581525"/>
            <a:ext cx="1584325" cy="360363"/>
          </a:xfrm>
          <a:prstGeom prst="wedgeRectCallout">
            <a:avLst>
              <a:gd name="adj1" fmla="val -43787"/>
              <a:gd name="adj2" fmla="val 176870"/>
            </a:avLst>
          </a:prstGeom>
          <a:solidFill>
            <a:srgbClr val="FFFF99"/>
          </a:solidFill>
          <a:ln w="9525" cap="flat" cmpd="sng">
            <a:solidFill>
              <a:schemeClr val="tx1"/>
            </a:solidFill>
            <a:prstDash val="solid"/>
            <a:miter/>
            <a:headEnd type="none" w="med" len="med"/>
            <a:tailEnd type="none" w="med" len="med"/>
          </a:ln>
        </p:spPr>
        <p:txBody>
          <a:bodyPr/>
          <a:p>
            <a:pPr algn="ctr" eaLnBrk="1" hangingPunct="1"/>
            <a:r>
              <a:rPr lang="en-US" altLang="zh-CN" sz="2000" b="1" dirty="0">
                <a:latin typeface="黑体" panose="02010609060101010101" pitchFamily="2" charset="-122"/>
                <a:ea typeface="黑体" panose="02010609060101010101" pitchFamily="2" charset="-122"/>
              </a:rPr>
              <a:t>1898</a:t>
            </a:r>
            <a:r>
              <a:rPr lang="zh-CN" altLang="en-US" sz="2000" b="1" dirty="0">
                <a:latin typeface="黑体" panose="02010609060101010101" pitchFamily="2" charset="-122"/>
                <a:ea typeface="黑体" panose="02010609060101010101" pitchFamily="2" charset="-122"/>
              </a:rPr>
              <a:t>年</a:t>
            </a:r>
            <a:r>
              <a:rPr lang="zh-CN" altLang="en-US" sz="2000" b="1" dirty="0">
                <a:solidFill>
                  <a:srgbClr val="FF0000"/>
                </a:solidFill>
                <a:latin typeface="黑体" panose="02010609060101010101" pitchFamily="2" charset="-122"/>
                <a:ea typeface="黑体" panose="02010609060101010101" pitchFamily="2" charset="-122"/>
              </a:rPr>
              <a:t>吞并</a:t>
            </a:r>
            <a:endParaRPr lang="zh-CN" altLang="en-US" sz="2000" b="1" dirty="0">
              <a:solidFill>
                <a:srgbClr val="FF0000"/>
              </a:solidFill>
              <a:latin typeface="黑体" panose="02010609060101010101" pitchFamily="2" charset="-122"/>
              <a:ea typeface="黑体" panose="0201060906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nodeType="click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p:cTn id="7" dur="500" fill="hold"/>
                                        <p:tgtEl>
                                          <p:spTgt spid="33795"/>
                                        </p:tgtEl>
                                        <p:attrNameLst>
                                          <p:attrName>ppt_w</p:attrName>
                                        </p:attrNameLst>
                                      </p:cBhvr>
                                      <p:tavLst>
                                        <p:tav tm="0">
                                          <p:val>
                                            <p:strVal val="4*#ppt_w"/>
                                          </p:val>
                                        </p:tav>
                                        <p:tav tm="100000">
                                          <p:val>
                                            <p:strVal val="#ppt_w"/>
                                          </p:val>
                                        </p:tav>
                                      </p:tavLst>
                                    </p:anim>
                                    <p:anim calcmode="lin" valueType="num">
                                      <p:cBhvr>
                                        <p:cTn id="8" dur="500" fill="hold"/>
                                        <p:tgtEl>
                                          <p:spTgt spid="33795"/>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9" fill="hold">
                      <p:stCondLst>
                        <p:cond delay="indefinite"/>
                      </p:stCondLst>
                      <p:childTnLst>
                        <p:par>
                          <p:cTn id="10" fill="hold">
                            <p:stCondLst>
                              <p:cond delay="0"/>
                            </p:stCondLst>
                            <p:childTnLst>
                              <p:par>
                                <p:cTn id="11" presetID="23" presetClass="entr" presetSubtype="32" fill="hold" nodeType="clickEffect">
                                  <p:stCondLst>
                                    <p:cond delay="0"/>
                                  </p:stCondLst>
                                  <p:childTnLst>
                                    <p:set>
                                      <p:cBhvr>
                                        <p:cTn id="12" dur="1" fill="hold">
                                          <p:stCondLst>
                                            <p:cond delay="0"/>
                                          </p:stCondLst>
                                        </p:cTn>
                                        <p:tgtEl>
                                          <p:spTgt spid="33798"/>
                                        </p:tgtEl>
                                        <p:attrNameLst>
                                          <p:attrName>style.visibility</p:attrName>
                                        </p:attrNameLst>
                                      </p:cBhvr>
                                      <p:to>
                                        <p:strVal val="visible"/>
                                      </p:to>
                                    </p:set>
                                    <p:anim calcmode="lin" valueType="num">
                                      <p:cBhvr>
                                        <p:cTn id="13" dur="500" fill="hold"/>
                                        <p:tgtEl>
                                          <p:spTgt spid="33798"/>
                                        </p:tgtEl>
                                        <p:attrNameLst>
                                          <p:attrName>ppt_w</p:attrName>
                                        </p:attrNameLst>
                                      </p:cBhvr>
                                      <p:tavLst>
                                        <p:tav tm="0">
                                          <p:val>
                                            <p:strVal val="4*#ppt_w"/>
                                          </p:val>
                                        </p:tav>
                                        <p:tav tm="100000">
                                          <p:val>
                                            <p:strVal val="#ppt_w"/>
                                          </p:val>
                                        </p:tav>
                                      </p:tavLst>
                                    </p:anim>
                                    <p:anim calcmode="lin" valueType="num">
                                      <p:cBhvr>
                                        <p:cTn id="14" dur="500" fill="hold"/>
                                        <p:tgtEl>
                                          <p:spTgt spid="33798"/>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2" name="type.wav"/>
                                        </p:tgtEl>
                                      </p:cMediaNode>
                                    </p:audio>
                                  </p:subTnLst>
                                </p:cTn>
                              </p:par>
                            </p:childTnLst>
                          </p:cTn>
                        </p:par>
                      </p:childTnLst>
                    </p:cTn>
                  </p:par>
                  <p:par>
                    <p:cTn id="15" fill="hold">
                      <p:stCondLst>
                        <p:cond delay="indefinite"/>
                      </p:stCondLst>
                      <p:childTnLst>
                        <p:par>
                          <p:cTn id="16" fill="hold">
                            <p:stCondLst>
                              <p:cond delay="0"/>
                            </p:stCondLst>
                            <p:childTnLst>
                              <p:par>
                                <p:cTn id="17" presetID="23" presetClass="entr" presetSubtype="32" fill="hold" nodeType="clickEffect">
                                  <p:stCondLst>
                                    <p:cond delay="0"/>
                                  </p:stCondLst>
                                  <p:childTnLst>
                                    <p:set>
                                      <p:cBhvr>
                                        <p:cTn id="18" dur="1" fill="hold">
                                          <p:stCondLst>
                                            <p:cond delay="0"/>
                                          </p:stCondLst>
                                        </p:cTn>
                                        <p:tgtEl>
                                          <p:spTgt spid="33801"/>
                                        </p:tgtEl>
                                        <p:attrNameLst>
                                          <p:attrName>style.visibility</p:attrName>
                                        </p:attrNameLst>
                                      </p:cBhvr>
                                      <p:to>
                                        <p:strVal val="visible"/>
                                      </p:to>
                                    </p:set>
                                    <p:anim calcmode="lin" valueType="num">
                                      <p:cBhvr>
                                        <p:cTn id="19" dur="500" fill="hold"/>
                                        <p:tgtEl>
                                          <p:spTgt spid="33801"/>
                                        </p:tgtEl>
                                        <p:attrNameLst>
                                          <p:attrName>ppt_w</p:attrName>
                                        </p:attrNameLst>
                                      </p:cBhvr>
                                      <p:tavLst>
                                        <p:tav tm="0">
                                          <p:val>
                                            <p:strVal val="4*#ppt_w"/>
                                          </p:val>
                                        </p:tav>
                                        <p:tav tm="100000">
                                          <p:val>
                                            <p:strVal val="#ppt_w"/>
                                          </p:val>
                                        </p:tav>
                                      </p:tavLst>
                                    </p:anim>
                                    <p:anim calcmode="lin" valueType="num">
                                      <p:cBhvr>
                                        <p:cTn id="20" dur="500" fill="hold"/>
                                        <p:tgtEl>
                                          <p:spTgt spid="33801"/>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17"/>
                                            </p:cond>
                                          </p:stCondLst>
                                          <p:endCondLst>
                                            <p:cond evt="onStopAudio" delay="0">
                                              <p:tgtEl>
                                                <p:sldTgt/>
                                              </p:tgtEl>
                                            </p:cond>
                                          </p:endCondLst>
                                        </p:cTn>
                                        <p:tgtEl>
                                          <p:sndTgt r:embed="rId2" name="type.wav"/>
                                        </p:tgtEl>
                                      </p:cMediaNode>
                                    </p:audio>
                                  </p:subTnLst>
                                </p:cTn>
                              </p:par>
                            </p:childTnLst>
                          </p:cTn>
                        </p:par>
                      </p:childTnLst>
                    </p:cTn>
                  </p:par>
                  <p:par>
                    <p:cTn id="21" fill="hold">
                      <p:stCondLst>
                        <p:cond delay="indefinite"/>
                      </p:stCondLst>
                      <p:childTnLst>
                        <p:par>
                          <p:cTn id="22" fill="hold">
                            <p:stCondLst>
                              <p:cond delay="0"/>
                            </p:stCondLst>
                            <p:childTnLst>
                              <p:par>
                                <p:cTn id="23" presetID="23" presetClass="entr" presetSubtype="32" fill="hold" nodeType="clickEffect">
                                  <p:stCondLst>
                                    <p:cond delay="0"/>
                                  </p:stCondLst>
                                  <p:childTnLst>
                                    <p:set>
                                      <p:cBhvr>
                                        <p:cTn id="24" dur="1" fill="hold">
                                          <p:stCondLst>
                                            <p:cond delay="0"/>
                                          </p:stCondLst>
                                        </p:cTn>
                                        <p:tgtEl>
                                          <p:spTgt spid="33804"/>
                                        </p:tgtEl>
                                        <p:attrNameLst>
                                          <p:attrName>style.visibility</p:attrName>
                                        </p:attrNameLst>
                                      </p:cBhvr>
                                      <p:to>
                                        <p:strVal val="visible"/>
                                      </p:to>
                                    </p:set>
                                    <p:anim calcmode="lin" valueType="num">
                                      <p:cBhvr>
                                        <p:cTn id="25" dur="500" fill="hold"/>
                                        <p:tgtEl>
                                          <p:spTgt spid="33804"/>
                                        </p:tgtEl>
                                        <p:attrNameLst>
                                          <p:attrName>ppt_w</p:attrName>
                                        </p:attrNameLst>
                                      </p:cBhvr>
                                      <p:tavLst>
                                        <p:tav tm="0">
                                          <p:val>
                                            <p:strVal val="4*#ppt_w"/>
                                          </p:val>
                                        </p:tav>
                                        <p:tav tm="100000">
                                          <p:val>
                                            <p:strVal val="#ppt_w"/>
                                          </p:val>
                                        </p:tav>
                                      </p:tavLst>
                                    </p:anim>
                                    <p:anim calcmode="lin" valueType="num">
                                      <p:cBhvr>
                                        <p:cTn id="26" dur="500" fill="hold"/>
                                        <p:tgtEl>
                                          <p:spTgt spid="33804"/>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2" name="type.wav"/>
                                        </p:tgtEl>
                                      </p:cMediaNode>
                                    </p:audio>
                                  </p:subTnLst>
                                </p:cTn>
                              </p:par>
                            </p:childTnLst>
                          </p:cTn>
                        </p:par>
                      </p:childTnLst>
                    </p:cTn>
                  </p:par>
                  <p:par>
                    <p:cTn id="27" fill="hold">
                      <p:stCondLst>
                        <p:cond delay="indefinite"/>
                      </p:stCondLst>
                      <p:childTnLst>
                        <p:par>
                          <p:cTn id="28" fill="hold">
                            <p:stCondLst>
                              <p:cond delay="0"/>
                            </p:stCondLst>
                            <p:childTnLst>
                              <p:par>
                                <p:cTn id="29" presetID="23" presetClass="entr" presetSubtype="32" fill="hold" nodeType="clickEffect">
                                  <p:stCondLst>
                                    <p:cond delay="0"/>
                                  </p:stCondLst>
                                  <p:childTnLst>
                                    <p:set>
                                      <p:cBhvr>
                                        <p:cTn id="30" dur="1" fill="hold">
                                          <p:stCondLst>
                                            <p:cond delay="0"/>
                                          </p:stCondLst>
                                        </p:cTn>
                                        <p:tgtEl>
                                          <p:spTgt spid="33807"/>
                                        </p:tgtEl>
                                        <p:attrNameLst>
                                          <p:attrName>style.visibility</p:attrName>
                                        </p:attrNameLst>
                                      </p:cBhvr>
                                      <p:to>
                                        <p:strVal val="visible"/>
                                      </p:to>
                                    </p:set>
                                    <p:anim calcmode="lin" valueType="num">
                                      <p:cBhvr>
                                        <p:cTn id="31" dur="500" fill="hold"/>
                                        <p:tgtEl>
                                          <p:spTgt spid="33807"/>
                                        </p:tgtEl>
                                        <p:attrNameLst>
                                          <p:attrName>ppt_w</p:attrName>
                                        </p:attrNameLst>
                                      </p:cBhvr>
                                      <p:tavLst>
                                        <p:tav tm="0">
                                          <p:val>
                                            <p:strVal val="4*#ppt_w"/>
                                          </p:val>
                                        </p:tav>
                                        <p:tav tm="100000">
                                          <p:val>
                                            <p:strVal val="#ppt_w"/>
                                          </p:val>
                                        </p:tav>
                                      </p:tavLst>
                                    </p:anim>
                                    <p:anim calcmode="lin" valueType="num">
                                      <p:cBhvr>
                                        <p:cTn id="32" dur="500" fill="hold"/>
                                        <p:tgtEl>
                                          <p:spTgt spid="33807"/>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29"/>
                                            </p:cond>
                                          </p:stCondLst>
                                          <p:endCondLst>
                                            <p:cond evt="onStopAudio" delay="0">
                                              <p:tgtEl>
                                                <p:sldTgt/>
                                              </p:tgtEl>
                                            </p:cond>
                                          </p:endCondLst>
                                        </p:cTn>
                                        <p:tgtEl>
                                          <p:sndTgt r:embed="rId2" name="type.wav"/>
                                        </p:tgtEl>
                                      </p:cMediaNode>
                                    </p:audio>
                                  </p:subTnLst>
                                </p:cTn>
                              </p:par>
                            </p:childTnLst>
                          </p:cTn>
                        </p:par>
                      </p:childTnLst>
                    </p:cTn>
                  </p:par>
                  <p:par>
                    <p:cTn id="33" fill="hold">
                      <p:stCondLst>
                        <p:cond delay="indefinite"/>
                      </p:stCondLst>
                      <p:childTnLst>
                        <p:par>
                          <p:cTn id="34" fill="hold">
                            <p:stCondLst>
                              <p:cond delay="0"/>
                            </p:stCondLst>
                            <p:childTnLst>
                              <p:par>
                                <p:cTn id="35" presetID="23" presetClass="entr" presetSubtype="32" fill="hold" nodeType="clickEffect">
                                  <p:stCondLst>
                                    <p:cond delay="0"/>
                                  </p:stCondLst>
                                  <p:childTnLst>
                                    <p:set>
                                      <p:cBhvr>
                                        <p:cTn id="36" dur="1" fill="hold">
                                          <p:stCondLst>
                                            <p:cond delay="0"/>
                                          </p:stCondLst>
                                        </p:cTn>
                                        <p:tgtEl>
                                          <p:spTgt spid="33810"/>
                                        </p:tgtEl>
                                        <p:attrNameLst>
                                          <p:attrName>style.visibility</p:attrName>
                                        </p:attrNameLst>
                                      </p:cBhvr>
                                      <p:to>
                                        <p:strVal val="visible"/>
                                      </p:to>
                                    </p:set>
                                    <p:anim calcmode="lin" valueType="num">
                                      <p:cBhvr>
                                        <p:cTn id="37" dur="500" fill="hold"/>
                                        <p:tgtEl>
                                          <p:spTgt spid="33810"/>
                                        </p:tgtEl>
                                        <p:attrNameLst>
                                          <p:attrName>ppt_w</p:attrName>
                                        </p:attrNameLst>
                                      </p:cBhvr>
                                      <p:tavLst>
                                        <p:tav tm="0">
                                          <p:val>
                                            <p:strVal val="4*#ppt_w"/>
                                          </p:val>
                                        </p:tav>
                                        <p:tav tm="100000">
                                          <p:val>
                                            <p:strVal val="#ppt_w"/>
                                          </p:val>
                                        </p:tav>
                                      </p:tavLst>
                                    </p:anim>
                                    <p:anim calcmode="lin" valueType="num">
                                      <p:cBhvr>
                                        <p:cTn id="38" dur="500" fill="hold"/>
                                        <p:tgtEl>
                                          <p:spTgt spid="33810"/>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35"/>
                                            </p:cond>
                                          </p:stCondLst>
                                          <p:endCondLst>
                                            <p:cond evt="onStopAudio" delay="0">
                                              <p:tgtEl>
                                                <p:sldTgt/>
                                              </p:tgtEl>
                                            </p:cond>
                                          </p:endCondLst>
                                        </p:cTn>
                                        <p:tgtEl>
                                          <p:sndTgt r:embed="rId2" name="type.wav"/>
                                        </p:tgtEl>
                                      </p:cMediaNode>
                                    </p:audio>
                                  </p:subTnLst>
                                </p:cTn>
                              </p:par>
                            </p:childTnLst>
                          </p:cTn>
                        </p:par>
                      </p:childTnLst>
                    </p:cTn>
                  </p:par>
                  <p:par>
                    <p:cTn id="39" fill="hold">
                      <p:stCondLst>
                        <p:cond delay="indefinite"/>
                      </p:stCondLst>
                      <p:childTnLst>
                        <p:par>
                          <p:cTn id="40" fill="hold">
                            <p:stCondLst>
                              <p:cond delay="0"/>
                            </p:stCondLst>
                            <p:childTnLst>
                              <p:par>
                                <p:cTn id="41" presetID="23" presetClass="entr" presetSubtype="32" fill="hold" nodeType="clickEffect">
                                  <p:stCondLst>
                                    <p:cond delay="0"/>
                                  </p:stCondLst>
                                  <p:childTnLst>
                                    <p:set>
                                      <p:cBhvr>
                                        <p:cTn id="42" dur="1" fill="hold">
                                          <p:stCondLst>
                                            <p:cond delay="0"/>
                                          </p:stCondLst>
                                        </p:cTn>
                                        <p:tgtEl>
                                          <p:spTgt spid="33813"/>
                                        </p:tgtEl>
                                        <p:attrNameLst>
                                          <p:attrName>style.visibility</p:attrName>
                                        </p:attrNameLst>
                                      </p:cBhvr>
                                      <p:to>
                                        <p:strVal val="visible"/>
                                      </p:to>
                                    </p:set>
                                    <p:anim calcmode="lin" valueType="num">
                                      <p:cBhvr>
                                        <p:cTn id="43" dur="500" fill="hold"/>
                                        <p:tgtEl>
                                          <p:spTgt spid="33813"/>
                                        </p:tgtEl>
                                        <p:attrNameLst>
                                          <p:attrName>ppt_w</p:attrName>
                                        </p:attrNameLst>
                                      </p:cBhvr>
                                      <p:tavLst>
                                        <p:tav tm="0">
                                          <p:val>
                                            <p:strVal val="4*#ppt_w"/>
                                          </p:val>
                                        </p:tav>
                                        <p:tav tm="100000">
                                          <p:val>
                                            <p:strVal val="#ppt_w"/>
                                          </p:val>
                                        </p:tav>
                                      </p:tavLst>
                                    </p:anim>
                                    <p:anim calcmode="lin" valueType="num">
                                      <p:cBhvr>
                                        <p:cTn id="44" dur="500" fill="hold"/>
                                        <p:tgtEl>
                                          <p:spTgt spid="33813"/>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41"/>
                                            </p:cond>
                                          </p:stCondLst>
                                          <p:endCondLst>
                                            <p:cond evt="onStopAudio" delay="0">
                                              <p:tgtEl>
                                                <p:sldTgt/>
                                              </p:tgtEl>
                                            </p:cond>
                                          </p:endCondLst>
                                        </p:cTn>
                                        <p:tgtEl>
                                          <p:sndTgt r:embed="rId2" name="type.wav"/>
                                        </p:tgtEl>
                                      </p:cMediaNode>
                                    </p:audio>
                                  </p:sub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33816"/>
                                        </p:tgtEl>
                                        <p:attrNameLst>
                                          <p:attrName>style.visibility</p:attrName>
                                        </p:attrNameLst>
                                      </p:cBhvr>
                                      <p:to>
                                        <p:strVal val="visible"/>
                                      </p:to>
                                    </p:set>
                                    <p:animEffect transition="in" filter="wipe(down)">
                                      <p:cBhvr>
                                        <p:cTn id="49" dur="500"/>
                                        <p:tgtEl>
                                          <p:spTgt spid="33816"/>
                                        </p:tgtEl>
                                      </p:cBhvr>
                                    </p:animEffect>
                                  </p:childTnLst>
                                  <p:subTnLst>
                                    <p:audio>
                                      <p:cMediaNode>
                                        <p:cTn display="0" masterRel="sameClick">
                                          <p:stCondLst>
                                            <p:cond evt="begin" delay="0">
                                              <p:tn val="47"/>
                                            </p:cond>
                                          </p:stCondLst>
                                          <p:endCondLst>
                                            <p:cond evt="onStopAudio" delay="0">
                                              <p:tgtEl>
                                                <p:sldTgt/>
                                              </p:tgtEl>
                                            </p:cond>
                                          </p:endCondLst>
                                        </p:cTn>
                                        <p:tgtEl>
                                          <p:sndTgt r:embed="rId2" name="type.wav"/>
                                        </p:tgtEl>
                                      </p:cMediaNode>
                                    </p:audio>
                                  </p:sub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33817"/>
                                        </p:tgtEl>
                                        <p:attrNameLst>
                                          <p:attrName>style.visibility</p:attrName>
                                        </p:attrNameLst>
                                      </p:cBhvr>
                                      <p:to>
                                        <p:strVal val="visible"/>
                                      </p:to>
                                    </p:set>
                                    <p:animEffect transition="in" filter="wipe(down)">
                                      <p:cBhvr>
                                        <p:cTn id="54" dur="500"/>
                                        <p:tgtEl>
                                          <p:spTgt spid="33817"/>
                                        </p:tgtEl>
                                      </p:cBhvr>
                                    </p:animEffect>
                                  </p:childTnLst>
                                  <p:subTnLst>
                                    <p:audio>
                                      <p:cMediaNode>
                                        <p:cTn display="0" masterRel="sameClick">
                                          <p:stCondLst>
                                            <p:cond evt="begin" delay="0">
                                              <p:tn val="52"/>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16" grpId="0" bldLvl="0" animBg="1"/>
      <p:bldP spid="33817"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4822" name="图片 34821" descr="图"/>
          <p:cNvPicPr>
            <a:picLocks noChangeAspect="1"/>
          </p:cNvPicPr>
          <p:nvPr/>
        </p:nvPicPr>
        <p:blipFill>
          <a:blip r:embed="rId1"/>
          <a:stretch>
            <a:fillRect/>
          </a:stretch>
        </p:blipFill>
        <p:spPr>
          <a:xfrm>
            <a:off x="4932363" y="1484313"/>
            <a:ext cx="4032250" cy="4249737"/>
          </a:xfrm>
          <a:prstGeom prst="rect">
            <a:avLst/>
          </a:prstGeom>
          <a:noFill/>
          <a:ln w="9525">
            <a:noFill/>
          </a:ln>
        </p:spPr>
      </p:pic>
      <p:pic>
        <p:nvPicPr>
          <p:cNvPr id="34821" name="图片 34820"/>
          <p:cNvPicPr>
            <a:picLocks noChangeAspect="1"/>
          </p:cNvPicPr>
          <p:nvPr/>
        </p:nvPicPr>
        <p:blipFill>
          <a:blip r:embed="rId2"/>
          <a:stretch>
            <a:fillRect/>
          </a:stretch>
        </p:blipFill>
        <p:spPr>
          <a:xfrm>
            <a:off x="179388" y="1484313"/>
            <a:ext cx="4572000" cy="4249737"/>
          </a:xfrm>
          <a:prstGeom prst="rect">
            <a:avLst/>
          </a:prstGeom>
          <a:noFill/>
          <a:ln w="9525">
            <a:noFill/>
          </a:ln>
        </p:spPr>
      </p:pic>
      <p:sp>
        <p:nvSpPr>
          <p:cNvPr id="34818" name="矩形标注 34817"/>
          <p:cNvSpPr/>
          <p:nvPr/>
        </p:nvSpPr>
        <p:spPr>
          <a:xfrm>
            <a:off x="2916238" y="6092825"/>
            <a:ext cx="6049962" cy="647700"/>
          </a:xfrm>
          <a:prstGeom prst="wedgeRectCallout">
            <a:avLst>
              <a:gd name="adj1" fmla="val -852"/>
              <a:gd name="adj2" fmla="val -109806"/>
            </a:avLst>
          </a:prstGeom>
          <a:solidFill>
            <a:srgbClr val="FFCC99"/>
          </a:solidFill>
          <a:ln w="9525" cap="flat" cmpd="sng">
            <a:solidFill>
              <a:schemeClr val="tx1"/>
            </a:solidFill>
            <a:prstDash val="solid"/>
            <a:miter/>
            <a:headEnd type="none" w="med" len="med"/>
            <a:tailEnd type="none" w="med" len="med"/>
          </a:ln>
        </p:spPr>
        <p:txBody>
          <a:bodyPr/>
          <a:p>
            <a:pPr algn="ctr" eaLnBrk="1" hangingPunct="1">
              <a:buClr>
                <a:schemeClr val="bg1"/>
              </a:buClr>
            </a:pPr>
            <a:r>
              <a:rPr lang="zh-CN" altLang="en-US" sz="4000" b="1" dirty="0">
                <a:latin typeface="黑体" panose="02010609060101010101" pitchFamily="2" charset="-122"/>
                <a:ea typeface="黑体" panose="02010609060101010101" pitchFamily="2" charset="-122"/>
              </a:rPr>
              <a:t>南方</a:t>
            </a:r>
            <a:r>
              <a:rPr lang="en-US" altLang="zh-CN" sz="4000" b="1">
                <a:latin typeface="Arial" panose="020B0604020202020204" pitchFamily="34" charset="0"/>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奴隶制种植园经济</a:t>
            </a:r>
            <a:endParaRPr lang="zh-CN" altLang="en-US" sz="4000" b="1" dirty="0">
              <a:latin typeface="黑体" panose="02010609060101010101" pitchFamily="2" charset="-122"/>
              <a:ea typeface="黑体" panose="02010609060101010101" pitchFamily="2" charset="-122"/>
            </a:endParaRPr>
          </a:p>
        </p:txBody>
      </p:sp>
      <p:sp>
        <p:nvSpPr>
          <p:cNvPr id="34819" name="矩形标注 34818"/>
          <p:cNvSpPr/>
          <p:nvPr/>
        </p:nvSpPr>
        <p:spPr>
          <a:xfrm>
            <a:off x="395288" y="549275"/>
            <a:ext cx="6011862" cy="609600"/>
          </a:xfrm>
          <a:prstGeom prst="wedgeRectCallout">
            <a:avLst>
              <a:gd name="adj1" fmla="val -4949"/>
              <a:gd name="adj2" fmla="val 125782"/>
            </a:avLst>
          </a:prstGeom>
          <a:solidFill>
            <a:srgbClr val="CC99FF"/>
          </a:solidFill>
          <a:ln w="9525" cap="flat" cmpd="sng">
            <a:solidFill>
              <a:schemeClr val="tx1"/>
            </a:solidFill>
            <a:prstDash val="solid"/>
            <a:miter/>
            <a:headEnd type="none" w="med" len="med"/>
            <a:tailEnd type="none" w="med" len="med"/>
          </a:ln>
        </p:spPr>
        <p:txBody>
          <a:bodyPr/>
          <a:p>
            <a:pPr algn="ctr" eaLnBrk="1" hangingPunct="1">
              <a:buClr>
                <a:schemeClr val="bg1"/>
              </a:buClr>
            </a:pPr>
            <a:r>
              <a:rPr lang="zh-CN" altLang="en-US" sz="4000" b="1" dirty="0">
                <a:latin typeface="黑体" panose="02010609060101010101" pitchFamily="2" charset="-122"/>
                <a:ea typeface="黑体" panose="02010609060101010101" pitchFamily="2" charset="-122"/>
              </a:rPr>
              <a:t>北方</a:t>
            </a:r>
            <a:r>
              <a:rPr lang="en-US" altLang="zh-CN" sz="4000" b="1">
                <a:latin typeface="Arial" panose="020B0604020202020204" pitchFamily="34" charset="0"/>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资本主义工业经济</a:t>
            </a:r>
            <a:endParaRPr lang="zh-CN" altLang="en-US" sz="4000" b="1" dirty="0">
              <a:latin typeface="黑体" panose="02010609060101010101" pitchFamily="2" charset="-122"/>
              <a:ea typeface="黑体" panose="02010609060101010101" pitchFamily="2" charset="-122"/>
            </a:endParaRPr>
          </a:p>
        </p:txBody>
      </p:sp>
      <p:sp>
        <p:nvSpPr>
          <p:cNvPr id="34820" name="文本占位符 34819"/>
          <p:cNvSpPr>
            <a:spLocks noGrp="1"/>
          </p:cNvSpPr>
          <p:nvPr>
            <p:ph type="body" sz="half" idx="1"/>
          </p:nvPr>
        </p:nvSpPr>
        <p:spPr>
          <a:xfrm>
            <a:off x="1506538" y="2114550"/>
            <a:ext cx="5988050" cy="949325"/>
          </a:xfrm>
        </p:spPr>
        <p:txBody>
          <a:bodyPr/>
          <a:p>
            <a:pPr>
              <a:buNone/>
            </a:pPr>
            <a:r>
              <a:rPr lang="en-US" altLang="zh-CN" sz="4200" b="1" dirty="0">
                <a:solidFill>
                  <a:srgbClr val="0000FF"/>
                </a:solidFill>
                <a:latin typeface="黑体" panose="02010609060101010101" pitchFamily="2" charset="-122"/>
                <a:ea typeface="黑体" panose="02010609060101010101" pitchFamily="2" charset="-122"/>
              </a:rPr>
              <a:t> </a:t>
            </a:r>
            <a:endParaRPr lang="en-US" altLang="zh-CN" sz="4200" b="1" dirty="0">
              <a:solidFill>
                <a:srgbClr val="FF0000"/>
              </a:solidFill>
              <a:latin typeface="黑体" panose="02010609060101010101" pitchFamily="2" charset="-122"/>
              <a:ea typeface="黑体" panose="02010609060101010101" pitchFamily="2" charset="-122"/>
            </a:endParaRPr>
          </a:p>
        </p:txBody>
      </p:sp>
    </p:spTree>
  </p:cSld>
  <p:clrMapOvr>
    <a:masterClrMapping/>
  </p:clrMapOvr>
  <p:transition>
    <p:blinds dir="vert"/>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additive="base">
                                        <p:cTn id="7" dur="500" fill="hold"/>
                                        <p:tgtEl>
                                          <p:spTgt spid="34819"/>
                                        </p:tgtEl>
                                        <p:attrNameLst>
                                          <p:attrName>ppt_x</p:attrName>
                                        </p:attrNameLst>
                                      </p:cBhvr>
                                      <p:tavLst>
                                        <p:tav tm="0">
                                          <p:val>
                                            <p:strVal val="#ppt_x"/>
                                          </p:val>
                                        </p:tav>
                                        <p:tav tm="100000">
                                          <p:val>
                                            <p:strVal val="#ppt_x"/>
                                          </p:val>
                                        </p:tav>
                                      </p:tavLst>
                                    </p:anim>
                                    <p:anim calcmode="lin" valueType="num">
                                      <p:cBhvr additive="base">
                                        <p:cTn id="8" dur="500" fill="hold"/>
                                        <p:tgtEl>
                                          <p:spTgt spid="348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4818"/>
                                        </p:tgtEl>
                                        <p:attrNameLst>
                                          <p:attrName>style.visibility</p:attrName>
                                        </p:attrNameLst>
                                      </p:cBhvr>
                                      <p:to>
                                        <p:strVal val="visible"/>
                                      </p:to>
                                    </p:set>
                                    <p:anim calcmode="lin" valueType="num">
                                      <p:cBhvr additive="base">
                                        <p:cTn id="13" dur="500" fill="hold"/>
                                        <p:tgtEl>
                                          <p:spTgt spid="34818"/>
                                        </p:tgtEl>
                                        <p:attrNameLst>
                                          <p:attrName>ppt_x</p:attrName>
                                        </p:attrNameLst>
                                      </p:cBhvr>
                                      <p:tavLst>
                                        <p:tav tm="0">
                                          <p:val>
                                            <p:strVal val="#ppt_x"/>
                                          </p:val>
                                        </p:tav>
                                        <p:tav tm="100000">
                                          <p:val>
                                            <p:strVal val="#ppt_x"/>
                                          </p:val>
                                        </p:tav>
                                      </p:tavLst>
                                    </p:anim>
                                    <p:anim calcmode="lin" valueType="num">
                                      <p:cBhvr additive="base">
                                        <p:cTn id="14" dur="500" fill="hold"/>
                                        <p:tgtEl>
                                          <p:spTgt spid="34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ldLvl="0" animBg="1"/>
      <p:bldP spid="34819"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49" name="标题 18448"/>
          <p:cNvSpPr>
            <a:spLocks noGrp="1"/>
          </p:cNvSpPr>
          <p:nvPr>
            <p:ph type="title"/>
          </p:nvPr>
        </p:nvSpPr>
        <p:spPr>
          <a:xfrm>
            <a:off x="250825" y="-339725"/>
            <a:ext cx="7313613" cy="1143000"/>
          </a:xfrm>
        </p:spPr>
        <p:txBody>
          <a:bodyPr anchor="b"/>
          <a:p>
            <a:r>
              <a:rPr lang="zh-CN" altLang="en-US" sz="4400" b="1" dirty="0">
                <a:ea typeface="黑体" panose="02010609060101010101" pitchFamily="2" charset="-122"/>
              </a:rPr>
              <a:t>材料分析</a:t>
            </a:r>
            <a:endParaRPr lang="zh-CN" altLang="en-US" sz="4400" b="1" dirty="0">
              <a:ea typeface="黑体" panose="02010609060101010101" pitchFamily="2" charset="-122"/>
            </a:endParaRPr>
          </a:p>
        </p:txBody>
      </p:sp>
      <p:sp>
        <p:nvSpPr>
          <p:cNvPr id="18451" name="矩形 18450"/>
          <p:cNvSpPr/>
          <p:nvPr/>
        </p:nvSpPr>
        <p:spPr>
          <a:xfrm>
            <a:off x="755650" y="2894013"/>
            <a:ext cx="431800" cy="719137"/>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eaLnBrk="1" hangingPunct="1"/>
            <a:endParaRPr sz="1600" dirty="0">
              <a:latin typeface="黑体" panose="02010609060101010101" pitchFamily="2" charset="-122"/>
              <a:ea typeface="黑体" panose="02010609060101010101" pitchFamily="2" charset="-122"/>
            </a:endParaRPr>
          </a:p>
        </p:txBody>
      </p:sp>
      <p:sp>
        <p:nvSpPr>
          <p:cNvPr id="18452" name="矩形 18451"/>
          <p:cNvSpPr/>
          <p:nvPr/>
        </p:nvSpPr>
        <p:spPr>
          <a:xfrm>
            <a:off x="1403350" y="2389188"/>
            <a:ext cx="431800" cy="122396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8453" name="矩形 18452"/>
          <p:cNvSpPr/>
          <p:nvPr/>
        </p:nvSpPr>
        <p:spPr>
          <a:xfrm>
            <a:off x="2124075" y="2246313"/>
            <a:ext cx="433388" cy="1366837"/>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8454" name="矩形 18453"/>
          <p:cNvSpPr/>
          <p:nvPr/>
        </p:nvSpPr>
        <p:spPr>
          <a:xfrm>
            <a:off x="2771775" y="1812925"/>
            <a:ext cx="431800" cy="1800225"/>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8455" name="矩形 18454"/>
          <p:cNvSpPr/>
          <p:nvPr/>
        </p:nvSpPr>
        <p:spPr>
          <a:xfrm>
            <a:off x="3421063" y="1525588"/>
            <a:ext cx="503237" cy="208756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8456" name="文本框 18455"/>
          <p:cNvSpPr txBox="1"/>
          <p:nvPr/>
        </p:nvSpPr>
        <p:spPr>
          <a:xfrm>
            <a:off x="179388" y="3757613"/>
            <a:ext cx="4464050" cy="366712"/>
          </a:xfrm>
          <a:prstGeom prst="rect">
            <a:avLst/>
          </a:prstGeom>
          <a:noFill/>
          <a:ln w="9525">
            <a:noFill/>
          </a:ln>
        </p:spPr>
        <p:txBody>
          <a:bodyPr>
            <a:spAutoFit/>
          </a:bodyPr>
          <a:p>
            <a:pPr eaLnBrk="1" hangingPunct="1">
              <a:spcBef>
                <a:spcPct val="50000"/>
              </a:spcBef>
            </a:pPr>
            <a:endParaRPr dirty="0">
              <a:latin typeface="黑体" panose="02010609060101010101" pitchFamily="2" charset="-122"/>
              <a:ea typeface="黑体" panose="02010609060101010101" pitchFamily="2" charset="-122"/>
            </a:endParaRPr>
          </a:p>
        </p:txBody>
      </p:sp>
      <p:sp>
        <p:nvSpPr>
          <p:cNvPr id="18457" name="文本框 18456"/>
          <p:cNvSpPr txBox="1"/>
          <p:nvPr/>
        </p:nvSpPr>
        <p:spPr>
          <a:xfrm>
            <a:off x="395288" y="3686175"/>
            <a:ext cx="4321175" cy="366713"/>
          </a:xfrm>
          <a:prstGeom prst="rect">
            <a:avLst/>
          </a:prstGeom>
          <a:noFill/>
          <a:ln w="9525">
            <a:noFill/>
          </a:ln>
        </p:spPr>
        <p:txBody>
          <a:bodyPr>
            <a:spAutoFit/>
          </a:bodyPr>
          <a:p>
            <a:pPr eaLnBrk="1" hangingPunct="1">
              <a:spcBef>
                <a:spcPct val="50000"/>
              </a:spcBef>
            </a:pPr>
            <a:r>
              <a:rPr lang="en-US" altLang="zh-CN" dirty="0">
                <a:latin typeface="黑体" panose="02010609060101010101" pitchFamily="2" charset="-122"/>
                <a:ea typeface="黑体" panose="02010609060101010101" pitchFamily="2" charset="-122"/>
              </a:rPr>
              <a:t>1820  1830  1840  1850  1860</a:t>
            </a:r>
            <a:r>
              <a:rPr lang="zh-CN" altLang="en-US" dirty="0">
                <a:latin typeface="黑体" panose="02010609060101010101" pitchFamily="2" charset="-122"/>
                <a:ea typeface="黑体" panose="02010609060101010101" pitchFamily="2" charset="-122"/>
              </a:rPr>
              <a:t>年</a:t>
            </a:r>
            <a:endParaRPr lang="zh-CN" altLang="en-US" dirty="0">
              <a:latin typeface="黑体" panose="02010609060101010101" pitchFamily="2" charset="-122"/>
              <a:ea typeface="黑体" panose="02010609060101010101" pitchFamily="2" charset="-122"/>
            </a:endParaRPr>
          </a:p>
        </p:txBody>
      </p:sp>
      <p:graphicFrame>
        <p:nvGraphicFramePr>
          <p:cNvPr id="18458" name="表格 18457"/>
          <p:cNvGraphicFramePr/>
          <p:nvPr/>
        </p:nvGraphicFramePr>
        <p:xfrm>
          <a:off x="323850" y="884238"/>
          <a:ext cx="3889375" cy="2735263"/>
        </p:xfrm>
        <a:graphic>
          <a:graphicData uri="http://schemas.openxmlformats.org/drawingml/2006/table">
            <a:tbl>
              <a:tblPr/>
              <a:tblGrid>
                <a:gridCol w="3889375"/>
              </a:tblGrid>
              <a:tr h="684213">
                <a:tc>
                  <a:txBody>
                    <a:bodyPr/>
                    <a:lstStyle>
                      <a:lvl1pPr marL="342900" lvl="0" indent="-34290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Char char="¡"/>
                        <a:defRPr sz="25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21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tx2"/>
                        </a:buClr>
                        <a:buSzPct val="65000"/>
                        <a:buFont typeface="Wingdings" panose="05000000000000000000" pitchFamily="2" charset="2"/>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17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700" b="0" i="0" u="none" kern="1200" baseline="0">
                          <a:solidFill>
                            <a:schemeClr val="tx1"/>
                          </a:solidFill>
                          <a:latin typeface="Verdana" panose="020B0604030504040204" pitchFamily="34" charset="0"/>
                          <a:ea typeface="宋体" panose="02010600030101010101" pitchFamily="2" charset="-122"/>
                        </a:defRPr>
                      </a:lvl5pPr>
                    </a:lstStyle>
                    <a:p>
                      <a:pPr marL="0" lvl="0" indent="0">
                        <a:buNone/>
                      </a:pPr>
                      <a:r>
                        <a:rPr lang="en-US" altLang="zh-CN" sz="1800">
                          <a:latin typeface="黑体" panose="02010609060101010101" pitchFamily="2" charset="-122"/>
                          <a:ea typeface="黑体" panose="02010609060101010101" pitchFamily="2" charset="-122"/>
                        </a:rPr>
                        <a:t>4</a:t>
                      </a:r>
                      <a:endParaRPr lang="zh-CN" altLang="en-US" sz="1800">
                        <a:latin typeface="黑体" panose="02010609060101010101" pitchFamily="2" charset="-122"/>
                        <a:ea typeface="黑体" panose="02010609060101010101" pitchFamily="2" charset="-122"/>
                      </a:endParaRP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84212">
                <a:tc>
                  <a:txBody>
                    <a:bodyPr/>
                    <a:lstStyle>
                      <a:lvl1pPr marL="342900" lvl="0" indent="-34290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Char char="¡"/>
                        <a:defRPr sz="25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21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tx2"/>
                        </a:buClr>
                        <a:buSzPct val="65000"/>
                        <a:buFont typeface="Wingdings" panose="05000000000000000000" pitchFamily="2" charset="2"/>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17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700" b="0" i="0" u="none" kern="1200" baseline="0">
                          <a:solidFill>
                            <a:schemeClr val="tx1"/>
                          </a:solidFill>
                          <a:latin typeface="Verdana" panose="020B0604030504040204" pitchFamily="34" charset="0"/>
                          <a:ea typeface="宋体" panose="02010600030101010101" pitchFamily="2" charset="-122"/>
                        </a:defRPr>
                      </a:lvl5pPr>
                    </a:lstStyle>
                    <a:p>
                      <a:pPr marL="0" lvl="0" indent="0">
                        <a:buNone/>
                      </a:pPr>
                      <a:r>
                        <a:rPr lang="en-US" altLang="zh-CN" sz="1800">
                          <a:latin typeface="黑体" panose="02010609060101010101" pitchFamily="2" charset="-122"/>
                          <a:ea typeface="黑体" panose="02010609060101010101" pitchFamily="2" charset="-122"/>
                        </a:rPr>
                        <a:t>3</a:t>
                      </a:r>
                      <a:endParaRPr lang="zh-CN" altLang="en-US" sz="1800">
                        <a:latin typeface="黑体" panose="02010609060101010101" pitchFamily="2" charset="-122"/>
                        <a:ea typeface="黑体" panose="02010609060101010101" pitchFamily="2" charset="-122"/>
                      </a:endParaRP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82625">
                <a:tc>
                  <a:txBody>
                    <a:bodyPr/>
                    <a:lstStyle>
                      <a:lvl1pPr marL="342900" lvl="0" indent="-34290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Char char="¡"/>
                        <a:defRPr sz="25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21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tx2"/>
                        </a:buClr>
                        <a:buSzPct val="65000"/>
                        <a:buFont typeface="Wingdings" panose="05000000000000000000" pitchFamily="2" charset="2"/>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17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700" b="0" i="0" u="none" kern="1200" baseline="0">
                          <a:solidFill>
                            <a:schemeClr val="tx1"/>
                          </a:solidFill>
                          <a:latin typeface="Verdana" panose="020B0604030504040204" pitchFamily="34" charset="0"/>
                          <a:ea typeface="宋体" panose="02010600030101010101" pitchFamily="2" charset="-122"/>
                        </a:defRPr>
                      </a:lvl5pPr>
                    </a:lstStyle>
                    <a:p>
                      <a:pPr marL="0" lvl="0" indent="0">
                        <a:buNone/>
                      </a:pPr>
                      <a:r>
                        <a:rPr lang="en-US" altLang="zh-CN" sz="1800">
                          <a:latin typeface="黑体" panose="02010609060101010101" pitchFamily="2" charset="-122"/>
                          <a:ea typeface="黑体" panose="02010609060101010101" pitchFamily="2" charset="-122"/>
                        </a:rPr>
                        <a:t>2</a:t>
                      </a:r>
                      <a:endParaRPr lang="zh-CN" altLang="en-US" sz="1800">
                        <a:latin typeface="黑体" panose="02010609060101010101" pitchFamily="2" charset="-122"/>
                        <a:ea typeface="黑体" panose="02010609060101010101" pitchFamily="2" charset="-122"/>
                      </a:endParaRP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84213">
                <a:tc>
                  <a:txBody>
                    <a:bodyPr/>
                    <a:lstStyle>
                      <a:lvl1pPr marL="342900" lvl="0" indent="-34290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Char char="¡"/>
                        <a:defRPr sz="25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21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tx2"/>
                        </a:buClr>
                        <a:buSzPct val="65000"/>
                        <a:buFont typeface="Wingdings" panose="05000000000000000000" pitchFamily="2" charset="2"/>
                        <a:buChar char="¡"/>
                        <a:defRPr sz="20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17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700" b="0" i="0" u="none" kern="1200" baseline="0">
                          <a:solidFill>
                            <a:schemeClr val="tx1"/>
                          </a:solidFill>
                          <a:latin typeface="Verdana" panose="020B0604030504040204" pitchFamily="34" charset="0"/>
                          <a:ea typeface="宋体" panose="02010600030101010101" pitchFamily="2" charset="-122"/>
                        </a:defRPr>
                      </a:lvl5pPr>
                    </a:lstStyle>
                    <a:p>
                      <a:pPr marL="0" lvl="0" indent="0">
                        <a:buNone/>
                      </a:pPr>
                      <a:r>
                        <a:rPr lang="en-US" altLang="zh-CN" sz="1800">
                          <a:latin typeface="黑体" panose="02010609060101010101" pitchFamily="2" charset="-122"/>
                          <a:ea typeface="黑体" panose="02010609060101010101" pitchFamily="2" charset="-122"/>
                        </a:rPr>
                        <a:t>1</a:t>
                      </a:r>
                      <a:endParaRPr lang="zh-CN" altLang="en-US" sz="1800">
                        <a:latin typeface="黑体" panose="02010609060101010101" pitchFamily="2" charset="-122"/>
                        <a:ea typeface="黑体" panose="02010609060101010101" pitchFamily="2" charset="-122"/>
                      </a:endParaRP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8470" name="文本框 18469"/>
          <p:cNvSpPr txBox="1"/>
          <p:nvPr/>
        </p:nvSpPr>
        <p:spPr>
          <a:xfrm>
            <a:off x="395288" y="3686175"/>
            <a:ext cx="4321175" cy="366713"/>
          </a:xfrm>
          <a:prstGeom prst="rect">
            <a:avLst/>
          </a:prstGeom>
          <a:noFill/>
          <a:ln w="9525">
            <a:noFill/>
          </a:ln>
        </p:spPr>
        <p:txBody>
          <a:bodyPr>
            <a:spAutoFit/>
          </a:bodyPr>
          <a:p>
            <a:pPr eaLnBrk="1" hangingPunct="1">
              <a:spcBef>
                <a:spcPct val="50000"/>
              </a:spcBef>
            </a:pPr>
            <a:r>
              <a:rPr lang="en-US" altLang="zh-CN" b="1" dirty="0">
                <a:latin typeface="黑体" panose="02010609060101010101" pitchFamily="2" charset="-122"/>
                <a:ea typeface="黑体" panose="02010609060101010101" pitchFamily="2" charset="-122"/>
              </a:rPr>
              <a:t>1820  1830  1840  1850  1860</a:t>
            </a:r>
            <a:r>
              <a:rPr lang="zh-CN" altLang="en-US" b="1" dirty="0">
                <a:latin typeface="黑体" panose="02010609060101010101" pitchFamily="2" charset="-122"/>
                <a:ea typeface="黑体" panose="02010609060101010101" pitchFamily="2" charset="-122"/>
              </a:rPr>
              <a:t>年</a:t>
            </a:r>
            <a:endParaRPr lang="zh-CN" altLang="en-US" b="1" dirty="0">
              <a:latin typeface="黑体" panose="02010609060101010101" pitchFamily="2" charset="-122"/>
              <a:ea typeface="黑体" panose="02010609060101010101" pitchFamily="2" charset="-122"/>
            </a:endParaRPr>
          </a:p>
        </p:txBody>
      </p:sp>
      <p:sp>
        <p:nvSpPr>
          <p:cNvPr id="18471" name="文本框 18470"/>
          <p:cNvSpPr txBox="1"/>
          <p:nvPr/>
        </p:nvSpPr>
        <p:spPr>
          <a:xfrm>
            <a:off x="323850" y="4124325"/>
            <a:ext cx="3959225" cy="457200"/>
          </a:xfrm>
          <a:prstGeom prst="rect">
            <a:avLst/>
          </a:prstGeom>
          <a:noFill/>
          <a:ln w="9525">
            <a:noFill/>
          </a:ln>
        </p:spPr>
        <p:txBody>
          <a:bodyPr>
            <a:spAutoFit/>
          </a:bodyPr>
          <a:p>
            <a:pPr eaLnBrk="1" hangingPunct="1">
              <a:spcBef>
                <a:spcPct val="50000"/>
              </a:spcBef>
            </a:pPr>
            <a:r>
              <a:rPr lang="zh-CN" altLang="en-US" sz="2400" b="1" dirty="0">
                <a:solidFill>
                  <a:srgbClr val="000099"/>
                </a:solidFill>
                <a:latin typeface="黑体" panose="02010609060101010101" pitchFamily="2" charset="-122"/>
                <a:ea typeface="黑体" panose="02010609060101010101" pitchFamily="2" charset="-122"/>
              </a:rPr>
              <a:t>黑人奴隶的增加</a:t>
            </a:r>
            <a:r>
              <a:rPr lang="en-US" altLang="zh-CN" sz="2400" b="1" dirty="0">
                <a:solidFill>
                  <a:srgbClr val="000099"/>
                </a:solidFill>
                <a:latin typeface="黑体" panose="02010609060101010101" pitchFamily="2" charset="-122"/>
                <a:ea typeface="黑体" panose="02010609060101010101" pitchFamily="2" charset="-122"/>
              </a:rPr>
              <a:t>(</a:t>
            </a:r>
            <a:r>
              <a:rPr lang="zh-CN" altLang="en-US" sz="2400" b="1" dirty="0">
                <a:solidFill>
                  <a:srgbClr val="000099"/>
                </a:solidFill>
                <a:latin typeface="黑体" panose="02010609060101010101" pitchFamily="2" charset="-122"/>
                <a:ea typeface="黑体" panose="02010609060101010101" pitchFamily="2" charset="-122"/>
              </a:rPr>
              <a:t>单位</a:t>
            </a:r>
            <a:r>
              <a:rPr lang="en-US" altLang="zh-CN" sz="2400" b="1" dirty="0">
                <a:solidFill>
                  <a:srgbClr val="000099"/>
                </a:solidFill>
                <a:latin typeface="黑体" panose="02010609060101010101" pitchFamily="2" charset="-122"/>
                <a:ea typeface="黑体" panose="02010609060101010101" pitchFamily="2" charset="-122"/>
              </a:rPr>
              <a:t>:</a:t>
            </a:r>
            <a:r>
              <a:rPr lang="zh-CN" altLang="en-US" sz="2400" b="1" dirty="0">
                <a:solidFill>
                  <a:srgbClr val="000099"/>
                </a:solidFill>
                <a:latin typeface="黑体" panose="02010609060101010101" pitchFamily="2" charset="-122"/>
                <a:ea typeface="黑体" panose="02010609060101010101" pitchFamily="2" charset="-122"/>
              </a:rPr>
              <a:t>百万</a:t>
            </a:r>
            <a:r>
              <a:rPr lang="en-US" altLang="zh-CN" sz="2400" b="1">
                <a:solidFill>
                  <a:srgbClr val="000099"/>
                </a:solidFill>
                <a:latin typeface="黑体" panose="02010609060101010101" pitchFamily="2" charset="-122"/>
                <a:ea typeface="黑体" panose="02010609060101010101" pitchFamily="2" charset="-122"/>
              </a:rPr>
              <a:t>)</a:t>
            </a:r>
            <a:endParaRPr lang="en-US" altLang="zh-CN" sz="2400" b="1">
              <a:solidFill>
                <a:srgbClr val="000099"/>
              </a:solidFill>
              <a:latin typeface="黑体" panose="02010609060101010101" pitchFamily="2" charset="-122"/>
              <a:ea typeface="黑体" panose="02010609060101010101" pitchFamily="2" charset="-122"/>
            </a:endParaRPr>
          </a:p>
        </p:txBody>
      </p:sp>
      <p:sp>
        <p:nvSpPr>
          <p:cNvPr id="18473" name="文本框 18472"/>
          <p:cNvSpPr txBox="1"/>
          <p:nvPr/>
        </p:nvSpPr>
        <p:spPr>
          <a:xfrm>
            <a:off x="4500563" y="404813"/>
            <a:ext cx="4392612" cy="4019550"/>
          </a:xfrm>
          <a:prstGeom prst="rect">
            <a:avLst/>
          </a:prstGeom>
          <a:noFill/>
          <a:ln w="28575" cap="flat" cmpd="sng">
            <a:solidFill>
              <a:srgbClr val="000080"/>
            </a:solidFill>
            <a:prstDash val="solid"/>
            <a:miter/>
            <a:headEnd type="none" w="med" len="med"/>
            <a:tailEnd type="none" w="med" len="med"/>
          </a:ln>
        </p:spPr>
        <p:txBody>
          <a:bodyPr>
            <a:spAutoFit/>
          </a:bodyPr>
          <a:p>
            <a:pPr eaLnBrk="1" hangingPunct="1">
              <a:spcBef>
                <a:spcPct val="50000"/>
              </a:spcBef>
            </a:pPr>
            <a:r>
              <a:rPr lang="en-US" altLang="zh-CN" sz="3200" b="1" dirty="0">
                <a:latin typeface="黑体" panose="02010609060101010101" pitchFamily="2" charset="-122"/>
                <a:ea typeface="黑体" panose="02010609060101010101" pitchFamily="2" charset="-122"/>
              </a:rPr>
              <a:t>    1810-1860</a:t>
            </a:r>
            <a:r>
              <a:rPr lang="zh-CN" altLang="en-US" sz="3200" b="1" dirty="0">
                <a:latin typeface="黑体" panose="02010609060101010101" pitchFamily="2" charset="-122"/>
                <a:ea typeface="黑体" panose="02010609060101010101" pitchFamily="2" charset="-122"/>
              </a:rPr>
              <a:t>年</a:t>
            </a:r>
            <a:r>
              <a:rPr lang="en-US" altLang="zh-CN" sz="3200" b="1" dirty="0">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工业总产值增长了近</a:t>
            </a:r>
            <a:r>
              <a:rPr lang="en-US" altLang="zh-CN" sz="3200" b="1" dirty="0">
                <a:latin typeface="黑体" panose="02010609060101010101" pitchFamily="2" charset="-122"/>
                <a:ea typeface="黑体" panose="02010609060101010101" pitchFamily="2" charset="-122"/>
              </a:rPr>
              <a:t>9</a:t>
            </a:r>
            <a:r>
              <a:rPr lang="zh-CN" altLang="en-US" sz="3200" b="1" dirty="0">
                <a:latin typeface="黑体" panose="02010609060101010101" pitchFamily="2" charset="-122"/>
                <a:ea typeface="黑体" panose="02010609060101010101" pitchFamily="2" charset="-122"/>
              </a:rPr>
              <a:t>倍</a:t>
            </a:r>
            <a:r>
              <a:rPr lang="en-US" altLang="zh-CN" sz="3200" b="1" dirty="0">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居世界第四位</a:t>
            </a:r>
            <a:r>
              <a:rPr lang="en-US" altLang="zh-CN" sz="3200" b="1" dirty="0">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南方的</a:t>
            </a:r>
            <a:r>
              <a:rPr lang="zh-CN" altLang="en-US" sz="3200" b="1" dirty="0">
                <a:solidFill>
                  <a:srgbClr val="990033"/>
                </a:solidFill>
                <a:latin typeface="黑体" panose="02010609060101010101" pitchFamily="2" charset="-122"/>
                <a:ea typeface="黑体" panose="02010609060101010101" pitchFamily="2" charset="-122"/>
              </a:rPr>
              <a:t>奴隶主</a:t>
            </a:r>
            <a:r>
              <a:rPr lang="zh-CN" altLang="en-US" sz="3200" b="1" dirty="0">
                <a:latin typeface="黑体" panose="02010609060101010101" pitchFamily="2" charset="-122"/>
                <a:ea typeface="黑体" panose="02010609060101010101" pitchFamily="2" charset="-122"/>
              </a:rPr>
              <a:t>使用</a:t>
            </a:r>
            <a:r>
              <a:rPr lang="zh-CN" altLang="en-US" sz="3200" b="1" dirty="0">
                <a:solidFill>
                  <a:srgbClr val="000099"/>
                </a:solidFill>
                <a:latin typeface="黑体" panose="02010609060101010101" pitchFamily="2" charset="-122"/>
                <a:ea typeface="黑体" panose="02010609060101010101" pitchFamily="2" charset="-122"/>
              </a:rPr>
              <a:t>大量黑人奴隶</a:t>
            </a:r>
            <a:r>
              <a:rPr lang="zh-CN" altLang="en-US" sz="3200" b="1" dirty="0">
                <a:latin typeface="黑体" panose="02010609060101010101" pitchFamily="2" charset="-122"/>
                <a:ea typeface="黑体" panose="02010609060101010101" pitchFamily="2" charset="-122"/>
              </a:rPr>
              <a:t>做</a:t>
            </a:r>
            <a:r>
              <a:rPr lang="zh-CN" altLang="en-US" sz="3200" b="1" dirty="0">
                <a:solidFill>
                  <a:srgbClr val="000099"/>
                </a:solidFill>
                <a:latin typeface="黑体" panose="02010609060101010101" pitchFamily="2" charset="-122"/>
                <a:ea typeface="黑体" panose="02010609060101010101" pitchFamily="2" charset="-122"/>
              </a:rPr>
              <a:t>劳动力</a:t>
            </a:r>
            <a:r>
              <a:rPr lang="en-US" altLang="zh-CN" sz="3200" b="1" dirty="0">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种植棉花和烟草</a:t>
            </a:r>
            <a:r>
              <a:rPr lang="en-US" altLang="zh-CN" sz="3200" b="1" dirty="0">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将棉花等大量的</a:t>
            </a:r>
            <a:r>
              <a:rPr lang="zh-CN" altLang="en-US" sz="3200" b="1" dirty="0">
                <a:solidFill>
                  <a:srgbClr val="000099"/>
                </a:solidFill>
                <a:latin typeface="黑体" panose="02010609060101010101" pitchFamily="2" charset="-122"/>
                <a:ea typeface="黑体" panose="02010609060101010101" pitchFamily="2" charset="-122"/>
              </a:rPr>
              <a:t>工业原料</a:t>
            </a:r>
            <a:r>
              <a:rPr lang="zh-CN" altLang="en-US" sz="3200" b="1" dirty="0">
                <a:latin typeface="黑体" panose="02010609060101010101" pitchFamily="2" charset="-122"/>
                <a:ea typeface="黑体" panose="02010609060101010101" pitchFamily="2" charset="-122"/>
              </a:rPr>
              <a:t>销往英国并换回英国廉价的</a:t>
            </a:r>
            <a:r>
              <a:rPr lang="zh-CN" altLang="en-US" sz="3200" b="1" dirty="0">
                <a:solidFill>
                  <a:srgbClr val="000099"/>
                </a:solidFill>
                <a:latin typeface="黑体" panose="02010609060101010101" pitchFamily="2" charset="-122"/>
                <a:ea typeface="黑体" panose="02010609060101010101" pitchFamily="2" charset="-122"/>
              </a:rPr>
              <a:t>工业品</a:t>
            </a:r>
            <a:endParaRPr lang="zh-CN" altLang="en-US" sz="3200" b="1">
              <a:latin typeface="黑体" panose="02010609060101010101" pitchFamily="2" charset="-122"/>
              <a:ea typeface="黑体" panose="02010609060101010101" pitchFamily="2" charset="-122"/>
            </a:endParaRPr>
          </a:p>
        </p:txBody>
      </p:sp>
      <p:sp>
        <p:nvSpPr>
          <p:cNvPr id="18477" name="文本框 18476"/>
          <p:cNvSpPr txBox="1"/>
          <p:nvPr/>
        </p:nvSpPr>
        <p:spPr>
          <a:xfrm>
            <a:off x="323850" y="4652963"/>
            <a:ext cx="8497888" cy="2041525"/>
          </a:xfrm>
          <a:prstGeom prst="rect">
            <a:avLst/>
          </a:prstGeom>
          <a:noFill/>
          <a:ln w="9525">
            <a:noFill/>
          </a:ln>
        </p:spPr>
        <p:txBody>
          <a:bodyPr>
            <a:spAutoFit/>
          </a:bodyPr>
          <a:p>
            <a:r>
              <a:rPr lang="zh-CN" altLang="en-US" sz="3200" b="1" dirty="0">
                <a:ea typeface="黑体" panose="02010609060101010101" pitchFamily="2" charset="-122"/>
              </a:rPr>
              <a:t>问题：南方种植园经济的发展对北方资本主义经济的发展产生了怎样的不利影响？</a:t>
            </a:r>
            <a:endParaRPr lang="zh-CN" altLang="en-US" sz="3200" b="1" dirty="0">
              <a:ea typeface="黑体" panose="02010609060101010101" pitchFamily="2" charset="-122"/>
            </a:endParaRPr>
          </a:p>
          <a:p>
            <a:r>
              <a:rPr lang="zh-CN" altLang="en-US" sz="3200" b="1" dirty="0">
                <a:solidFill>
                  <a:srgbClr val="000099"/>
                </a:solidFill>
                <a:ea typeface="黑体" panose="02010609060101010101" pitchFamily="2" charset="-122"/>
              </a:rPr>
              <a:t>       南方的种植园奴隶制经济严重阻碍着北方资本主义的发展。</a:t>
            </a:r>
            <a:endParaRPr lang="zh-CN" altLang="en-US" sz="3200" b="1" dirty="0">
              <a:solidFill>
                <a:srgbClr val="000099"/>
              </a:solidFill>
              <a:ea typeface="黑体" panose="02010609060101010101" pitchFamily="2" charset="-122"/>
            </a:endParaRPr>
          </a:p>
        </p:txBody>
      </p:sp>
      <p:sp>
        <p:nvSpPr>
          <p:cNvPr id="18478" name="矩形 18477"/>
          <p:cNvSpPr/>
          <p:nvPr/>
        </p:nvSpPr>
        <p:spPr>
          <a:xfrm>
            <a:off x="7667625" y="6308725"/>
            <a:ext cx="1371600" cy="350838"/>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eaLnBrk="1" hangingPunct="1"/>
            <a:r>
              <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www.xkb1.com</a:t>
            </a:r>
            <a:endPar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77">
                                            <p:txEl>
                                              <p:charRg st="37" end="71"/>
                                            </p:txEl>
                                          </p:spTgt>
                                        </p:tgtEl>
                                        <p:attrNameLst>
                                          <p:attrName>style.visibility</p:attrName>
                                        </p:attrNameLst>
                                      </p:cBhvr>
                                      <p:to>
                                        <p:strVal val="visible"/>
                                      </p:to>
                                    </p:set>
                                    <p:anim calcmode="lin" valueType="num">
                                      <p:cBhvr additive="base">
                                        <p:cTn id="7" dur="500" fill="hold"/>
                                        <p:tgtEl>
                                          <p:spTgt spid="18477">
                                            <p:txEl>
                                              <p:charRg st="37" end="7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77">
                                            <p:txEl>
                                              <p:charRg st="37" end="7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标题 20481"/>
          <p:cNvSpPr>
            <a:spLocks noGrp="1"/>
          </p:cNvSpPr>
          <p:nvPr>
            <p:ph type="title"/>
          </p:nvPr>
        </p:nvSpPr>
        <p:spPr>
          <a:xfrm>
            <a:off x="250825" y="-242887"/>
            <a:ext cx="7313613" cy="1143000"/>
          </a:xfrm>
        </p:spPr>
        <p:txBody>
          <a:bodyPr anchor="b"/>
          <a:p>
            <a:r>
              <a:rPr lang="zh-CN" altLang="en-US" sz="4400" dirty="0">
                <a:solidFill>
                  <a:schemeClr val="tx1"/>
                </a:solidFill>
                <a:ea typeface="黑体" panose="02010609060101010101" pitchFamily="2" charset="-122"/>
              </a:rPr>
              <a:t>材料分析</a:t>
            </a:r>
            <a:endParaRPr lang="zh-CN" altLang="en-US" sz="4400" dirty="0">
              <a:solidFill>
                <a:schemeClr val="tx1"/>
              </a:solidFill>
              <a:ea typeface="黑体" panose="02010609060101010101" pitchFamily="2" charset="-122"/>
            </a:endParaRPr>
          </a:p>
        </p:txBody>
      </p:sp>
      <p:sp>
        <p:nvSpPr>
          <p:cNvPr id="20483" name="文本占位符 20482"/>
          <p:cNvSpPr>
            <a:spLocks noGrp="1"/>
          </p:cNvSpPr>
          <p:nvPr>
            <p:ph type="body" idx="1"/>
          </p:nvPr>
        </p:nvSpPr>
        <p:spPr>
          <a:xfrm>
            <a:off x="5364163" y="188913"/>
            <a:ext cx="3600450" cy="3960812"/>
          </a:xfrm>
          <a:ln w="38100">
            <a:solidFill>
              <a:srgbClr val="000080"/>
            </a:solidFill>
            <a:miter/>
          </a:ln>
        </p:spPr>
        <p:txBody>
          <a:bodyPr/>
          <a:p>
            <a:r>
              <a:rPr lang="zh-CN" altLang="en-US" sz="3600" b="1" dirty="0">
                <a:latin typeface="黑体" panose="02010609060101010101" pitchFamily="2" charset="-122"/>
                <a:ea typeface="黑体" panose="02010609060101010101" pitchFamily="2" charset="-122"/>
              </a:rPr>
              <a:t>美国的宪法规定国会中的参议院由每州派</a:t>
            </a:r>
            <a:r>
              <a:rPr lang="en-US" altLang="zh-CN" sz="3600" b="1" dirty="0">
                <a:latin typeface="黑体" panose="02010609060101010101" pitchFamily="2" charset="-122"/>
                <a:ea typeface="黑体" panose="02010609060101010101" pitchFamily="2" charset="-122"/>
              </a:rPr>
              <a:t>2</a:t>
            </a:r>
            <a:r>
              <a:rPr lang="zh-CN" altLang="en-US" sz="3600" b="1" dirty="0">
                <a:latin typeface="黑体" panose="02010609060101010101" pitchFamily="2" charset="-122"/>
                <a:ea typeface="黑体" panose="02010609060101010101" pitchFamily="2" charset="-122"/>
              </a:rPr>
              <a:t>名代表组成。内战前自由州有</a:t>
            </a:r>
            <a:r>
              <a:rPr lang="en-US" altLang="zh-CN" sz="3600" b="1" dirty="0">
                <a:latin typeface="黑体" panose="02010609060101010101" pitchFamily="2" charset="-122"/>
                <a:ea typeface="黑体" panose="02010609060101010101" pitchFamily="2" charset="-122"/>
              </a:rPr>
              <a:t>19</a:t>
            </a:r>
            <a:r>
              <a:rPr lang="zh-CN" altLang="en-US" sz="3600" b="1" dirty="0">
                <a:latin typeface="黑体" panose="02010609060101010101" pitchFamily="2" charset="-122"/>
                <a:ea typeface="黑体" panose="02010609060101010101" pitchFamily="2" charset="-122"/>
              </a:rPr>
              <a:t>个</a:t>
            </a:r>
            <a:r>
              <a:rPr lang="en-US" altLang="zh-CN"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蓄奴州有</a:t>
            </a:r>
            <a:r>
              <a:rPr lang="en-US" altLang="zh-CN" sz="3600" b="1" dirty="0">
                <a:latin typeface="黑体" panose="02010609060101010101" pitchFamily="2" charset="-122"/>
                <a:ea typeface="黑体" panose="02010609060101010101" pitchFamily="2" charset="-122"/>
              </a:rPr>
              <a:t>16</a:t>
            </a:r>
            <a:r>
              <a:rPr lang="zh-CN" altLang="en-US" sz="3600" b="1" dirty="0">
                <a:latin typeface="黑体" panose="02010609060101010101" pitchFamily="2" charset="-122"/>
                <a:ea typeface="黑体" panose="02010609060101010101" pitchFamily="2" charset="-122"/>
              </a:rPr>
              <a:t>个。</a:t>
            </a:r>
            <a:endParaRPr lang="zh-CN" altLang="en-US" sz="3600" b="1">
              <a:latin typeface="黑体" panose="02010609060101010101" pitchFamily="2" charset="-122"/>
              <a:ea typeface="黑体" panose="02010609060101010101" pitchFamily="2" charset="-122"/>
            </a:endParaRPr>
          </a:p>
        </p:txBody>
      </p:sp>
      <p:grpSp>
        <p:nvGrpSpPr>
          <p:cNvPr id="20484" name="组合 20483"/>
          <p:cNvGrpSpPr/>
          <p:nvPr/>
        </p:nvGrpSpPr>
        <p:grpSpPr>
          <a:xfrm>
            <a:off x="323850" y="982663"/>
            <a:ext cx="4968875" cy="3454400"/>
            <a:chOff x="0" y="210"/>
            <a:chExt cx="5760" cy="3128"/>
          </a:xfrm>
        </p:grpSpPr>
        <p:pic>
          <p:nvPicPr>
            <p:cNvPr id="20485" name="图片 20484" descr="5E23009a"/>
            <p:cNvPicPr>
              <a:picLocks noChangeAspect="1"/>
            </p:cNvPicPr>
            <p:nvPr/>
          </p:nvPicPr>
          <p:blipFill>
            <a:blip r:embed="rId1">
              <a:lum contrast="18000"/>
            </a:blip>
            <a:stretch>
              <a:fillRect/>
            </a:stretch>
          </p:blipFill>
          <p:spPr>
            <a:xfrm>
              <a:off x="0" y="210"/>
              <a:ext cx="5760" cy="3128"/>
            </a:xfrm>
            <a:prstGeom prst="rect">
              <a:avLst/>
            </a:prstGeom>
            <a:noFill/>
            <a:ln w="9525">
              <a:noFill/>
            </a:ln>
          </p:spPr>
        </p:pic>
        <p:grpSp>
          <p:nvGrpSpPr>
            <p:cNvPr id="20486" name="组合 20485"/>
            <p:cNvGrpSpPr/>
            <p:nvPr/>
          </p:nvGrpSpPr>
          <p:grpSpPr>
            <a:xfrm>
              <a:off x="825" y="584"/>
              <a:ext cx="4334" cy="2488"/>
              <a:chOff x="825" y="584"/>
              <a:chExt cx="4334" cy="2488"/>
            </a:xfrm>
          </p:grpSpPr>
          <p:sp>
            <p:nvSpPr>
              <p:cNvPr id="20487" name="文本框 20486"/>
              <p:cNvSpPr txBox="1"/>
              <p:nvPr/>
            </p:nvSpPr>
            <p:spPr>
              <a:xfrm rot="2474148">
                <a:off x="4660" y="1880"/>
                <a:ext cx="499" cy="636"/>
              </a:xfrm>
              <a:prstGeom prst="rect">
                <a:avLst/>
              </a:prstGeom>
              <a:solidFill>
                <a:srgbClr val="FFFF99"/>
              </a:solidFill>
              <a:ln w="9525">
                <a:noFill/>
              </a:ln>
            </p:spPr>
            <p:txBody>
              <a:bodyPr>
                <a:spAutoFit/>
              </a:bodyPr>
              <a:p>
                <a:pPr eaLnBrk="1" hangingPunct="1">
                  <a:spcBef>
                    <a:spcPct val="50000"/>
                  </a:spcBef>
                  <a:buClr>
                    <a:schemeClr val="bg1"/>
                  </a:buClr>
                </a:pPr>
                <a:r>
                  <a:rPr lang="zh-CN" altLang="en-US" sz="2000" b="1" dirty="0">
                    <a:latin typeface="黑体" panose="02010609060101010101" pitchFamily="2" charset="-122"/>
                    <a:ea typeface="黑体" panose="02010609060101010101" pitchFamily="2" charset="-122"/>
                  </a:rPr>
                  <a:t>南部</a:t>
                </a:r>
                <a:endParaRPr lang="zh-CN" altLang="en-US" sz="2000" b="1" dirty="0">
                  <a:latin typeface="黑体" panose="02010609060101010101" pitchFamily="2" charset="-122"/>
                  <a:ea typeface="黑体" panose="02010609060101010101" pitchFamily="2" charset="-122"/>
                </a:endParaRPr>
              </a:p>
            </p:txBody>
          </p:sp>
          <p:sp>
            <p:nvSpPr>
              <p:cNvPr id="20488" name="文本框 20487"/>
              <p:cNvSpPr txBox="1"/>
              <p:nvPr/>
            </p:nvSpPr>
            <p:spPr>
              <a:xfrm rot="-1896396">
                <a:off x="825" y="584"/>
                <a:ext cx="499" cy="636"/>
              </a:xfrm>
              <a:prstGeom prst="rect">
                <a:avLst/>
              </a:prstGeom>
              <a:solidFill>
                <a:srgbClr val="FFFF99"/>
              </a:solidFill>
              <a:ln w="9525">
                <a:noFill/>
              </a:ln>
            </p:spPr>
            <p:txBody>
              <a:bodyPr>
                <a:spAutoFit/>
              </a:bodyPr>
              <a:p>
                <a:pPr eaLnBrk="1" hangingPunct="1">
                  <a:spcBef>
                    <a:spcPct val="50000"/>
                  </a:spcBef>
                  <a:buClr>
                    <a:schemeClr val="bg1"/>
                  </a:buClr>
                </a:pPr>
                <a:r>
                  <a:rPr lang="zh-CN" altLang="en-US" sz="2000" b="1" dirty="0">
                    <a:latin typeface="黑体" panose="02010609060101010101" pitchFamily="2" charset="-122"/>
                    <a:ea typeface="黑体" panose="02010609060101010101" pitchFamily="2" charset="-122"/>
                  </a:rPr>
                  <a:t>北部</a:t>
                </a:r>
                <a:endParaRPr lang="zh-CN" altLang="en-US" sz="2000" b="1" dirty="0">
                  <a:latin typeface="黑体" panose="02010609060101010101" pitchFamily="2" charset="-122"/>
                  <a:ea typeface="黑体" panose="02010609060101010101" pitchFamily="2" charset="-122"/>
                </a:endParaRPr>
              </a:p>
            </p:txBody>
          </p:sp>
          <p:sp>
            <p:nvSpPr>
              <p:cNvPr id="20489" name="文本框 20488"/>
              <p:cNvSpPr txBox="1"/>
              <p:nvPr/>
            </p:nvSpPr>
            <p:spPr>
              <a:xfrm rot="2199712">
                <a:off x="961" y="2437"/>
                <a:ext cx="493" cy="635"/>
              </a:xfrm>
              <a:prstGeom prst="rect">
                <a:avLst/>
              </a:prstGeom>
              <a:solidFill>
                <a:srgbClr val="FFFF99"/>
              </a:solidFill>
              <a:ln w="9525">
                <a:noFill/>
              </a:ln>
            </p:spPr>
            <p:txBody>
              <a:bodyPr>
                <a:spAutoFit/>
              </a:bodyPr>
              <a:p>
                <a:pPr eaLnBrk="1" hangingPunct="1">
                  <a:spcBef>
                    <a:spcPct val="50000"/>
                  </a:spcBef>
                  <a:buClr>
                    <a:schemeClr val="bg1"/>
                  </a:buClr>
                </a:pPr>
                <a:r>
                  <a:rPr lang="zh-CN" altLang="en-US" sz="2000" b="1" dirty="0">
                    <a:latin typeface="黑体" panose="02010609060101010101" pitchFamily="2" charset="-122"/>
                    <a:ea typeface="黑体" panose="02010609060101010101" pitchFamily="2" charset="-122"/>
                  </a:rPr>
                  <a:t>西部</a:t>
                </a:r>
                <a:endParaRPr lang="zh-CN" altLang="en-US" sz="2000" b="1" dirty="0">
                  <a:latin typeface="黑体" panose="02010609060101010101" pitchFamily="2" charset="-122"/>
                  <a:ea typeface="黑体" panose="02010609060101010101" pitchFamily="2" charset="-122"/>
                </a:endParaRPr>
              </a:p>
            </p:txBody>
          </p:sp>
        </p:grpSp>
      </p:grpSp>
      <p:sp>
        <p:nvSpPr>
          <p:cNvPr id="20491" name="文本框 20490"/>
          <p:cNvSpPr txBox="1"/>
          <p:nvPr/>
        </p:nvSpPr>
        <p:spPr>
          <a:xfrm>
            <a:off x="323850" y="4797425"/>
            <a:ext cx="8353425" cy="1190625"/>
          </a:xfrm>
          <a:prstGeom prst="rect">
            <a:avLst/>
          </a:prstGeom>
          <a:noFill/>
          <a:ln w="9525">
            <a:noFill/>
          </a:ln>
        </p:spPr>
        <p:txBody>
          <a:bodyPr>
            <a:spAutoFit/>
          </a:bodyPr>
          <a:p>
            <a:r>
              <a:rPr lang="en-US" altLang="zh-CN" sz="3600" b="1" dirty="0">
                <a:ea typeface="黑体" panose="02010609060101010101" pitchFamily="2" charset="-122"/>
              </a:rPr>
              <a:t>       </a:t>
            </a:r>
            <a:r>
              <a:rPr lang="zh-CN" altLang="en-US" sz="3600" b="1" dirty="0">
                <a:ea typeface="黑体" panose="02010609060101010101" pitchFamily="2" charset="-122"/>
              </a:rPr>
              <a:t>问题：结合这段文字思考这幅漫画反映了南北之间有什么矛盾？</a:t>
            </a:r>
            <a:endParaRPr lang="zh-CN" altLang="en-US" sz="3600" b="1" dirty="0">
              <a:ea typeface="黑体" panose="02010609060101010101" pitchFamily="2" charset="-122"/>
            </a:endParaRP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3" name="文本占位符 35842"/>
          <p:cNvSpPr>
            <a:spLocks noGrp="1"/>
          </p:cNvSpPr>
          <p:nvPr>
            <p:ph type="body" idx="1"/>
          </p:nvPr>
        </p:nvSpPr>
        <p:spPr>
          <a:xfrm>
            <a:off x="611188" y="549275"/>
            <a:ext cx="8064500" cy="5040313"/>
          </a:xfrm>
        </p:spPr>
        <p:txBody>
          <a:bodyPr/>
          <a:p>
            <a:r>
              <a:rPr lang="en-US" altLang="zh-CN" sz="4400" b="1" dirty="0">
                <a:latin typeface="黑体" panose="02010609060101010101" pitchFamily="2" charset="-122"/>
                <a:ea typeface="黑体" panose="02010609060101010101" pitchFamily="2" charset="-122"/>
              </a:rPr>
              <a:t>1</a:t>
            </a:r>
            <a:r>
              <a:rPr lang="zh-CN" altLang="en-US" sz="4400" b="1" dirty="0">
                <a:latin typeface="黑体" panose="02010609060101010101" pitchFamily="2" charset="-122"/>
                <a:ea typeface="黑体" panose="02010609060101010101" pitchFamily="2" charset="-122"/>
              </a:rPr>
              <a:t>、加剧原因：</a:t>
            </a:r>
            <a:endParaRPr lang="zh-CN" altLang="en-US" sz="4400" b="1" dirty="0">
              <a:latin typeface="黑体" panose="02010609060101010101" pitchFamily="2" charset="-122"/>
              <a:ea typeface="黑体" panose="02010609060101010101" pitchFamily="2" charset="-122"/>
            </a:endParaRPr>
          </a:p>
          <a:p>
            <a:r>
              <a:rPr lang="zh-CN" altLang="en-US" sz="4400" b="1" dirty="0">
                <a:solidFill>
                  <a:srgbClr val="FF0000"/>
                </a:solidFill>
                <a:latin typeface="黑体" panose="02010609060101010101" pitchFamily="2" charset="-122"/>
                <a:ea typeface="黑体" panose="02010609060101010101" pitchFamily="2" charset="-122"/>
              </a:rPr>
              <a:t>    </a:t>
            </a:r>
            <a:r>
              <a:rPr lang="zh-CN" altLang="en-US" sz="4400" b="1" dirty="0">
                <a:latin typeface="黑体" panose="02010609060101010101" pitchFamily="2" charset="-122"/>
                <a:ea typeface="黑体" panose="02010609060101010101" pitchFamily="2" charset="-122"/>
              </a:rPr>
              <a:t>南北方不同的经济类型的发展，加剧了南北矛盾。</a:t>
            </a:r>
            <a:endParaRPr lang="zh-CN" altLang="en-US" sz="4400" b="1" dirty="0">
              <a:latin typeface="黑体" panose="02010609060101010101" pitchFamily="2" charset="-122"/>
              <a:ea typeface="黑体" panose="02010609060101010101" pitchFamily="2" charset="-122"/>
            </a:endParaRPr>
          </a:p>
          <a:p>
            <a:endParaRPr lang="zh-CN" altLang="en-US" sz="4400" b="1" dirty="0">
              <a:latin typeface="黑体" panose="02010609060101010101" pitchFamily="2" charset="-122"/>
              <a:ea typeface="黑体" panose="02010609060101010101" pitchFamily="2" charset="-122"/>
            </a:endParaRPr>
          </a:p>
          <a:p>
            <a:r>
              <a:rPr lang="en-US" altLang="zh-CN" sz="4400" b="1" dirty="0">
                <a:latin typeface="黑体" panose="02010609060101010101" pitchFamily="2" charset="-122"/>
                <a:ea typeface="黑体" panose="02010609060101010101" pitchFamily="2" charset="-122"/>
              </a:rPr>
              <a:t>2</a:t>
            </a:r>
            <a:r>
              <a:rPr lang="zh-CN" altLang="en-US" sz="4400" b="1" dirty="0">
                <a:latin typeface="黑体" panose="02010609060101010101" pitchFamily="2" charset="-122"/>
                <a:ea typeface="黑体" panose="02010609060101010101" pitchFamily="2" charset="-122"/>
              </a:rPr>
              <a:t>、矛盾焦点：</a:t>
            </a:r>
            <a:endParaRPr lang="zh-CN" altLang="en-US" sz="4400" b="1" dirty="0">
              <a:latin typeface="黑体" panose="02010609060101010101" pitchFamily="2" charset="-122"/>
              <a:ea typeface="黑体" panose="02010609060101010101" pitchFamily="2" charset="-122"/>
            </a:endParaRPr>
          </a:p>
          <a:p>
            <a:r>
              <a:rPr lang="zh-CN" altLang="en-US" sz="4400" b="1" dirty="0">
                <a:solidFill>
                  <a:srgbClr val="FF0000"/>
                </a:solidFill>
                <a:latin typeface="黑体" panose="02010609060101010101" pitchFamily="2" charset="-122"/>
                <a:ea typeface="黑体" panose="02010609060101010101" pitchFamily="2" charset="-122"/>
              </a:rPr>
              <a:t>        </a:t>
            </a:r>
            <a:r>
              <a:rPr lang="zh-CN" altLang="en-US" sz="4400" b="1" dirty="0">
                <a:latin typeface="黑体" panose="02010609060101010101" pitchFamily="2" charset="-122"/>
                <a:ea typeface="黑体" panose="02010609060101010101" pitchFamily="2" charset="-122"/>
              </a:rPr>
              <a:t>奴隶制的废存问题</a:t>
            </a:r>
            <a:endParaRPr lang="zh-CN" altLang="en-US" sz="4400" b="1">
              <a:latin typeface="黑体" panose="02010609060101010101" pitchFamily="2" charset="-122"/>
              <a:ea typeface="黑体" panose="0201060906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5843">
                                            <p:txEl>
                                              <p:charRg st="8" end="35"/>
                                            </p:txEl>
                                          </p:spTgt>
                                        </p:tgtEl>
                                        <p:attrNameLst>
                                          <p:attrName>style.visibility</p:attrName>
                                        </p:attrNameLst>
                                      </p:cBhvr>
                                      <p:to>
                                        <p:strVal val="visible"/>
                                      </p:to>
                                    </p:set>
                                    <p:anim calcmode="discrete" valueType="clr">
                                      <p:cBhvr override="childStyle">
                                        <p:cTn id="7" dur="80"/>
                                        <p:tgtEl>
                                          <p:spTgt spid="35843">
                                            <p:txEl>
                                              <p:charRg st="8" end="3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5843">
                                            <p:txEl>
                                              <p:charRg st="8" end="35"/>
                                            </p:txEl>
                                          </p:spTgt>
                                        </p:tgtEl>
                                        <p:attrNameLst>
                                          <p:attrName>fillcolor</p:attrName>
                                        </p:attrNameLst>
                                      </p:cBhvr>
                                      <p:tavLst>
                                        <p:tav tm="0">
                                          <p:val>
                                            <p:clrVal>
                                              <a:schemeClr val="accent2"/>
                                            </p:clrVal>
                                          </p:val>
                                        </p:tav>
                                        <p:tav tm="50000">
                                          <p:val>
                                            <p:clrVal>
                                              <a:schemeClr val="hlink"/>
                                            </p:clrVal>
                                          </p:val>
                                        </p:tav>
                                      </p:tavLst>
                                    </p:anim>
                                    <p:set>
                                      <p:cBhvr>
                                        <p:cTn id="9" dur="80"/>
                                        <p:tgtEl>
                                          <p:spTgt spid="35843">
                                            <p:txEl>
                                              <p:charRg st="8" end="35"/>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35843">
                                            <p:txEl>
                                              <p:charRg st="44" end="61"/>
                                            </p:txEl>
                                          </p:spTgt>
                                        </p:tgtEl>
                                        <p:attrNameLst>
                                          <p:attrName>style.visibility</p:attrName>
                                        </p:attrNameLst>
                                      </p:cBhvr>
                                      <p:to>
                                        <p:strVal val="visible"/>
                                      </p:to>
                                    </p:set>
                                    <p:anim calcmode="discrete" valueType="clr">
                                      <p:cBhvr override="childStyle">
                                        <p:cTn id="14" dur="80"/>
                                        <p:tgtEl>
                                          <p:spTgt spid="35843">
                                            <p:txEl>
                                              <p:charRg st="44" end="6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5843">
                                            <p:txEl>
                                              <p:charRg st="44" end="61"/>
                                            </p:txEl>
                                          </p:spTgt>
                                        </p:tgtEl>
                                        <p:attrNameLst>
                                          <p:attrName>fillcolor</p:attrName>
                                        </p:attrNameLst>
                                      </p:cBhvr>
                                      <p:tavLst>
                                        <p:tav tm="0">
                                          <p:val>
                                            <p:clrVal>
                                              <a:schemeClr val="accent2"/>
                                            </p:clrVal>
                                          </p:val>
                                        </p:tav>
                                        <p:tav tm="50000">
                                          <p:val>
                                            <p:clrVal>
                                              <a:schemeClr val="hlink"/>
                                            </p:clrVal>
                                          </p:val>
                                        </p:tav>
                                      </p:tavLst>
                                    </p:anim>
                                    <p:set>
                                      <p:cBhvr>
                                        <p:cTn id="16" dur="80"/>
                                        <p:tgtEl>
                                          <p:spTgt spid="35843">
                                            <p:txEl>
                                              <p:charRg st="44" end="6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标题 47105"/>
          <p:cNvSpPr>
            <a:spLocks noGrp="1"/>
          </p:cNvSpPr>
          <p:nvPr>
            <p:ph type="title"/>
          </p:nvPr>
        </p:nvSpPr>
        <p:spPr>
          <a:xfrm>
            <a:off x="2268538" y="1412875"/>
            <a:ext cx="4392612" cy="936625"/>
          </a:xfrm>
        </p:spPr>
        <p:txBody>
          <a:bodyPr anchor="b"/>
          <a:p>
            <a:r>
              <a:rPr lang="zh-CN" altLang="en-US" sz="4400" b="1" dirty="0">
                <a:solidFill>
                  <a:schemeClr val="tx1"/>
                </a:solidFill>
                <a:ea typeface="黑体" panose="02010609060101010101" pitchFamily="2" charset="-122"/>
              </a:rPr>
              <a:t>三、北方的胜利</a:t>
            </a:r>
            <a:endParaRPr lang="zh-CN" altLang="en-US" sz="4400" b="1" dirty="0">
              <a:solidFill>
                <a:schemeClr val="tx1"/>
              </a:solidFill>
              <a:ea typeface="黑体" panose="02010609060101010101" pitchFamily="2" charset="-122"/>
            </a:endParaRPr>
          </a:p>
        </p:txBody>
      </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84" name="文本框 24583"/>
          <p:cNvSpPr txBox="1"/>
          <p:nvPr/>
        </p:nvSpPr>
        <p:spPr>
          <a:xfrm>
            <a:off x="250825" y="331788"/>
            <a:ext cx="8569325" cy="1190625"/>
          </a:xfrm>
          <a:prstGeom prst="rect">
            <a:avLst/>
          </a:prstGeom>
          <a:noFill/>
          <a:ln w="9525">
            <a:noFill/>
          </a:ln>
        </p:spPr>
        <p:txBody>
          <a:bodyPr>
            <a:spAutoFit/>
          </a:bodyPr>
          <a:p>
            <a:r>
              <a:rPr lang="en-US" altLang="zh-CN" sz="3600" b="1" dirty="0">
                <a:ea typeface="黑体" panose="02010609060101010101" pitchFamily="2" charset="-122"/>
              </a:rPr>
              <a:t>    </a:t>
            </a:r>
            <a:r>
              <a:rPr lang="zh-CN" altLang="en-US" sz="3600" b="1" dirty="0">
                <a:ea typeface="黑体" panose="02010609060101010101" pitchFamily="2" charset="-122"/>
              </a:rPr>
              <a:t>问题：林肯政府采取了什么措施扭转了这一局面？起了什么作用？</a:t>
            </a:r>
            <a:endParaRPr lang="zh-CN" altLang="en-US" sz="3600" b="1" dirty="0">
              <a:ea typeface="黑体" panose="02010609060101010101" pitchFamily="2" charset="-122"/>
            </a:endParaRPr>
          </a:p>
        </p:txBody>
      </p:sp>
      <p:sp>
        <p:nvSpPr>
          <p:cNvPr id="24585" name="矩形 24584"/>
          <p:cNvSpPr/>
          <p:nvPr/>
        </p:nvSpPr>
        <p:spPr>
          <a:xfrm>
            <a:off x="250825" y="1557338"/>
            <a:ext cx="8497888" cy="577691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Char char="¡"/>
              <a:defRPr sz="2900" u="none" kern="1200" baseline="0">
                <a:solidFill>
                  <a:schemeClr val="tx1"/>
                </a:solidFill>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2500" b="0" i="0" u="none" kern="1200" baseline="0">
                <a:solidFill>
                  <a:schemeClr val="tx1"/>
                </a:solidFill>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tx2"/>
              </a:buClr>
              <a:buSzPct val="65000"/>
              <a:buFont typeface="Wingdings" panose="05000000000000000000" pitchFamily="2" charset="2"/>
              <a:buChar char="¡"/>
              <a:defRPr sz="2200" b="0" i="0" u="none" kern="1200" baseline="0">
                <a:solidFill>
                  <a:schemeClr val="tx1"/>
                </a:solidFill>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1900" b="0" i="0" u="none" kern="1200" baseline="0">
                <a:solidFill>
                  <a:schemeClr val="tx1"/>
                </a:solidFill>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tx2"/>
              </a:buClr>
              <a:buSzPct val="60000"/>
              <a:buFont typeface="Wingdings" panose="05000000000000000000" pitchFamily="2" charset="2"/>
              <a:buChar char="¡"/>
              <a:defRPr sz="1900" b="0" i="0" u="none" kern="1200" baseline="0">
                <a:solidFill>
                  <a:schemeClr val="tx1"/>
                </a:solidFill>
                <a:latin typeface="Verdana" panose="020B0604030504040204" pitchFamily="34" charset="0"/>
                <a:ea typeface="宋体" panose="02010600030101010101" pitchFamily="2" charset="-122"/>
              </a:defRPr>
            </a:lvl5pPr>
          </a:lstStyle>
          <a:p>
            <a:pPr lvl="0"/>
            <a:r>
              <a:rPr lang="en-US" altLang="zh-CN" sz="4800" b="1">
                <a:solidFill>
                  <a:srgbClr val="000099"/>
                </a:solidFill>
                <a:latin typeface="黑体" panose="02010609060101010101" pitchFamily="2" charset="-122"/>
                <a:ea typeface="黑体" panose="02010609060101010101" pitchFamily="2" charset="-122"/>
              </a:rPr>
              <a:t> </a:t>
            </a:r>
            <a:r>
              <a:rPr lang="en-US" altLang="zh-CN" sz="3600" b="1" dirty="0">
                <a:latin typeface="黑体" panose="02010609060101010101" pitchFamily="2" charset="-122"/>
                <a:ea typeface="黑体" panose="02010609060101010101" pitchFamily="2" charset="-122"/>
              </a:rPr>
              <a:t>4</a:t>
            </a:r>
            <a:r>
              <a:rPr lang="zh-CN" altLang="en-US" sz="3600" b="1" dirty="0">
                <a:latin typeface="黑体" panose="02010609060101010101" pitchFamily="2" charset="-122"/>
                <a:ea typeface="黑体" panose="02010609060101010101" pitchFamily="2" charset="-122"/>
              </a:rPr>
              <a:t>、转折：</a:t>
            </a:r>
            <a:endParaRPr lang="zh-CN" altLang="en-US" sz="3600" b="1" dirty="0">
              <a:latin typeface="黑体" panose="02010609060101010101" pitchFamily="2" charset="-122"/>
              <a:ea typeface="黑体" panose="02010609060101010101" pitchFamily="2" charset="-122"/>
            </a:endParaRPr>
          </a:p>
          <a:p>
            <a:pPr lvl="0"/>
            <a:r>
              <a:rPr lang="zh-CN" altLang="en-US" sz="3600" b="1" dirty="0">
                <a:solidFill>
                  <a:srgbClr val="000099"/>
                </a:solidFill>
                <a:latin typeface="黑体" panose="02010609060101010101" pitchFamily="2" charset="-122"/>
                <a:ea typeface="黑体" panose="02010609060101010101" pitchFamily="2" charset="-122"/>
              </a:rPr>
              <a:t>     </a:t>
            </a:r>
            <a:r>
              <a:rPr lang="en-US" altLang="zh-CN" sz="3600" b="1" dirty="0">
                <a:latin typeface="黑体" panose="02010609060101010101" pitchFamily="2" charset="-122"/>
                <a:ea typeface="黑体" panose="02010609060101010101" pitchFamily="2" charset="-122"/>
              </a:rPr>
              <a:t>1862</a:t>
            </a:r>
            <a:r>
              <a:rPr lang="zh-CN" altLang="en-US" sz="3600" b="1" dirty="0">
                <a:latin typeface="黑体" panose="02010609060101010101" pitchFamily="2" charset="-122"/>
                <a:ea typeface="黑体" panose="02010609060101010101" pitchFamily="2" charset="-122"/>
              </a:rPr>
              <a:t>年，联邦政府颁布了</a:t>
            </a:r>
            <a:r>
              <a:rPr lang="en-US" altLang="zh-CN"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宅地法</a:t>
            </a:r>
            <a:r>
              <a:rPr lang="en-US" altLang="zh-CN"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；林肯发表了</a:t>
            </a:r>
            <a:r>
              <a:rPr lang="en-US" altLang="zh-CN"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解放黑人奴隶宣言</a:t>
            </a:r>
            <a:r>
              <a:rPr lang="en-US" altLang="zh-CN" sz="3600" b="1">
                <a:latin typeface="黑体" panose="02010609060101010101" pitchFamily="2" charset="-122"/>
                <a:ea typeface="黑体" panose="02010609060101010101" pitchFamily="2" charset="-122"/>
              </a:rPr>
              <a:t>》</a:t>
            </a:r>
            <a:endParaRPr lang="en-US" altLang="zh-CN" sz="3600" b="1">
              <a:latin typeface="黑体" panose="02010609060101010101" pitchFamily="2" charset="-122"/>
              <a:ea typeface="黑体" panose="02010609060101010101" pitchFamily="2" charset="-122"/>
            </a:endParaRPr>
          </a:p>
          <a:p>
            <a:pPr lvl="0"/>
            <a:r>
              <a:rPr lang="zh-CN" altLang="en-US" sz="3600" b="1" dirty="0">
                <a:latin typeface="黑体" panose="02010609060101010101" pitchFamily="2" charset="-122"/>
                <a:ea typeface="黑体" panose="02010609060101010101" pitchFamily="2" charset="-122"/>
              </a:rPr>
              <a:t>（</a:t>
            </a:r>
            <a:r>
              <a:rPr lang="en-US" altLang="zh-CN" sz="3600" b="1" dirty="0">
                <a:latin typeface="黑体" panose="02010609060101010101" pitchFamily="2" charset="-122"/>
                <a:ea typeface="黑体" panose="02010609060101010101" pitchFamily="2" charset="-122"/>
              </a:rPr>
              <a:t>1</a:t>
            </a:r>
            <a:r>
              <a:rPr lang="zh-CN" altLang="en-US" sz="3600" b="1" dirty="0">
                <a:latin typeface="黑体" panose="02010609060101010101" pitchFamily="2" charset="-122"/>
                <a:ea typeface="黑体" panose="02010609060101010101" pitchFamily="2" charset="-122"/>
              </a:rPr>
              <a:t>）内容</a:t>
            </a:r>
            <a:r>
              <a:rPr lang="en-US" altLang="zh-CN" sz="3600" b="1">
                <a:latin typeface="黑体" panose="02010609060101010101" pitchFamily="2" charset="-122"/>
                <a:ea typeface="黑体" panose="02010609060101010101" pitchFamily="2" charset="-122"/>
              </a:rPr>
              <a:t>:</a:t>
            </a:r>
            <a:endParaRPr lang="en-US" altLang="zh-CN" sz="3600" b="1">
              <a:latin typeface="黑体" panose="02010609060101010101" pitchFamily="2" charset="-122"/>
              <a:ea typeface="黑体" panose="02010609060101010101" pitchFamily="2" charset="-122"/>
            </a:endParaRPr>
          </a:p>
          <a:p>
            <a:pPr lvl="0"/>
            <a:r>
              <a:rPr lang="en-US" altLang="zh-CN" sz="3600" b="1" dirty="0">
                <a:latin typeface="黑体" panose="02010609060101010101" pitchFamily="2" charset="-122"/>
                <a:ea typeface="黑体" panose="02010609060101010101" pitchFamily="2" charset="-122"/>
              </a:rPr>
              <a:t>   </a:t>
            </a:r>
            <a:r>
              <a:rPr lang="zh-CN" altLang="en-US" sz="3600" b="1" dirty="0">
                <a:latin typeface="黑体" panose="02010609060101010101" pitchFamily="2" charset="-122"/>
                <a:ea typeface="黑体" panose="02010609060101010101" pitchFamily="2" charset="-122"/>
              </a:rPr>
              <a:t>鼓励农民到西部耕种。</a:t>
            </a:r>
            <a:endParaRPr lang="zh-CN" altLang="en-US" sz="3600" b="1" dirty="0">
              <a:latin typeface="黑体" panose="02010609060101010101" pitchFamily="2" charset="-122"/>
              <a:ea typeface="黑体" panose="02010609060101010101" pitchFamily="2" charset="-122"/>
            </a:endParaRPr>
          </a:p>
          <a:p>
            <a:pPr lvl="0"/>
            <a:r>
              <a:rPr lang="zh-CN" altLang="en-US" sz="3600" b="1" dirty="0">
                <a:latin typeface="黑体" panose="02010609060101010101" pitchFamily="2" charset="-122"/>
                <a:ea typeface="黑体" panose="02010609060101010101" pitchFamily="2" charset="-122"/>
              </a:rPr>
              <a:t>   宣布从</a:t>
            </a:r>
            <a:r>
              <a:rPr lang="en-US" altLang="zh-CN" sz="3600" b="1" dirty="0">
                <a:latin typeface="黑体" panose="02010609060101010101" pitchFamily="2" charset="-122"/>
                <a:ea typeface="黑体" panose="02010609060101010101" pitchFamily="2" charset="-122"/>
              </a:rPr>
              <a:t>1863</a:t>
            </a:r>
            <a:r>
              <a:rPr lang="zh-CN" altLang="en-US" sz="3600" b="1" dirty="0">
                <a:latin typeface="黑体" panose="02010609060101010101" pitchFamily="2" charset="-122"/>
                <a:ea typeface="黑体" panose="02010609060101010101" pitchFamily="2" charset="-122"/>
              </a:rPr>
              <a:t>年元旦起，南方叛乱地区的奴隶永远获得自由，并可以以自由人的身份参加北方军队。</a:t>
            </a:r>
            <a:endParaRPr lang="zh-CN" altLang="en-US" sz="3600" b="1" dirty="0">
              <a:latin typeface="黑体" panose="02010609060101010101" pitchFamily="2" charset="-122"/>
              <a:ea typeface="黑体" panose="02010609060101010101" pitchFamily="2" charset="-122"/>
            </a:endParaRPr>
          </a:p>
        </p:txBody>
      </p:sp>
      <p:sp>
        <p:nvSpPr>
          <p:cNvPr id="24586" name="矩形 24585"/>
          <p:cNvSpPr/>
          <p:nvPr/>
        </p:nvSpPr>
        <p:spPr>
          <a:xfrm>
            <a:off x="7667625" y="6308725"/>
            <a:ext cx="1371600" cy="350838"/>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eaLnBrk="1" hangingPunct="1"/>
            <a:r>
              <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www.xkb1.com</a:t>
            </a:r>
            <a:endPar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4585">
                                            <p:txEl>
                                              <p:charRg st="7" end="47"/>
                                            </p:txEl>
                                          </p:spTgt>
                                        </p:tgtEl>
                                        <p:attrNameLst>
                                          <p:attrName>style.visibility</p:attrName>
                                        </p:attrNameLst>
                                      </p:cBhvr>
                                      <p:to>
                                        <p:strVal val="visible"/>
                                      </p:to>
                                    </p:set>
                                    <p:anim calcmode="discrete" valueType="clr">
                                      <p:cBhvr override="childStyle">
                                        <p:cTn id="7" dur="80"/>
                                        <p:tgtEl>
                                          <p:spTgt spid="24585">
                                            <p:txEl>
                                              <p:charRg st="7" end="4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4585">
                                            <p:txEl>
                                              <p:charRg st="7" end="47"/>
                                            </p:txEl>
                                          </p:spTgt>
                                        </p:tgtEl>
                                        <p:attrNameLst>
                                          <p:attrName>fillcolor</p:attrName>
                                        </p:attrNameLst>
                                      </p:cBhvr>
                                      <p:tavLst>
                                        <p:tav tm="0">
                                          <p:val>
                                            <p:clrVal>
                                              <a:schemeClr val="accent2"/>
                                            </p:clrVal>
                                          </p:val>
                                        </p:tav>
                                        <p:tav tm="50000">
                                          <p:val>
                                            <p:clrVal>
                                              <a:schemeClr val="hlink"/>
                                            </p:clrVal>
                                          </p:val>
                                        </p:tav>
                                      </p:tavLst>
                                    </p:anim>
                                    <p:set>
                                      <p:cBhvr>
                                        <p:cTn id="9" dur="80"/>
                                        <p:tgtEl>
                                          <p:spTgt spid="24585">
                                            <p:txEl>
                                              <p:charRg st="7" end="47"/>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24585">
                                            <p:txEl>
                                              <p:charRg st="47" end="54"/>
                                            </p:txEl>
                                          </p:spTgt>
                                        </p:tgtEl>
                                        <p:attrNameLst>
                                          <p:attrName>style.visibility</p:attrName>
                                        </p:attrNameLst>
                                      </p:cBhvr>
                                      <p:to>
                                        <p:strVal val="visible"/>
                                      </p:to>
                                    </p:set>
                                    <p:anim calcmode="discrete" valueType="clr">
                                      <p:cBhvr override="childStyle">
                                        <p:cTn id="14" dur="80"/>
                                        <p:tgtEl>
                                          <p:spTgt spid="24585">
                                            <p:txEl>
                                              <p:charRg st="47" end="5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4585">
                                            <p:txEl>
                                              <p:charRg st="47" end="54"/>
                                            </p:txEl>
                                          </p:spTgt>
                                        </p:tgtEl>
                                        <p:attrNameLst>
                                          <p:attrName>fillcolor</p:attrName>
                                        </p:attrNameLst>
                                      </p:cBhvr>
                                      <p:tavLst>
                                        <p:tav tm="0">
                                          <p:val>
                                            <p:clrVal>
                                              <a:schemeClr val="accent2"/>
                                            </p:clrVal>
                                          </p:val>
                                        </p:tav>
                                        <p:tav tm="50000">
                                          <p:val>
                                            <p:clrVal>
                                              <a:schemeClr val="hlink"/>
                                            </p:clrVal>
                                          </p:val>
                                        </p:tav>
                                      </p:tavLst>
                                    </p:anim>
                                    <p:set>
                                      <p:cBhvr>
                                        <p:cTn id="16" dur="80"/>
                                        <p:tgtEl>
                                          <p:spTgt spid="24585">
                                            <p:txEl>
                                              <p:charRg st="47" end="54"/>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24585">
                                            <p:txEl>
                                              <p:charRg st="54" end="68"/>
                                            </p:txEl>
                                          </p:spTgt>
                                        </p:tgtEl>
                                        <p:attrNameLst>
                                          <p:attrName>style.visibility</p:attrName>
                                        </p:attrNameLst>
                                      </p:cBhvr>
                                      <p:to>
                                        <p:strVal val="visible"/>
                                      </p:to>
                                    </p:set>
                                    <p:anim calcmode="discrete" valueType="clr">
                                      <p:cBhvr override="childStyle">
                                        <p:cTn id="21" dur="80"/>
                                        <p:tgtEl>
                                          <p:spTgt spid="24585">
                                            <p:txEl>
                                              <p:charRg st="54" end="68"/>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24585">
                                            <p:txEl>
                                              <p:charRg st="54" end="68"/>
                                            </p:txEl>
                                          </p:spTgt>
                                        </p:tgtEl>
                                        <p:attrNameLst>
                                          <p:attrName>fillcolor</p:attrName>
                                        </p:attrNameLst>
                                      </p:cBhvr>
                                      <p:tavLst>
                                        <p:tav tm="0">
                                          <p:val>
                                            <p:clrVal>
                                              <a:schemeClr val="accent2"/>
                                            </p:clrVal>
                                          </p:val>
                                        </p:tav>
                                        <p:tav tm="50000">
                                          <p:val>
                                            <p:clrVal>
                                              <a:schemeClr val="hlink"/>
                                            </p:clrVal>
                                          </p:val>
                                        </p:tav>
                                      </p:tavLst>
                                    </p:anim>
                                    <p:set>
                                      <p:cBhvr>
                                        <p:cTn id="23" dur="80"/>
                                        <p:tgtEl>
                                          <p:spTgt spid="24585">
                                            <p:txEl>
                                              <p:charRg st="54" end="68"/>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nodeType="clickEffect">
                                  <p:stCondLst>
                                    <p:cond delay="0"/>
                                  </p:stCondLst>
                                  <p:iterate type="lt">
                                    <p:tmPct val="50000"/>
                                  </p:iterate>
                                  <p:childTnLst>
                                    <p:set>
                                      <p:cBhvr>
                                        <p:cTn id="27" dur="1" fill="hold">
                                          <p:stCondLst>
                                            <p:cond delay="0"/>
                                          </p:stCondLst>
                                        </p:cTn>
                                        <p:tgtEl>
                                          <p:spTgt spid="24585">
                                            <p:txEl>
                                              <p:charRg st="68" end="117"/>
                                            </p:txEl>
                                          </p:spTgt>
                                        </p:tgtEl>
                                        <p:attrNameLst>
                                          <p:attrName>style.visibility</p:attrName>
                                        </p:attrNameLst>
                                      </p:cBhvr>
                                      <p:to>
                                        <p:strVal val="visible"/>
                                      </p:to>
                                    </p:set>
                                    <p:anim calcmode="discrete" valueType="clr">
                                      <p:cBhvr override="childStyle">
                                        <p:cTn id="28" dur="80"/>
                                        <p:tgtEl>
                                          <p:spTgt spid="24585">
                                            <p:txEl>
                                              <p:charRg st="68" end="11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4585">
                                            <p:txEl>
                                              <p:charRg st="68" end="117"/>
                                            </p:txEl>
                                          </p:spTgt>
                                        </p:tgtEl>
                                        <p:attrNameLst>
                                          <p:attrName>fillcolor</p:attrName>
                                        </p:attrNameLst>
                                      </p:cBhvr>
                                      <p:tavLst>
                                        <p:tav tm="0">
                                          <p:val>
                                            <p:clrVal>
                                              <a:schemeClr val="accent2"/>
                                            </p:clrVal>
                                          </p:val>
                                        </p:tav>
                                        <p:tav tm="50000">
                                          <p:val>
                                            <p:clrVal>
                                              <a:schemeClr val="hlink"/>
                                            </p:clrVal>
                                          </p:val>
                                        </p:tav>
                                      </p:tavLst>
                                    </p:anim>
                                    <p:set>
                                      <p:cBhvr>
                                        <p:cTn id="30" dur="80"/>
                                        <p:tgtEl>
                                          <p:spTgt spid="24585">
                                            <p:txEl>
                                              <p:charRg st="68" end="117"/>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2" name="图片 25601" descr="60"/>
          <p:cNvPicPr>
            <a:picLocks noChangeAspect="1"/>
          </p:cNvPicPr>
          <p:nvPr/>
        </p:nvPicPr>
        <p:blipFill>
          <a:blip r:embed="rId1">
            <a:lum bright="12000" contrast="12000"/>
          </a:blip>
          <a:srcRect l="15283" t="13197" r="19092" b="9505"/>
          <a:stretch>
            <a:fillRect/>
          </a:stretch>
        </p:blipFill>
        <p:spPr>
          <a:xfrm>
            <a:off x="250825" y="333375"/>
            <a:ext cx="3384550" cy="4953000"/>
          </a:xfrm>
          <a:prstGeom prst="rect">
            <a:avLst/>
          </a:prstGeom>
          <a:noFill/>
          <a:ln w="57150" cap="flat" cmpd="thickThin">
            <a:solidFill>
              <a:srgbClr val="FFFFCC"/>
            </a:solidFill>
            <a:prstDash val="solid"/>
            <a:miter/>
            <a:headEnd type="none" w="med" len="med"/>
            <a:tailEnd type="none" w="med" len="med"/>
          </a:ln>
        </p:spPr>
      </p:pic>
      <p:sp>
        <p:nvSpPr>
          <p:cNvPr id="25603" name="文本框 25602"/>
          <p:cNvSpPr txBox="1"/>
          <p:nvPr/>
        </p:nvSpPr>
        <p:spPr>
          <a:xfrm>
            <a:off x="107950" y="5661025"/>
            <a:ext cx="4535488" cy="1066800"/>
          </a:xfrm>
          <a:prstGeom prst="rect">
            <a:avLst/>
          </a:prstGeom>
          <a:noFill/>
          <a:ln w="9525">
            <a:noFill/>
          </a:ln>
        </p:spPr>
        <p:txBody>
          <a:bodyPr>
            <a:spAutoFit/>
          </a:bodyPr>
          <a:p>
            <a:pPr eaLnBrk="1" hangingPunct="1">
              <a:buClr>
                <a:schemeClr val="bg1"/>
              </a:buClr>
            </a:pPr>
            <a:r>
              <a:rPr lang="zh-CN" altLang="en-US" sz="3200" b="1" dirty="0">
                <a:solidFill>
                  <a:srgbClr val="000099"/>
                </a:solidFill>
                <a:latin typeface="黑体" panose="02010609060101010101" pitchFamily="2" charset="-122"/>
                <a:ea typeface="黑体" panose="02010609060101010101" pitchFamily="2" charset="-122"/>
              </a:rPr>
              <a:t>获得自由的奴隶对林肯充满感激</a:t>
            </a:r>
            <a:endParaRPr lang="zh-CN" altLang="en-US" sz="3200" b="1">
              <a:solidFill>
                <a:srgbClr val="000099"/>
              </a:solidFill>
              <a:latin typeface="黑体" panose="02010609060101010101" pitchFamily="2" charset="-122"/>
              <a:ea typeface="黑体" panose="02010609060101010101" pitchFamily="2" charset="-122"/>
            </a:endParaRPr>
          </a:p>
        </p:txBody>
      </p:sp>
      <p:pic>
        <p:nvPicPr>
          <p:cNvPr id="25604" name="图片 25603" descr="北方军队中的黑人">
            <a:hlinkClick r:id="rId2" action="ppaction://hlinksldjump"/>
          </p:cNvPr>
          <p:cNvPicPr>
            <a:picLocks noChangeAspect="1"/>
          </p:cNvPicPr>
          <p:nvPr/>
        </p:nvPicPr>
        <p:blipFill>
          <a:blip r:embed="rId3">
            <a:lum bright="17999" contrast="24000"/>
          </a:blip>
          <a:stretch>
            <a:fillRect/>
          </a:stretch>
        </p:blipFill>
        <p:spPr>
          <a:xfrm>
            <a:off x="3851275" y="2205038"/>
            <a:ext cx="5005388" cy="3106737"/>
          </a:xfrm>
          <a:prstGeom prst="rect">
            <a:avLst/>
          </a:prstGeom>
          <a:noFill/>
          <a:ln w="9525">
            <a:noFill/>
          </a:ln>
        </p:spPr>
      </p:pic>
      <p:sp>
        <p:nvSpPr>
          <p:cNvPr id="25605" name="矩形 25604"/>
          <p:cNvSpPr/>
          <p:nvPr/>
        </p:nvSpPr>
        <p:spPr>
          <a:xfrm>
            <a:off x="5076825" y="5661025"/>
            <a:ext cx="3455988" cy="579438"/>
          </a:xfrm>
          <a:prstGeom prst="rect">
            <a:avLst/>
          </a:prstGeom>
          <a:noFill/>
          <a:ln w="9525">
            <a:noFill/>
          </a:ln>
        </p:spPr>
        <p:txBody>
          <a:bodyPr>
            <a:spAutoFit/>
          </a:bodyPr>
          <a:p>
            <a:pPr eaLnBrk="1" hangingPunct="1">
              <a:buClr>
                <a:schemeClr val="bg1"/>
              </a:buClr>
            </a:pPr>
            <a:r>
              <a:rPr lang="zh-CN" altLang="en-US" sz="3200" b="1" dirty="0">
                <a:solidFill>
                  <a:srgbClr val="000099"/>
                </a:solidFill>
                <a:ea typeface="黑体" panose="02010609060101010101" pitchFamily="2" charset="-122"/>
              </a:rPr>
              <a:t>北方军队中的黑人</a:t>
            </a:r>
            <a:endParaRPr lang="zh-CN" altLang="en-US" sz="3200" b="1" dirty="0">
              <a:solidFill>
                <a:srgbClr val="000099"/>
              </a:solidFill>
              <a:ea typeface="黑体" panose="02010609060101010101" pitchFamily="2" charset="-122"/>
            </a:endParaRPr>
          </a:p>
        </p:txBody>
      </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40" name="文本占位符 14339"/>
          <p:cNvSpPr>
            <a:spLocks noGrp="1"/>
          </p:cNvSpPr>
          <p:nvPr>
            <p:ph type="body" idx="1"/>
          </p:nvPr>
        </p:nvSpPr>
        <p:spPr>
          <a:xfrm>
            <a:off x="323850" y="188913"/>
            <a:ext cx="8359775" cy="2879725"/>
          </a:xfrm>
        </p:spPr>
        <p:txBody>
          <a:bodyPr/>
          <a:p>
            <a:r>
              <a:rPr lang="zh-CN" altLang="en-US" sz="3300" b="1" dirty="0">
                <a:latin typeface="黑体" panose="02010609060101010101" pitchFamily="2" charset="-122"/>
                <a:ea typeface="黑体" panose="02010609060101010101" pitchFamily="2" charset="-122"/>
              </a:rPr>
              <a:t>（</a:t>
            </a:r>
            <a:r>
              <a:rPr lang="en-US" altLang="zh-CN" sz="3300" b="1" dirty="0">
                <a:latin typeface="黑体" panose="02010609060101010101" pitchFamily="2" charset="-122"/>
                <a:ea typeface="黑体" panose="02010609060101010101" pitchFamily="2" charset="-122"/>
              </a:rPr>
              <a:t>2</a:t>
            </a:r>
            <a:r>
              <a:rPr lang="zh-CN" altLang="en-US" sz="3300" b="1" dirty="0">
                <a:latin typeface="黑体" panose="02010609060101010101" pitchFamily="2" charset="-122"/>
                <a:ea typeface="黑体" panose="02010609060101010101" pitchFamily="2" charset="-122"/>
              </a:rPr>
              <a:t>）作用：</a:t>
            </a:r>
            <a:endParaRPr lang="zh-CN" altLang="en-US" sz="3300" b="1" dirty="0">
              <a:latin typeface="黑体" panose="02010609060101010101" pitchFamily="2" charset="-122"/>
              <a:ea typeface="黑体" panose="02010609060101010101" pitchFamily="2" charset="-122"/>
            </a:endParaRPr>
          </a:p>
          <a:p>
            <a:r>
              <a:rPr lang="zh-CN" altLang="en-US" sz="3300" b="1" dirty="0">
                <a:latin typeface="黑体" panose="02010609060101010101" pitchFamily="2" charset="-122"/>
                <a:ea typeface="黑体" panose="02010609060101010101" pitchFamily="2" charset="-122"/>
              </a:rPr>
              <a:t>    </a:t>
            </a:r>
            <a:r>
              <a:rPr lang="en-US" altLang="zh-CN" sz="3300" b="1" dirty="0">
                <a:latin typeface="黑体" panose="02010609060101010101" pitchFamily="2" charset="-122"/>
                <a:ea typeface="黑体" panose="02010609060101010101" pitchFamily="2" charset="-122"/>
              </a:rPr>
              <a:t>《</a:t>
            </a:r>
            <a:r>
              <a:rPr lang="zh-CN" altLang="en-US" sz="3300" b="1" dirty="0">
                <a:latin typeface="黑体" panose="02010609060101010101" pitchFamily="2" charset="-122"/>
                <a:ea typeface="黑体" panose="02010609060101010101" pitchFamily="2" charset="-122"/>
              </a:rPr>
              <a:t>宅地法</a:t>
            </a:r>
            <a:r>
              <a:rPr lang="en-US" altLang="zh-CN" sz="3300" b="1" dirty="0">
                <a:latin typeface="黑体" panose="02010609060101010101" pitchFamily="2" charset="-122"/>
                <a:ea typeface="黑体" panose="02010609060101010101" pitchFamily="2" charset="-122"/>
              </a:rPr>
              <a:t>》</a:t>
            </a:r>
            <a:r>
              <a:rPr lang="zh-CN" altLang="en-US" sz="3300" b="1" dirty="0">
                <a:latin typeface="黑体" panose="02010609060101010101" pitchFamily="2" charset="-122"/>
                <a:ea typeface="黑体" panose="02010609060101010101" pitchFamily="2" charset="-122"/>
              </a:rPr>
              <a:t>和</a:t>
            </a:r>
            <a:r>
              <a:rPr lang="en-US" altLang="zh-CN" sz="3300" b="1" dirty="0">
                <a:latin typeface="黑体" panose="02010609060101010101" pitchFamily="2" charset="-122"/>
                <a:ea typeface="黑体" panose="02010609060101010101" pitchFamily="2" charset="-122"/>
              </a:rPr>
              <a:t>《</a:t>
            </a:r>
            <a:r>
              <a:rPr lang="zh-CN" altLang="en-US" sz="3300" b="1" dirty="0">
                <a:latin typeface="黑体" panose="02010609060101010101" pitchFamily="2" charset="-122"/>
                <a:ea typeface="黑体" panose="02010609060101010101" pitchFamily="2" charset="-122"/>
              </a:rPr>
              <a:t>解放黑人奴隶宣言</a:t>
            </a:r>
            <a:r>
              <a:rPr lang="en-US" altLang="zh-CN" sz="3300" b="1" dirty="0">
                <a:latin typeface="黑体" panose="02010609060101010101" pitchFamily="2" charset="-122"/>
                <a:ea typeface="黑体" panose="02010609060101010101" pitchFamily="2" charset="-122"/>
              </a:rPr>
              <a:t>》</a:t>
            </a:r>
            <a:r>
              <a:rPr lang="zh-CN" altLang="en-US" sz="3300" b="1" dirty="0">
                <a:latin typeface="黑体" panose="02010609060101010101" pitchFamily="2" charset="-122"/>
                <a:ea typeface="黑体" panose="02010609060101010101" pitchFamily="2" charset="-122"/>
              </a:rPr>
              <a:t>深入人心，调动了农民尤其是黑人的积极性。他们踊跃参军作战，扭转了战场上的被动局面。</a:t>
            </a:r>
            <a:endParaRPr lang="zh-CN" altLang="en-US" sz="3300" b="1" dirty="0">
              <a:latin typeface="黑体" panose="02010609060101010101" pitchFamily="2" charset="-122"/>
              <a:ea typeface="黑体" panose="02010609060101010101" pitchFamily="2" charset="-122"/>
            </a:endParaRPr>
          </a:p>
        </p:txBody>
      </p:sp>
      <p:sp>
        <p:nvSpPr>
          <p:cNvPr id="14341" name="文本框 14340"/>
          <p:cNvSpPr txBox="1"/>
          <p:nvPr/>
        </p:nvSpPr>
        <p:spPr>
          <a:xfrm>
            <a:off x="468313" y="3141663"/>
            <a:ext cx="8351837" cy="3509962"/>
          </a:xfrm>
          <a:prstGeom prst="rect">
            <a:avLst/>
          </a:prstGeom>
          <a:noFill/>
          <a:ln w="9525">
            <a:noFill/>
          </a:ln>
        </p:spPr>
        <p:txBody>
          <a:bodyPr>
            <a:spAutoFit/>
          </a:bodyPr>
          <a:p>
            <a:r>
              <a:rPr lang="zh-CN" altLang="en-US" sz="2800" b="1" dirty="0">
                <a:latin typeface="黑体" panose="02010609060101010101" pitchFamily="2" charset="-122"/>
                <a:ea typeface="黑体" panose="02010609060101010101" pitchFamily="2" charset="-122"/>
              </a:rPr>
              <a:t>材料研读：</a:t>
            </a:r>
            <a:endParaRPr lang="zh-CN" altLang="en-US" sz="2800" b="1" dirty="0">
              <a:latin typeface="黑体" panose="02010609060101010101" pitchFamily="2" charset="-122"/>
              <a:ea typeface="黑体" panose="02010609060101010101" pitchFamily="2" charset="-122"/>
            </a:endParaRPr>
          </a:p>
          <a:p>
            <a:pPr eaLnBrk="1" hangingPunct="1">
              <a:spcBef>
                <a:spcPct val="50000"/>
              </a:spcBef>
              <a:buClr>
                <a:schemeClr val="bg1"/>
              </a:buClr>
            </a:pPr>
            <a:r>
              <a:rPr lang="zh-CN" altLang="en-US" sz="2800" b="1" dirty="0">
                <a:latin typeface="黑体" panose="02010609060101010101" pitchFamily="2" charset="-122"/>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宅地法</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规定：凡年满</a:t>
            </a:r>
            <a:r>
              <a:rPr lang="en-US" altLang="zh-CN" sz="2800" b="1" dirty="0">
                <a:latin typeface="黑体" panose="02010609060101010101" pitchFamily="2" charset="-122"/>
                <a:ea typeface="黑体" panose="02010609060101010101" pitchFamily="2" charset="-122"/>
              </a:rPr>
              <a:t>21</a:t>
            </a:r>
            <a:r>
              <a:rPr lang="zh-CN" altLang="en-US" sz="2800" b="1" dirty="0">
                <a:latin typeface="黑体" panose="02010609060101010101" pitchFamily="2" charset="-122"/>
                <a:ea typeface="黑体" panose="02010609060101010101" pitchFamily="2" charset="-122"/>
              </a:rPr>
              <a:t>岁，没有参加过叛乱，而且获得土地是以垦殖为目的的美国公民，只要交</a:t>
            </a:r>
            <a:r>
              <a:rPr lang="en-US" altLang="zh-CN" sz="2800" b="1" dirty="0">
                <a:latin typeface="黑体" panose="02010609060101010101" pitchFamily="2" charset="-122"/>
                <a:ea typeface="黑体" panose="02010609060101010101" pitchFamily="2" charset="-122"/>
              </a:rPr>
              <a:t>10</a:t>
            </a:r>
            <a:r>
              <a:rPr lang="zh-CN" altLang="en-US" sz="2800" b="1" dirty="0">
                <a:latin typeface="黑体" panose="02010609060101010101" pitchFamily="2" charset="-122"/>
                <a:ea typeface="黑体" panose="02010609060101010101" pitchFamily="2" charset="-122"/>
              </a:rPr>
              <a:t>美元登记费，就可以在西部得到一块不超过</a:t>
            </a:r>
            <a:r>
              <a:rPr lang="en-US" altLang="zh-CN" sz="2800" b="1" dirty="0">
                <a:latin typeface="黑体" panose="02010609060101010101" pitchFamily="2" charset="-122"/>
                <a:ea typeface="黑体" panose="02010609060101010101" pitchFamily="2" charset="-122"/>
              </a:rPr>
              <a:t>160</a:t>
            </a:r>
            <a:r>
              <a:rPr lang="zh-CN" altLang="en-US" sz="2800" b="1" dirty="0">
                <a:latin typeface="黑体" panose="02010609060101010101" pitchFamily="2" charset="-122"/>
                <a:ea typeface="黑体" panose="02010609060101010101" pitchFamily="2" charset="-122"/>
              </a:rPr>
              <a:t>英亩的土地。登记人连续耕种</a:t>
            </a:r>
            <a:r>
              <a:rPr lang="en-US" altLang="zh-CN" sz="2800" b="1" dirty="0">
                <a:latin typeface="黑体" panose="02010609060101010101" pitchFamily="2" charset="-122"/>
                <a:ea typeface="黑体" panose="02010609060101010101" pitchFamily="2" charset="-122"/>
              </a:rPr>
              <a:t>5</a:t>
            </a:r>
            <a:r>
              <a:rPr lang="zh-CN" altLang="en-US" sz="2800" b="1" dirty="0">
                <a:latin typeface="黑体" panose="02010609060101010101" pitchFamily="2" charset="-122"/>
                <a:ea typeface="黑体" panose="02010609060101010101" pitchFamily="2" charset="-122"/>
              </a:rPr>
              <a:t>年后，就可以成为这块土地的主人。、</a:t>
            </a:r>
            <a:endParaRPr lang="zh-CN" altLang="en-US" sz="2800" b="1" dirty="0">
              <a:latin typeface="黑体" panose="02010609060101010101" pitchFamily="2" charset="-122"/>
              <a:ea typeface="黑体" panose="02010609060101010101" pitchFamily="2" charset="-122"/>
            </a:endParaRPr>
          </a:p>
          <a:p>
            <a:pPr eaLnBrk="1" hangingPunct="1">
              <a:spcBef>
                <a:spcPct val="50000"/>
              </a:spcBef>
              <a:buClr>
                <a:schemeClr val="bg1"/>
              </a:buClr>
            </a:pPr>
            <a:r>
              <a:rPr lang="zh-CN" altLang="en-US" sz="2800" b="1" dirty="0">
                <a:latin typeface="黑体" panose="02010609060101010101" pitchFamily="2" charset="-122"/>
                <a:ea typeface="黑体" panose="02010609060101010101" pitchFamily="2" charset="-122"/>
              </a:rPr>
              <a:t>     请思考该法令如何促进美国西部开发？</a:t>
            </a:r>
            <a:endParaRPr lang="zh-CN" altLang="en-US" sz="2800" b="1" dirty="0">
              <a:latin typeface="黑体" panose="02010609060101010101" pitchFamily="2" charset="-122"/>
              <a:ea typeface="黑体" panose="0201060906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340">
                                            <p:txEl>
                                              <p:charRg st="7" end="69"/>
                                            </p:txEl>
                                          </p:spTgt>
                                        </p:tgtEl>
                                        <p:attrNameLst>
                                          <p:attrName>style.visibility</p:attrName>
                                        </p:attrNameLst>
                                      </p:cBhvr>
                                      <p:to>
                                        <p:strVal val="visible"/>
                                      </p:to>
                                    </p:set>
                                    <p:anim calcmode="lin" valueType="num">
                                      <p:cBhvr additive="base">
                                        <p:cTn id="7" dur="500" fill="hold"/>
                                        <p:tgtEl>
                                          <p:spTgt spid="14340">
                                            <p:txEl>
                                              <p:charRg st="7" end="6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40">
                                            <p:txEl>
                                              <p:charRg st="7" end="69"/>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41"/>
                                        </p:tgtEl>
                                        <p:attrNameLst>
                                          <p:attrName>style.visibility</p:attrName>
                                        </p:attrNameLst>
                                      </p:cBhvr>
                                      <p:to>
                                        <p:strVal val="visible"/>
                                      </p:to>
                                    </p:set>
                                    <p:anim calcmode="lin" valueType="num">
                                      <p:cBhvr additive="base">
                                        <p:cTn id="13" dur="500" fill="hold"/>
                                        <p:tgtEl>
                                          <p:spTgt spid="14341"/>
                                        </p:tgtEl>
                                        <p:attrNameLst>
                                          <p:attrName>ppt_x</p:attrName>
                                        </p:attrNameLst>
                                      </p:cBhvr>
                                      <p:tavLst>
                                        <p:tav tm="0">
                                          <p:val>
                                            <p:strVal val="#ppt_x"/>
                                          </p:val>
                                        </p:tav>
                                        <p:tav tm="100000">
                                          <p:val>
                                            <p:strVal val="#ppt_x"/>
                                          </p:val>
                                        </p:tav>
                                      </p:tavLst>
                                    </p:anim>
                                    <p:anim calcmode="lin" valueType="num">
                                      <p:cBhvr additive="base">
                                        <p:cTn id="14"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标题 26625"/>
          <p:cNvSpPr>
            <a:spLocks noGrp="1"/>
          </p:cNvSpPr>
          <p:nvPr>
            <p:ph type="title"/>
          </p:nvPr>
        </p:nvSpPr>
        <p:spPr>
          <a:xfrm>
            <a:off x="755650" y="188913"/>
            <a:ext cx="3038475" cy="1125537"/>
          </a:xfrm>
        </p:spPr>
        <p:txBody>
          <a:bodyPr vert="horz" wrap="square" lIns="91440" tIns="45720" rIns="91440" bIns="45720" anchor="ctr"/>
          <a:p>
            <a:r>
              <a:rPr lang="zh-CN" altLang="en-US" b="1" dirty="0">
                <a:latin typeface="黑体" panose="02010609060101010101" pitchFamily="2" charset="-122"/>
                <a:ea typeface="黑体" panose="02010609060101010101" pitchFamily="2" charset="-122"/>
              </a:rPr>
              <a:t>葛底斯堡战役</a:t>
            </a:r>
            <a:endParaRPr lang="zh-CN" altLang="en-US" b="1">
              <a:latin typeface="黑体" panose="02010609060101010101" pitchFamily="2" charset="-122"/>
              <a:ea typeface="黑体" panose="02010609060101010101" pitchFamily="2" charset="-122"/>
            </a:endParaRPr>
          </a:p>
        </p:txBody>
      </p:sp>
      <p:pic>
        <p:nvPicPr>
          <p:cNvPr id="26627" name="图片 26626" descr="1863年葛底斯堡战役">
            <a:hlinkClick r:id="rId1" action="ppaction://hlinksldjump"/>
          </p:cNvPr>
          <p:cNvPicPr>
            <a:picLocks noChangeAspect="1"/>
          </p:cNvPicPr>
          <p:nvPr/>
        </p:nvPicPr>
        <p:blipFill>
          <a:blip r:embed="rId2"/>
          <a:stretch>
            <a:fillRect/>
          </a:stretch>
        </p:blipFill>
        <p:spPr>
          <a:xfrm>
            <a:off x="179388" y="1196975"/>
            <a:ext cx="4006850" cy="4824413"/>
          </a:xfrm>
          <a:prstGeom prst="rect">
            <a:avLst/>
          </a:prstGeom>
          <a:noFill/>
          <a:ln w="9525">
            <a:noFill/>
          </a:ln>
        </p:spPr>
      </p:pic>
      <p:sp>
        <p:nvSpPr>
          <p:cNvPr id="26628" name="文本框 26627"/>
          <p:cNvSpPr txBox="1"/>
          <p:nvPr/>
        </p:nvSpPr>
        <p:spPr>
          <a:xfrm>
            <a:off x="4572000" y="260350"/>
            <a:ext cx="4248150" cy="5969000"/>
          </a:xfrm>
          <a:prstGeom prst="rect">
            <a:avLst/>
          </a:prstGeom>
          <a:noFill/>
          <a:ln w="28575" cap="flat" cmpd="sng">
            <a:solidFill>
              <a:schemeClr val="tx2"/>
            </a:solidFill>
            <a:prstDash val="solid"/>
            <a:miter/>
            <a:headEnd type="none" w="med" len="med"/>
            <a:tailEnd type="none" w="med" len="med"/>
          </a:ln>
        </p:spPr>
        <p:txBody>
          <a:bodyPr>
            <a:spAutoFit/>
          </a:bodyPr>
          <a:p>
            <a:pPr eaLnBrk="1" hangingPunct="1">
              <a:buClr>
                <a:schemeClr val="bg1"/>
              </a:buClr>
            </a:pPr>
            <a:r>
              <a:rPr lang="en-US" altLang="zh-CN" sz="3200" b="1" dirty="0">
                <a:solidFill>
                  <a:srgbClr val="000000"/>
                </a:solidFill>
                <a:latin typeface="黑体" panose="02010609060101010101" pitchFamily="2" charset="-122"/>
                <a:ea typeface="黑体" panose="02010609060101010101" pitchFamily="2" charset="-122"/>
              </a:rPr>
              <a:t>    </a:t>
            </a:r>
            <a:r>
              <a:rPr lang="zh-CN" altLang="en-US" sz="3200" b="1" dirty="0">
                <a:solidFill>
                  <a:srgbClr val="000000"/>
                </a:solidFill>
                <a:latin typeface="黑体" panose="02010609060101010101" pitchFamily="2" charset="-122"/>
                <a:ea typeface="黑体" panose="02010609060101010101" pitchFamily="2" charset="-122"/>
              </a:rPr>
              <a:t>美国历史上</a:t>
            </a:r>
            <a:r>
              <a:rPr lang="zh-CN" altLang="en-US" sz="3200" b="1" dirty="0">
                <a:solidFill>
                  <a:srgbClr val="FF0000"/>
                </a:solidFill>
                <a:latin typeface="黑体" panose="02010609060101010101" pitchFamily="2" charset="-122"/>
                <a:ea typeface="黑体" panose="02010609060101010101" pitchFamily="2" charset="-122"/>
              </a:rPr>
              <a:t>规模最大</a:t>
            </a:r>
            <a:r>
              <a:rPr lang="zh-CN" altLang="en-US" sz="3200" b="1" dirty="0">
                <a:solidFill>
                  <a:srgbClr val="000000"/>
                </a:solidFill>
                <a:latin typeface="黑体" panose="02010609060101010101" pitchFamily="2" charset="-122"/>
                <a:ea typeface="黑体" panose="02010609060101010101" pitchFamily="2" charset="-122"/>
              </a:rPr>
              <a:t>的一场战斗。在葛底斯堡方圆不到</a:t>
            </a:r>
            <a:r>
              <a:rPr lang="en-US" altLang="zh-CN" sz="3200" b="1" dirty="0">
                <a:solidFill>
                  <a:srgbClr val="000000"/>
                </a:solidFill>
                <a:latin typeface="黑体" panose="02010609060101010101" pitchFamily="2" charset="-122"/>
                <a:ea typeface="黑体" panose="02010609060101010101" pitchFamily="2" charset="-122"/>
              </a:rPr>
              <a:t>25</a:t>
            </a:r>
            <a:r>
              <a:rPr lang="zh-CN" altLang="en-US" sz="3200" b="1" dirty="0">
                <a:solidFill>
                  <a:srgbClr val="000000"/>
                </a:solidFill>
                <a:latin typeface="黑体" panose="02010609060101010101" pitchFamily="2" charset="-122"/>
                <a:ea typeface="黑体" panose="02010609060101010101" pitchFamily="2" charset="-122"/>
              </a:rPr>
              <a:t>平方英里，人口不足</a:t>
            </a:r>
            <a:r>
              <a:rPr lang="en-US" altLang="zh-CN" sz="3200" b="1" dirty="0">
                <a:solidFill>
                  <a:srgbClr val="000000"/>
                </a:solidFill>
                <a:latin typeface="黑体" panose="02010609060101010101" pitchFamily="2" charset="-122"/>
                <a:ea typeface="黑体" panose="02010609060101010101" pitchFamily="2" charset="-122"/>
              </a:rPr>
              <a:t>2400</a:t>
            </a:r>
            <a:r>
              <a:rPr lang="zh-CN" altLang="en-US" sz="3200" b="1" dirty="0">
                <a:solidFill>
                  <a:srgbClr val="000000"/>
                </a:solidFill>
                <a:latin typeface="黑体" panose="02010609060101010101" pitchFamily="2" charset="-122"/>
                <a:ea typeface="黑体" panose="02010609060101010101" pitchFamily="2" charset="-122"/>
              </a:rPr>
              <a:t>人的小镇辖地，双方集结了近</a:t>
            </a:r>
            <a:r>
              <a:rPr lang="en-US" altLang="zh-CN" sz="3200" b="1" dirty="0">
                <a:solidFill>
                  <a:srgbClr val="000000"/>
                </a:solidFill>
                <a:latin typeface="黑体" panose="02010609060101010101" pitchFamily="2" charset="-122"/>
                <a:ea typeface="黑体" panose="02010609060101010101" pitchFamily="2" charset="-122"/>
              </a:rPr>
              <a:t>17.2</a:t>
            </a:r>
            <a:r>
              <a:rPr lang="zh-CN" altLang="en-US" sz="3200" b="1" dirty="0">
                <a:solidFill>
                  <a:srgbClr val="000000"/>
                </a:solidFill>
                <a:latin typeface="黑体" panose="02010609060101010101" pitchFamily="2" charset="-122"/>
                <a:ea typeface="黑体" panose="02010609060101010101" pitchFamily="2" charset="-122"/>
              </a:rPr>
              <a:t>万兵力和</a:t>
            </a:r>
            <a:r>
              <a:rPr lang="en-US" altLang="zh-CN" sz="3200" b="1" dirty="0">
                <a:solidFill>
                  <a:srgbClr val="000000"/>
                </a:solidFill>
                <a:latin typeface="黑体" panose="02010609060101010101" pitchFamily="2" charset="-122"/>
                <a:ea typeface="黑体" panose="02010609060101010101" pitchFamily="2" charset="-122"/>
              </a:rPr>
              <a:t>634</a:t>
            </a:r>
            <a:r>
              <a:rPr lang="zh-CN" altLang="en-US" sz="3200" b="1" dirty="0">
                <a:solidFill>
                  <a:srgbClr val="000000"/>
                </a:solidFill>
                <a:latin typeface="黑体" panose="02010609060101010101" pitchFamily="2" charset="-122"/>
                <a:ea typeface="黑体" panose="02010609060101010101" pitchFamily="2" charset="-122"/>
              </a:rPr>
              <a:t>门大炮。</a:t>
            </a:r>
            <a:endParaRPr lang="zh-CN" altLang="en-US" sz="3200" b="1" dirty="0">
              <a:solidFill>
                <a:srgbClr val="000000"/>
              </a:solidFill>
              <a:latin typeface="黑体" panose="02010609060101010101" pitchFamily="2" charset="-122"/>
              <a:ea typeface="黑体" panose="02010609060101010101" pitchFamily="2" charset="-122"/>
            </a:endParaRPr>
          </a:p>
          <a:p>
            <a:pPr eaLnBrk="1" hangingPunct="1">
              <a:buClr>
                <a:schemeClr val="bg1"/>
              </a:buClr>
            </a:pPr>
            <a:r>
              <a:rPr lang="zh-CN" altLang="en-US" sz="3200" b="1" dirty="0">
                <a:solidFill>
                  <a:srgbClr val="000000"/>
                </a:solidFill>
                <a:latin typeface="黑体" panose="02010609060101010101" pitchFamily="2" charset="-122"/>
                <a:ea typeface="黑体" panose="02010609060101010101" pitchFamily="2" charset="-122"/>
              </a:rPr>
              <a:t>    战役</a:t>
            </a:r>
            <a:r>
              <a:rPr lang="zh-CN" altLang="en-US" sz="3200" b="1" dirty="0">
                <a:solidFill>
                  <a:srgbClr val="FF0000"/>
                </a:solidFill>
                <a:latin typeface="黑体" panose="02010609060101010101" pitchFamily="2" charset="-122"/>
                <a:ea typeface="黑体" panose="02010609060101010101" pitchFamily="2" charset="-122"/>
              </a:rPr>
              <a:t>扭转</a:t>
            </a:r>
            <a:r>
              <a:rPr lang="zh-CN" altLang="en-US" sz="3200" b="1" dirty="0">
                <a:solidFill>
                  <a:srgbClr val="000000"/>
                </a:solidFill>
                <a:latin typeface="黑体" panose="02010609060101010101" pitchFamily="2" charset="-122"/>
                <a:ea typeface="黑体" panose="02010609060101010101" pitchFamily="2" charset="-122"/>
              </a:rPr>
              <a:t>了战局，此后南方同盟军转入了战略防御，联邦军完全掌握了战争主动权。</a:t>
            </a:r>
            <a:endParaRPr lang="zh-CN" altLang="en-US" sz="3200" b="1">
              <a:solidFill>
                <a:srgbClr val="000000"/>
              </a:solidFill>
              <a:latin typeface="黑体" panose="02010609060101010101" pitchFamily="2" charset="-122"/>
              <a:ea typeface="黑体" panose="02010609060101010101" pitchFamily="2" charset="-122"/>
            </a:endParaRPr>
          </a:p>
        </p:txBody>
      </p:sp>
      <p:sp>
        <p:nvSpPr>
          <p:cNvPr id="26629" name="矩形 26628"/>
          <p:cNvSpPr/>
          <p:nvPr/>
        </p:nvSpPr>
        <p:spPr>
          <a:xfrm>
            <a:off x="7667625" y="6308725"/>
            <a:ext cx="1371600" cy="350838"/>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www.xkb1.com</a:t>
            </a:r>
            <a:endPar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3" name="文本占位符 15362"/>
          <p:cNvSpPr>
            <a:spLocks noGrp="1"/>
          </p:cNvSpPr>
          <p:nvPr>
            <p:ph type="body" idx="1"/>
          </p:nvPr>
        </p:nvSpPr>
        <p:spPr>
          <a:xfrm>
            <a:off x="179388" y="188913"/>
            <a:ext cx="8713787" cy="1844675"/>
          </a:xfrm>
        </p:spPr>
        <p:txBody>
          <a:bodyPr/>
          <a:p>
            <a:pPr>
              <a:lnSpc>
                <a:spcPct val="90000"/>
              </a:lnSpc>
            </a:pPr>
            <a:r>
              <a:rPr lang="en-US" altLang="zh-CN" sz="4000" b="1" dirty="0">
                <a:latin typeface="黑体" panose="02010609060101010101" pitchFamily="2" charset="-122"/>
                <a:ea typeface="黑体" panose="02010609060101010101" pitchFamily="2" charset="-122"/>
              </a:rPr>
              <a:t>5</a:t>
            </a:r>
            <a:r>
              <a:rPr lang="zh-CN" altLang="en-US" sz="4000" b="1" dirty="0">
                <a:latin typeface="黑体" panose="02010609060101010101" pitchFamily="2" charset="-122"/>
                <a:ea typeface="黑体" panose="02010609060101010101" pitchFamily="2" charset="-122"/>
              </a:rPr>
              <a:t>、内战结束：</a:t>
            </a:r>
            <a:endParaRPr lang="zh-CN" altLang="en-US" sz="4000" b="1" dirty="0">
              <a:latin typeface="黑体" panose="02010609060101010101" pitchFamily="2" charset="-122"/>
              <a:ea typeface="黑体" panose="02010609060101010101" pitchFamily="2" charset="-122"/>
            </a:endParaRPr>
          </a:p>
          <a:p>
            <a:pPr>
              <a:lnSpc>
                <a:spcPct val="90000"/>
              </a:lnSpc>
            </a:pPr>
            <a:r>
              <a:rPr lang="zh-CN" altLang="en-US" sz="4000" b="1" dirty="0">
                <a:latin typeface="黑体" panose="02010609060101010101" pitchFamily="2" charset="-122"/>
                <a:ea typeface="黑体" panose="02010609060101010101" pitchFamily="2" charset="-122"/>
              </a:rPr>
              <a:t>    </a:t>
            </a:r>
            <a:r>
              <a:rPr lang="en-US" altLang="zh-CN" sz="4000" b="1" dirty="0">
                <a:latin typeface="黑体" panose="02010609060101010101" pitchFamily="2" charset="-122"/>
                <a:ea typeface="黑体" panose="02010609060101010101" pitchFamily="2" charset="-122"/>
              </a:rPr>
              <a:t>1865</a:t>
            </a:r>
            <a:r>
              <a:rPr lang="zh-CN" altLang="en-US" sz="4000" b="1" dirty="0">
                <a:latin typeface="黑体" panose="02010609060101010101" pitchFamily="2" charset="-122"/>
                <a:ea typeface="黑体" panose="02010609060101010101" pitchFamily="2" charset="-122"/>
              </a:rPr>
              <a:t>年，南方军队投降。美国内战以北方胜利告终，避免了美国分裂。</a:t>
            </a:r>
            <a:endParaRPr lang="zh-CN" altLang="en-US" sz="4000" b="1" dirty="0">
              <a:latin typeface="黑体" panose="02010609060101010101" pitchFamily="2" charset="-122"/>
              <a:ea typeface="黑体" panose="02010609060101010101" pitchFamily="2" charset="-122"/>
            </a:endParaRPr>
          </a:p>
        </p:txBody>
      </p:sp>
      <p:pic>
        <p:nvPicPr>
          <p:cNvPr id="15365" name="图片 15364" descr="A7"/>
          <p:cNvPicPr>
            <a:picLocks noChangeAspect="1"/>
          </p:cNvPicPr>
          <p:nvPr/>
        </p:nvPicPr>
        <p:blipFill>
          <a:blip r:embed="rId1"/>
          <a:stretch>
            <a:fillRect/>
          </a:stretch>
        </p:blipFill>
        <p:spPr>
          <a:xfrm>
            <a:off x="1187450" y="2205038"/>
            <a:ext cx="6840538" cy="4557712"/>
          </a:xfrm>
          <a:prstGeom prst="rect">
            <a:avLst/>
          </a:prstGeom>
          <a:noFill/>
          <a:ln w="9525">
            <a:noFill/>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5363">
                                            <p:txEl>
                                              <p:charRg st="8" end="46"/>
                                            </p:txEl>
                                          </p:spTgt>
                                        </p:tgtEl>
                                        <p:attrNameLst>
                                          <p:attrName>style.visibility</p:attrName>
                                        </p:attrNameLst>
                                      </p:cBhvr>
                                      <p:to>
                                        <p:strVal val="visible"/>
                                      </p:to>
                                    </p:set>
                                    <p:animEffect transition="in" filter="wipe(down)">
                                      <p:cBhvr>
                                        <p:cTn id="7" dur="580">
                                          <p:stCondLst>
                                            <p:cond delay="0"/>
                                          </p:stCondLst>
                                        </p:cTn>
                                        <p:tgtEl>
                                          <p:spTgt spid="15363">
                                            <p:txEl>
                                              <p:charRg st="8" end="46"/>
                                            </p:txEl>
                                          </p:spTgt>
                                        </p:tgtEl>
                                      </p:cBhvr>
                                    </p:animEffect>
                                    <p:anim calcmode="lin" valueType="num">
                                      <p:cBhvr>
                                        <p:cTn id="8" dur="1822" tmFilter="0,0; 0.14,0.36; 0.43,0.73; 0.71,0.91; 1.0,1.0">
                                          <p:stCondLst>
                                            <p:cond delay="0"/>
                                          </p:stCondLst>
                                        </p:cTn>
                                        <p:tgtEl>
                                          <p:spTgt spid="15363">
                                            <p:txEl>
                                              <p:charRg st="8" end="46"/>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363">
                                            <p:txEl>
                                              <p:charRg st="8" end="46"/>
                                            </p:txEl>
                                          </p:spTgt>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15363">
                                            <p:txEl>
                                              <p:charRg st="8" end="46"/>
                                            </p:txEl>
                                          </p:spTgt>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15363">
                                            <p:txEl>
                                              <p:charRg st="8" end="46"/>
                                            </p:txEl>
                                          </p:spTgt>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15363">
                                            <p:txEl>
                                              <p:charRg st="8" end="46"/>
                                            </p:txEl>
                                          </p:spTgt>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15363">
                                            <p:txEl>
                                              <p:charRg st="8" end="46"/>
                                            </p:txEl>
                                          </p:spTgt>
                                        </p:tgtEl>
                                      </p:cBhvr>
                                      <p:to x="100000" y="60000"/>
                                    </p:animScale>
                                    <p:animScale>
                                      <p:cBhvr>
                                        <p:cTn id="14" dur="166" decel="50000">
                                          <p:stCondLst>
                                            <p:cond delay="676"/>
                                          </p:stCondLst>
                                        </p:cTn>
                                        <p:tgtEl>
                                          <p:spTgt spid="15363">
                                            <p:txEl>
                                              <p:charRg st="8" end="46"/>
                                            </p:txEl>
                                          </p:spTgt>
                                        </p:tgtEl>
                                      </p:cBhvr>
                                      <p:to x="100000" y="100000"/>
                                    </p:animScale>
                                    <p:animScale>
                                      <p:cBhvr>
                                        <p:cTn id="15" dur="26">
                                          <p:stCondLst>
                                            <p:cond delay="1312"/>
                                          </p:stCondLst>
                                        </p:cTn>
                                        <p:tgtEl>
                                          <p:spTgt spid="15363">
                                            <p:txEl>
                                              <p:charRg st="8" end="46"/>
                                            </p:txEl>
                                          </p:spTgt>
                                        </p:tgtEl>
                                      </p:cBhvr>
                                      <p:to x="100000" y="80000"/>
                                    </p:animScale>
                                    <p:animScale>
                                      <p:cBhvr>
                                        <p:cTn id="16" dur="166" decel="50000">
                                          <p:stCondLst>
                                            <p:cond delay="1338"/>
                                          </p:stCondLst>
                                        </p:cTn>
                                        <p:tgtEl>
                                          <p:spTgt spid="15363">
                                            <p:txEl>
                                              <p:charRg st="8" end="46"/>
                                            </p:txEl>
                                          </p:spTgt>
                                        </p:tgtEl>
                                      </p:cBhvr>
                                      <p:to x="100000" y="100000"/>
                                    </p:animScale>
                                    <p:animScale>
                                      <p:cBhvr>
                                        <p:cTn id="17" dur="26">
                                          <p:stCondLst>
                                            <p:cond delay="1642"/>
                                          </p:stCondLst>
                                        </p:cTn>
                                        <p:tgtEl>
                                          <p:spTgt spid="15363">
                                            <p:txEl>
                                              <p:charRg st="8" end="46"/>
                                            </p:txEl>
                                          </p:spTgt>
                                        </p:tgtEl>
                                      </p:cBhvr>
                                      <p:to x="100000" y="90000"/>
                                    </p:animScale>
                                    <p:animScale>
                                      <p:cBhvr>
                                        <p:cTn id="18" dur="166" decel="50000">
                                          <p:stCondLst>
                                            <p:cond delay="1668"/>
                                          </p:stCondLst>
                                        </p:cTn>
                                        <p:tgtEl>
                                          <p:spTgt spid="15363">
                                            <p:txEl>
                                              <p:charRg st="8" end="46"/>
                                            </p:txEl>
                                          </p:spTgt>
                                        </p:tgtEl>
                                      </p:cBhvr>
                                      <p:to x="100000" y="100000"/>
                                    </p:animScale>
                                    <p:animScale>
                                      <p:cBhvr>
                                        <p:cTn id="19" dur="26">
                                          <p:stCondLst>
                                            <p:cond delay="1808"/>
                                          </p:stCondLst>
                                        </p:cTn>
                                        <p:tgtEl>
                                          <p:spTgt spid="15363">
                                            <p:txEl>
                                              <p:charRg st="8" end="46"/>
                                            </p:txEl>
                                          </p:spTgt>
                                        </p:tgtEl>
                                      </p:cBhvr>
                                      <p:to x="100000" y="95000"/>
                                    </p:animScale>
                                    <p:animScale>
                                      <p:cBhvr>
                                        <p:cTn id="20" dur="166" decel="50000">
                                          <p:stCondLst>
                                            <p:cond delay="1834"/>
                                          </p:stCondLst>
                                        </p:cTn>
                                        <p:tgtEl>
                                          <p:spTgt spid="15363">
                                            <p:txEl>
                                              <p:charRg st="8" end="46"/>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365"/>
                                        </p:tgtEl>
                                        <p:attrNameLst>
                                          <p:attrName>style.visibility</p:attrName>
                                        </p:attrNameLst>
                                      </p:cBhvr>
                                      <p:to>
                                        <p:strVal val="visible"/>
                                      </p:to>
                                    </p:set>
                                    <p:anim calcmode="lin" valueType="num">
                                      <p:cBhvr additive="base">
                                        <p:cTn id="25" dur="500" fill="hold"/>
                                        <p:tgtEl>
                                          <p:spTgt spid="15365"/>
                                        </p:tgtEl>
                                        <p:attrNameLst>
                                          <p:attrName>ppt_x</p:attrName>
                                        </p:attrNameLst>
                                      </p:cBhvr>
                                      <p:tavLst>
                                        <p:tav tm="0">
                                          <p:val>
                                            <p:strVal val="#ppt_x"/>
                                          </p:val>
                                        </p:tav>
                                        <p:tav tm="100000">
                                          <p:val>
                                            <p:strVal val="#ppt_x"/>
                                          </p:val>
                                        </p:tav>
                                      </p:tavLst>
                                    </p:anim>
                                    <p:anim calcmode="lin" valueType="num">
                                      <p:cBhvr additive="base">
                                        <p:cTn id="26" dur="500" fill="hold"/>
                                        <p:tgtEl>
                                          <p:spTgt spid="153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7" name="内容占位符 31746" descr="3688814a46be3ee983025cf7"/>
          <p:cNvPicPr>
            <a:picLocks noChangeAspect="1"/>
          </p:cNvPicPr>
          <p:nvPr>
            <p:ph sz="quarter" idx="1"/>
          </p:nvPr>
        </p:nvPicPr>
        <p:blipFill>
          <a:blip r:embed="rId1"/>
          <a:srcRect b="16959"/>
          <a:stretch>
            <a:fillRect/>
          </a:stretch>
        </p:blipFill>
        <p:spPr>
          <a:xfrm>
            <a:off x="684213" y="115888"/>
            <a:ext cx="3746500" cy="2592387"/>
          </a:xfrm>
        </p:spPr>
      </p:pic>
      <p:pic>
        <p:nvPicPr>
          <p:cNvPr id="31748" name="内容占位符 31747" descr="总统山"/>
          <p:cNvPicPr>
            <a:picLocks noChangeAspect="1"/>
          </p:cNvPicPr>
          <p:nvPr>
            <p:ph sz="quarter" idx="2"/>
          </p:nvPr>
        </p:nvPicPr>
        <p:blipFill>
          <a:blip r:embed="rId2"/>
          <a:stretch>
            <a:fillRect/>
          </a:stretch>
        </p:blipFill>
        <p:spPr>
          <a:xfrm>
            <a:off x="4787900" y="115888"/>
            <a:ext cx="3962400" cy="2592387"/>
          </a:xfrm>
        </p:spPr>
      </p:pic>
      <p:sp>
        <p:nvSpPr>
          <p:cNvPr id="31750" name="矩形 31749"/>
          <p:cNvSpPr/>
          <p:nvPr/>
        </p:nvSpPr>
        <p:spPr>
          <a:xfrm>
            <a:off x="4859338" y="3213100"/>
            <a:ext cx="4106862" cy="1844675"/>
          </a:xfrm>
          <a:prstGeom prst="rect">
            <a:avLst/>
          </a:prstGeom>
          <a:noFill/>
          <a:ln w="9525">
            <a:noFill/>
          </a:ln>
        </p:spPr>
        <p:txBody>
          <a:bodyPr>
            <a:spAutoFit/>
          </a:bodyPr>
          <a:p>
            <a:pPr eaLnBrk="1" hangingPunct="1">
              <a:lnSpc>
                <a:spcPct val="120000"/>
              </a:lnSpc>
              <a:buClr>
                <a:schemeClr val="bg1"/>
              </a:buClr>
            </a:pPr>
            <a:r>
              <a:rPr lang="zh-CN" altLang="en-US" sz="3200" b="1" dirty="0">
                <a:solidFill>
                  <a:srgbClr val="0000FF"/>
                </a:solidFill>
                <a:latin typeface="黑体" panose="02010609060101010101" pitchFamily="2" charset="-122"/>
                <a:ea typeface="黑体" panose="02010609060101010101" pitchFamily="2" charset="-122"/>
              </a:rPr>
              <a:t>在美国历史和人类历史上，林肯必将与华盛顿齐名。</a:t>
            </a:r>
            <a:r>
              <a:rPr lang="en-US" altLang="zh-CN" sz="3200" b="1" dirty="0">
                <a:solidFill>
                  <a:srgbClr val="0000FF"/>
                </a:solidFill>
                <a:latin typeface="黑体" panose="02010609060101010101" pitchFamily="2" charset="-122"/>
                <a:ea typeface="黑体" panose="02010609060101010101" pitchFamily="2" charset="-122"/>
              </a:rPr>
              <a:t>---</a:t>
            </a:r>
            <a:r>
              <a:rPr lang="zh-CN" altLang="en-US" sz="3200" b="1" dirty="0">
                <a:solidFill>
                  <a:srgbClr val="0000FF"/>
                </a:solidFill>
                <a:latin typeface="黑体" panose="02010609060101010101" pitchFamily="2" charset="-122"/>
                <a:ea typeface="黑体" panose="02010609060101010101" pitchFamily="2" charset="-122"/>
              </a:rPr>
              <a:t>马克思     </a:t>
            </a:r>
            <a:endParaRPr lang="zh-CN" altLang="en-US" sz="3200" b="1" dirty="0">
              <a:solidFill>
                <a:srgbClr val="0000FF"/>
              </a:solidFill>
              <a:latin typeface="黑体" panose="02010609060101010101" pitchFamily="2" charset="-122"/>
              <a:ea typeface="黑体" panose="02010609060101010101" pitchFamily="2" charset="-122"/>
            </a:endParaRPr>
          </a:p>
        </p:txBody>
      </p:sp>
      <p:sp>
        <p:nvSpPr>
          <p:cNvPr id="31751" name="文本框 31750"/>
          <p:cNvSpPr txBox="1"/>
          <p:nvPr/>
        </p:nvSpPr>
        <p:spPr>
          <a:xfrm>
            <a:off x="323850" y="5229225"/>
            <a:ext cx="8497888" cy="1554163"/>
          </a:xfrm>
          <a:prstGeom prst="rect">
            <a:avLst/>
          </a:prstGeom>
          <a:noFill/>
          <a:ln w="9525">
            <a:noFill/>
          </a:ln>
        </p:spPr>
        <p:txBody>
          <a:bodyPr>
            <a:spAutoFit/>
          </a:bodyPr>
          <a:p>
            <a:r>
              <a:rPr lang="en-US" altLang="zh-CN" sz="3200" b="1" dirty="0">
                <a:latin typeface="黑体" panose="02010609060101010101" pitchFamily="2" charset="-122"/>
                <a:ea typeface="黑体" panose="02010609060101010101" pitchFamily="2" charset="-122"/>
              </a:rPr>
              <a:t>6</a:t>
            </a:r>
            <a:r>
              <a:rPr lang="zh-CN" altLang="en-US" sz="3200" b="1" dirty="0">
                <a:latin typeface="黑体" panose="02010609060101010101" pitchFamily="2" charset="-122"/>
                <a:ea typeface="黑体" panose="02010609060101010101" pitchFamily="2" charset="-122"/>
              </a:rPr>
              <a:t>、评价：</a:t>
            </a:r>
            <a:endParaRPr lang="zh-CN" altLang="en-US" sz="3200" b="1" dirty="0">
              <a:latin typeface="黑体" panose="02010609060101010101" pitchFamily="2" charset="-122"/>
              <a:ea typeface="黑体" panose="02010609060101010101" pitchFamily="2" charset="-122"/>
            </a:endParaRPr>
          </a:p>
          <a:p>
            <a:r>
              <a:rPr lang="zh-CN" altLang="en-US" sz="3200" b="1" dirty="0">
                <a:solidFill>
                  <a:srgbClr val="FF0000"/>
                </a:solidFill>
                <a:latin typeface="黑体" panose="02010609060101010101" pitchFamily="2" charset="-122"/>
                <a:ea typeface="黑体" panose="02010609060101010101" pitchFamily="2" charset="-122"/>
              </a:rPr>
              <a:t>    </a:t>
            </a:r>
            <a:r>
              <a:rPr lang="zh-CN" altLang="en-US" sz="3200" b="1" dirty="0">
                <a:latin typeface="黑体" panose="02010609060101010101" pitchFamily="2" charset="-122"/>
                <a:ea typeface="黑体" panose="02010609060101010101" pitchFamily="2" charset="-122"/>
              </a:rPr>
              <a:t>林肯为维护国家统一和解放黑人奴隶作出了重大贡献，成为美国历史上的著名总统。</a:t>
            </a:r>
            <a:endParaRPr lang="zh-CN" altLang="en-US" sz="3200" b="1" dirty="0">
              <a:latin typeface="黑体" panose="02010609060101010101" pitchFamily="2" charset="-122"/>
              <a:ea typeface="黑体" panose="02010609060101010101" pitchFamily="2" charset="-122"/>
            </a:endParaRPr>
          </a:p>
        </p:txBody>
      </p:sp>
      <p:sp>
        <p:nvSpPr>
          <p:cNvPr id="31752" name="文本框 31751"/>
          <p:cNvSpPr txBox="1"/>
          <p:nvPr/>
        </p:nvSpPr>
        <p:spPr>
          <a:xfrm>
            <a:off x="61913" y="260350"/>
            <a:ext cx="549275" cy="2736850"/>
          </a:xfrm>
          <a:prstGeom prst="rect">
            <a:avLst/>
          </a:prstGeom>
          <a:noFill/>
          <a:ln w="9525">
            <a:noFill/>
          </a:ln>
        </p:spPr>
        <p:txBody>
          <a:bodyPr vert="eaVert">
            <a:spAutoFit/>
          </a:bodyPr>
          <a:p>
            <a:pPr eaLnBrk="1" hangingPunct="1">
              <a:spcBef>
                <a:spcPct val="50000"/>
              </a:spcBef>
              <a:buClr>
                <a:schemeClr val="bg1"/>
              </a:buClr>
            </a:pPr>
            <a:r>
              <a:rPr lang="zh-CN" altLang="en-US" sz="2400" b="1" dirty="0">
                <a:effectLst>
                  <a:outerShdw blurRad="38100" dist="38100" dir="2700000">
                    <a:srgbClr val="C0C0C0"/>
                  </a:outerShdw>
                </a:effectLst>
                <a:latin typeface="黑体" panose="02010609060101010101" pitchFamily="2" charset="-122"/>
                <a:ea typeface="黑体" panose="02010609060101010101" pitchFamily="2" charset="-122"/>
              </a:rPr>
              <a:t>林 肯 纪 念 堂</a:t>
            </a:r>
            <a:endParaRPr lang="zh-CN" altLang="en-US" sz="2400" b="1">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31753" name="文本框 31752"/>
          <p:cNvSpPr txBox="1"/>
          <p:nvPr/>
        </p:nvSpPr>
        <p:spPr>
          <a:xfrm>
            <a:off x="5435600" y="2341563"/>
            <a:ext cx="2735263" cy="366712"/>
          </a:xfrm>
          <a:prstGeom prst="rect">
            <a:avLst/>
          </a:prstGeom>
          <a:solidFill>
            <a:schemeClr val="bg1"/>
          </a:solidFill>
          <a:ln w="9525">
            <a:noFill/>
          </a:ln>
        </p:spPr>
        <p:txBody>
          <a:bodyPr>
            <a:spAutoFit/>
          </a:bodyPr>
          <a:p>
            <a:pPr eaLnBrk="1" hangingPunct="1">
              <a:spcBef>
                <a:spcPct val="50000"/>
              </a:spcBef>
            </a:pPr>
            <a:r>
              <a:rPr lang="zh-CN" altLang="en-US" b="1" dirty="0">
                <a:latin typeface="黑体" panose="02010609060101010101" pitchFamily="2" charset="-122"/>
                <a:ea typeface="黑体" panose="02010609060101010101" pitchFamily="2" charset="-122"/>
              </a:rPr>
              <a:t>拉什莫尔山上的总统头像</a:t>
            </a:r>
            <a:endParaRPr lang="zh-CN" altLang="en-US" b="1" dirty="0">
              <a:latin typeface="黑体" panose="02010609060101010101" pitchFamily="2" charset="-122"/>
              <a:ea typeface="黑体" panose="02010609060101010101" pitchFamily="2" charset="-122"/>
            </a:endParaRPr>
          </a:p>
        </p:txBody>
      </p:sp>
      <p:pic>
        <p:nvPicPr>
          <p:cNvPr id="31754" name="图片 31753" descr="ceULvlFuEueI"/>
          <p:cNvPicPr>
            <a:picLocks noChangeAspect="1"/>
          </p:cNvPicPr>
          <p:nvPr/>
        </p:nvPicPr>
        <p:blipFill>
          <a:blip r:embed="rId3"/>
          <a:stretch>
            <a:fillRect/>
          </a:stretch>
        </p:blipFill>
        <p:spPr>
          <a:xfrm>
            <a:off x="684213" y="2781300"/>
            <a:ext cx="3743325" cy="2481263"/>
          </a:xfrm>
          <a:prstGeom prst="rect">
            <a:avLst/>
          </a:prstGeom>
          <a:noFill/>
          <a:ln w="9525">
            <a:noFill/>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1750"/>
                                        </p:tgtEl>
                                        <p:attrNameLst>
                                          <p:attrName>style.visibility</p:attrName>
                                        </p:attrNameLst>
                                      </p:cBhvr>
                                      <p:to>
                                        <p:strVal val="visible"/>
                                      </p:to>
                                    </p:set>
                                    <p:animEffect transition="in" filter="wipe(down)">
                                      <p:cBhvr>
                                        <p:cTn id="7" dur="580">
                                          <p:stCondLst>
                                            <p:cond delay="0"/>
                                          </p:stCondLst>
                                        </p:cTn>
                                        <p:tgtEl>
                                          <p:spTgt spid="31750"/>
                                        </p:tgtEl>
                                      </p:cBhvr>
                                    </p:animEffect>
                                    <p:anim calcmode="lin" valueType="num">
                                      <p:cBhvr>
                                        <p:cTn id="8" dur="1822" tmFilter="0,0; 0.14,0.36; 0.43,0.73; 0.71,0.91; 1.0,1.0">
                                          <p:stCondLst>
                                            <p:cond delay="0"/>
                                          </p:stCondLst>
                                        </p:cTn>
                                        <p:tgtEl>
                                          <p:spTgt spid="317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1750"/>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31750"/>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31750"/>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31750"/>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31750"/>
                                        </p:tgtEl>
                                      </p:cBhvr>
                                      <p:to x="100000" y="60000"/>
                                    </p:animScale>
                                    <p:animScale>
                                      <p:cBhvr>
                                        <p:cTn id="14" dur="166" decel="50000">
                                          <p:stCondLst>
                                            <p:cond delay="676"/>
                                          </p:stCondLst>
                                        </p:cTn>
                                        <p:tgtEl>
                                          <p:spTgt spid="31750"/>
                                        </p:tgtEl>
                                      </p:cBhvr>
                                      <p:to x="100000" y="100000"/>
                                    </p:animScale>
                                    <p:animScale>
                                      <p:cBhvr>
                                        <p:cTn id="15" dur="26">
                                          <p:stCondLst>
                                            <p:cond delay="1312"/>
                                          </p:stCondLst>
                                        </p:cTn>
                                        <p:tgtEl>
                                          <p:spTgt spid="31750"/>
                                        </p:tgtEl>
                                      </p:cBhvr>
                                      <p:to x="100000" y="80000"/>
                                    </p:animScale>
                                    <p:animScale>
                                      <p:cBhvr>
                                        <p:cTn id="16" dur="166" decel="50000">
                                          <p:stCondLst>
                                            <p:cond delay="1338"/>
                                          </p:stCondLst>
                                        </p:cTn>
                                        <p:tgtEl>
                                          <p:spTgt spid="31750"/>
                                        </p:tgtEl>
                                      </p:cBhvr>
                                      <p:to x="100000" y="100000"/>
                                    </p:animScale>
                                    <p:animScale>
                                      <p:cBhvr>
                                        <p:cTn id="17" dur="26">
                                          <p:stCondLst>
                                            <p:cond delay="1642"/>
                                          </p:stCondLst>
                                        </p:cTn>
                                        <p:tgtEl>
                                          <p:spTgt spid="31750"/>
                                        </p:tgtEl>
                                      </p:cBhvr>
                                      <p:to x="100000" y="90000"/>
                                    </p:animScale>
                                    <p:animScale>
                                      <p:cBhvr>
                                        <p:cTn id="18" dur="166" decel="50000">
                                          <p:stCondLst>
                                            <p:cond delay="1668"/>
                                          </p:stCondLst>
                                        </p:cTn>
                                        <p:tgtEl>
                                          <p:spTgt spid="31750"/>
                                        </p:tgtEl>
                                      </p:cBhvr>
                                      <p:to x="100000" y="100000"/>
                                    </p:animScale>
                                    <p:animScale>
                                      <p:cBhvr>
                                        <p:cTn id="19" dur="26">
                                          <p:stCondLst>
                                            <p:cond delay="1808"/>
                                          </p:stCondLst>
                                        </p:cTn>
                                        <p:tgtEl>
                                          <p:spTgt spid="31750"/>
                                        </p:tgtEl>
                                      </p:cBhvr>
                                      <p:to x="100000" y="95000"/>
                                    </p:animScale>
                                    <p:animScale>
                                      <p:cBhvr>
                                        <p:cTn id="20" dur="166" decel="50000">
                                          <p:stCondLst>
                                            <p:cond delay="1834"/>
                                          </p:stCondLst>
                                        </p:cTn>
                                        <p:tgtEl>
                                          <p:spTgt spid="3175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751">
                                            <p:txEl>
                                              <p:charRg st="6" end="48"/>
                                            </p:txEl>
                                          </p:spTgt>
                                        </p:tgtEl>
                                        <p:attrNameLst>
                                          <p:attrName>style.visibility</p:attrName>
                                        </p:attrNameLst>
                                      </p:cBhvr>
                                      <p:to>
                                        <p:strVal val="visible"/>
                                      </p:to>
                                    </p:set>
                                    <p:anim calcmode="lin" valueType="num">
                                      <p:cBhvr additive="base">
                                        <p:cTn id="25" dur="500" fill="hold"/>
                                        <p:tgtEl>
                                          <p:spTgt spid="31751">
                                            <p:txEl>
                                              <p:charRg st="6" end="4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751">
                                            <p:txEl>
                                              <p:charRg st="6" end="4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5" name="文本占位符 28674"/>
          <p:cNvSpPr>
            <a:spLocks noGrp="1"/>
          </p:cNvSpPr>
          <p:nvPr>
            <p:ph type="body" idx="1"/>
          </p:nvPr>
        </p:nvSpPr>
        <p:spPr>
          <a:xfrm>
            <a:off x="1258888" y="692150"/>
            <a:ext cx="6769100" cy="1223963"/>
          </a:xfrm>
          <a:ln w="28575">
            <a:solidFill>
              <a:schemeClr val="hlink"/>
            </a:solidFill>
            <a:miter/>
          </a:ln>
        </p:spPr>
        <p:txBody>
          <a:bodyPr/>
          <a:p>
            <a:r>
              <a:rPr lang="en-US" altLang="zh-CN" sz="3600" b="1" dirty="0">
                <a:latin typeface="黑体" panose="02010609060101010101" pitchFamily="2" charset="-122"/>
                <a:ea typeface="黑体" panose="02010609060101010101" pitchFamily="2" charset="-122"/>
              </a:rPr>
              <a:t>   “</a:t>
            </a:r>
            <a:r>
              <a:rPr lang="zh-CN" altLang="en-US" sz="3600" b="1" dirty="0">
                <a:latin typeface="黑体" panose="02010609060101010101" pitchFamily="2" charset="-122"/>
                <a:ea typeface="黑体" panose="02010609060101010101" pitchFamily="2" charset="-122"/>
              </a:rPr>
              <a:t>美国内战是一次洗礼</a:t>
            </a:r>
            <a:r>
              <a:rPr lang="en-US" altLang="zh-CN"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经过这次洗礼</a:t>
            </a:r>
            <a:r>
              <a:rPr lang="en-US" altLang="zh-CN"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联邦获得新生</a:t>
            </a:r>
            <a:r>
              <a:rPr lang="en-US" altLang="zh-CN" sz="3600" b="1">
                <a:latin typeface="黑体" panose="02010609060101010101" pitchFamily="2" charset="-122"/>
                <a:ea typeface="黑体" panose="02010609060101010101" pitchFamily="2" charset="-122"/>
              </a:rPr>
              <a:t>.”</a:t>
            </a:r>
            <a:endParaRPr lang="en-US" altLang="zh-CN" sz="3600" b="1">
              <a:latin typeface="黑体" panose="02010609060101010101" pitchFamily="2" charset="-122"/>
              <a:ea typeface="黑体" panose="02010609060101010101" pitchFamily="2" charset="-122"/>
            </a:endParaRPr>
          </a:p>
        </p:txBody>
      </p:sp>
      <p:sp>
        <p:nvSpPr>
          <p:cNvPr id="28676" name="文本框 28675"/>
          <p:cNvSpPr txBox="1"/>
          <p:nvPr/>
        </p:nvSpPr>
        <p:spPr>
          <a:xfrm>
            <a:off x="468313" y="2276475"/>
            <a:ext cx="8424862" cy="3937000"/>
          </a:xfrm>
          <a:prstGeom prst="rect">
            <a:avLst/>
          </a:prstGeom>
          <a:noFill/>
          <a:ln w="9525">
            <a:noFill/>
          </a:ln>
        </p:spPr>
        <p:txBody>
          <a:bodyPr>
            <a:spAutoFit/>
          </a:bodyPr>
          <a:p>
            <a:pPr eaLnBrk="1" hangingPunct="1">
              <a:spcBef>
                <a:spcPct val="50000"/>
              </a:spcBef>
            </a:pPr>
            <a:r>
              <a:rPr lang="en-US" altLang="zh-CN" sz="3600" b="1" dirty="0">
                <a:solidFill>
                  <a:srgbClr val="000099"/>
                </a:solidFill>
                <a:latin typeface="黑体" panose="02010609060101010101" pitchFamily="2" charset="-122"/>
                <a:ea typeface="黑体" panose="02010609060101010101" pitchFamily="2" charset="-122"/>
              </a:rPr>
              <a:t>1</a:t>
            </a:r>
            <a:r>
              <a:rPr lang="zh-CN" altLang="en-US" sz="3600" b="1" dirty="0">
                <a:solidFill>
                  <a:srgbClr val="000099"/>
                </a:solidFill>
                <a:latin typeface="黑体" panose="02010609060101010101" pitchFamily="2" charset="-122"/>
                <a:ea typeface="黑体" panose="02010609060101010101" pitchFamily="2" charset="-122"/>
              </a:rPr>
              <a:t>、洗去了黑人奴隶制</a:t>
            </a:r>
            <a:r>
              <a:rPr lang="en-US" altLang="zh-CN"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美国的资本主义经济得到迅速发展</a:t>
            </a:r>
            <a:r>
              <a:rPr lang="en-US" altLang="zh-CN" sz="3600" b="1">
                <a:latin typeface="黑体" panose="02010609060101010101" pitchFamily="2" charset="-122"/>
                <a:ea typeface="黑体" panose="02010609060101010101" pitchFamily="2" charset="-122"/>
              </a:rPr>
              <a:t>.</a:t>
            </a:r>
            <a:endParaRPr lang="en-US" altLang="zh-CN" sz="3600" b="1">
              <a:latin typeface="黑体" panose="02010609060101010101" pitchFamily="2" charset="-122"/>
              <a:ea typeface="黑体" panose="02010609060101010101" pitchFamily="2" charset="-122"/>
            </a:endParaRPr>
          </a:p>
          <a:p>
            <a:pPr eaLnBrk="1" hangingPunct="1">
              <a:spcBef>
                <a:spcPct val="50000"/>
              </a:spcBef>
            </a:pPr>
            <a:r>
              <a:rPr lang="en-US" altLang="zh-CN" sz="3600" b="1" dirty="0">
                <a:solidFill>
                  <a:srgbClr val="000099"/>
                </a:solidFill>
                <a:latin typeface="黑体" panose="02010609060101010101" pitchFamily="2" charset="-122"/>
                <a:ea typeface="黑体" panose="02010609060101010101" pitchFamily="2" charset="-122"/>
              </a:rPr>
              <a:t>2</a:t>
            </a:r>
            <a:r>
              <a:rPr lang="zh-CN" altLang="en-US" sz="3600" b="1" dirty="0">
                <a:solidFill>
                  <a:srgbClr val="000099"/>
                </a:solidFill>
                <a:latin typeface="黑体" panose="02010609060101010101" pitchFamily="2" charset="-122"/>
                <a:ea typeface="黑体" panose="02010609060101010101" pitchFamily="2" charset="-122"/>
              </a:rPr>
              <a:t>、洗去了国家面临分裂的危机</a:t>
            </a:r>
            <a:r>
              <a:rPr lang="en-US" altLang="zh-CN"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维护了国家的统一</a:t>
            </a:r>
            <a:r>
              <a:rPr lang="en-US" altLang="zh-CN" sz="3600" b="1">
                <a:latin typeface="黑体" panose="02010609060101010101" pitchFamily="2" charset="-122"/>
                <a:ea typeface="黑体" panose="02010609060101010101" pitchFamily="2" charset="-122"/>
              </a:rPr>
              <a:t>.</a:t>
            </a:r>
            <a:endParaRPr lang="en-US" altLang="zh-CN" sz="3600" b="1">
              <a:latin typeface="黑体" panose="02010609060101010101" pitchFamily="2" charset="-122"/>
              <a:ea typeface="黑体" panose="02010609060101010101" pitchFamily="2" charset="-122"/>
            </a:endParaRPr>
          </a:p>
          <a:p>
            <a:pPr eaLnBrk="1" hangingPunct="1">
              <a:spcBef>
                <a:spcPct val="50000"/>
              </a:spcBef>
            </a:pPr>
            <a:r>
              <a:rPr lang="en-US" altLang="zh-CN" sz="3600" b="1" dirty="0">
                <a:solidFill>
                  <a:srgbClr val="000099"/>
                </a:solidFill>
                <a:latin typeface="黑体" panose="02010609060101010101" pitchFamily="2" charset="-122"/>
                <a:ea typeface="黑体" panose="02010609060101010101" pitchFamily="2" charset="-122"/>
              </a:rPr>
              <a:t>3</a:t>
            </a:r>
            <a:r>
              <a:rPr lang="zh-CN" altLang="en-US" sz="3600" b="1" dirty="0">
                <a:solidFill>
                  <a:srgbClr val="000099"/>
                </a:solidFill>
                <a:latin typeface="黑体" panose="02010609060101010101" pitchFamily="2" charset="-122"/>
                <a:ea typeface="黑体" panose="02010609060101010101" pitchFamily="2" charset="-122"/>
              </a:rPr>
              <a:t>、洗去罪恶野蛮的奴隶制</a:t>
            </a:r>
            <a:r>
              <a:rPr lang="en-US" altLang="zh-CN"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正义战胜了邪恶</a:t>
            </a:r>
            <a:r>
              <a:rPr lang="en-US" altLang="zh-CN" sz="3600" b="1">
                <a:latin typeface="黑体" panose="02010609060101010101" pitchFamily="2" charset="-122"/>
                <a:ea typeface="黑体" panose="02010609060101010101" pitchFamily="2" charset="-122"/>
              </a:rPr>
              <a:t>.</a:t>
            </a:r>
            <a:endParaRPr lang="en-US" altLang="zh-CN" sz="3600" b="1">
              <a:latin typeface="黑体" panose="02010609060101010101" pitchFamily="2" charset="-122"/>
              <a:ea typeface="黑体" panose="02010609060101010101" pitchFamily="2" charset="-122"/>
            </a:endParaRPr>
          </a:p>
        </p:txBody>
      </p:sp>
      <p:sp>
        <p:nvSpPr>
          <p:cNvPr id="28677" name="矩形 28676"/>
          <p:cNvSpPr/>
          <p:nvPr/>
        </p:nvSpPr>
        <p:spPr>
          <a:xfrm>
            <a:off x="7667625" y="6308725"/>
            <a:ext cx="1371600" cy="350838"/>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eaLnBrk="1" hangingPunct="1"/>
            <a:r>
              <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www.xkb1.com</a:t>
            </a:r>
            <a:endPar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8676">
                                            <p:txEl>
                                              <p:charRg st="0" end="30"/>
                                            </p:txEl>
                                          </p:spTgt>
                                        </p:tgtEl>
                                        <p:attrNameLst>
                                          <p:attrName>style.visibility</p:attrName>
                                        </p:attrNameLst>
                                      </p:cBhvr>
                                      <p:to>
                                        <p:strVal val="visible"/>
                                      </p:to>
                                    </p:set>
                                    <p:anim calcmode="discrete" valueType="clr">
                                      <p:cBhvr override="childStyle">
                                        <p:cTn id="7" dur="80"/>
                                        <p:tgtEl>
                                          <p:spTgt spid="28676">
                                            <p:txEl>
                                              <p:charRg st="0" end="3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8676">
                                            <p:txEl>
                                              <p:charRg st="0" end="30"/>
                                            </p:txEl>
                                          </p:spTgt>
                                        </p:tgtEl>
                                        <p:attrNameLst>
                                          <p:attrName>fillcolor</p:attrName>
                                        </p:attrNameLst>
                                      </p:cBhvr>
                                      <p:tavLst>
                                        <p:tav tm="0">
                                          <p:val>
                                            <p:clrVal>
                                              <a:schemeClr val="accent2"/>
                                            </p:clrVal>
                                          </p:val>
                                        </p:tav>
                                        <p:tav tm="50000">
                                          <p:val>
                                            <p:clrVal>
                                              <a:schemeClr val="hlink"/>
                                            </p:clrVal>
                                          </p:val>
                                        </p:tav>
                                      </p:tavLst>
                                    </p:anim>
                                    <p:set>
                                      <p:cBhvr>
                                        <p:cTn id="9" dur="80"/>
                                        <p:tgtEl>
                                          <p:spTgt spid="28676">
                                            <p:txEl>
                                              <p:charRg st="0" end="3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28676">
                                            <p:txEl>
                                              <p:charRg st="30" end="57"/>
                                            </p:txEl>
                                          </p:spTgt>
                                        </p:tgtEl>
                                        <p:attrNameLst>
                                          <p:attrName>style.visibility</p:attrName>
                                        </p:attrNameLst>
                                      </p:cBhvr>
                                      <p:to>
                                        <p:strVal val="visible"/>
                                      </p:to>
                                    </p:set>
                                    <p:anim calcmode="discrete" valueType="clr">
                                      <p:cBhvr override="childStyle">
                                        <p:cTn id="14" dur="80"/>
                                        <p:tgtEl>
                                          <p:spTgt spid="28676">
                                            <p:txEl>
                                              <p:charRg st="30" end="5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8676">
                                            <p:txEl>
                                              <p:charRg st="30" end="57"/>
                                            </p:txEl>
                                          </p:spTgt>
                                        </p:tgtEl>
                                        <p:attrNameLst>
                                          <p:attrName>fillcolor</p:attrName>
                                        </p:attrNameLst>
                                      </p:cBhvr>
                                      <p:tavLst>
                                        <p:tav tm="0">
                                          <p:val>
                                            <p:clrVal>
                                              <a:schemeClr val="accent2"/>
                                            </p:clrVal>
                                          </p:val>
                                        </p:tav>
                                        <p:tav tm="50000">
                                          <p:val>
                                            <p:clrVal>
                                              <a:schemeClr val="hlink"/>
                                            </p:clrVal>
                                          </p:val>
                                        </p:tav>
                                      </p:tavLst>
                                    </p:anim>
                                    <p:set>
                                      <p:cBhvr>
                                        <p:cTn id="16" dur="80"/>
                                        <p:tgtEl>
                                          <p:spTgt spid="28676">
                                            <p:txEl>
                                              <p:charRg st="30" end="57"/>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28676">
                                            <p:txEl>
                                              <p:charRg st="57" end="81"/>
                                            </p:txEl>
                                          </p:spTgt>
                                        </p:tgtEl>
                                        <p:attrNameLst>
                                          <p:attrName>style.visibility</p:attrName>
                                        </p:attrNameLst>
                                      </p:cBhvr>
                                      <p:to>
                                        <p:strVal val="visible"/>
                                      </p:to>
                                    </p:set>
                                    <p:anim calcmode="discrete" valueType="clr">
                                      <p:cBhvr override="childStyle">
                                        <p:cTn id="21" dur="80"/>
                                        <p:tgtEl>
                                          <p:spTgt spid="28676">
                                            <p:txEl>
                                              <p:charRg st="57" end="8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28676">
                                            <p:txEl>
                                              <p:charRg st="57" end="81"/>
                                            </p:txEl>
                                          </p:spTgt>
                                        </p:tgtEl>
                                        <p:attrNameLst>
                                          <p:attrName>fillcolor</p:attrName>
                                        </p:attrNameLst>
                                      </p:cBhvr>
                                      <p:tavLst>
                                        <p:tav tm="0">
                                          <p:val>
                                            <p:clrVal>
                                              <a:schemeClr val="accent2"/>
                                            </p:clrVal>
                                          </p:val>
                                        </p:tav>
                                        <p:tav tm="50000">
                                          <p:val>
                                            <p:clrVal>
                                              <a:schemeClr val="hlink"/>
                                            </p:clrVal>
                                          </p:val>
                                        </p:tav>
                                      </p:tavLst>
                                    </p:anim>
                                    <p:set>
                                      <p:cBhvr>
                                        <p:cTn id="23" dur="80"/>
                                        <p:tgtEl>
                                          <p:spTgt spid="28676">
                                            <p:txEl>
                                              <p:charRg st="57" end="8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7" name="文本占位符 16386"/>
          <p:cNvSpPr>
            <a:spLocks noGrp="1"/>
          </p:cNvSpPr>
          <p:nvPr>
            <p:ph type="body" idx="1"/>
          </p:nvPr>
        </p:nvSpPr>
        <p:spPr>
          <a:xfrm>
            <a:off x="395288" y="333375"/>
            <a:ext cx="8497887" cy="5832475"/>
          </a:xfrm>
        </p:spPr>
        <p:txBody>
          <a:bodyPr/>
          <a:p>
            <a:r>
              <a:rPr lang="en-US" altLang="zh-CN" sz="4000" b="1" dirty="0">
                <a:ea typeface="黑体" panose="02010609060101010101" pitchFamily="2" charset="-122"/>
              </a:rPr>
              <a:t>7</a:t>
            </a:r>
            <a:r>
              <a:rPr lang="zh-CN" altLang="en-US" sz="4000" b="1" dirty="0">
                <a:ea typeface="黑体" panose="02010609060101010101" pitchFamily="2" charset="-122"/>
              </a:rPr>
              <a:t>、性质：</a:t>
            </a:r>
            <a:endParaRPr lang="zh-CN" altLang="en-US" sz="4000" b="1" dirty="0">
              <a:ea typeface="黑体" panose="02010609060101010101" pitchFamily="2" charset="-122"/>
            </a:endParaRPr>
          </a:p>
          <a:p>
            <a:r>
              <a:rPr lang="zh-CN" altLang="en-US" sz="4000" b="1" dirty="0">
                <a:solidFill>
                  <a:srgbClr val="FF0000"/>
                </a:solidFill>
                <a:latin typeface="黑体" panose="02010609060101010101" pitchFamily="2" charset="-122"/>
                <a:ea typeface="黑体" panose="02010609060101010101" pitchFamily="2" charset="-122"/>
              </a:rPr>
              <a:t>    </a:t>
            </a:r>
            <a:r>
              <a:rPr lang="zh-CN" altLang="en-US" sz="4000" b="1" dirty="0">
                <a:latin typeface="黑体" panose="02010609060101010101" pitchFamily="2" charset="-122"/>
                <a:ea typeface="黑体" panose="02010609060101010101" pitchFamily="2" charset="-122"/>
              </a:rPr>
              <a:t>美国内战是美国历史上的第二次资产阶级革命。</a:t>
            </a:r>
            <a:endParaRPr lang="zh-CN" altLang="en-US" sz="4000" b="1" dirty="0">
              <a:latin typeface="黑体" panose="02010609060101010101" pitchFamily="2" charset="-122"/>
              <a:ea typeface="黑体" panose="02010609060101010101" pitchFamily="2" charset="-122"/>
            </a:endParaRPr>
          </a:p>
          <a:p>
            <a:r>
              <a:rPr lang="en-US" altLang="zh-CN" sz="4000" b="1" dirty="0">
                <a:latin typeface="黑体" panose="02010609060101010101" pitchFamily="2" charset="-122"/>
                <a:ea typeface="黑体" panose="02010609060101010101" pitchFamily="2" charset="-122"/>
              </a:rPr>
              <a:t>8</a:t>
            </a:r>
            <a:r>
              <a:rPr lang="zh-CN" altLang="en-US" sz="4000" b="1" dirty="0">
                <a:latin typeface="黑体" panose="02010609060101010101" pitchFamily="2" charset="-122"/>
                <a:ea typeface="黑体" panose="02010609060101010101" pitchFamily="2" charset="-122"/>
              </a:rPr>
              <a:t>、意义：</a:t>
            </a:r>
            <a:endParaRPr lang="zh-CN" altLang="en-US" sz="4000" b="1" dirty="0">
              <a:latin typeface="黑体" panose="02010609060101010101" pitchFamily="2" charset="-122"/>
              <a:ea typeface="黑体" panose="02010609060101010101" pitchFamily="2" charset="-122"/>
            </a:endParaRPr>
          </a:p>
          <a:p>
            <a:r>
              <a:rPr lang="zh-CN" altLang="en-US" sz="4000" b="1" dirty="0">
                <a:latin typeface="黑体" panose="02010609060101010101" pitchFamily="2" charset="-122"/>
                <a:ea typeface="黑体" panose="02010609060101010101" pitchFamily="2" charset="-122"/>
              </a:rPr>
              <a:t>    经过这场战争，美国维护了国家统一，废除了奴隶制度，清除了资本主义发展的最大障碍，为以后经济的迅速发展创造了条件。</a:t>
            </a:r>
            <a:endParaRPr lang="zh-CN" altLang="en-US" sz="4000" b="1" dirty="0">
              <a:latin typeface="黑体" panose="02010609060101010101" pitchFamily="2" charset="-122"/>
              <a:ea typeface="黑体" panose="0201060906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6387">
                                            <p:txEl>
                                              <p:charRg st="6" end="32"/>
                                            </p:txEl>
                                          </p:spTgt>
                                        </p:tgtEl>
                                        <p:attrNameLst>
                                          <p:attrName>style.visibility</p:attrName>
                                        </p:attrNameLst>
                                      </p:cBhvr>
                                      <p:to>
                                        <p:strVal val="visible"/>
                                      </p:to>
                                    </p:set>
                                    <p:animEffect transition="in" filter="wipe(down)">
                                      <p:cBhvr>
                                        <p:cTn id="7" dur="580">
                                          <p:stCondLst>
                                            <p:cond delay="0"/>
                                          </p:stCondLst>
                                        </p:cTn>
                                        <p:tgtEl>
                                          <p:spTgt spid="16387">
                                            <p:txEl>
                                              <p:charRg st="6" end="32"/>
                                            </p:txEl>
                                          </p:spTgt>
                                        </p:tgtEl>
                                      </p:cBhvr>
                                    </p:animEffect>
                                    <p:anim calcmode="lin" valueType="num">
                                      <p:cBhvr>
                                        <p:cTn id="8" dur="1822" tmFilter="0,0; 0.14,0.36; 0.43,0.73; 0.71,0.91; 1.0,1.0">
                                          <p:stCondLst>
                                            <p:cond delay="0"/>
                                          </p:stCondLst>
                                        </p:cTn>
                                        <p:tgtEl>
                                          <p:spTgt spid="16387">
                                            <p:txEl>
                                              <p:charRg st="6" end="3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6387">
                                            <p:txEl>
                                              <p:charRg st="6" end="32"/>
                                            </p:txEl>
                                          </p:spTgt>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16387">
                                            <p:txEl>
                                              <p:charRg st="6" end="32"/>
                                            </p:txEl>
                                          </p:spTgt>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16387">
                                            <p:txEl>
                                              <p:charRg st="6" end="32"/>
                                            </p:txEl>
                                          </p:spTgt>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16387">
                                            <p:txEl>
                                              <p:charRg st="6" end="32"/>
                                            </p:txEl>
                                          </p:spTgt>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16387">
                                            <p:txEl>
                                              <p:charRg st="6" end="32"/>
                                            </p:txEl>
                                          </p:spTgt>
                                        </p:tgtEl>
                                      </p:cBhvr>
                                      <p:to x="100000" y="60000"/>
                                    </p:animScale>
                                    <p:animScale>
                                      <p:cBhvr>
                                        <p:cTn id="14" dur="166" decel="50000">
                                          <p:stCondLst>
                                            <p:cond delay="676"/>
                                          </p:stCondLst>
                                        </p:cTn>
                                        <p:tgtEl>
                                          <p:spTgt spid="16387">
                                            <p:txEl>
                                              <p:charRg st="6" end="32"/>
                                            </p:txEl>
                                          </p:spTgt>
                                        </p:tgtEl>
                                      </p:cBhvr>
                                      <p:to x="100000" y="100000"/>
                                    </p:animScale>
                                    <p:animScale>
                                      <p:cBhvr>
                                        <p:cTn id="15" dur="26">
                                          <p:stCondLst>
                                            <p:cond delay="1312"/>
                                          </p:stCondLst>
                                        </p:cTn>
                                        <p:tgtEl>
                                          <p:spTgt spid="16387">
                                            <p:txEl>
                                              <p:charRg st="6" end="32"/>
                                            </p:txEl>
                                          </p:spTgt>
                                        </p:tgtEl>
                                      </p:cBhvr>
                                      <p:to x="100000" y="80000"/>
                                    </p:animScale>
                                    <p:animScale>
                                      <p:cBhvr>
                                        <p:cTn id="16" dur="166" decel="50000">
                                          <p:stCondLst>
                                            <p:cond delay="1338"/>
                                          </p:stCondLst>
                                        </p:cTn>
                                        <p:tgtEl>
                                          <p:spTgt spid="16387">
                                            <p:txEl>
                                              <p:charRg st="6" end="32"/>
                                            </p:txEl>
                                          </p:spTgt>
                                        </p:tgtEl>
                                      </p:cBhvr>
                                      <p:to x="100000" y="100000"/>
                                    </p:animScale>
                                    <p:animScale>
                                      <p:cBhvr>
                                        <p:cTn id="17" dur="26">
                                          <p:stCondLst>
                                            <p:cond delay="1642"/>
                                          </p:stCondLst>
                                        </p:cTn>
                                        <p:tgtEl>
                                          <p:spTgt spid="16387">
                                            <p:txEl>
                                              <p:charRg st="6" end="32"/>
                                            </p:txEl>
                                          </p:spTgt>
                                        </p:tgtEl>
                                      </p:cBhvr>
                                      <p:to x="100000" y="90000"/>
                                    </p:animScale>
                                    <p:animScale>
                                      <p:cBhvr>
                                        <p:cTn id="18" dur="166" decel="50000">
                                          <p:stCondLst>
                                            <p:cond delay="1668"/>
                                          </p:stCondLst>
                                        </p:cTn>
                                        <p:tgtEl>
                                          <p:spTgt spid="16387">
                                            <p:txEl>
                                              <p:charRg st="6" end="32"/>
                                            </p:txEl>
                                          </p:spTgt>
                                        </p:tgtEl>
                                      </p:cBhvr>
                                      <p:to x="100000" y="100000"/>
                                    </p:animScale>
                                    <p:animScale>
                                      <p:cBhvr>
                                        <p:cTn id="19" dur="26">
                                          <p:stCondLst>
                                            <p:cond delay="1808"/>
                                          </p:stCondLst>
                                        </p:cTn>
                                        <p:tgtEl>
                                          <p:spTgt spid="16387">
                                            <p:txEl>
                                              <p:charRg st="6" end="32"/>
                                            </p:txEl>
                                          </p:spTgt>
                                        </p:tgtEl>
                                      </p:cBhvr>
                                      <p:to x="100000" y="95000"/>
                                    </p:animScale>
                                    <p:animScale>
                                      <p:cBhvr>
                                        <p:cTn id="20" dur="166" decel="50000">
                                          <p:stCondLst>
                                            <p:cond delay="1834"/>
                                          </p:stCondLst>
                                        </p:cTn>
                                        <p:tgtEl>
                                          <p:spTgt spid="16387">
                                            <p:txEl>
                                              <p:charRg st="6" end="3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16387">
                                            <p:txEl>
                                              <p:charRg st="38" end="99"/>
                                            </p:txEl>
                                          </p:spTgt>
                                        </p:tgtEl>
                                        <p:attrNameLst>
                                          <p:attrName>style.visibility</p:attrName>
                                        </p:attrNameLst>
                                      </p:cBhvr>
                                      <p:to>
                                        <p:strVal val="visible"/>
                                      </p:to>
                                    </p:set>
                                    <p:animEffect transition="in" filter="wipe(down)">
                                      <p:cBhvr>
                                        <p:cTn id="25" dur="580">
                                          <p:stCondLst>
                                            <p:cond delay="0"/>
                                          </p:stCondLst>
                                        </p:cTn>
                                        <p:tgtEl>
                                          <p:spTgt spid="16387">
                                            <p:txEl>
                                              <p:charRg st="38" end="99"/>
                                            </p:txEl>
                                          </p:spTgt>
                                        </p:tgtEl>
                                      </p:cBhvr>
                                    </p:animEffect>
                                    <p:anim calcmode="lin" valueType="num">
                                      <p:cBhvr>
                                        <p:cTn id="26" dur="1822" tmFilter="0,0; 0.14,0.36; 0.43,0.73; 0.71,0.91; 1.0,1.0">
                                          <p:stCondLst>
                                            <p:cond delay="0"/>
                                          </p:stCondLst>
                                        </p:cTn>
                                        <p:tgtEl>
                                          <p:spTgt spid="16387">
                                            <p:txEl>
                                              <p:charRg st="38" end="99"/>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6387">
                                            <p:txEl>
                                              <p:charRg st="38" end="99"/>
                                            </p:txEl>
                                          </p:spTgt>
                                        </p:tgtEl>
                                        <p:attrNameLst>
                                          <p:attrName>ppt_y</p:attrName>
                                        </p:attrNameLst>
                                      </p:cBhvr>
                                      <p:tavLst>
                                        <p:tav tm="0" fmla="#ppt_y-sin(pi*$)/3">
                                          <p:val>
                                            <p:fltVal val="0.500000"/>
                                          </p:val>
                                        </p:tav>
                                        <p:tav tm="100000">
                                          <p:val>
                                            <p:fltVal val="1.000000"/>
                                          </p:val>
                                        </p:tav>
                                      </p:tavLst>
                                    </p:anim>
                                    <p:anim calcmode="lin" valueType="num">
                                      <p:cBhvr>
                                        <p:cTn id="28" dur="664" tmFilter="0, 0; 0.125,0.2665; 0.25,0.4; 0.375,0.465; 0.5,0.5;  0.625,0.535; 0.75,0.6; 0.875,0.7335; 1,1">
                                          <p:stCondLst>
                                            <p:cond delay="664"/>
                                          </p:stCondLst>
                                        </p:cTn>
                                        <p:tgtEl>
                                          <p:spTgt spid="16387">
                                            <p:txEl>
                                              <p:charRg st="38" end="99"/>
                                            </p:txEl>
                                          </p:spTgt>
                                        </p:tgtEl>
                                        <p:attrNameLst>
                                          <p:attrName>ppt_y</p:attrName>
                                        </p:attrNameLst>
                                      </p:cBhvr>
                                      <p:tavLst>
                                        <p:tav tm="0" fmla="#ppt_y-sin(pi*$)/9">
                                          <p:val>
                                            <p:fltVal val="0.000000"/>
                                          </p:val>
                                        </p:tav>
                                        <p:tav tm="100000">
                                          <p:val>
                                            <p:fltVal val="1.000000"/>
                                          </p:val>
                                        </p:tav>
                                      </p:tavLst>
                                    </p:anim>
                                    <p:anim calcmode="lin" valueType="num">
                                      <p:cBhvr>
                                        <p:cTn id="29" dur="332" tmFilter="0, 0; 0.125,0.2665; 0.25,0.4; 0.375,0.465; 0.5,0.5;  0.625,0.535; 0.75,0.6; 0.875,0.7335; 1,1">
                                          <p:stCondLst>
                                            <p:cond delay="1324"/>
                                          </p:stCondLst>
                                        </p:cTn>
                                        <p:tgtEl>
                                          <p:spTgt spid="16387">
                                            <p:txEl>
                                              <p:charRg st="38" end="99"/>
                                            </p:txEl>
                                          </p:spTgt>
                                        </p:tgtEl>
                                        <p:attrNameLst>
                                          <p:attrName>ppt_y</p:attrName>
                                        </p:attrNameLst>
                                      </p:cBhvr>
                                      <p:tavLst>
                                        <p:tav tm="0" fmla="#ppt_y-sin(pi*$)/27">
                                          <p:val>
                                            <p:fltVal val="0.000000"/>
                                          </p:val>
                                        </p:tav>
                                        <p:tav tm="100000">
                                          <p:val>
                                            <p:fltVal val="1.000000"/>
                                          </p:val>
                                        </p:tav>
                                      </p:tavLst>
                                    </p:anim>
                                    <p:anim calcmode="lin" valueType="num">
                                      <p:cBhvr>
                                        <p:cTn id="30" dur="164" tmFilter="0, 0; 0.125,0.2665; 0.25,0.4; 0.375,0.465; 0.5,0.5;  0.625,0.535; 0.75,0.6; 0.875,0.7335; 1,1">
                                          <p:stCondLst>
                                            <p:cond delay="1656"/>
                                          </p:stCondLst>
                                        </p:cTn>
                                        <p:tgtEl>
                                          <p:spTgt spid="16387">
                                            <p:txEl>
                                              <p:charRg st="38" end="99"/>
                                            </p:txEl>
                                          </p:spTgt>
                                        </p:tgtEl>
                                        <p:attrNameLst>
                                          <p:attrName>ppt_y</p:attrName>
                                        </p:attrNameLst>
                                      </p:cBhvr>
                                      <p:tavLst>
                                        <p:tav tm="0" fmla="#ppt_y-sin(pi*$)/81">
                                          <p:val>
                                            <p:fltVal val="0.000000"/>
                                          </p:val>
                                        </p:tav>
                                        <p:tav tm="100000">
                                          <p:val>
                                            <p:fltVal val="1.000000"/>
                                          </p:val>
                                        </p:tav>
                                      </p:tavLst>
                                    </p:anim>
                                    <p:animScale>
                                      <p:cBhvr>
                                        <p:cTn id="31" dur="26">
                                          <p:stCondLst>
                                            <p:cond delay="650"/>
                                          </p:stCondLst>
                                        </p:cTn>
                                        <p:tgtEl>
                                          <p:spTgt spid="16387">
                                            <p:txEl>
                                              <p:charRg st="38" end="99"/>
                                            </p:txEl>
                                          </p:spTgt>
                                        </p:tgtEl>
                                      </p:cBhvr>
                                      <p:to x="100000" y="60000"/>
                                    </p:animScale>
                                    <p:animScale>
                                      <p:cBhvr>
                                        <p:cTn id="32" dur="166" decel="50000">
                                          <p:stCondLst>
                                            <p:cond delay="676"/>
                                          </p:stCondLst>
                                        </p:cTn>
                                        <p:tgtEl>
                                          <p:spTgt spid="16387">
                                            <p:txEl>
                                              <p:charRg st="38" end="99"/>
                                            </p:txEl>
                                          </p:spTgt>
                                        </p:tgtEl>
                                      </p:cBhvr>
                                      <p:to x="100000" y="100000"/>
                                    </p:animScale>
                                    <p:animScale>
                                      <p:cBhvr>
                                        <p:cTn id="33" dur="26">
                                          <p:stCondLst>
                                            <p:cond delay="1312"/>
                                          </p:stCondLst>
                                        </p:cTn>
                                        <p:tgtEl>
                                          <p:spTgt spid="16387">
                                            <p:txEl>
                                              <p:charRg st="38" end="99"/>
                                            </p:txEl>
                                          </p:spTgt>
                                        </p:tgtEl>
                                      </p:cBhvr>
                                      <p:to x="100000" y="80000"/>
                                    </p:animScale>
                                    <p:animScale>
                                      <p:cBhvr>
                                        <p:cTn id="34" dur="166" decel="50000">
                                          <p:stCondLst>
                                            <p:cond delay="1338"/>
                                          </p:stCondLst>
                                        </p:cTn>
                                        <p:tgtEl>
                                          <p:spTgt spid="16387">
                                            <p:txEl>
                                              <p:charRg st="38" end="99"/>
                                            </p:txEl>
                                          </p:spTgt>
                                        </p:tgtEl>
                                      </p:cBhvr>
                                      <p:to x="100000" y="100000"/>
                                    </p:animScale>
                                    <p:animScale>
                                      <p:cBhvr>
                                        <p:cTn id="35" dur="26">
                                          <p:stCondLst>
                                            <p:cond delay="1642"/>
                                          </p:stCondLst>
                                        </p:cTn>
                                        <p:tgtEl>
                                          <p:spTgt spid="16387">
                                            <p:txEl>
                                              <p:charRg st="38" end="99"/>
                                            </p:txEl>
                                          </p:spTgt>
                                        </p:tgtEl>
                                      </p:cBhvr>
                                      <p:to x="100000" y="90000"/>
                                    </p:animScale>
                                    <p:animScale>
                                      <p:cBhvr>
                                        <p:cTn id="36" dur="166" decel="50000">
                                          <p:stCondLst>
                                            <p:cond delay="1668"/>
                                          </p:stCondLst>
                                        </p:cTn>
                                        <p:tgtEl>
                                          <p:spTgt spid="16387">
                                            <p:txEl>
                                              <p:charRg st="38" end="99"/>
                                            </p:txEl>
                                          </p:spTgt>
                                        </p:tgtEl>
                                      </p:cBhvr>
                                      <p:to x="100000" y="100000"/>
                                    </p:animScale>
                                    <p:animScale>
                                      <p:cBhvr>
                                        <p:cTn id="37" dur="26">
                                          <p:stCondLst>
                                            <p:cond delay="1808"/>
                                          </p:stCondLst>
                                        </p:cTn>
                                        <p:tgtEl>
                                          <p:spTgt spid="16387">
                                            <p:txEl>
                                              <p:charRg st="38" end="99"/>
                                            </p:txEl>
                                          </p:spTgt>
                                        </p:tgtEl>
                                      </p:cBhvr>
                                      <p:to x="100000" y="95000"/>
                                    </p:animScale>
                                    <p:animScale>
                                      <p:cBhvr>
                                        <p:cTn id="38" dur="166" decel="50000">
                                          <p:stCondLst>
                                            <p:cond delay="1834"/>
                                          </p:stCondLst>
                                        </p:cTn>
                                        <p:tgtEl>
                                          <p:spTgt spid="16387">
                                            <p:txEl>
                                              <p:charRg st="38" end="9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标题 30721"/>
          <p:cNvSpPr>
            <a:spLocks noGrp="1"/>
          </p:cNvSpPr>
          <p:nvPr>
            <p:ph type="title"/>
          </p:nvPr>
        </p:nvSpPr>
        <p:spPr>
          <a:xfrm>
            <a:off x="1116013" y="-242887"/>
            <a:ext cx="7313612" cy="1143000"/>
          </a:xfrm>
        </p:spPr>
        <p:txBody>
          <a:bodyPr anchor="b"/>
          <a:p>
            <a:pPr algn="ctr"/>
            <a:r>
              <a:rPr lang="zh-CN" altLang="en-US" dirty="0">
                <a:solidFill>
                  <a:srgbClr val="000099"/>
                </a:solidFill>
                <a:ea typeface="黑体" panose="02010609060101010101" pitchFamily="2" charset="-122"/>
              </a:rPr>
              <a:t>知识要素图</a:t>
            </a:r>
            <a:endParaRPr lang="zh-CN" altLang="en-US" dirty="0">
              <a:solidFill>
                <a:srgbClr val="000099"/>
              </a:solidFill>
              <a:ea typeface="黑体" panose="02010609060101010101" pitchFamily="2" charset="-122"/>
            </a:endParaRPr>
          </a:p>
        </p:txBody>
      </p:sp>
      <p:sp>
        <p:nvSpPr>
          <p:cNvPr id="30724" name="矩形 30723"/>
          <p:cNvSpPr/>
          <p:nvPr/>
        </p:nvSpPr>
        <p:spPr>
          <a:xfrm>
            <a:off x="1835150" y="1268413"/>
            <a:ext cx="2663825" cy="647700"/>
          </a:xfrm>
          <a:prstGeom prst="rect">
            <a:avLst/>
          </a:prstGeom>
          <a:noFill/>
          <a:ln w="38100" cap="flat" cmpd="sng">
            <a:solidFill>
              <a:srgbClr val="000080"/>
            </a:solidFill>
            <a:prstDash val="solid"/>
            <a:miter/>
            <a:headEnd type="none" w="med" len="med"/>
            <a:tailEnd type="none" w="med" len="med"/>
          </a:ln>
        </p:spPr>
        <p:txBody>
          <a:bodyPr wrap="none" anchor="ctr"/>
          <a:p>
            <a:pPr algn="ctr" eaLnBrk="1" hangingPunct="1"/>
            <a:r>
              <a:rPr lang="zh-CN" altLang="en-US" sz="2800" b="1" dirty="0">
                <a:solidFill>
                  <a:srgbClr val="990033"/>
                </a:solidFill>
                <a:latin typeface="黑体" panose="02010609060101010101" pitchFamily="2" charset="-122"/>
                <a:ea typeface="黑体" panose="02010609060101010101" pitchFamily="2" charset="-122"/>
              </a:rPr>
              <a:t>美国独立战争</a:t>
            </a:r>
            <a:endParaRPr lang="zh-CN" altLang="en-US" sz="2800" b="1" dirty="0">
              <a:solidFill>
                <a:srgbClr val="990033"/>
              </a:solidFill>
              <a:latin typeface="黑体" panose="02010609060101010101" pitchFamily="2" charset="-122"/>
              <a:ea typeface="黑体" panose="02010609060101010101" pitchFamily="2" charset="-122"/>
            </a:endParaRPr>
          </a:p>
        </p:txBody>
      </p:sp>
      <p:sp>
        <p:nvSpPr>
          <p:cNvPr id="30725" name="矩形 30724"/>
          <p:cNvSpPr/>
          <p:nvPr/>
        </p:nvSpPr>
        <p:spPr>
          <a:xfrm>
            <a:off x="5435600" y="1268413"/>
            <a:ext cx="2663825" cy="647700"/>
          </a:xfrm>
          <a:prstGeom prst="rect">
            <a:avLst/>
          </a:prstGeom>
          <a:noFill/>
          <a:ln w="38100" cap="flat" cmpd="sng">
            <a:solidFill>
              <a:srgbClr val="000080"/>
            </a:solidFill>
            <a:prstDash val="solid"/>
            <a:miter/>
            <a:headEnd type="none" w="med" len="med"/>
            <a:tailEnd type="none" w="med" len="med"/>
          </a:ln>
        </p:spPr>
        <p:txBody>
          <a:bodyPr wrap="none" anchor="ctr"/>
          <a:p>
            <a:pPr algn="ctr" eaLnBrk="1" hangingPunct="1"/>
            <a:r>
              <a:rPr lang="zh-CN" altLang="en-US" sz="2800" b="1" dirty="0">
                <a:solidFill>
                  <a:srgbClr val="990033"/>
                </a:solidFill>
                <a:latin typeface="黑体" panose="02010609060101010101" pitchFamily="2" charset="-122"/>
                <a:ea typeface="黑体" panose="02010609060101010101" pitchFamily="2" charset="-122"/>
              </a:rPr>
              <a:t>美国内战</a:t>
            </a:r>
            <a:endParaRPr lang="zh-CN" altLang="en-US" sz="2800" b="1" dirty="0">
              <a:solidFill>
                <a:srgbClr val="990033"/>
              </a:solidFill>
              <a:latin typeface="黑体" panose="02010609060101010101" pitchFamily="2" charset="-122"/>
              <a:ea typeface="黑体" panose="02010609060101010101" pitchFamily="2" charset="-122"/>
            </a:endParaRPr>
          </a:p>
        </p:txBody>
      </p:sp>
      <p:sp>
        <p:nvSpPr>
          <p:cNvPr id="30726" name="矩形 30725"/>
          <p:cNvSpPr/>
          <p:nvPr/>
        </p:nvSpPr>
        <p:spPr>
          <a:xfrm>
            <a:off x="1835150" y="1916113"/>
            <a:ext cx="2663825" cy="1008062"/>
          </a:xfrm>
          <a:prstGeom prst="rect">
            <a:avLst/>
          </a:prstGeom>
          <a:noFill/>
          <a:ln w="38100" cap="flat" cmpd="sng">
            <a:solidFill>
              <a:srgbClr val="000080"/>
            </a:solidFill>
            <a:prstDash val="solid"/>
            <a:miter/>
            <a:headEnd type="none" w="med" len="med"/>
            <a:tailEnd type="none" w="med" len="med"/>
          </a:ln>
        </p:spPr>
        <p:txBody>
          <a:bodyPr wrap="none" anchor="ctr"/>
          <a:p>
            <a:pPr algn="ctr" eaLnBrk="1" hangingPunct="1"/>
            <a:r>
              <a:rPr lang="en-US" altLang="zh-CN" sz="2800" b="1" dirty="0">
                <a:solidFill>
                  <a:srgbClr val="990033"/>
                </a:solidFill>
                <a:latin typeface="黑体" panose="02010609060101010101" pitchFamily="2" charset="-122"/>
                <a:ea typeface="黑体" panose="02010609060101010101" pitchFamily="2" charset="-122"/>
              </a:rPr>
              <a:t>1775-1783</a:t>
            </a:r>
            <a:r>
              <a:rPr lang="zh-CN" altLang="en-US" sz="2800" b="1" dirty="0">
                <a:solidFill>
                  <a:srgbClr val="990033"/>
                </a:solidFill>
                <a:latin typeface="黑体" panose="02010609060101010101" pitchFamily="2" charset="-122"/>
                <a:ea typeface="黑体" panose="02010609060101010101" pitchFamily="2" charset="-122"/>
              </a:rPr>
              <a:t>年</a:t>
            </a:r>
            <a:endParaRPr lang="zh-CN" altLang="en-US" sz="2800" b="1" dirty="0">
              <a:solidFill>
                <a:srgbClr val="990033"/>
              </a:solidFill>
              <a:latin typeface="黑体" panose="02010609060101010101" pitchFamily="2" charset="-122"/>
              <a:ea typeface="黑体" panose="02010609060101010101" pitchFamily="2" charset="-122"/>
            </a:endParaRPr>
          </a:p>
          <a:p>
            <a:pPr algn="ctr" eaLnBrk="1" hangingPunct="1"/>
            <a:r>
              <a:rPr lang="zh-CN" altLang="en-US" sz="2800" b="1" dirty="0">
                <a:solidFill>
                  <a:srgbClr val="990033"/>
                </a:solidFill>
                <a:latin typeface="黑体" panose="02010609060101010101" pitchFamily="2" charset="-122"/>
                <a:ea typeface="黑体" panose="02010609060101010101" pitchFamily="2" charset="-122"/>
              </a:rPr>
              <a:t>华盛顿</a:t>
            </a:r>
            <a:endParaRPr lang="zh-CN" altLang="en-US" sz="2800" b="1" dirty="0">
              <a:solidFill>
                <a:srgbClr val="990033"/>
              </a:solidFill>
              <a:latin typeface="黑体" panose="02010609060101010101" pitchFamily="2" charset="-122"/>
              <a:ea typeface="黑体" panose="02010609060101010101" pitchFamily="2" charset="-122"/>
            </a:endParaRPr>
          </a:p>
        </p:txBody>
      </p:sp>
      <p:sp>
        <p:nvSpPr>
          <p:cNvPr id="30727" name="矩形 30726"/>
          <p:cNvSpPr/>
          <p:nvPr/>
        </p:nvSpPr>
        <p:spPr>
          <a:xfrm>
            <a:off x="5435600" y="1916113"/>
            <a:ext cx="2663825" cy="1008062"/>
          </a:xfrm>
          <a:prstGeom prst="rect">
            <a:avLst/>
          </a:prstGeom>
          <a:noFill/>
          <a:ln w="38100" cap="flat" cmpd="sng">
            <a:solidFill>
              <a:srgbClr val="000080"/>
            </a:solidFill>
            <a:prstDash val="solid"/>
            <a:miter/>
            <a:headEnd type="none" w="med" len="med"/>
            <a:tailEnd type="none" w="med" len="med"/>
          </a:ln>
        </p:spPr>
        <p:txBody>
          <a:bodyPr wrap="none" anchor="ctr"/>
          <a:p>
            <a:pPr algn="ctr" eaLnBrk="1" hangingPunct="1"/>
            <a:r>
              <a:rPr lang="en-US" altLang="zh-CN" sz="2800" b="1" dirty="0">
                <a:solidFill>
                  <a:srgbClr val="990033"/>
                </a:solidFill>
                <a:latin typeface="黑体" panose="02010609060101010101" pitchFamily="2" charset="-122"/>
                <a:ea typeface="黑体" panose="02010609060101010101" pitchFamily="2" charset="-122"/>
              </a:rPr>
              <a:t>1861-1865</a:t>
            </a:r>
            <a:r>
              <a:rPr lang="zh-CN" altLang="en-US" sz="2800" b="1" dirty="0">
                <a:solidFill>
                  <a:srgbClr val="990033"/>
                </a:solidFill>
                <a:latin typeface="黑体" panose="02010609060101010101" pitchFamily="2" charset="-122"/>
                <a:ea typeface="黑体" panose="02010609060101010101" pitchFamily="2" charset="-122"/>
              </a:rPr>
              <a:t>年</a:t>
            </a:r>
            <a:endParaRPr lang="zh-CN" altLang="en-US" sz="2800" b="1" dirty="0">
              <a:solidFill>
                <a:srgbClr val="990033"/>
              </a:solidFill>
              <a:latin typeface="黑体" panose="02010609060101010101" pitchFamily="2" charset="-122"/>
              <a:ea typeface="黑体" panose="02010609060101010101" pitchFamily="2" charset="-122"/>
            </a:endParaRPr>
          </a:p>
          <a:p>
            <a:pPr algn="ctr" eaLnBrk="1" hangingPunct="1"/>
            <a:r>
              <a:rPr lang="zh-CN" altLang="en-US" sz="2800" b="1" dirty="0">
                <a:solidFill>
                  <a:srgbClr val="990033"/>
                </a:solidFill>
                <a:latin typeface="黑体" panose="02010609060101010101" pitchFamily="2" charset="-122"/>
                <a:ea typeface="黑体" panose="02010609060101010101" pitchFamily="2" charset="-122"/>
              </a:rPr>
              <a:t>林肯</a:t>
            </a:r>
            <a:endParaRPr lang="zh-CN" altLang="en-US" sz="2800" b="1" dirty="0">
              <a:solidFill>
                <a:srgbClr val="990033"/>
              </a:solidFill>
              <a:latin typeface="黑体" panose="02010609060101010101" pitchFamily="2" charset="-122"/>
              <a:ea typeface="黑体" panose="02010609060101010101" pitchFamily="2" charset="-122"/>
            </a:endParaRPr>
          </a:p>
        </p:txBody>
      </p:sp>
      <p:sp>
        <p:nvSpPr>
          <p:cNvPr id="30728" name="矩形 30727"/>
          <p:cNvSpPr/>
          <p:nvPr/>
        </p:nvSpPr>
        <p:spPr>
          <a:xfrm>
            <a:off x="1763713" y="4868863"/>
            <a:ext cx="6408737" cy="1368425"/>
          </a:xfrm>
          <a:prstGeom prst="rect">
            <a:avLst/>
          </a:prstGeom>
          <a:noFill/>
          <a:ln w="38100" cap="flat" cmpd="sng">
            <a:solidFill>
              <a:srgbClr val="000080"/>
            </a:solidFill>
            <a:prstDash val="solid"/>
            <a:miter/>
            <a:headEnd type="none" w="med" len="med"/>
            <a:tailEnd type="none" w="med" len="med"/>
          </a:ln>
        </p:spPr>
        <p:txBody>
          <a:bodyPr wrap="none" anchor="ctr"/>
          <a:p>
            <a:pPr eaLnBrk="1" hangingPunct="1"/>
            <a:r>
              <a:rPr lang="zh-CN" altLang="en-US" sz="2800" b="1" dirty="0">
                <a:solidFill>
                  <a:srgbClr val="990033"/>
                </a:solidFill>
                <a:latin typeface="黑体" panose="02010609060101010101" pitchFamily="2" charset="-122"/>
                <a:ea typeface="黑体" panose="02010609060101010101" pitchFamily="2" charset="-122"/>
              </a:rPr>
              <a:t>是美国历史上的两次资产阶级革命</a:t>
            </a:r>
            <a:r>
              <a:rPr lang="en-US" altLang="zh-CN" sz="2800" b="1" dirty="0">
                <a:solidFill>
                  <a:srgbClr val="990033"/>
                </a:solidFill>
                <a:latin typeface="黑体" panose="02010609060101010101" pitchFamily="2" charset="-122"/>
                <a:ea typeface="黑体" panose="02010609060101010101" pitchFamily="2" charset="-122"/>
              </a:rPr>
              <a:t>,</a:t>
            </a:r>
            <a:r>
              <a:rPr lang="zh-CN" altLang="en-US" sz="2800" b="1" dirty="0">
                <a:solidFill>
                  <a:srgbClr val="990033"/>
                </a:solidFill>
                <a:latin typeface="黑体" panose="02010609060101010101" pitchFamily="2" charset="-122"/>
                <a:ea typeface="黑体" panose="02010609060101010101" pitchFamily="2" charset="-122"/>
              </a:rPr>
              <a:t>扫清</a:t>
            </a:r>
            <a:endParaRPr lang="zh-CN" altLang="en-US" sz="2800" b="1" dirty="0">
              <a:solidFill>
                <a:srgbClr val="990033"/>
              </a:solidFill>
              <a:latin typeface="黑体" panose="02010609060101010101" pitchFamily="2" charset="-122"/>
              <a:ea typeface="黑体" panose="02010609060101010101" pitchFamily="2" charset="-122"/>
            </a:endParaRPr>
          </a:p>
          <a:p>
            <a:pPr eaLnBrk="1" hangingPunct="1"/>
            <a:r>
              <a:rPr lang="zh-CN" altLang="en-US" sz="2800" b="1" dirty="0">
                <a:solidFill>
                  <a:srgbClr val="990033"/>
                </a:solidFill>
                <a:latin typeface="黑体" panose="02010609060101010101" pitchFamily="2" charset="-122"/>
                <a:ea typeface="黑体" panose="02010609060101010101" pitchFamily="2" charset="-122"/>
              </a:rPr>
              <a:t>了资本主义发展道路上的重大障碍</a:t>
            </a:r>
            <a:r>
              <a:rPr lang="en-US" altLang="zh-CN" sz="2800" b="1" dirty="0">
                <a:solidFill>
                  <a:srgbClr val="990033"/>
                </a:solidFill>
                <a:latin typeface="黑体" panose="02010609060101010101" pitchFamily="2" charset="-122"/>
                <a:ea typeface="黑体" panose="02010609060101010101" pitchFamily="2" charset="-122"/>
              </a:rPr>
              <a:t>,</a:t>
            </a:r>
            <a:r>
              <a:rPr lang="zh-CN" altLang="en-US" sz="2800" b="1" dirty="0">
                <a:solidFill>
                  <a:srgbClr val="990033"/>
                </a:solidFill>
                <a:latin typeface="黑体" panose="02010609060101010101" pitchFamily="2" charset="-122"/>
                <a:ea typeface="黑体" panose="02010609060101010101" pitchFamily="2" charset="-122"/>
              </a:rPr>
              <a:t>为美</a:t>
            </a:r>
            <a:endParaRPr lang="zh-CN" altLang="en-US" sz="2800" b="1" dirty="0">
              <a:solidFill>
                <a:srgbClr val="990033"/>
              </a:solidFill>
              <a:latin typeface="黑体" panose="02010609060101010101" pitchFamily="2" charset="-122"/>
              <a:ea typeface="黑体" panose="02010609060101010101" pitchFamily="2" charset="-122"/>
            </a:endParaRPr>
          </a:p>
          <a:p>
            <a:pPr eaLnBrk="1" hangingPunct="1"/>
            <a:r>
              <a:rPr lang="zh-CN" altLang="en-US" sz="2800" b="1" dirty="0">
                <a:solidFill>
                  <a:srgbClr val="990033"/>
                </a:solidFill>
                <a:latin typeface="黑体" panose="02010609060101010101" pitchFamily="2" charset="-122"/>
                <a:ea typeface="黑体" panose="02010609060101010101" pitchFamily="2" charset="-122"/>
              </a:rPr>
              <a:t>国资本主义的发展创造了条件。</a:t>
            </a:r>
            <a:endParaRPr lang="zh-CN" altLang="en-US" sz="2800" b="1" dirty="0">
              <a:solidFill>
                <a:srgbClr val="990033"/>
              </a:solidFill>
              <a:latin typeface="黑体" panose="02010609060101010101" pitchFamily="2" charset="-122"/>
              <a:ea typeface="黑体" panose="02010609060101010101" pitchFamily="2" charset="-122"/>
            </a:endParaRPr>
          </a:p>
        </p:txBody>
      </p:sp>
      <p:sp>
        <p:nvSpPr>
          <p:cNvPr id="30730" name="直接连接符 30729"/>
          <p:cNvSpPr/>
          <p:nvPr/>
        </p:nvSpPr>
        <p:spPr>
          <a:xfrm>
            <a:off x="3132138" y="2925763"/>
            <a:ext cx="0" cy="1943100"/>
          </a:xfrm>
          <a:prstGeom prst="line">
            <a:avLst/>
          </a:prstGeom>
          <a:ln w="9525" cap="flat" cmpd="sng">
            <a:solidFill>
              <a:schemeClr val="tx1"/>
            </a:solidFill>
            <a:prstDash val="solid"/>
            <a:headEnd type="none" w="med" len="med"/>
            <a:tailEnd type="triangle" w="med" len="med"/>
          </a:ln>
        </p:spPr>
      </p:sp>
      <p:sp>
        <p:nvSpPr>
          <p:cNvPr id="30731" name="直接连接符 30730"/>
          <p:cNvSpPr/>
          <p:nvPr/>
        </p:nvSpPr>
        <p:spPr>
          <a:xfrm>
            <a:off x="6804025" y="2925763"/>
            <a:ext cx="0" cy="1943100"/>
          </a:xfrm>
          <a:prstGeom prst="line">
            <a:avLst/>
          </a:prstGeom>
          <a:ln w="9525" cap="flat" cmpd="sng">
            <a:solidFill>
              <a:schemeClr val="tx1"/>
            </a:solidFill>
            <a:prstDash val="solid"/>
            <a:headEnd type="none" w="med" len="med"/>
            <a:tailEnd type="triangle" w="med" len="med"/>
          </a:ln>
        </p:spPr>
      </p:sp>
      <p:sp>
        <p:nvSpPr>
          <p:cNvPr id="30732" name="文本框 30731"/>
          <p:cNvSpPr txBox="1"/>
          <p:nvPr/>
        </p:nvSpPr>
        <p:spPr>
          <a:xfrm>
            <a:off x="2266950" y="3068638"/>
            <a:ext cx="1008063" cy="1800225"/>
          </a:xfrm>
          <a:prstGeom prst="rect">
            <a:avLst/>
          </a:prstGeom>
          <a:noFill/>
          <a:ln w="9525">
            <a:noFill/>
          </a:ln>
        </p:spPr>
        <p:txBody>
          <a:bodyPr>
            <a:spAutoFit/>
          </a:bodyPr>
          <a:p>
            <a:pPr eaLnBrk="1" hangingPunct="1">
              <a:spcBef>
                <a:spcPct val="50000"/>
              </a:spcBef>
            </a:pPr>
            <a:r>
              <a:rPr lang="zh-CN" altLang="en-US" sz="2800" b="1" dirty="0">
                <a:latin typeface="黑体" panose="02010609060101010101" pitchFamily="2" charset="-122"/>
                <a:ea typeface="黑体" panose="02010609060101010101" pitchFamily="2" charset="-122"/>
              </a:rPr>
              <a:t>反对英国殖民统治</a:t>
            </a:r>
            <a:endParaRPr lang="zh-CN" altLang="en-US" sz="2800" b="1" dirty="0">
              <a:latin typeface="黑体" panose="02010609060101010101" pitchFamily="2" charset="-122"/>
              <a:ea typeface="黑体" panose="02010609060101010101" pitchFamily="2" charset="-122"/>
            </a:endParaRPr>
          </a:p>
        </p:txBody>
      </p:sp>
      <p:sp>
        <p:nvSpPr>
          <p:cNvPr id="30733" name="文本框 30732"/>
          <p:cNvSpPr txBox="1"/>
          <p:nvPr/>
        </p:nvSpPr>
        <p:spPr>
          <a:xfrm>
            <a:off x="3275013" y="3068638"/>
            <a:ext cx="1008062" cy="1800225"/>
          </a:xfrm>
          <a:prstGeom prst="rect">
            <a:avLst/>
          </a:prstGeom>
          <a:noFill/>
          <a:ln w="9525">
            <a:noFill/>
          </a:ln>
        </p:spPr>
        <p:txBody>
          <a:bodyPr>
            <a:spAutoFit/>
          </a:bodyPr>
          <a:p>
            <a:pPr eaLnBrk="1" hangingPunct="1">
              <a:spcBef>
                <a:spcPct val="50000"/>
              </a:spcBef>
            </a:pPr>
            <a:r>
              <a:rPr lang="zh-CN" altLang="en-US" sz="2800" b="1" dirty="0">
                <a:latin typeface="黑体" panose="02010609060101010101" pitchFamily="2" charset="-122"/>
                <a:ea typeface="黑体" panose="02010609060101010101" pitchFamily="2" charset="-122"/>
              </a:rPr>
              <a:t>争取北美民族独立</a:t>
            </a:r>
            <a:endParaRPr lang="zh-CN" altLang="en-US" sz="2800" b="1" dirty="0">
              <a:latin typeface="黑体" panose="02010609060101010101" pitchFamily="2" charset="-122"/>
              <a:ea typeface="黑体" panose="02010609060101010101" pitchFamily="2" charset="-122"/>
            </a:endParaRPr>
          </a:p>
        </p:txBody>
      </p:sp>
      <p:sp>
        <p:nvSpPr>
          <p:cNvPr id="30734" name="文本框 30733"/>
          <p:cNvSpPr txBox="1"/>
          <p:nvPr/>
        </p:nvSpPr>
        <p:spPr>
          <a:xfrm>
            <a:off x="5940425" y="3068638"/>
            <a:ext cx="1008063" cy="1800225"/>
          </a:xfrm>
          <a:prstGeom prst="rect">
            <a:avLst/>
          </a:prstGeom>
          <a:noFill/>
          <a:ln w="9525">
            <a:noFill/>
          </a:ln>
        </p:spPr>
        <p:txBody>
          <a:bodyPr>
            <a:spAutoFit/>
          </a:bodyPr>
          <a:p>
            <a:pPr eaLnBrk="1" hangingPunct="1">
              <a:spcBef>
                <a:spcPct val="50000"/>
              </a:spcBef>
            </a:pPr>
            <a:r>
              <a:rPr lang="zh-CN" altLang="en-US" sz="2800" b="1" dirty="0">
                <a:latin typeface="黑体" panose="02010609060101010101" pitchFamily="2" charset="-122"/>
                <a:ea typeface="黑体" panose="02010609060101010101" pitchFamily="2" charset="-122"/>
              </a:rPr>
              <a:t>废除黑人奴隶制度</a:t>
            </a:r>
            <a:endParaRPr lang="zh-CN" altLang="en-US" sz="2800" b="1" dirty="0">
              <a:latin typeface="黑体" panose="02010609060101010101" pitchFamily="2" charset="-122"/>
              <a:ea typeface="黑体" panose="02010609060101010101" pitchFamily="2" charset="-122"/>
            </a:endParaRPr>
          </a:p>
        </p:txBody>
      </p:sp>
      <p:sp>
        <p:nvSpPr>
          <p:cNvPr id="30735" name="文本框 30734"/>
          <p:cNvSpPr txBox="1"/>
          <p:nvPr/>
        </p:nvSpPr>
        <p:spPr>
          <a:xfrm>
            <a:off x="7091363" y="3068638"/>
            <a:ext cx="1008062" cy="1800225"/>
          </a:xfrm>
          <a:prstGeom prst="rect">
            <a:avLst/>
          </a:prstGeom>
          <a:noFill/>
          <a:ln w="9525">
            <a:noFill/>
          </a:ln>
        </p:spPr>
        <p:txBody>
          <a:bodyPr>
            <a:spAutoFit/>
          </a:bodyPr>
          <a:p>
            <a:pPr eaLnBrk="1" hangingPunct="1">
              <a:spcBef>
                <a:spcPct val="50000"/>
              </a:spcBef>
            </a:pPr>
            <a:r>
              <a:rPr lang="zh-CN" altLang="en-US" sz="2800" b="1" dirty="0">
                <a:latin typeface="黑体" panose="02010609060101010101" pitchFamily="2" charset="-122"/>
                <a:ea typeface="黑体" panose="02010609060101010101" pitchFamily="2" charset="-122"/>
              </a:rPr>
              <a:t>维护国家南北统一</a:t>
            </a:r>
            <a:endParaRPr lang="zh-CN" altLang="en-US" sz="2800" b="1" dirty="0">
              <a:latin typeface="黑体" panose="02010609060101010101" pitchFamily="2" charset="-122"/>
              <a:ea typeface="黑体" panose="02010609060101010101" pitchFamily="2" charset="-122"/>
            </a:endParaRPr>
          </a:p>
        </p:txBody>
      </p:sp>
      <p:sp>
        <p:nvSpPr>
          <p:cNvPr id="30736" name="直接连接符 30735"/>
          <p:cNvSpPr/>
          <p:nvPr/>
        </p:nvSpPr>
        <p:spPr>
          <a:xfrm>
            <a:off x="3132138" y="2925763"/>
            <a:ext cx="0" cy="1943100"/>
          </a:xfrm>
          <a:prstGeom prst="line">
            <a:avLst/>
          </a:prstGeom>
          <a:ln w="38100" cap="flat" cmpd="sng">
            <a:solidFill>
              <a:srgbClr val="000080"/>
            </a:solidFill>
            <a:prstDash val="solid"/>
            <a:headEnd type="none" w="med" len="med"/>
            <a:tailEnd type="triangle" w="med" len="med"/>
          </a:ln>
        </p:spPr>
      </p:sp>
      <p:sp>
        <p:nvSpPr>
          <p:cNvPr id="30737" name="直接连接符 30736"/>
          <p:cNvSpPr/>
          <p:nvPr/>
        </p:nvSpPr>
        <p:spPr>
          <a:xfrm>
            <a:off x="6804025" y="2925763"/>
            <a:ext cx="0" cy="1943100"/>
          </a:xfrm>
          <a:prstGeom prst="line">
            <a:avLst/>
          </a:prstGeom>
          <a:ln w="38100" cap="flat" cmpd="sng">
            <a:solidFill>
              <a:srgbClr val="000080"/>
            </a:solidFill>
            <a:prstDash val="solid"/>
            <a:headEnd type="none" w="med" len="med"/>
            <a:tailEnd type="triangle" w="med" len="med"/>
          </a:ln>
        </p:spPr>
      </p:sp>
      <p:sp>
        <p:nvSpPr>
          <p:cNvPr id="30738" name="矩形 30737"/>
          <p:cNvSpPr/>
          <p:nvPr/>
        </p:nvSpPr>
        <p:spPr>
          <a:xfrm>
            <a:off x="7667625" y="6308725"/>
            <a:ext cx="1371600" cy="350838"/>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rPr>
              <a:t>www.xkb1.com</a:t>
            </a:r>
            <a:endParaRPr lang="zh-CN" altLang="en-US" sz="1800">
              <a:gradFill rotWithShape="0">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50" name="Picture 1"/>
          <p:cNvPicPr>
            <a:picLocks noChangeAspect="1"/>
          </p:cNvPicPr>
          <p:nvPr/>
        </p:nvPicPr>
        <p:blipFill>
          <a:blip r:embed="rId1"/>
          <a:stretch>
            <a:fillRect/>
          </a:stretch>
        </p:blipFill>
        <p:spPr>
          <a:xfrm>
            <a:off x="4521200" y="1216025"/>
            <a:ext cx="96838" cy="4908550"/>
          </a:xfrm>
          <a:prstGeom prst="rect">
            <a:avLst/>
          </a:prstGeom>
          <a:noFill/>
          <a:ln w="9525">
            <a:noFill/>
          </a:ln>
        </p:spPr>
      </p:pic>
      <p:pic>
        <p:nvPicPr>
          <p:cNvPr id="2051" name="Picture 3"/>
          <p:cNvPicPr>
            <a:picLocks noChangeAspect="1"/>
          </p:cNvPicPr>
          <p:nvPr/>
        </p:nvPicPr>
        <p:blipFill>
          <a:blip r:embed="rId2"/>
          <a:srcRect b="16653"/>
          <a:stretch>
            <a:fillRect/>
          </a:stretch>
        </p:blipFill>
        <p:spPr>
          <a:xfrm>
            <a:off x="639763" y="1154113"/>
            <a:ext cx="3738562" cy="4932362"/>
          </a:xfrm>
          <a:prstGeom prst="rect">
            <a:avLst/>
          </a:prstGeom>
          <a:noFill/>
          <a:ln w="9525">
            <a:noFill/>
          </a:ln>
        </p:spPr>
      </p:pic>
      <p:pic>
        <p:nvPicPr>
          <p:cNvPr id="2052" name="Picture 4"/>
          <p:cNvPicPr>
            <a:picLocks noChangeAspect="1"/>
          </p:cNvPicPr>
          <p:nvPr/>
        </p:nvPicPr>
        <p:blipFill>
          <a:blip r:embed="rId3"/>
          <a:srcRect t="10545"/>
          <a:stretch>
            <a:fillRect/>
          </a:stretch>
        </p:blipFill>
        <p:spPr>
          <a:xfrm>
            <a:off x="4806950" y="2044700"/>
            <a:ext cx="3771900" cy="4340225"/>
          </a:xfrm>
          <a:prstGeom prst="rect">
            <a:avLst/>
          </a:prstGeom>
          <a:noFill/>
          <a:ln w="9525">
            <a:noFill/>
          </a:ln>
        </p:spPr>
      </p:pic>
      <p:pic>
        <p:nvPicPr>
          <p:cNvPr id="2053" name="Picture 3"/>
          <p:cNvPicPr>
            <a:picLocks noChangeAspect="1"/>
          </p:cNvPicPr>
          <p:nvPr/>
        </p:nvPicPr>
        <p:blipFill>
          <a:blip r:embed="rId2"/>
          <a:srcRect t="85406"/>
          <a:stretch>
            <a:fillRect/>
          </a:stretch>
        </p:blipFill>
        <p:spPr>
          <a:xfrm>
            <a:off x="4826000" y="1154113"/>
            <a:ext cx="3738563" cy="863600"/>
          </a:xfrm>
          <a:prstGeom prst="rect">
            <a:avLst/>
          </a:prstGeom>
          <a:noFill/>
          <a:ln w="9525">
            <a:noFill/>
          </a:ln>
        </p:spPr>
      </p:pic>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1"/>
          <p:cNvPicPr>
            <a:picLocks noChangeAspect="1"/>
          </p:cNvPicPr>
          <p:nvPr/>
        </p:nvPicPr>
        <p:blipFill>
          <a:blip r:embed="rId1"/>
          <a:stretch>
            <a:fillRect/>
          </a:stretch>
        </p:blipFill>
        <p:spPr>
          <a:xfrm>
            <a:off x="4521200" y="1216025"/>
            <a:ext cx="96838" cy="4908550"/>
          </a:xfrm>
          <a:prstGeom prst="rect">
            <a:avLst/>
          </a:prstGeom>
          <a:noFill/>
          <a:ln w="9525">
            <a:noFill/>
          </a:ln>
        </p:spPr>
      </p:pic>
      <p:pic>
        <p:nvPicPr>
          <p:cNvPr id="3075" name="Picture 3"/>
          <p:cNvPicPr>
            <a:picLocks noChangeAspect="1"/>
          </p:cNvPicPr>
          <p:nvPr/>
        </p:nvPicPr>
        <p:blipFill>
          <a:blip r:embed="rId2"/>
          <a:stretch>
            <a:fillRect/>
          </a:stretch>
        </p:blipFill>
        <p:spPr>
          <a:xfrm>
            <a:off x="639763" y="1154113"/>
            <a:ext cx="3729037" cy="4924425"/>
          </a:xfrm>
          <a:prstGeom prst="rect">
            <a:avLst/>
          </a:prstGeom>
          <a:noFill/>
          <a:ln w="9525">
            <a:noFill/>
          </a:ln>
        </p:spPr>
      </p:pic>
      <p:pic>
        <p:nvPicPr>
          <p:cNvPr id="3076" name="Picture 4"/>
          <p:cNvPicPr>
            <a:picLocks noChangeAspect="1"/>
          </p:cNvPicPr>
          <p:nvPr/>
        </p:nvPicPr>
        <p:blipFill>
          <a:blip r:embed="rId3"/>
          <a:stretch>
            <a:fillRect/>
          </a:stretch>
        </p:blipFill>
        <p:spPr>
          <a:xfrm>
            <a:off x="4784725" y="1154113"/>
            <a:ext cx="3757613" cy="4840287"/>
          </a:xfrm>
          <a:prstGeom prst="rect">
            <a:avLst/>
          </a:prstGeom>
          <a:noFill/>
          <a:ln w="9525">
            <a:noFill/>
          </a:ln>
        </p:spPr>
      </p:pic>
      <p:sp>
        <p:nvSpPr>
          <p:cNvPr id="5" name="矩形 4"/>
          <p:cNvSpPr/>
          <p:nvPr/>
        </p:nvSpPr>
        <p:spPr>
          <a:xfrm>
            <a:off x="5778500" y="5608638"/>
            <a:ext cx="538163" cy="461963"/>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8" name="Picture 3"/>
          <p:cNvPicPr>
            <a:picLocks noChangeAspect="1"/>
          </p:cNvPicPr>
          <p:nvPr/>
        </p:nvPicPr>
        <p:blipFill>
          <a:blip r:embed="rId1"/>
          <a:stretch>
            <a:fillRect/>
          </a:stretch>
        </p:blipFill>
        <p:spPr>
          <a:xfrm>
            <a:off x="639763" y="1154113"/>
            <a:ext cx="8105775" cy="2528887"/>
          </a:xfrm>
          <a:prstGeom prst="rect">
            <a:avLst/>
          </a:prstGeom>
          <a:noFill/>
          <a:ln w="9525">
            <a:noFill/>
          </a:ln>
        </p:spPr>
      </p:pic>
      <p:sp>
        <p:nvSpPr>
          <p:cNvPr id="4" name="矩形 3"/>
          <p:cNvSpPr/>
          <p:nvPr/>
        </p:nvSpPr>
        <p:spPr>
          <a:xfrm>
            <a:off x="3128963" y="1990725"/>
            <a:ext cx="1265238" cy="3254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5" name="矩形 4"/>
          <p:cNvSpPr/>
          <p:nvPr/>
        </p:nvSpPr>
        <p:spPr>
          <a:xfrm>
            <a:off x="2733675" y="2347913"/>
            <a:ext cx="933450" cy="29845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6" name="矩形 5"/>
          <p:cNvSpPr/>
          <p:nvPr/>
        </p:nvSpPr>
        <p:spPr>
          <a:xfrm>
            <a:off x="2205038" y="3017838"/>
            <a:ext cx="1076325" cy="3000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7" name="矩形 6"/>
          <p:cNvSpPr/>
          <p:nvPr/>
        </p:nvSpPr>
        <p:spPr>
          <a:xfrm>
            <a:off x="2001838" y="3343275"/>
            <a:ext cx="935038" cy="29845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8" name="矩形 7"/>
          <p:cNvSpPr/>
          <p:nvPr/>
        </p:nvSpPr>
        <p:spPr>
          <a:xfrm>
            <a:off x="4343400" y="3343275"/>
            <a:ext cx="935038" cy="29845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2" name="矩形 1"/>
          <p:cNvSpPr/>
          <p:nvPr/>
        </p:nvSpPr>
        <p:spPr>
          <a:xfrm>
            <a:off x="7389813" y="1154113"/>
            <a:ext cx="1355725" cy="1589088"/>
          </a:xfrm>
          <a:prstGeom prst="rect">
            <a:avLst/>
          </a:prstGeom>
          <a:ln>
            <a:no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0" nodeType="clickEffect">
                                  <p:stCondLst>
                                    <p:cond delay="0"/>
                                  </p:stCondLst>
                                  <p:childTnLst>
                                    <p:animEffect transition="out" filter="blinds(horizontal)">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grpId="0" nodeType="clickEffect">
                                  <p:stCondLst>
                                    <p:cond delay="0"/>
                                  </p:stCondLst>
                                  <p:childTnLst>
                                    <p:animEffect transition="out" filter="blinds(horizontal)">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2" name="Picture 1"/>
          <p:cNvPicPr>
            <a:picLocks noChangeAspect="1"/>
          </p:cNvPicPr>
          <p:nvPr/>
        </p:nvPicPr>
        <p:blipFill>
          <a:blip r:embed="rId1"/>
          <a:stretch>
            <a:fillRect/>
          </a:stretch>
        </p:blipFill>
        <p:spPr>
          <a:xfrm>
            <a:off x="639763" y="1154113"/>
            <a:ext cx="8105775" cy="4937125"/>
          </a:xfrm>
          <a:prstGeom prst="rect">
            <a:avLst/>
          </a:prstGeom>
          <a:noFill/>
          <a:ln w="9525">
            <a:noFill/>
          </a:ln>
        </p:spPr>
      </p:pic>
      <p:sp>
        <p:nvSpPr>
          <p:cNvPr id="3" name="矩形 2"/>
          <p:cNvSpPr/>
          <p:nvPr/>
        </p:nvSpPr>
        <p:spPr>
          <a:xfrm>
            <a:off x="2451100" y="1439863"/>
            <a:ext cx="711200" cy="3000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4" name="矩形 3"/>
          <p:cNvSpPr/>
          <p:nvPr/>
        </p:nvSpPr>
        <p:spPr>
          <a:xfrm>
            <a:off x="7502525" y="1768475"/>
            <a:ext cx="711200" cy="29845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5" name="矩形 4"/>
          <p:cNvSpPr/>
          <p:nvPr/>
        </p:nvSpPr>
        <p:spPr>
          <a:xfrm>
            <a:off x="5468938" y="2103438"/>
            <a:ext cx="1038225" cy="3000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6" name="矩形 5"/>
          <p:cNvSpPr/>
          <p:nvPr/>
        </p:nvSpPr>
        <p:spPr>
          <a:xfrm>
            <a:off x="2657475" y="2436813"/>
            <a:ext cx="711200" cy="29845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7" name="矩形 6"/>
          <p:cNvSpPr/>
          <p:nvPr/>
        </p:nvSpPr>
        <p:spPr>
          <a:xfrm>
            <a:off x="4411663" y="3382963"/>
            <a:ext cx="1044575" cy="346075"/>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8" name="矩形 7"/>
          <p:cNvSpPr/>
          <p:nvPr/>
        </p:nvSpPr>
        <p:spPr>
          <a:xfrm>
            <a:off x="1482725" y="3762375"/>
            <a:ext cx="2082800" cy="29845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9" name="矩形 8"/>
          <p:cNvSpPr/>
          <p:nvPr/>
        </p:nvSpPr>
        <p:spPr>
          <a:xfrm>
            <a:off x="1622425" y="4427538"/>
            <a:ext cx="644525" cy="3000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10" name="矩形 9"/>
          <p:cNvSpPr/>
          <p:nvPr/>
        </p:nvSpPr>
        <p:spPr>
          <a:xfrm>
            <a:off x="4673600" y="5097463"/>
            <a:ext cx="1676400" cy="29845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11" name="矩形 10"/>
          <p:cNvSpPr/>
          <p:nvPr/>
        </p:nvSpPr>
        <p:spPr>
          <a:xfrm>
            <a:off x="2255838" y="5430838"/>
            <a:ext cx="1168400" cy="3000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12" name="矩形 11"/>
          <p:cNvSpPr/>
          <p:nvPr/>
        </p:nvSpPr>
        <p:spPr>
          <a:xfrm>
            <a:off x="4557713" y="5432425"/>
            <a:ext cx="871538" cy="29845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0" nodeType="clickEffect">
                                  <p:stCondLst>
                                    <p:cond delay="0"/>
                                  </p:stCondLst>
                                  <p:childTnLst>
                                    <p:animEffect transition="out" filter="blinds(horizontal)">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grpId="0" nodeType="clickEffect">
                                  <p:stCondLst>
                                    <p:cond delay="0"/>
                                  </p:stCondLst>
                                  <p:childTnLst>
                                    <p:animEffect transition="out" filter="blinds(horizontal)">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3" presetClass="exit" presetSubtype="10" fill="hold" grpId="0" nodeType="clickEffect">
                                  <p:stCondLst>
                                    <p:cond delay="0"/>
                                  </p:stCondLst>
                                  <p:childTnLst>
                                    <p:animEffect transition="out" filter="blinds(horizontal)">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grpId="0" nodeType="clickEffect">
                                  <p:stCondLst>
                                    <p:cond delay="0"/>
                                  </p:stCondLst>
                                  <p:childTnLst>
                                    <p:animEffect transition="out" filter="blinds(horizontal)">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 presetClass="exit" presetSubtype="10" fill="hold" grpId="0" nodeType="clickEffect">
                                  <p:stCondLst>
                                    <p:cond delay="0"/>
                                  </p:stCondLst>
                                  <p:childTnLst>
                                    <p:animEffect transition="out" filter="blinds(horizontal)">
                                      <p:cBhvr>
                                        <p:cTn id="41" dur="500"/>
                                        <p:tgtEl>
                                          <p:spTgt spid="10"/>
                                        </p:tgtEl>
                                      </p:cBhvr>
                                    </p:animEffect>
                                    <p:set>
                                      <p:cBhvr>
                                        <p:cTn id="42" dur="1" fill="hold">
                                          <p:stCondLst>
                                            <p:cond delay="499"/>
                                          </p:stCondLst>
                                        </p:cTn>
                                        <p:tgtEl>
                                          <p:spTgt spid="1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3" presetClass="exit" presetSubtype="10" fill="hold" grpId="0" nodeType="clickEffect">
                                  <p:stCondLst>
                                    <p:cond delay="0"/>
                                  </p:stCondLst>
                                  <p:childTnLst>
                                    <p:animEffect transition="out" filter="blinds(horizontal)">
                                      <p:cBhvr>
                                        <p:cTn id="46" dur="500"/>
                                        <p:tgtEl>
                                          <p:spTgt spid="11"/>
                                        </p:tgtEl>
                                      </p:cBhvr>
                                    </p:animEffect>
                                    <p:set>
                                      <p:cBhvr>
                                        <p:cTn id="47" dur="1" fill="hold">
                                          <p:stCondLst>
                                            <p:cond delay="499"/>
                                          </p:stCondLst>
                                        </p:cTn>
                                        <p:tgtEl>
                                          <p:spTgt spid="11"/>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3" presetClass="exit" presetSubtype="10" fill="hold" grpId="0" nodeType="clickEffect">
                                  <p:stCondLst>
                                    <p:cond delay="0"/>
                                  </p:stCondLst>
                                  <p:childTnLst>
                                    <p:animEffect transition="out" filter="blinds(horizontal)">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6" name="Picture 1"/>
          <p:cNvPicPr>
            <a:picLocks noChangeAspect="1"/>
          </p:cNvPicPr>
          <p:nvPr/>
        </p:nvPicPr>
        <p:blipFill>
          <a:blip r:embed="rId1"/>
          <a:stretch>
            <a:fillRect/>
          </a:stretch>
        </p:blipFill>
        <p:spPr>
          <a:xfrm>
            <a:off x="639763" y="1154113"/>
            <a:ext cx="8105775" cy="4225925"/>
          </a:xfrm>
          <a:prstGeom prst="rect">
            <a:avLst/>
          </a:prstGeom>
          <a:noFill/>
          <a:ln w="9525">
            <a:noFill/>
          </a:ln>
        </p:spPr>
      </p:pic>
      <p:sp>
        <p:nvSpPr>
          <p:cNvPr id="3" name="矩形 2"/>
          <p:cNvSpPr/>
          <p:nvPr/>
        </p:nvSpPr>
        <p:spPr>
          <a:xfrm>
            <a:off x="8050213" y="1978025"/>
            <a:ext cx="423863" cy="38735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4" name="矩形 3"/>
          <p:cNvSpPr/>
          <p:nvPr/>
        </p:nvSpPr>
        <p:spPr>
          <a:xfrm>
            <a:off x="8118475" y="2647950"/>
            <a:ext cx="423863" cy="3889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5" name="矩形 4"/>
          <p:cNvSpPr/>
          <p:nvPr/>
        </p:nvSpPr>
        <p:spPr>
          <a:xfrm>
            <a:off x="8080375" y="3638550"/>
            <a:ext cx="423863" cy="3889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70" name="Picture 1"/>
          <p:cNvPicPr>
            <a:picLocks noChangeAspect="1"/>
          </p:cNvPicPr>
          <p:nvPr/>
        </p:nvPicPr>
        <p:blipFill>
          <a:blip r:embed="rId1"/>
          <a:stretch>
            <a:fillRect/>
          </a:stretch>
        </p:blipFill>
        <p:spPr>
          <a:xfrm>
            <a:off x="639763" y="1154113"/>
            <a:ext cx="8105775" cy="2613025"/>
          </a:xfrm>
          <a:prstGeom prst="rect">
            <a:avLst/>
          </a:prstGeom>
          <a:noFill/>
          <a:ln w="9525">
            <a:noFill/>
          </a:ln>
        </p:spPr>
      </p:pic>
      <p:sp>
        <p:nvSpPr>
          <p:cNvPr id="3" name="矩形 2"/>
          <p:cNvSpPr/>
          <p:nvPr/>
        </p:nvSpPr>
        <p:spPr>
          <a:xfrm>
            <a:off x="8088313" y="1458913"/>
            <a:ext cx="423863" cy="3889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4" name="矩形 3"/>
          <p:cNvSpPr/>
          <p:nvPr/>
        </p:nvSpPr>
        <p:spPr>
          <a:xfrm>
            <a:off x="8107363" y="3108325"/>
            <a:ext cx="423863" cy="38893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4" name="Picture 1"/>
          <p:cNvPicPr>
            <a:picLocks noChangeAspect="1"/>
          </p:cNvPicPr>
          <p:nvPr/>
        </p:nvPicPr>
        <p:blipFill>
          <a:blip r:embed="rId1"/>
          <a:stretch>
            <a:fillRect/>
          </a:stretch>
        </p:blipFill>
        <p:spPr>
          <a:xfrm>
            <a:off x="639763" y="1154113"/>
            <a:ext cx="8105775" cy="3424237"/>
          </a:xfrm>
          <a:prstGeom prst="rect">
            <a:avLst/>
          </a:prstGeom>
          <a:noFill/>
          <a:ln w="9525">
            <a:noFill/>
          </a:ln>
        </p:spPr>
      </p:pic>
      <p:sp>
        <p:nvSpPr>
          <p:cNvPr id="3" name="矩形 2"/>
          <p:cNvSpPr/>
          <p:nvPr/>
        </p:nvSpPr>
        <p:spPr>
          <a:xfrm>
            <a:off x="7777163" y="2109788"/>
            <a:ext cx="500063" cy="44450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Picture 1"/>
          <p:cNvPicPr>
            <a:picLocks noChangeAspect="1"/>
          </p:cNvPicPr>
          <p:nvPr/>
        </p:nvPicPr>
        <p:blipFill>
          <a:blip r:embed="rId1"/>
          <a:stretch>
            <a:fillRect/>
          </a:stretch>
        </p:blipFill>
        <p:spPr>
          <a:xfrm>
            <a:off x="615950" y="1154113"/>
            <a:ext cx="8129588" cy="3522662"/>
          </a:xfrm>
          <a:prstGeom prst="rect">
            <a:avLst/>
          </a:prstGeom>
          <a:noFill/>
          <a:ln w="9525">
            <a:noFill/>
          </a:ln>
        </p:spPr>
      </p:pic>
      <p:sp>
        <p:nvSpPr>
          <p:cNvPr id="3" name="矩形 2"/>
          <p:cNvSpPr/>
          <p:nvPr/>
        </p:nvSpPr>
        <p:spPr>
          <a:xfrm>
            <a:off x="7805738" y="3194050"/>
            <a:ext cx="500063" cy="44450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Picture 1"/>
          <p:cNvPicPr>
            <a:picLocks noChangeAspect="1"/>
          </p:cNvPicPr>
          <p:nvPr/>
        </p:nvPicPr>
        <p:blipFill>
          <a:blip r:embed="rId1"/>
          <a:stretch>
            <a:fillRect/>
          </a:stretch>
        </p:blipFill>
        <p:spPr>
          <a:xfrm>
            <a:off x="639763" y="1154113"/>
            <a:ext cx="8105775" cy="4973637"/>
          </a:xfrm>
          <a:prstGeom prst="rect">
            <a:avLst/>
          </a:prstGeom>
          <a:noFill/>
          <a:ln w="9525">
            <a:noFill/>
          </a:ln>
        </p:spPr>
      </p:pic>
      <p:sp>
        <p:nvSpPr>
          <p:cNvPr id="3" name="矩形 2"/>
          <p:cNvSpPr/>
          <p:nvPr/>
        </p:nvSpPr>
        <p:spPr>
          <a:xfrm>
            <a:off x="7834313" y="2609850"/>
            <a:ext cx="498475" cy="44450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4" name="矩形 3"/>
          <p:cNvSpPr/>
          <p:nvPr/>
        </p:nvSpPr>
        <p:spPr>
          <a:xfrm>
            <a:off x="7767638" y="4683125"/>
            <a:ext cx="500063" cy="44450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66" name="Picture 1"/>
          <p:cNvPicPr>
            <a:picLocks noChangeAspect="1"/>
          </p:cNvPicPr>
          <p:nvPr/>
        </p:nvPicPr>
        <p:blipFill>
          <a:blip r:embed="rId1"/>
          <a:stretch>
            <a:fillRect/>
          </a:stretch>
        </p:blipFill>
        <p:spPr>
          <a:xfrm>
            <a:off x="639763" y="1154113"/>
            <a:ext cx="8105775" cy="3848100"/>
          </a:xfrm>
          <a:prstGeom prst="rect">
            <a:avLst/>
          </a:prstGeom>
          <a:noFill/>
          <a:ln w="9525">
            <a:noFill/>
          </a:ln>
        </p:spPr>
      </p:pic>
      <p:sp>
        <p:nvSpPr>
          <p:cNvPr id="3" name="矩形 2"/>
          <p:cNvSpPr/>
          <p:nvPr/>
        </p:nvSpPr>
        <p:spPr>
          <a:xfrm>
            <a:off x="7843838" y="4070350"/>
            <a:ext cx="498475" cy="44450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90" name="Picture 1"/>
          <p:cNvPicPr>
            <a:picLocks noChangeAspect="1"/>
          </p:cNvPicPr>
          <p:nvPr/>
        </p:nvPicPr>
        <p:blipFill>
          <a:blip r:embed="rId1"/>
          <a:stretch>
            <a:fillRect/>
          </a:stretch>
        </p:blipFill>
        <p:spPr>
          <a:xfrm>
            <a:off x="639763" y="1154113"/>
            <a:ext cx="8105775" cy="3565525"/>
          </a:xfrm>
          <a:prstGeom prst="rect">
            <a:avLst/>
          </a:prstGeom>
          <a:noFill/>
          <a:ln w="9525">
            <a:noFill/>
          </a:ln>
        </p:spPr>
      </p:pic>
      <p:sp>
        <p:nvSpPr>
          <p:cNvPr id="3" name="矩形 2"/>
          <p:cNvSpPr/>
          <p:nvPr/>
        </p:nvSpPr>
        <p:spPr>
          <a:xfrm>
            <a:off x="7777163" y="2109788"/>
            <a:ext cx="500063" cy="44450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4" name="Picture 1"/>
          <p:cNvPicPr>
            <a:picLocks noChangeAspect="1"/>
          </p:cNvPicPr>
          <p:nvPr/>
        </p:nvPicPr>
        <p:blipFill>
          <a:blip r:embed="rId1"/>
          <a:stretch>
            <a:fillRect/>
          </a:stretch>
        </p:blipFill>
        <p:spPr>
          <a:xfrm>
            <a:off x="639763" y="1154113"/>
            <a:ext cx="8105775" cy="4494212"/>
          </a:xfrm>
          <a:prstGeom prst="rect">
            <a:avLst/>
          </a:prstGeom>
          <a:noFill/>
          <a:ln w="9525">
            <a:noFill/>
          </a:ln>
        </p:spPr>
      </p:pic>
    </p:spTree>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8" name="Picture 2"/>
          <p:cNvPicPr>
            <a:picLocks noChangeAspect="1"/>
          </p:cNvPicPr>
          <p:nvPr/>
        </p:nvPicPr>
        <p:blipFill>
          <a:blip r:embed="rId1"/>
          <a:stretch>
            <a:fillRect/>
          </a:stretch>
        </p:blipFill>
        <p:spPr>
          <a:xfrm>
            <a:off x="639763" y="1154113"/>
            <a:ext cx="8105775" cy="4519612"/>
          </a:xfrm>
          <a:prstGeom prst="rect">
            <a:avLst/>
          </a:prstGeom>
          <a:noFill/>
          <a:ln w="9525">
            <a:noFill/>
          </a:ln>
        </p:spPr>
      </p:pic>
      <p:sp>
        <p:nvSpPr>
          <p:cNvPr id="3" name="矩形 2"/>
          <p:cNvSpPr/>
          <p:nvPr/>
        </p:nvSpPr>
        <p:spPr>
          <a:xfrm>
            <a:off x="962025" y="2128838"/>
            <a:ext cx="4948238" cy="444500"/>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4" name="矩形 3"/>
          <p:cNvSpPr/>
          <p:nvPr/>
        </p:nvSpPr>
        <p:spPr>
          <a:xfrm>
            <a:off x="1046163" y="4156075"/>
            <a:ext cx="7699375" cy="1820863"/>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362" name="Picture 2"/>
          <p:cNvPicPr>
            <a:picLocks noChangeAspect="1"/>
          </p:cNvPicPr>
          <p:nvPr/>
        </p:nvPicPr>
        <p:blipFill>
          <a:blip r:embed="rId1"/>
          <a:stretch>
            <a:fillRect/>
          </a:stretch>
        </p:blipFill>
        <p:spPr>
          <a:xfrm>
            <a:off x="639763" y="1154113"/>
            <a:ext cx="8105775" cy="2943225"/>
          </a:xfrm>
          <a:prstGeom prst="rect">
            <a:avLst/>
          </a:prstGeom>
          <a:noFill/>
          <a:ln w="9525">
            <a:noFill/>
          </a:ln>
        </p:spPr>
      </p:pic>
      <p:sp>
        <p:nvSpPr>
          <p:cNvPr id="3" name="矩形 2"/>
          <p:cNvSpPr/>
          <p:nvPr/>
        </p:nvSpPr>
        <p:spPr>
          <a:xfrm>
            <a:off x="1008063" y="2100263"/>
            <a:ext cx="7737475" cy="2414588"/>
          </a:xfrm>
          <a:prstGeom prst="rect">
            <a:avLst/>
          </a:prstGeom>
          <a:ln>
            <a:noFill/>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6" name="Picture 2"/>
          <p:cNvPicPr>
            <a:picLocks noChangeAspect="1"/>
          </p:cNvPicPr>
          <p:nvPr/>
        </p:nvPicPr>
        <p:blipFill>
          <a:blip r:embed="rId1"/>
          <a:stretch>
            <a:fillRect/>
          </a:stretch>
        </p:blipFill>
        <p:spPr>
          <a:xfrm>
            <a:off x="639763" y="1117600"/>
            <a:ext cx="8105775" cy="5073650"/>
          </a:xfrm>
          <a:prstGeom prst="rect">
            <a:avLst/>
          </a:prstGeom>
          <a:noFill/>
          <a:ln w="9525">
            <a:noFill/>
          </a:ln>
        </p:spPr>
      </p:pic>
    </p:spTree>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10" name="Picture 2"/>
          <p:cNvPicPr>
            <a:picLocks noChangeAspect="1"/>
          </p:cNvPicPr>
          <p:nvPr/>
        </p:nvPicPr>
        <p:blipFill>
          <a:blip r:embed="rId1"/>
          <a:srcRect b="15298"/>
          <a:stretch>
            <a:fillRect/>
          </a:stretch>
        </p:blipFill>
        <p:spPr>
          <a:xfrm>
            <a:off x="639763" y="1154113"/>
            <a:ext cx="8105775" cy="5138737"/>
          </a:xfrm>
          <a:prstGeom prst="rect">
            <a:avLst/>
          </a:prstGeom>
          <a:noFill/>
          <a:ln w="9525">
            <a:noFill/>
          </a:ln>
        </p:spPr>
      </p:pic>
    </p:spTree>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4" name="Picture 2"/>
          <p:cNvPicPr>
            <a:picLocks noChangeAspect="1"/>
          </p:cNvPicPr>
          <p:nvPr/>
        </p:nvPicPr>
        <p:blipFill>
          <a:blip r:embed="rId1"/>
          <a:srcRect t="84702"/>
          <a:stretch>
            <a:fillRect/>
          </a:stretch>
        </p:blipFill>
        <p:spPr>
          <a:xfrm>
            <a:off x="639763" y="1154113"/>
            <a:ext cx="8105775" cy="928687"/>
          </a:xfrm>
          <a:prstGeom prst="rect">
            <a:avLst/>
          </a:prstGeom>
          <a:noFill/>
          <a:ln w="9525">
            <a:noFill/>
          </a:ln>
        </p:spPr>
      </p:pic>
    </p:spTree>
  </p:cSld>
  <p:clrMapOvr>
    <a:masterClrMapping/>
  </p:clrMapOvr>
  <p:transition>
    <p:fade/>
  </p:transition>
</p:sld>
</file>

<file path=ppt/theme/theme1.xml><?xml version="1.0" encoding="utf-8"?>
<a:theme xmlns:a="http://schemas.openxmlformats.org/drawingml/2006/main" name="数学模板">
  <a:themeElements>
    <a:clrScheme name="相交线第1课时（北京2中分校何鸾）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相交线第1课时（北京2中分校何鸾）">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3"/>
        </a:lnRef>
        <a:fillRef idx="1">
          <a:schemeClr val="lt1"/>
        </a:fillRef>
        <a:effectRef idx="0">
          <a:schemeClr val="accent3"/>
        </a:effectRef>
        <a:fontRef idx="minor">
          <a:schemeClr val="dk1"/>
        </a:fontRef>
      </a:style>
    </a:spDef>
  </a:objectDefaults>
  <a:extraClrSchemeLst>
    <a:extraClrScheme>
      <a:clrScheme name="相交线第1课时（北京2中分校何鸾）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2702</Words>
  <PresentationFormat>全屏显示(4:3)</PresentationFormat>
  <Paragraphs>248</Paragraphs>
  <Slides>42</Slides>
  <Notes>0</Notes>
  <HiddenSlides>0</HiddenSlides>
  <MMClips>0</MMClips>
  <ScaleCrop>false</ScaleCrop>
  <HeadingPairs>
    <vt:vector size="8" baseType="variant">
      <vt:variant>
        <vt:lpstr>已用的字体</vt:lpstr>
      </vt:variant>
      <vt:variant>
        <vt:i4>18</vt:i4>
      </vt:variant>
      <vt:variant>
        <vt:lpstr>主题</vt:lpstr>
      </vt:variant>
      <vt:variant>
        <vt:i4>1</vt:i4>
      </vt:variant>
      <vt:variant>
        <vt:lpstr>嵌入 OLE 服务器</vt:lpstr>
      </vt:variant>
      <vt:variant>
        <vt:i4>1</vt:i4>
      </vt:variant>
      <vt:variant>
        <vt:lpstr>幻灯片标题</vt:lpstr>
      </vt:variant>
      <vt:variant>
        <vt:i4>42</vt:i4>
      </vt:variant>
    </vt:vector>
  </HeadingPairs>
  <TitlesOfParts>
    <vt:vector size="62" baseType="lpstr">
      <vt:lpstr>Arial</vt:lpstr>
      <vt:lpstr>宋体</vt:lpstr>
      <vt:lpstr>Wingdings</vt:lpstr>
      <vt:lpstr>Comic Sans MS</vt:lpstr>
      <vt:lpstr>Calibri</vt:lpstr>
      <vt:lpstr>黑体</vt:lpstr>
      <vt:lpstr>隶书</vt:lpstr>
      <vt:lpstr>Times New Roman</vt:lpstr>
      <vt:lpstr>楷体_GB2312</vt:lpstr>
      <vt:lpstr>华文彩云</vt:lpstr>
      <vt:lpstr>方正姚体</vt:lpstr>
      <vt:lpstr>仿宋_GB2312</vt:lpstr>
      <vt:lpstr>Tahoma</vt:lpstr>
      <vt:lpstr>微软雅黑</vt:lpstr>
      <vt:lpstr>Arial Unicode MS</vt:lpstr>
      <vt:lpstr>Verdana</vt:lpstr>
      <vt:lpstr>新宋体</vt:lpstr>
      <vt:lpstr>仿宋</vt:lpstr>
      <vt:lpstr>数学模板</vt:lpstr>
      <vt:lpstr>CorelDRAW.Graphic.10</vt:lpstr>
      <vt:lpstr>(美国内战1861-1865)</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一、南北矛盾的加剧</vt:lpstr>
      <vt:lpstr>PowerPoint 演示文稿</vt:lpstr>
      <vt:lpstr>PowerPoint 演示文稿</vt:lpstr>
      <vt:lpstr>材料分析</vt:lpstr>
      <vt:lpstr>材料分析</vt:lpstr>
      <vt:lpstr>PowerPoint 演示文稿</vt:lpstr>
      <vt:lpstr>三、北方的胜利</vt:lpstr>
      <vt:lpstr>PowerPoint 演示文稿</vt:lpstr>
      <vt:lpstr>PowerPoint 演示文稿</vt:lpstr>
      <vt:lpstr>PowerPoint 演示文稿</vt:lpstr>
      <vt:lpstr>葛底斯堡战役</vt:lpstr>
      <vt:lpstr>PowerPoint 演示文稿</vt:lpstr>
      <vt:lpstr>PowerPoint 演示文稿</vt:lpstr>
      <vt:lpstr>PowerPoint 演示文稿</vt:lpstr>
      <vt:lpstr>PowerPoint 演示文稿</vt:lpstr>
      <vt:lpstr>知识要素图</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2005-03-24T11:45:00Z</dcterms:created>
  <dcterms:modified xsi:type="dcterms:W3CDTF">2019-01-03T14:40:44Z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ies>
</file>