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xlsx" ContentType="application/vnd.openxmlformats-officedocument.spreadsheetml.shee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 id="2147483672" r:id="rId3"/>
    <p:sldMasterId id="2147483706" r:id="rId4"/>
    <p:sldMasterId id="2147483751" r:id="rId5"/>
  </p:sldMasterIdLst>
  <p:notesMasterIdLst>
    <p:notesMasterId r:id="rId6"/>
  </p:notesMasterIdLst>
  <p:sldIdLst>
    <p:sldId id="264" r:id="rId7"/>
    <p:sldId id="437" r:id="rId8"/>
    <p:sldId id="485" r:id="rId9"/>
    <p:sldId id="504" r:id="rId10"/>
    <p:sldId id="514" r:id="rId11"/>
    <p:sldId id="628" r:id="rId12"/>
    <p:sldId id="522" r:id="rId13"/>
    <p:sldId id="515" r:id="rId14"/>
    <p:sldId id="594" r:id="rId15"/>
    <p:sldId id="611" r:id="rId16"/>
    <p:sldId id="612" r:id="rId17"/>
    <p:sldId id="572" r:id="rId18"/>
    <p:sldId id="508" r:id="rId19"/>
    <p:sldId id="551" r:id="rId20"/>
    <p:sldId id="570" r:id="rId21"/>
    <p:sldId id="530" r:id="rId22"/>
    <p:sldId id="506" r:id="rId23"/>
    <p:sldId id="613" r:id="rId24"/>
    <p:sldId id="629" r:id="rId25"/>
    <p:sldId id="614" r:id="rId26"/>
    <p:sldId id="616" r:id="rId27"/>
    <p:sldId id="549" r:id="rId28"/>
    <p:sldId id="496" r:id="rId29"/>
    <p:sldId id="526" r:id="rId30"/>
    <p:sldId id="527" r:id="rId31"/>
    <p:sldId id="651" r:id="rId32"/>
    <p:sldId id="528" r:id="rId33"/>
  </p:sldIdLst>
  <p:sldSz cx="12190412" cy="6859588"/>
  <p:notesSz cx="6858000" cy="9144000"/>
  <p:custDataLst>
    <p:tags r:id="rId34"/>
  </p:custDataLst>
  <p:defaultTextStyle>
    <a:defPPr algn="l" rtl="0" eaLnBrk="0" hangingPunct="0">
      <a:lnSpc>
        <a:spcPct val="100000"/>
      </a:lnSpc>
      <a:defRPr kumimoji="0" lang="zh-CN"/>
    </a:defPPr>
    <a:lvl1pPr marL="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2" autoAdjust="0"/>
    <p:restoredTop sz="94660" autoAdjust="0"/>
  </p:normalViewPr>
  <p:slideViewPr>
    <p:cSldViewPr>
      <p:cViewPr varScale="1">
        <p:scale>
          <a:sx n="76" d="100"/>
          <a:sy n="76"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slide" Target="slides/slide20.xml" /><Relationship Id="rId27" Type="http://schemas.openxmlformats.org/officeDocument/2006/relationships/slide" Target="slides/slide21.xml" /><Relationship Id="rId28" Type="http://schemas.openxmlformats.org/officeDocument/2006/relationships/slide" Target="slides/slide22.xml" /><Relationship Id="rId29" Type="http://schemas.openxmlformats.org/officeDocument/2006/relationships/slide" Target="slides/slide23.xml" /><Relationship Id="rId3" Type="http://schemas.openxmlformats.org/officeDocument/2006/relationships/slideMaster" Target="slideMasters/slideMaster3.xml" /><Relationship Id="rId30" Type="http://schemas.openxmlformats.org/officeDocument/2006/relationships/slide" Target="slides/slide24.xml" /><Relationship Id="rId31" Type="http://schemas.openxmlformats.org/officeDocument/2006/relationships/slide" Target="slides/slide25.xml" /><Relationship Id="rId32" Type="http://schemas.openxmlformats.org/officeDocument/2006/relationships/slide" Target="slides/slide26.xml" /><Relationship Id="rId33" Type="http://schemas.openxmlformats.org/officeDocument/2006/relationships/slide" Target="slides/slide27.xml" /><Relationship Id="rId34" Type="http://schemas.openxmlformats.org/officeDocument/2006/relationships/tags" Target="tags/tag2.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notesMaster" Target="notesMasters/notes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8.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2050" name="页眉占位符 1"/>
          <p:cNvSpPr>
            <a:spLocks noGrp="1"/>
          </p:cNvSpPr>
          <p:nvPr>
            <p:ph type="hdr" sz="quarter"/>
          </p:nvPr>
        </p:nvSpPr>
        <p:spPr>
          <a:xfrm>
            <a:off x="0" y="0"/>
            <a:ext cx="2971800" cy="458788"/>
          </a:xfrm>
          <a:prstGeom prst="rect">
            <a:avLst/>
          </a:prstGeom>
        </p:spPr>
        <p:txBody>
          <a:bodyPr rtlCol="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eaLnBrk="1" hangingPunct="1"/>
            <a:endParaRPr lang="en-US" altLang="en-US" sz="1200"/>
          </a:p>
        </p:txBody>
      </p:sp>
      <p:sp>
        <p:nvSpPr>
          <p:cNvPr id="2051" name="日期占位符 2"/>
          <p:cNvSpPr>
            <a:spLocks noGrp="1"/>
          </p:cNvSpPr>
          <p:nvPr>
            <p:ph type="dt" idx="1"/>
          </p:nvPr>
        </p:nvSpPr>
        <p:spPr>
          <a:xfrm>
            <a:off x="3884612" y="0"/>
            <a:ext cx="2971800" cy="458788"/>
          </a:xfrm>
          <a:prstGeom prst="rect">
            <a:avLst/>
          </a:prstGeom>
        </p:spPr>
        <p:txBody>
          <a:bodyPr rtlCol="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fld id="{482F4A23-BFE6-4C29-AD89-5AB275BC5DB3}" type="datetime1">
              <a:rPr lang="en-US" altLang="en-US" sz="1200">
                <a:ea typeface="Times New Roman" pitchFamily="18" charset="0"/>
              </a:rPr>
              <a:t>*</a:t>
            </a:fld>
            <a:endParaRPr lang="en-US" altLang="en-US" sz="1200"/>
          </a:p>
        </p:txBody>
      </p:sp>
      <p:sp>
        <p:nvSpPr>
          <p:cNvPr id="2052" name="幻灯片图像占位符 3"/>
          <p:cNvSpPr/>
          <p:nvPr>
            <p:ph type="sldImg" idx="4294967295"/>
          </p:nvPr>
        </p:nvSpPr>
        <p:spPr>
          <a:xfrm>
            <a:off x="687388" y="1143000"/>
            <a:ext cx="5483225" cy="3086100"/>
          </a:xfrm>
          <a:prstGeom prst="rect">
            <a:avLst/>
          </a:prstGeom>
          <a:noFill/>
          <a:ln w="12700">
            <a:solidFill>
              <a:prstClr val="black"/>
            </a:solidFill>
            <a:bevel/>
          </a:ln>
        </p:spPr>
      </p:sp>
      <p:sp>
        <p:nvSpPr>
          <p:cNvPr id="205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2054" name="页脚占位符 5"/>
          <p:cNvSpPr>
            <a:spLocks noGrp="1"/>
          </p:cNvSpPr>
          <p:nvPr>
            <p:ph type="ftr" sz="quarter" idx="4"/>
          </p:nvPr>
        </p:nvSpPr>
        <p:spPr>
          <a:xfrm>
            <a:off x="0" y="8685212"/>
            <a:ext cx="2971800" cy="458788"/>
          </a:xfrm>
          <a:prstGeom prst="rect">
            <a:avLst/>
          </a:prstGeom>
        </p:spPr>
        <p:txBody>
          <a:bodyPr rtlCol="0"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eaLnBrk="1" hangingPunct="1"/>
            <a:endParaRPr lang="en-US" altLang="en-US" sz="1200"/>
          </a:p>
        </p:txBody>
      </p:sp>
      <p:sp>
        <p:nvSpPr>
          <p:cNvPr id="2055" name="灯片编号占位符 6"/>
          <p:cNvSpPr>
            <a:spLocks noGrp="1"/>
          </p:cNvSpPr>
          <p:nvPr>
            <p:ph type="sldNum" sz="quarter" idx="5"/>
          </p:nvPr>
        </p:nvSpPr>
        <p:spPr>
          <a:xfrm>
            <a:off x="3884612" y="8685212"/>
            <a:ext cx="2971800" cy="458788"/>
          </a:xfrm>
          <a:prstGeom prst="rect">
            <a:avLst/>
          </a:prstGeom>
        </p:spPr>
        <p:txBody>
          <a:bodyPr rtlCol="0"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fld id="{9AA60A01-F42B-4BAA-954B-9165A0610380}" type="slidenum">
              <a:rPr lang="en-US" altLang="en-US" sz="1200">
                <a:ea typeface="Times New Roman" pitchFamily="18" charset="0"/>
              </a:rPr>
              <a:t>*</a:t>
            </a:fld>
            <a:endParaRPr lang="en-US" altLang="en-US"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4098" name="幻灯片图像占位符 1"/>
          <p:cNvSpPr/>
          <p:nvPr>
            <p:ph type="sldImg" idx="4294967295"/>
          </p:nvPr>
        </p:nvSpPr>
        <p:spPr>
          <a:xfrm>
            <a:off x="687388" y="1143000"/>
            <a:ext cx="5483225" cy="3086100"/>
          </a:xfrm>
          <a:prstGeom prst="rect">
            <a:avLst/>
          </a:prstGeom>
          <a:noFill/>
          <a:ln w="12700">
            <a:round/>
          </a:ln>
        </p:spPr>
      </p:sp>
      <p:sp>
        <p:nvSpPr>
          <p:cNvPr id="4099"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9218" name="幻灯片图像占位符 1"/>
          <p:cNvSpPr/>
          <p:nvPr>
            <p:ph type="sldImg" idx="4294967295"/>
          </p:nvPr>
        </p:nvSpPr>
        <p:spPr>
          <a:xfrm>
            <a:off x="687388" y="1143000"/>
            <a:ext cx="5483225" cy="3086100"/>
          </a:xfrm>
          <a:prstGeom prst="rect">
            <a:avLst/>
          </a:prstGeom>
          <a:noFill/>
          <a:ln w="12700">
            <a:round/>
          </a:ln>
        </p:spPr>
      </p:sp>
      <p:sp>
        <p:nvSpPr>
          <p:cNvPr id="9219"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1266" name="幻灯片图像占位符 1"/>
          <p:cNvSpPr/>
          <p:nvPr>
            <p:ph type="sldImg" idx="4294967295"/>
          </p:nvPr>
        </p:nvSpPr>
        <p:spPr>
          <a:xfrm>
            <a:off x="687388" y="1143000"/>
            <a:ext cx="5483225" cy="3086100"/>
          </a:xfrm>
          <a:prstGeom prst="rect">
            <a:avLst/>
          </a:prstGeom>
          <a:noFill/>
          <a:ln w="12700">
            <a:round/>
          </a:ln>
        </p:spPr>
      </p:sp>
      <p:sp>
        <p:nvSpPr>
          <p:cNvPr id="11267"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11268"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5551C866-00C1-4BED-A7F2-CB925678CC92}" type="slidenum">
              <a:rPr lang="en-US" altLang="en-US" sz="1200" b="0"/>
              <a:t>6</a:t>
            </a:fld>
            <a:endParaRPr lang="en-US" altLang="en-US" sz="1200" b="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3314" name="幻灯片图像占位符 1"/>
          <p:cNvSpPr/>
          <p:nvPr>
            <p:ph type="sldImg" idx="4294967295"/>
          </p:nvPr>
        </p:nvSpPr>
        <p:spPr>
          <a:xfrm>
            <a:off x="687388" y="1143000"/>
            <a:ext cx="5483225" cy="3086100"/>
          </a:xfrm>
          <a:prstGeom prst="rect">
            <a:avLst/>
          </a:prstGeom>
          <a:noFill/>
          <a:ln w="12700">
            <a:round/>
          </a:ln>
        </p:spPr>
      </p:sp>
      <p:sp>
        <p:nvSpPr>
          <p:cNvPr id="13315"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13316"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0E6F2C76-5E33-4A62-83F1-137EA0850894}" type="slidenum">
              <a:rPr lang="en-US" altLang="en-US" sz="1200" b="0"/>
              <a:t>7</a:t>
            </a:fld>
            <a:endParaRPr lang="en-US" altLang="en-US" sz="1200" b="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7410" name="幻灯片图像占位符 1"/>
          <p:cNvSpPr/>
          <p:nvPr>
            <p:ph type="sldImg" idx="4294967295"/>
          </p:nvPr>
        </p:nvSpPr>
        <p:spPr>
          <a:xfrm>
            <a:off x="687388" y="1143000"/>
            <a:ext cx="5483225" cy="3086100"/>
          </a:xfrm>
          <a:prstGeom prst="rect">
            <a:avLst/>
          </a:prstGeom>
          <a:noFill/>
          <a:ln w="12700">
            <a:round/>
          </a:ln>
        </p:spPr>
      </p:sp>
      <p:sp>
        <p:nvSpPr>
          <p:cNvPr id="17411"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0482" name="幻灯片图像占位符 1"/>
          <p:cNvSpPr/>
          <p:nvPr>
            <p:ph type="sldImg" idx="4294967295"/>
          </p:nvPr>
        </p:nvSpPr>
        <p:spPr>
          <a:xfrm>
            <a:off x="687388" y="1143000"/>
            <a:ext cx="5483225" cy="3086100"/>
          </a:xfrm>
          <a:prstGeom prst="rect">
            <a:avLst/>
          </a:prstGeom>
          <a:noFill/>
          <a:ln w="12700">
            <a:round/>
          </a:ln>
        </p:spPr>
      </p:sp>
      <p:sp>
        <p:nvSpPr>
          <p:cNvPr id="20483"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0484"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702824B5-4C74-4235-809B-7BC4A8586888}" type="slidenum">
              <a:rPr lang="en-US" altLang="en-US" sz="1200" b="0"/>
              <a:t>12</a:t>
            </a:fld>
            <a:endParaRPr lang="en-US" altLang="en-US" sz="1200" b="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2530" name="幻灯片图像占位符 1"/>
          <p:cNvSpPr/>
          <p:nvPr>
            <p:ph type="sldImg" idx="4294967295"/>
          </p:nvPr>
        </p:nvSpPr>
        <p:spPr>
          <a:xfrm>
            <a:off x="687388" y="1143000"/>
            <a:ext cx="5483225" cy="3086100"/>
          </a:xfrm>
          <a:prstGeom prst="rect">
            <a:avLst/>
          </a:prstGeom>
          <a:noFill/>
          <a:ln w="12700">
            <a:round/>
          </a:ln>
        </p:spPr>
      </p:sp>
      <p:sp>
        <p:nvSpPr>
          <p:cNvPr id="22531"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2532"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9C5C46A5-9A6B-4FAE-8040-BD0C67BDED11}" type="slidenum">
              <a:rPr lang="en-US" altLang="en-US" sz="1200" b="0"/>
              <a:t>13</a:t>
            </a:fld>
            <a:endParaRPr lang="en-US" altLang="en-US" sz="1200" b="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5602" name="幻灯片图像占位符 1"/>
          <p:cNvSpPr/>
          <p:nvPr>
            <p:ph type="sldImg" idx="4294967295"/>
          </p:nvPr>
        </p:nvSpPr>
        <p:spPr>
          <a:xfrm>
            <a:off x="687388" y="1143000"/>
            <a:ext cx="5483225" cy="3086100"/>
          </a:xfrm>
          <a:prstGeom prst="rect">
            <a:avLst/>
          </a:prstGeom>
          <a:noFill/>
          <a:ln w="12700">
            <a:round/>
          </a:ln>
        </p:spPr>
      </p:sp>
      <p:sp>
        <p:nvSpPr>
          <p:cNvPr id="25603"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7650" name="幻灯片图像占位符 1"/>
          <p:cNvSpPr/>
          <p:nvPr>
            <p:ph type="sldImg" idx="4294967295"/>
          </p:nvPr>
        </p:nvSpPr>
        <p:spPr>
          <a:xfrm>
            <a:off x="687388" y="1143000"/>
            <a:ext cx="5483225" cy="3086100"/>
          </a:xfrm>
          <a:prstGeom prst="rect">
            <a:avLst/>
          </a:prstGeom>
          <a:noFill/>
          <a:ln w="12700">
            <a:round/>
          </a:ln>
        </p:spPr>
      </p:sp>
      <p:sp>
        <p:nvSpPr>
          <p:cNvPr id="27651"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7652"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5B011D0F-742C-47A7-BDD9-ED0A19244133}" type="slidenum">
              <a:rPr lang="en-US" altLang="en-US" sz="1200" b="0"/>
              <a:t>16</a:t>
            </a:fld>
            <a:endParaRPr lang="en-US" altLang="en-US" sz="1200" b="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9698" name="幻灯片图像占位符 1"/>
          <p:cNvSpPr/>
          <p:nvPr>
            <p:ph type="sldImg" idx="4294967295"/>
          </p:nvPr>
        </p:nvSpPr>
        <p:spPr>
          <a:xfrm>
            <a:off x="687388" y="1143000"/>
            <a:ext cx="5483225" cy="3086100"/>
          </a:xfrm>
          <a:prstGeom prst="rect">
            <a:avLst/>
          </a:prstGeom>
          <a:noFill/>
          <a:ln w="12700">
            <a:round/>
          </a:ln>
        </p:spPr>
      </p:sp>
      <p:sp>
        <p:nvSpPr>
          <p:cNvPr id="29699"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9700"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7B2F06D6-F884-4760-BD23-67459F483C7F}" type="slidenum">
              <a:rPr lang="en-US" altLang="en-US" sz="1200" b="0"/>
              <a:t>17</a:t>
            </a:fld>
            <a:endParaRPr lang="en-US" altLang="en-US" sz="1200" b="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1746" name="幻灯片图像占位符 1"/>
          <p:cNvSpPr/>
          <p:nvPr>
            <p:ph type="sldImg" idx="4294967295"/>
          </p:nvPr>
        </p:nvSpPr>
        <p:spPr>
          <a:xfrm>
            <a:off x="687388" y="1143000"/>
            <a:ext cx="5483225" cy="3086100"/>
          </a:xfrm>
          <a:prstGeom prst="rect">
            <a:avLst/>
          </a:prstGeom>
          <a:noFill/>
          <a:ln w="12700">
            <a:round/>
          </a:ln>
        </p:spPr>
      </p:sp>
      <p:sp>
        <p:nvSpPr>
          <p:cNvPr id="31747"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31748"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88ED1755-8A91-42C8-8DAD-88186713D04B}" type="slidenum">
              <a:rPr lang="en-US" altLang="en-US" sz="1200" b="0"/>
              <a:t>18</a:t>
            </a:fld>
            <a:endParaRPr lang="en-US" altLang="en-US" sz="1200" b="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3794" name="幻灯片图像占位符 1"/>
          <p:cNvSpPr/>
          <p:nvPr>
            <p:ph type="sldImg" idx="4294967295"/>
          </p:nvPr>
        </p:nvSpPr>
        <p:spPr>
          <a:xfrm>
            <a:off x="687388" y="1143000"/>
            <a:ext cx="5483225" cy="3086100"/>
          </a:xfrm>
          <a:prstGeom prst="rect">
            <a:avLst/>
          </a:prstGeom>
          <a:noFill/>
          <a:ln w="12700">
            <a:round/>
          </a:ln>
        </p:spPr>
      </p:sp>
      <p:sp>
        <p:nvSpPr>
          <p:cNvPr id="33795"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33796"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3A8E7511-620B-4760-A835-880F9C107338}" type="slidenum">
              <a:rPr lang="en-US" altLang="en-US" sz="1200" b="0"/>
              <a:t>19</a:t>
            </a:fld>
            <a:endParaRPr lang="en-US" altLang="en-US" sz="1200" b="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5842" name="幻灯片图像占位符 1"/>
          <p:cNvSpPr/>
          <p:nvPr>
            <p:ph type="sldImg" idx="4294967295"/>
          </p:nvPr>
        </p:nvSpPr>
        <p:spPr>
          <a:xfrm>
            <a:off x="687388" y="1143000"/>
            <a:ext cx="5483225" cy="3086100"/>
          </a:xfrm>
          <a:prstGeom prst="rect">
            <a:avLst/>
          </a:prstGeom>
          <a:noFill/>
          <a:ln w="12700">
            <a:round/>
          </a:ln>
        </p:spPr>
      </p:sp>
      <p:sp>
        <p:nvSpPr>
          <p:cNvPr id="35843"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7890" name="幻灯片图像占位符 1"/>
          <p:cNvSpPr/>
          <p:nvPr>
            <p:ph type="sldImg" idx="4294967295"/>
          </p:nvPr>
        </p:nvSpPr>
        <p:spPr>
          <a:xfrm>
            <a:off x="687388" y="1143000"/>
            <a:ext cx="5483225" cy="3086100"/>
          </a:xfrm>
          <a:prstGeom prst="rect">
            <a:avLst/>
          </a:prstGeom>
          <a:noFill/>
          <a:ln w="12700">
            <a:round/>
          </a:ln>
        </p:spPr>
      </p:sp>
      <p:sp>
        <p:nvSpPr>
          <p:cNvPr id="37891"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37892"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9CC30409-5FFA-4303-9DD5-5F6DF9E2C520}" type="slidenum">
              <a:rPr lang="en-US" altLang="en-US" sz="1200" b="0"/>
              <a:t>21</a:t>
            </a:fld>
            <a:endParaRPr lang="en-US" altLang="en-US" sz="1200" b="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9938" name="幻灯片图像占位符 1"/>
          <p:cNvSpPr/>
          <p:nvPr>
            <p:ph type="sldImg" idx="4294967295"/>
          </p:nvPr>
        </p:nvSpPr>
        <p:spPr>
          <a:xfrm>
            <a:off x="687388" y="1143000"/>
            <a:ext cx="5483225" cy="3086100"/>
          </a:xfrm>
          <a:prstGeom prst="rect">
            <a:avLst/>
          </a:prstGeom>
          <a:noFill/>
          <a:ln w="12700">
            <a:round/>
          </a:ln>
        </p:spPr>
      </p:sp>
      <p:sp>
        <p:nvSpPr>
          <p:cNvPr id="39939"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noProof="1" smtClean="0"/>
              <a:t>单击此处编辑母版副标题样式</a:t>
            </a:r>
            <a:endParaRPr lang="zh-CN" altLang="en-US" noProof="1"/>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noProof="1" smtClean="0"/>
              <a:t>单击此处编辑母版文本样式</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noProof="1" smtClean="0"/>
              <a:t>单击此处编辑母版文本样式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marL="0" marR="0" lvl="0" indent="0" algn="l" defTabSz="914400" rtl="0" eaLnBrk="1" fontAlgn="base" latinLnBrk="0" hangingPunct="1">
              <a:lnSpc>
                <a:spcPct val="90000"/>
              </a:lnSpc>
              <a:spcBef>
                <a:spcPts val="988"/>
              </a:spcBef>
              <a:spcAft>
                <a:spcPct val="0"/>
              </a:spcAft>
              <a:buClrTx/>
              <a:buSzTx/>
              <a:buFont typeface="Arial"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noProof="1" smtClean="0"/>
              <a:t>单击此处编辑母版文本样式</a:t>
            </a: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noProof="1" smtClean="0"/>
              <a:t>单击此处编辑母版副标题样式</a:t>
            </a:r>
            <a:endParaRPr lang="zh-CN" altLang="en-US" noProof="1"/>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noProof="1" smtClean="0"/>
              <a:t>单击此处编辑母版文本样式</a:t>
            </a: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noProof="1" smtClean="0"/>
              <a:t>单击此处编辑母版文本样式</a:t>
            </a: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marL="0" marR="0" lvl="0" indent="0" algn="l" defTabSz="914400" rtl="0" eaLnBrk="1" fontAlgn="base" latinLnBrk="0" hangingPunct="1">
              <a:lnSpc>
                <a:spcPct val="90000"/>
              </a:lnSpc>
              <a:spcBef>
                <a:spcPts val="988"/>
              </a:spcBef>
              <a:spcAft>
                <a:spcPct val="0"/>
              </a:spcAft>
              <a:buClrTx/>
              <a:buSzTx/>
              <a:buFont typeface="Arial"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noProof="1" smtClean="0"/>
              <a:t>单击此处编辑母版文本样式</a:t>
            </a: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537" y="1600645"/>
            <a:ext cx="10971657" cy="4527537"/>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4" y="1710213"/>
            <a:ext cx="10514505" cy="2853529"/>
          </a:xfrm>
          <a:prstGeom prst="rect">
            <a:avLst/>
          </a:prstGeo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831764" y="4590738"/>
            <a:ext cx="10514505" cy="1500604"/>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a:t>单击此处编辑母版标题样式</a:t>
            </a:r>
          </a:p>
        </p:txBody>
      </p:sp>
      <p:sp>
        <p:nvSpPr>
          <p:cNvPr id="3" name="文本占位符 2"/>
          <p:cNvSpPr>
            <a:spLocks noGrp="1"/>
          </p:cNvSpPr>
          <p:nvPr>
            <p:ph type="body" idx="1"/>
          </p:nvPr>
        </p:nvSpPr>
        <p:spPr>
          <a:xfrm>
            <a:off x="1186651" y="1778932"/>
            <a:ext cx="4873067" cy="824141"/>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4" name="内容占位符 3"/>
          <p:cNvSpPr>
            <a:spLocks noGrp="1"/>
          </p:cNvSpPr>
          <p:nvPr>
            <p:ph sz="half" idx="2"/>
          </p:nvPr>
        </p:nvSpPr>
        <p:spPr>
          <a:xfrm>
            <a:off x="1186651" y="2666119"/>
            <a:ext cx="4873067" cy="35252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256287" y="1778932"/>
            <a:ext cx="4897066" cy="824141"/>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6" name="内容占位符 5"/>
          <p:cNvSpPr>
            <a:spLocks noGrp="1"/>
          </p:cNvSpPr>
          <p:nvPr>
            <p:ph sz="quarter" idx="4"/>
          </p:nvPr>
        </p:nvSpPr>
        <p:spPr>
          <a:xfrm>
            <a:off x="6256287" y="2666119"/>
            <a:ext cx="4897066" cy="35252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5182648" y="987699"/>
            <a:ext cx="6171557" cy="487497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a:t>单击此处编辑母版文本样式</a:t>
            </a: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09537" y="1600645"/>
            <a:ext cx="10971657" cy="4527537"/>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0965" indent="0" algn="ctr">
              <a:buNone/>
              <a:defRPr sz="1600"/>
            </a:lvl4pPr>
            <a:lvl5pPr marL="1828165" indent="0" algn="ctr">
              <a:buNone/>
              <a:defRPr sz="1600"/>
            </a:lvl5pPr>
            <a:lvl6pPr marL="2285365" indent="0" algn="ctr">
              <a:buNone/>
              <a:defRPr sz="1600"/>
            </a:lvl6pPr>
            <a:lvl7pPr marL="2742565" indent="0" algn="ctr">
              <a:buNone/>
              <a:defRPr sz="1600"/>
            </a:lvl7pPr>
            <a:lvl8pPr marL="3198495" indent="0" algn="ctr">
              <a:buNone/>
              <a:defRPr sz="1600"/>
            </a:lvl8pPr>
            <a:lvl9pPr marL="3655060" indent="0" algn="ctr">
              <a:buNone/>
              <a:defRPr sz="1600"/>
            </a:lvl9pPr>
          </a:lstStyle>
          <a:p>
            <a:r>
              <a:rPr lang="zh-CN" altLang="en-US" noProof="1" smtClean="0"/>
              <a:t>单击此处编辑母版副标题样式</a:t>
            </a:r>
            <a:endParaRPr lang="zh-CN" altLang="en-US" noProof="1"/>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0965" indent="0">
              <a:buNone/>
              <a:defRPr sz="1600">
                <a:solidFill>
                  <a:schemeClr val="tx1">
                    <a:tint val="75000"/>
                  </a:schemeClr>
                </a:solidFill>
              </a:defRPr>
            </a:lvl4pPr>
            <a:lvl5pPr marL="1828165" indent="0">
              <a:buNone/>
              <a:defRPr sz="1600">
                <a:solidFill>
                  <a:schemeClr val="tx1">
                    <a:tint val="75000"/>
                  </a:schemeClr>
                </a:solidFill>
              </a:defRPr>
            </a:lvl5pPr>
            <a:lvl6pPr marL="2285365" indent="0">
              <a:buNone/>
              <a:defRPr sz="1600">
                <a:solidFill>
                  <a:schemeClr val="tx1">
                    <a:tint val="75000"/>
                  </a:schemeClr>
                </a:solidFill>
              </a:defRPr>
            </a:lvl6pPr>
            <a:lvl7pPr marL="2742565" indent="0">
              <a:buNone/>
              <a:defRPr sz="1600">
                <a:solidFill>
                  <a:schemeClr val="tx1">
                    <a:tint val="75000"/>
                  </a:schemeClr>
                </a:solidFill>
              </a:defRPr>
            </a:lvl7pPr>
            <a:lvl8pPr marL="3198495" indent="0">
              <a:buNone/>
              <a:defRPr sz="1600">
                <a:solidFill>
                  <a:schemeClr val="tx1">
                    <a:tint val="75000"/>
                  </a:schemeClr>
                </a:solidFill>
              </a:defRPr>
            </a:lvl8pPr>
            <a:lvl9pPr marL="3655060" indent="0">
              <a:buNone/>
              <a:defRPr sz="1600">
                <a:solidFill>
                  <a:schemeClr val="tx1">
                    <a:tint val="75000"/>
                  </a:schemeClr>
                </a:solidFill>
              </a:defRPr>
            </a:lvl9pPr>
          </a:lstStyle>
          <a:p>
            <a:pPr lvl="0"/>
            <a:r>
              <a:rPr lang="zh-CN" altLang="en-US" noProof="1" smtClean="0"/>
              <a:t>单击此处编辑母版文本样式</a:t>
            </a:r>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0965" indent="0">
              <a:buNone/>
              <a:defRPr sz="1800"/>
            </a:lvl4pPr>
            <a:lvl5pPr marL="1828165" indent="0">
              <a:buNone/>
              <a:defRPr sz="1800"/>
            </a:lvl5pPr>
            <a:lvl6pPr marL="2285365" indent="0">
              <a:buNone/>
              <a:defRPr sz="1800"/>
            </a:lvl6pPr>
            <a:lvl7pPr marL="2742565" indent="0">
              <a:buNone/>
              <a:defRPr sz="1800"/>
            </a:lvl7pPr>
            <a:lvl8pPr marL="3198495" indent="0">
              <a:buNone/>
              <a:defRPr sz="1800"/>
            </a:lvl8pPr>
            <a:lvl9pPr marL="3655060"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0965" indent="0">
              <a:buNone/>
              <a:defRPr sz="1800"/>
            </a:lvl4pPr>
            <a:lvl5pPr marL="1828165" indent="0">
              <a:buNone/>
              <a:defRPr sz="1800"/>
            </a:lvl5pPr>
            <a:lvl6pPr marL="2285365" indent="0">
              <a:buNone/>
              <a:defRPr sz="1800"/>
            </a:lvl6pPr>
            <a:lvl7pPr marL="2742565" indent="0">
              <a:buNone/>
              <a:defRPr sz="1800"/>
            </a:lvl7pPr>
            <a:lvl8pPr marL="3198495" indent="0">
              <a:buNone/>
              <a:defRPr sz="1800"/>
            </a:lvl8pPr>
            <a:lvl9pPr marL="3655060"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8495" indent="0">
              <a:buNone/>
              <a:defRPr sz="1000"/>
            </a:lvl8pPr>
            <a:lvl9pPr marL="3655060" indent="0">
              <a:buNone/>
              <a:defRPr sz="1000"/>
            </a:lvl9pPr>
          </a:lstStyle>
          <a:p>
            <a:pPr lvl="0"/>
            <a:r>
              <a:rPr lang="zh-CN" altLang="en-US" noProof="1" smtClean="0"/>
              <a:t>单击此处编辑母版文本样式</a:t>
            </a:r>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8495" indent="0">
              <a:buNone/>
              <a:defRPr sz="2000"/>
            </a:lvl8pPr>
            <a:lvl9pPr marL="3655060" indent="0">
              <a:buNone/>
              <a:defRPr sz="2000"/>
            </a:lvl9pPr>
          </a:lstStyle>
          <a:p>
            <a:pPr marL="0" marR="0" lvl="0" indent="0" algn="l" defTabSz="914400" rtl="0" eaLnBrk="1" fontAlgn="base" latinLnBrk="0" hangingPunct="1">
              <a:lnSpc>
                <a:spcPct val="90000"/>
              </a:lnSpc>
              <a:spcBef>
                <a:spcPts val="988"/>
              </a:spcBef>
              <a:spcAft>
                <a:spcPct val="0"/>
              </a:spcAft>
              <a:buClrTx/>
              <a:buSzTx/>
              <a:buFont typeface="Arial"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0965" indent="0">
              <a:buNone/>
              <a:defRPr sz="1400"/>
            </a:lvl4pPr>
            <a:lvl5pPr marL="1828165" indent="0">
              <a:buNone/>
              <a:defRPr sz="1400"/>
            </a:lvl5pPr>
            <a:lvl6pPr marL="2285365" indent="0">
              <a:buNone/>
              <a:defRPr sz="1400"/>
            </a:lvl6pPr>
            <a:lvl7pPr marL="2742565" indent="0">
              <a:buNone/>
              <a:defRPr sz="1400"/>
            </a:lvl7pPr>
            <a:lvl8pPr marL="3198495" indent="0">
              <a:buNone/>
              <a:defRPr sz="1400"/>
            </a:lvl8pPr>
            <a:lvl9pPr marL="3655060" indent="0">
              <a:buNone/>
              <a:defRPr sz="1400"/>
            </a:lvl9pPr>
          </a:lstStyle>
          <a:p>
            <a:pPr lvl="0"/>
            <a:r>
              <a:rPr lang="zh-CN" altLang="en-US" noProof="1" smtClean="0"/>
              <a:t>单击此处编辑母版文本样式</a:t>
            </a:r>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02" y="1122623"/>
            <a:ext cx="9142810" cy="2388153"/>
          </a:xfrm>
        </p:spPr>
        <p:txBody>
          <a:bodyPr anchor="b"/>
          <a:lstStyle>
            <a:lvl1pPr algn="ctr">
              <a:defRPr sz="5999"/>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2"/>
            <a:ext cx="9142810" cy="1656145"/>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zh-CN" altLang="en-US" smtClean="0"/>
              <a:t>单击此处编辑母版副标题样式</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42" y="1710134"/>
            <a:ext cx="10514231" cy="2853398"/>
          </a:xfrm>
        </p:spPr>
        <p:txBody>
          <a:bodyPr anchor="b"/>
          <a:lstStyle>
            <a:lvl1pPr>
              <a:defRPr sz="5999"/>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2" y="4590526"/>
            <a:ext cx="10514231" cy="1500534"/>
          </a:xfrm>
        </p:spPr>
        <p:txBody>
          <a:bodyPr/>
          <a:lstStyle>
            <a:lvl1pPr marL="0" indent="0">
              <a:buNone/>
              <a:defRPr sz="2400">
                <a:solidFill>
                  <a:schemeClr val="tx1">
                    <a:tint val="75000"/>
                  </a:schemeClr>
                </a:solidFill>
              </a:defRPr>
            </a:lvl1pPr>
            <a:lvl2pPr marL="457154" indent="0">
              <a:buNone/>
              <a:defRPr sz="2000">
                <a:solidFill>
                  <a:schemeClr val="tx1">
                    <a:tint val="75000"/>
                  </a:schemeClr>
                </a:solidFill>
              </a:defRPr>
            </a:lvl2pPr>
            <a:lvl3pPr marL="914309" indent="0">
              <a:buNone/>
              <a:defRPr sz="1800">
                <a:solidFill>
                  <a:schemeClr val="tx1">
                    <a:tint val="75000"/>
                  </a:schemeClr>
                </a:solidFill>
              </a:defRPr>
            </a:lvl3pPr>
            <a:lvl4pPr marL="1371463" indent="0">
              <a:buNone/>
              <a:defRPr sz="1600">
                <a:solidFill>
                  <a:schemeClr val="tx1">
                    <a:tint val="75000"/>
                  </a:schemeClr>
                </a:solidFill>
              </a:defRPr>
            </a:lvl4pPr>
            <a:lvl5pPr marL="1828617" indent="0">
              <a:buNone/>
              <a:defRPr sz="1600">
                <a:solidFill>
                  <a:schemeClr val="tx1">
                    <a:tint val="75000"/>
                  </a:schemeClr>
                </a:solidFill>
              </a:defRPr>
            </a:lvl5pPr>
            <a:lvl6pPr marL="2285771" indent="0">
              <a:buNone/>
              <a:defRPr sz="1600">
                <a:solidFill>
                  <a:schemeClr val="tx1">
                    <a:tint val="75000"/>
                  </a:schemeClr>
                </a:solidFill>
              </a:defRPr>
            </a:lvl6pPr>
            <a:lvl7pPr marL="2742926" indent="0">
              <a:buNone/>
              <a:defRPr sz="1600">
                <a:solidFill>
                  <a:schemeClr val="tx1">
                    <a:tint val="75000"/>
                  </a:schemeClr>
                </a:solidFill>
              </a:defRPr>
            </a:lvl7pPr>
            <a:lvl8pPr marL="3200080" indent="0">
              <a:buNone/>
              <a:defRPr sz="1600">
                <a:solidFill>
                  <a:schemeClr val="tx1">
                    <a:tint val="75000"/>
                  </a:schemeClr>
                </a:solidFill>
              </a:defRPr>
            </a:lvl8pPr>
            <a:lvl9pPr marL="3657234" indent="0">
              <a:buNone/>
              <a:defRPr sz="1600">
                <a:solidFill>
                  <a:schemeClr val="tx1">
                    <a:tint val="75000"/>
                  </a:schemeClr>
                </a:solidFill>
              </a:defRPr>
            </a:lvl9pPr>
          </a:lstStyle>
          <a:p>
            <a:pPr lvl="0"/>
            <a:r>
              <a:rPr lang="zh-CN" altLang="en-US" smtClean="0"/>
              <a:t>单击此处编辑母版文本样式</a:t>
            </a:r>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679" y="365210"/>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2"/>
            <a:ext cx="5157116"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679" y="2505655"/>
            <a:ext cx="5157116" cy="3685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7" y="1681552"/>
            <a:ext cx="5182513"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1397" y="2505655"/>
            <a:ext cx="5182513" cy="3685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3"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zh-CN" altLang="en-US" smtClean="0"/>
              <a:t>单击此处编辑母版文本样式</a:t>
            </a:r>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3" y="987654"/>
            <a:ext cx="6171397" cy="4874754"/>
          </a:xfrm>
        </p:spPr>
        <p:txBody>
          <a:bodyPr vert="horz" lIns="91440" tIns="45720" rIns="91440" bIns="45720" rtlCol="0">
            <a:normAutofit/>
          </a:bodyPr>
          <a:lstStyle>
            <a:lvl1pPr marL="0" indent="0">
              <a:buNone/>
              <a:defRPr sz="3200"/>
            </a:lvl1pPr>
            <a:lvl2pPr marL="457154" indent="0">
              <a:buNone/>
              <a:defRPr sz="2800"/>
            </a:lvl2pPr>
            <a:lvl3pPr marL="914309" indent="0">
              <a:buNone/>
              <a:defRPr sz="2400"/>
            </a:lvl3pPr>
            <a:lvl4pPr marL="1371463" indent="0">
              <a:buNone/>
              <a:defRPr sz="2000"/>
            </a:lvl4pPr>
            <a:lvl5pPr marL="1828617" indent="0">
              <a:buNone/>
              <a:defRPr sz="2000"/>
            </a:lvl5pPr>
            <a:lvl6pPr marL="2285771" indent="0">
              <a:buNone/>
              <a:defRPr sz="2000"/>
            </a:lvl6pPr>
            <a:lvl7pPr marL="2742926" indent="0">
              <a:buNone/>
              <a:defRPr sz="2000"/>
            </a:lvl7pPr>
            <a:lvl8pPr marL="3200080" indent="0">
              <a:buNone/>
              <a:defRPr sz="2000"/>
            </a:lvl8pPr>
            <a:lvl9pPr marL="3657234" indent="0">
              <a:buNone/>
              <a:defRPr sz="2000"/>
            </a:lvl9pPr>
          </a:lstStyle>
          <a:p>
            <a:pPr marL="0" marR="0" lvl="0" indent="0" algn="l" defTabSz="914309" rtl="0" eaLnBrk="1" fontAlgn="auto" latinLnBrk="0" hangingPunct="1">
              <a:lnSpc>
                <a:spcPct val="90000"/>
              </a:lnSpc>
              <a:spcBef>
                <a:spcPts val="1000"/>
              </a:spcBef>
              <a:spcAft>
                <a:spcPct val="0"/>
              </a:spcAft>
              <a:buClrTx/>
              <a:buSzTx/>
              <a:buFont typeface="Arial" pitchFamily="34" charset="0"/>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zh-CN" altLang="en-US" smtClean="0"/>
              <a:t>单击此处编辑母版文本样式</a:t>
            </a:r>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1" y="365209"/>
            <a:ext cx="7733293" cy="581318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image" Target="../media/image1.png" /><Relationship Id="rId13"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image" Target="../media/image1.png" /><Relationship Id="rId13"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slideLayout" Target="../slideLayouts/slideLayout44.xml" /><Relationship Id="rId12" Type="http://schemas.openxmlformats.org/officeDocument/2006/relationships/image" Target="../media/image2.png" /><Relationship Id="rId13" Type="http://schemas.openxmlformats.org/officeDocument/2006/relationships/theme" Target="../theme/theme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slideLayout" Target="../slideLayouts/slideLayout54.xml" /><Relationship Id="rId11" Type="http://schemas.openxmlformats.org/officeDocument/2006/relationships/slideLayout" Target="../slideLayouts/slideLayout55.xml" /><Relationship Id="rId12" Type="http://schemas.openxmlformats.org/officeDocument/2006/relationships/theme" Target="../theme/theme5.xml" /><Relationship Id="rId2" Type="http://schemas.openxmlformats.org/officeDocument/2006/relationships/slideLayout" Target="../slideLayouts/slideLayout46.xml" /><Relationship Id="rId3" Type="http://schemas.openxmlformats.org/officeDocument/2006/relationships/slideLayout" Target="../slideLayouts/slideLayout47.xml" /><Relationship Id="rId4" Type="http://schemas.openxmlformats.org/officeDocument/2006/relationships/slideLayout" Target="../slideLayouts/slideLayout48.xml" /><Relationship Id="rId5" Type="http://schemas.openxmlformats.org/officeDocument/2006/relationships/slideLayout" Target="../slideLayouts/slideLayout49.xml" /><Relationship Id="rId6" Type="http://schemas.openxmlformats.org/officeDocument/2006/relationships/slideLayout" Target="../slideLayouts/slideLayout50.xml" /><Relationship Id="rId7" Type="http://schemas.openxmlformats.org/officeDocument/2006/relationships/slideLayout" Target="../slideLayouts/slideLayout51.xml" /><Relationship Id="rId8" Type="http://schemas.openxmlformats.org/officeDocument/2006/relationships/slideLayout" Target="../slideLayouts/slideLayout52.xml" /><Relationship Id="rId9" Type="http://schemas.openxmlformats.org/officeDocument/2006/relationships/slideLayout" Target="../slideLayouts/slideLayout53.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charset="-122"/>
          <a:ea typeface="宋体" pitchFamily="2" charset="-122"/>
        </a:defRPr>
      </a:lvl2pPr>
      <a:lvl3pPr algn="l" rtl="0" fontAlgn="base">
        <a:lnSpc>
          <a:spcPct val="90000"/>
        </a:lnSpc>
        <a:spcBef>
          <a:spcPct val="0"/>
        </a:spcBef>
        <a:spcAft>
          <a:spcPct val="0"/>
        </a:spcAft>
        <a:defRPr sz="4400">
          <a:solidFill>
            <a:schemeClr val="tx1"/>
          </a:solidFill>
          <a:latin typeface="等线 Light" charset="-122"/>
          <a:ea typeface="宋体" pitchFamily="2" charset="-122"/>
        </a:defRPr>
      </a:lvl3pPr>
      <a:lvl4pPr algn="l" rtl="0" fontAlgn="base">
        <a:lnSpc>
          <a:spcPct val="90000"/>
        </a:lnSpc>
        <a:spcBef>
          <a:spcPct val="0"/>
        </a:spcBef>
        <a:spcAft>
          <a:spcPct val="0"/>
        </a:spcAft>
        <a:defRPr sz="4400">
          <a:solidFill>
            <a:schemeClr val="tx1"/>
          </a:solidFill>
          <a:latin typeface="等线 Light" charset="-122"/>
          <a:ea typeface="宋体" pitchFamily="2" charset="-122"/>
        </a:defRPr>
      </a:lvl4pPr>
      <a:lvl5pPr algn="l" rtl="0" fontAlgn="base">
        <a:lnSpc>
          <a:spcPct val="90000"/>
        </a:lnSpc>
        <a:spcBef>
          <a:spcPct val="0"/>
        </a:spcBef>
        <a:spcAft>
          <a:spcPct val="0"/>
        </a:spcAft>
        <a:defRPr sz="4400">
          <a:solidFill>
            <a:schemeClr val="tx1"/>
          </a:solidFill>
          <a:latin typeface="等线 Light" charset="-122"/>
          <a:ea typeface="宋体" pitchFamily="2" charset="-122"/>
        </a:defRPr>
      </a:lvl5pPr>
      <a:lvl6pPr marL="457200" algn="l" rtl="0" fontAlgn="base">
        <a:lnSpc>
          <a:spcPct val="90000"/>
        </a:lnSpc>
        <a:spcBef>
          <a:spcPct val="0"/>
        </a:spcBef>
        <a:spcAft>
          <a:spcPct val="0"/>
        </a:spcAft>
        <a:defRPr sz="4400">
          <a:solidFill>
            <a:schemeClr val="tx1"/>
          </a:solidFill>
          <a:latin typeface="等线 Light" charset="-122"/>
          <a:ea typeface="宋体" pitchFamily="2" charset="-122"/>
        </a:defRPr>
      </a:lvl6pPr>
      <a:lvl7pPr marL="914400" algn="l" rtl="0" fontAlgn="base">
        <a:lnSpc>
          <a:spcPct val="90000"/>
        </a:lnSpc>
        <a:spcBef>
          <a:spcPct val="0"/>
        </a:spcBef>
        <a:spcAft>
          <a:spcPct val="0"/>
        </a:spcAft>
        <a:defRPr sz="4400">
          <a:solidFill>
            <a:schemeClr val="tx1"/>
          </a:solidFill>
          <a:latin typeface="等线 Light" charset="-122"/>
          <a:ea typeface="宋体" pitchFamily="2" charset="-122"/>
        </a:defRPr>
      </a:lvl7pPr>
      <a:lvl8pPr marL="1371600" algn="l" rtl="0" fontAlgn="base">
        <a:lnSpc>
          <a:spcPct val="90000"/>
        </a:lnSpc>
        <a:spcBef>
          <a:spcPct val="0"/>
        </a:spcBef>
        <a:spcAft>
          <a:spcPct val="0"/>
        </a:spcAft>
        <a:defRPr sz="4400">
          <a:solidFill>
            <a:schemeClr val="tx1"/>
          </a:solidFill>
          <a:latin typeface="等线 Light" charset="-122"/>
          <a:ea typeface="宋体" pitchFamily="2" charset="-122"/>
        </a:defRPr>
      </a:lvl8pPr>
      <a:lvl9pPr marL="1828800" algn="l" rtl="0" fontAlgn="base">
        <a:lnSpc>
          <a:spcPct val="90000"/>
        </a:lnSpc>
        <a:spcBef>
          <a:spcPct val="0"/>
        </a:spcBef>
        <a:spcAft>
          <a:spcPct val="0"/>
        </a:spcAft>
        <a:defRPr sz="4400">
          <a:solidFill>
            <a:schemeClr val="tx1"/>
          </a:solidFill>
          <a:latin typeface="等线 Light" charset="-122"/>
          <a:ea typeface="宋体" pitchFamily="2" charset="-122"/>
        </a:defRPr>
      </a:lvl9pPr>
    </p:titleStyle>
    <p:bodyStyle>
      <a:lvl1pPr marL="228600" indent="-228600" algn="l" defTabSz="914400" rtl="0" eaLnBrk="0" fontAlgn="base" hangingPunct="0">
        <a:lnSpc>
          <a:spcPct val="90000"/>
        </a:lnSpc>
        <a:spcBef>
          <a:spcPts val="988"/>
        </a:spcBef>
        <a:spcAft>
          <a:spcPct val="0"/>
        </a:spcAft>
        <a:buClrTx/>
        <a:buSzTx/>
        <a:buFont typeface="Arial" pitchFamily="34" charset="0"/>
        <a:buChar char="•"/>
        <a:defRPr kumimoji="0" sz="2900" b="0" i="0" u="none" kern="1200" baseline="0">
          <a:solidFill>
            <a:schemeClr val="tx1"/>
          </a:solidFill>
          <a:latin typeface="+mn-lt"/>
          <a:ea typeface="+mn-ea"/>
          <a:cs typeface="+mn-cs"/>
        </a:defRPr>
      </a:lvl1pPr>
      <a:lvl2pPr marL="685800" lvl="1"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4588" lvl="2" indent="-230188" algn="l" defTabSz="914400" rtl="0" eaLnBrk="0" fontAlgn="base" hangingPunct="0">
        <a:lnSpc>
          <a:spcPct val="90000"/>
        </a:lnSpc>
        <a:spcBef>
          <a:spcPts val="500"/>
        </a:spcBef>
        <a:spcAft>
          <a:spcPct val="0"/>
        </a:spcAft>
        <a:buClrTx/>
        <a:buSzTx/>
        <a:buFont typeface="Arial" pitchFamily="34" charset="0"/>
        <a:buChar char="•"/>
        <a:defRPr kumimoji="0" sz="2100" b="0" i="0" u="none" kern="1200" baseline="0">
          <a:solidFill>
            <a:schemeClr val="tx1"/>
          </a:solidFill>
          <a:latin typeface="+mn-lt"/>
          <a:ea typeface="+mn-ea"/>
          <a:cs typeface="+mn-cs"/>
        </a:defRPr>
      </a:lvl3pPr>
      <a:lvl4pPr marL="1600200" lvl="3"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400" lvl="4" indent="-230188"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2pPr>
      <a:lvl3pPr marL="914400" lvl="2"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3pPr>
      <a:lvl4pPr marL="1371600" lvl="3"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4pPr>
      <a:lvl5pPr marL="1828800" lvl="4"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charset="-122"/>
          <a:ea typeface="宋体" pitchFamily="2" charset="-122"/>
        </a:defRPr>
      </a:lvl2pPr>
      <a:lvl3pPr algn="l" rtl="0" fontAlgn="base">
        <a:lnSpc>
          <a:spcPct val="90000"/>
        </a:lnSpc>
        <a:spcBef>
          <a:spcPct val="0"/>
        </a:spcBef>
        <a:spcAft>
          <a:spcPct val="0"/>
        </a:spcAft>
        <a:defRPr sz="4400">
          <a:solidFill>
            <a:schemeClr val="tx1"/>
          </a:solidFill>
          <a:latin typeface="等线 Light" charset="-122"/>
          <a:ea typeface="宋体" pitchFamily="2" charset="-122"/>
        </a:defRPr>
      </a:lvl3pPr>
      <a:lvl4pPr algn="l" rtl="0" fontAlgn="base">
        <a:lnSpc>
          <a:spcPct val="90000"/>
        </a:lnSpc>
        <a:spcBef>
          <a:spcPct val="0"/>
        </a:spcBef>
        <a:spcAft>
          <a:spcPct val="0"/>
        </a:spcAft>
        <a:defRPr sz="4400">
          <a:solidFill>
            <a:schemeClr val="tx1"/>
          </a:solidFill>
          <a:latin typeface="等线 Light" charset="-122"/>
          <a:ea typeface="宋体" pitchFamily="2" charset="-122"/>
        </a:defRPr>
      </a:lvl4pPr>
      <a:lvl5pPr algn="l" rtl="0" fontAlgn="base">
        <a:lnSpc>
          <a:spcPct val="90000"/>
        </a:lnSpc>
        <a:spcBef>
          <a:spcPct val="0"/>
        </a:spcBef>
        <a:spcAft>
          <a:spcPct val="0"/>
        </a:spcAft>
        <a:defRPr sz="4400">
          <a:solidFill>
            <a:schemeClr val="tx1"/>
          </a:solidFill>
          <a:latin typeface="等线 Light" charset="-122"/>
          <a:ea typeface="宋体" pitchFamily="2" charset="-122"/>
        </a:defRPr>
      </a:lvl5pPr>
      <a:lvl6pPr marL="457200" algn="l" rtl="0" fontAlgn="base">
        <a:lnSpc>
          <a:spcPct val="90000"/>
        </a:lnSpc>
        <a:spcBef>
          <a:spcPct val="0"/>
        </a:spcBef>
        <a:spcAft>
          <a:spcPct val="0"/>
        </a:spcAft>
        <a:defRPr sz="4400">
          <a:solidFill>
            <a:schemeClr val="tx1"/>
          </a:solidFill>
          <a:latin typeface="等线 Light" charset="-122"/>
          <a:ea typeface="宋体" pitchFamily="2" charset="-122"/>
        </a:defRPr>
      </a:lvl6pPr>
      <a:lvl7pPr marL="914400" algn="l" rtl="0" fontAlgn="base">
        <a:lnSpc>
          <a:spcPct val="90000"/>
        </a:lnSpc>
        <a:spcBef>
          <a:spcPct val="0"/>
        </a:spcBef>
        <a:spcAft>
          <a:spcPct val="0"/>
        </a:spcAft>
        <a:defRPr sz="4400">
          <a:solidFill>
            <a:schemeClr val="tx1"/>
          </a:solidFill>
          <a:latin typeface="等线 Light" charset="-122"/>
          <a:ea typeface="宋体" pitchFamily="2" charset="-122"/>
        </a:defRPr>
      </a:lvl7pPr>
      <a:lvl8pPr marL="1371600" algn="l" rtl="0" fontAlgn="base">
        <a:lnSpc>
          <a:spcPct val="90000"/>
        </a:lnSpc>
        <a:spcBef>
          <a:spcPct val="0"/>
        </a:spcBef>
        <a:spcAft>
          <a:spcPct val="0"/>
        </a:spcAft>
        <a:defRPr sz="4400">
          <a:solidFill>
            <a:schemeClr val="tx1"/>
          </a:solidFill>
          <a:latin typeface="等线 Light" charset="-122"/>
          <a:ea typeface="宋体" pitchFamily="2" charset="-122"/>
        </a:defRPr>
      </a:lvl8pPr>
      <a:lvl9pPr marL="1828800" algn="l" rtl="0" fontAlgn="base">
        <a:lnSpc>
          <a:spcPct val="90000"/>
        </a:lnSpc>
        <a:spcBef>
          <a:spcPct val="0"/>
        </a:spcBef>
        <a:spcAft>
          <a:spcPct val="0"/>
        </a:spcAft>
        <a:defRPr sz="4400">
          <a:solidFill>
            <a:schemeClr val="tx1"/>
          </a:solidFill>
          <a:latin typeface="等线 Light" charset="-122"/>
          <a:ea typeface="宋体" pitchFamily="2" charset="-122"/>
        </a:defRPr>
      </a:lvl9pPr>
    </p:titleStyle>
    <p:bodyStyle>
      <a:lvl1pPr marL="228600" indent="-228600" algn="l" defTabSz="914400" rtl="0" eaLnBrk="0" fontAlgn="base" hangingPunct="0">
        <a:lnSpc>
          <a:spcPct val="90000"/>
        </a:lnSpc>
        <a:spcBef>
          <a:spcPts val="988"/>
        </a:spcBef>
        <a:spcAft>
          <a:spcPct val="0"/>
        </a:spcAft>
        <a:buClrTx/>
        <a:buSzTx/>
        <a:buFont typeface="Arial" pitchFamily="34" charset="0"/>
        <a:buChar char="•"/>
        <a:defRPr kumimoji="0" sz="2900" b="0" i="0" u="none" kern="1200" baseline="0">
          <a:solidFill>
            <a:schemeClr val="tx1"/>
          </a:solidFill>
          <a:latin typeface="+mn-lt"/>
          <a:ea typeface="+mn-ea"/>
          <a:cs typeface="+mn-cs"/>
        </a:defRPr>
      </a:lvl1pPr>
      <a:lvl2pPr marL="685800" lvl="1"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4588" lvl="2" indent="-230188" algn="l" defTabSz="914400" rtl="0" eaLnBrk="0" fontAlgn="base" hangingPunct="0">
        <a:lnSpc>
          <a:spcPct val="90000"/>
        </a:lnSpc>
        <a:spcBef>
          <a:spcPts val="500"/>
        </a:spcBef>
        <a:spcAft>
          <a:spcPct val="0"/>
        </a:spcAft>
        <a:buClrTx/>
        <a:buSzTx/>
        <a:buFont typeface="Arial" pitchFamily="34" charset="0"/>
        <a:buChar char="•"/>
        <a:defRPr kumimoji="0" sz="2100" b="0" i="0" u="none" kern="1200" baseline="0">
          <a:solidFill>
            <a:schemeClr val="tx1"/>
          </a:solidFill>
          <a:latin typeface="+mn-lt"/>
          <a:ea typeface="+mn-ea"/>
          <a:cs typeface="+mn-cs"/>
        </a:defRPr>
      </a:lvl3pPr>
      <a:lvl4pPr marL="1600200" lvl="3"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400" lvl="4" indent="-230188"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2pPr>
      <a:lvl3pPr marL="914400" lvl="2"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3pPr>
      <a:lvl4pPr marL="1371600" lvl="3"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4pPr>
      <a:lvl5pPr marL="1828800" lvl="4"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ransition/>
  <p:timing/>
  <p:txStyles>
    <p:titleStyle>
      <a:lvl1pPr marL="0" indent="0" algn="ctr" defTabSz="914400" rtl="0" eaLnBrk="0" fontAlgn="base" hangingPunct="0">
        <a:lnSpc>
          <a:spcPct val="100000"/>
        </a:lnSpc>
        <a:spcBef>
          <a:spcPct val="0"/>
        </a:spcBef>
        <a:spcAft>
          <a:spcPct val="0"/>
        </a:spcAft>
        <a:buClrTx/>
        <a:buSzTx/>
        <a:buFont typeface="Arial" pitchFamily="34" charset="0"/>
        <a:buNone/>
        <a:defRPr kumimoji="0" sz="4400" b="0" i="0" u="none" kern="1200" baseline="0">
          <a:solidFill>
            <a:schemeClr val="tx2"/>
          </a:solidFill>
          <a:latin typeface="+mj-lt"/>
          <a:ea typeface="+mj-ea"/>
          <a:cs typeface="+mj-cs"/>
        </a:defRPr>
      </a:lvl1pPr>
      <a:lvl2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2pPr>
      <a:lvl3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3pPr>
      <a:lvl4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4pPr>
      <a:lvl5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5pPr>
      <a:lvl6pPr marL="4572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6pPr>
      <a:lvl7pPr marL="9144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7pPr>
      <a:lvl8pPr marL="13716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8pPr>
      <a:lvl9pPr marL="18288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
          <a:schemeClr val="hlink"/>
        </a:buClr>
        <a:buSzPct val="70000"/>
        <a:buFont typeface="Wingdings" pitchFamily="2" charset="2"/>
        <a:buChar char="v"/>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
          <a:schemeClr val="accent2"/>
        </a:buClr>
        <a:buSzPct val="85000"/>
        <a:buFont typeface="Wingdings" pitchFamily="2" charset="2"/>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
          <a:schemeClr val="hlink"/>
        </a:buClr>
        <a:buSzPct val="80000"/>
        <a:buFont typeface="Wingdings" pitchFamily="2" charset="2"/>
        <a:buChar char="v"/>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
          <a:schemeClr val="accent2"/>
        </a:buClr>
        <a:buSzPct val="90000"/>
        <a:buFont typeface="Wingdings" pitchFamily="2" charset="2"/>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
          <a:schemeClr val="hlink"/>
        </a:buClr>
        <a:buSzPct val="85000"/>
        <a:buFont typeface="Wingdings" pitchFamily="2" charset="2"/>
        <a:buChar char="v"/>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7pPr>
      <a:lvl8pPr marL="3428365" lvl="7"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8pPr>
      <a:lvl9pPr marL="3885565" lvl="8"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9pPr>
    </p:bodyStyle>
    <p:otherStyle>
      <a:lvl1pPr marL="0" lvl="0" indent="0" algn="ctr" defTabSz="914400" rtl="0" eaLnBrk="0" fontAlgn="base" latinLnBrk="0" hangingPunct="0">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2pPr>
      <a:lvl3pPr marL="914400" lvl="2"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3pPr>
      <a:lvl4pPr marL="1371600" lvl="3"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4pPr>
      <a:lvl5pPr marL="1828800" lvl="4"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5pPr>
      <a:lvl6pPr marL="2286000" lvl="5"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6pPr>
      <a:lvl7pPr marL="2743200" lvl="6"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7pPr>
      <a:lvl8pPr marL="3199765" lvl="7"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8pPr>
      <a:lvl9pPr marL="3656965" lvl="8"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charset="-122"/>
          <a:ea typeface="宋体" pitchFamily="2" charset="-122"/>
        </a:defRPr>
      </a:lvl2pPr>
      <a:lvl3pPr algn="l" rtl="0" fontAlgn="base">
        <a:lnSpc>
          <a:spcPct val="90000"/>
        </a:lnSpc>
        <a:spcBef>
          <a:spcPct val="0"/>
        </a:spcBef>
        <a:spcAft>
          <a:spcPct val="0"/>
        </a:spcAft>
        <a:defRPr sz="4400">
          <a:solidFill>
            <a:schemeClr val="tx1"/>
          </a:solidFill>
          <a:latin typeface="等线 Light" charset="-122"/>
          <a:ea typeface="宋体" pitchFamily="2" charset="-122"/>
        </a:defRPr>
      </a:lvl3pPr>
      <a:lvl4pPr algn="l" rtl="0" fontAlgn="base">
        <a:lnSpc>
          <a:spcPct val="90000"/>
        </a:lnSpc>
        <a:spcBef>
          <a:spcPct val="0"/>
        </a:spcBef>
        <a:spcAft>
          <a:spcPct val="0"/>
        </a:spcAft>
        <a:defRPr sz="4400">
          <a:solidFill>
            <a:schemeClr val="tx1"/>
          </a:solidFill>
          <a:latin typeface="等线 Light" charset="-122"/>
          <a:ea typeface="宋体" pitchFamily="2" charset="-122"/>
        </a:defRPr>
      </a:lvl4pPr>
      <a:lvl5pPr algn="l" rtl="0" fontAlgn="base">
        <a:lnSpc>
          <a:spcPct val="90000"/>
        </a:lnSpc>
        <a:spcBef>
          <a:spcPct val="0"/>
        </a:spcBef>
        <a:spcAft>
          <a:spcPct val="0"/>
        </a:spcAft>
        <a:defRPr sz="4400">
          <a:solidFill>
            <a:schemeClr val="tx1"/>
          </a:solidFill>
          <a:latin typeface="等线 Light" charset="-122"/>
          <a:ea typeface="宋体" pitchFamily="2" charset="-122"/>
        </a:defRPr>
      </a:lvl5pPr>
      <a:lvl6pPr marL="457200" algn="l" rtl="0" fontAlgn="base">
        <a:lnSpc>
          <a:spcPct val="90000"/>
        </a:lnSpc>
        <a:spcBef>
          <a:spcPct val="0"/>
        </a:spcBef>
        <a:spcAft>
          <a:spcPct val="0"/>
        </a:spcAft>
        <a:defRPr sz="4400">
          <a:solidFill>
            <a:schemeClr val="tx1"/>
          </a:solidFill>
          <a:latin typeface="等线 Light" charset="-122"/>
          <a:ea typeface="宋体" pitchFamily="2" charset="-122"/>
        </a:defRPr>
      </a:lvl6pPr>
      <a:lvl7pPr marL="914400" algn="l" rtl="0" fontAlgn="base">
        <a:lnSpc>
          <a:spcPct val="90000"/>
        </a:lnSpc>
        <a:spcBef>
          <a:spcPct val="0"/>
        </a:spcBef>
        <a:spcAft>
          <a:spcPct val="0"/>
        </a:spcAft>
        <a:defRPr sz="4400">
          <a:solidFill>
            <a:schemeClr val="tx1"/>
          </a:solidFill>
          <a:latin typeface="等线 Light" charset="-122"/>
          <a:ea typeface="宋体" pitchFamily="2" charset="-122"/>
        </a:defRPr>
      </a:lvl7pPr>
      <a:lvl8pPr marL="1371600" algn="l" rtl="0" fontAlgn="base">
        <a:lnSpc>
          <a:spcPct val="90000"/>
        </a:lnSpc>
        <a:spcBef>
          <a:spcPct val="0"/>
        </a:spcBef>
        <a:spcAft>
          <a:spcPct val="0"/>
        </a:spcAft>
        <a:defRPr sz="4400">
          <a:solidFill>
            <a:schemeClr val="tx1"/>
          </a:solidFill>
          <a:latin typeface="等线 Light" charset="-122"/>
          <a:ea typeface="宋体" pitchFamily="2" charset="-122"/>
        </a:defRPr>
      </a:lvl8pPr>
      <a:lvl9pPr marL="1828800" algn="l" rtl="0" fontAlgn="base">
        <a:lnSpc>
          <a:spcPct val="90000"/>
        </a:lnSpc>
        <a:spcBef>
          <a:spcPct val="0"/>
        </a:spcBef>
        <a:spcAft>
          <a:spcPct val="0"/>
        </a:spcAft>
        <a:defRPr sz="4400">
          <a:solidFill>
            <a:schemeClr val="tx1"/>
          </a:solidFill>
          <a:latin typeface="等线 Light" charset="-122"/>
          <a:ea typeface="宋体" pitchFamily="2" charset="-122"/>
        </a:defRPr>
      </a:lvl9pPr>
    </p:titleStyle>
    <p:bodyStyle>
      <a:lvl1pPr marL="228600" indent="-228600" algn="l" defTabSz="914400" rtl="0" eaLnBrk="0" fontAlgn="base" hangingPunct="0">
        <a:lnSpc>
          <a:spcPct val="90000"/>
        </a:lnSpc>
        <a:spcBef>
          <a:spcPts val="988"/>
        </a:spcBef>
        <a:spcAft>
          <a:spcPct val="0"/>
        </a:spcAft>
        <a:buClrTx/>
        <a:buSzTx/>
        <a:buFont typeface="Arial" pitchFamily="34" charset="0"/>
        <a:buChar char="•"/>
        <a:defRPr kumimoji="0" sz="2900" b="0" i="0" u="none" kern="1200" baseline="0">
          <a:solidFill>
            <a:schemeClr val="tx1"/>
          </a:solidFill>
          <a:latin typeface="+mn-lt"/>
          <a:ea typeface="+mn-ea"/>
          <a:cs typeface="+mn-cs"/>
        </a:defRPr>
      </a:lvl1pPr>
      <a:lvl2pPr marL="685800" lvl="1"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4588" lvl="2" indent="-230188" algn="l" defTabSz="914400" rtl="0" eaLnBrk="0" fontAlgn="base" hangingPunct="0">
        <a:lnSpc>
          <a:spcPct val="90000"/>
        </a:lnSpc>
        <a:spcBef>
          <a:spcPts val="500"/>
        </a:spcBef>
        <a:spcAft>
          <a:spcPct val="0"/>
        </a:spcAft>
        <a:buClrTx/>
        <a:buSzTx/>
        <a:buFont typeface="Arial" pitchFamily="34" charset="0"/>
        <a:buChar char="•"/>
        <a:defRPr kumimoji="0" sz="2100" b="0" i="0" u="none" kern="1200" baseline="0">
          <a:solidFill>
            <a:schemeClr val="tx1"/>
          </a:solidFill>
          <a:latin typeface="+mn-lt"/>
          <a:ea typeface="+mn-ea"/>
          <a:cs typeface="+mn-cs"/>
        </a:defRPr>
      </a:lvl3pPr>
      <a:lvl4pPr marL="1600200" lvl="3"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400" lvl="4" indent="-230188"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3965" lvl="5"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6pPr>
      <a:lvl7pPr marL="2971165" lvl="6"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7pPr>
      <a:lvl8pPr marL="3427730" lvl="7"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8pPr>
      <a:lvl9pPr marL="3884295" lvl="8"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2pPr>
      <a:lvl3pPr marL="914400" lvl="2"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3pPr>
      <a:lvl4pPr marL="1370965" lvl="3"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4pPr>
      <a:lvl5pPr marL="1828165" lvl="4"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5pPr>
      <a:lvl6pPr marL="2285365"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6pPr>
      <a:lvl7pPr marL="2742565"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7pPr>
      <a:lvl8pPr marL="319913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8pPr>
      <a:lvl9pPr marL="3655695"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9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1026" name="标题占位符 1"/>
          <p:cNvSpPr/>
          <p:nvPr>
            <p:ph type="title"/>
          </p:nvPr>
        </p:nvSpPr>
        <p:spPr>
          <a:xfrm>
            <a:off x="838200" y="365125"/>
            <a:ext cx="10514012" cy="1325562"/>
          </a:xfrm>
          <a:prstGeom prst="rect">
            <a:avLst/>
          </a:prstGeom>
          <a:noFill/>
          <a:ln>
            <a:noFill/>
            <a:miter lim="800000"/>
          </a:ln>
        </p:spPr>
        <p:txBody>
          <a:bodyPr anchor="ctr" anchorCtr="0">
            <a:noAutofit/>
          </a:bodyPr>
          <a:lstStyle>
            <a:lvl1pPr marL="0" indent="0" algn="l" defTabSz="914309" rtl="0" eaLnBrk="1" fontAlgn="base" latinLnBrk="0" hangingPunct="1">
              <a:lnSpc>
                <a:spcPct val="90000"/>
              </a:lnSpc>
              <a:spcBef>
                <a:spcPct val="0"/>
              </a:spcBef>
              <a:spcAft>
                <a:spcPct val="0"/>
              </a:spcAft>
              <a:buClrTx/>
              <a:buSzTx/>
              <a:buFontTx/>
              <a:buNone/>
              <a:defRPr kumimoji="0" lang="zh-CN" altLang="en-US" sz="4400" b="0" i="0" u="none" kern="1200" baseline="0">
                <a:solidFill>
                  <a:schemeClr val="tx1"/>
                </a:solidFill>
                <a:latin typeface="+mj-lt"/>
                <a:ea typeface="+mj-ea"/>
                <a:cs typeface="+mj-cs"/>
              </a:defRPr>
            </a:lvl1pPr>
          </a:lstStyle>
          <a:p>
            <a:pPr lvl="0"/>
            <a:r>
              <a:t>单击此处编辑母版标题样式</a:t>
            </a:r>
          </a:p>
        </p:txBody>
      </p:sp>
      <p:sp>
        <p:nvSpPr>
          <p:cNvPr id="1027" name="文本占位符 2"/>
          <p:cNvSpPr/>
          <p:nvPr>
            <p:ph type="body" idx="1"/>
          </p:nvPr>
        </p:nvSpPr>
        <p:spPr>
          <a:xfrm>
            <a:off x="838200" y="1825625"/>
            <a:ext cx="10514012" cy="4352925"/>
          </a:xfrm>
          <a:prstGeom prst="rect">
            <a:avLst/>
          </a:prstGeom>
          <a:noFill/>
          <a:ln>
            <a:noFill/>
            <a:miter lim="800000"/>
          </a:ln>
        </p:spPr>
        <p:txBody>
          <a:bodyPr>
            <a:noAutofit/>
          </a:bodyPr>
          <a:lstStyle>
            <a:lvl1pPr marL="228577" indent="-228577" algn="l" defTabSz="914309" rtl="0" eaLnBrk="1" fontAlgn="base" latinLnBrk="0" hangingPunct="1">
              <a:lnSpc>
                <a:spcPct val="90000"/>
              </a:lnSpc>
              <a:spcBef>
                <a:spcPts val="1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1pPr>
            <a:lvl2pPr marL="685731"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2pPr>
            <a:lvl3pPr marL="1142886"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3pPr>
            <a:lvl4pPr marL="1600040"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1800" b="0" i="0" u="none" kern="1200" baseline="0">
                <a:solidFill>
                  <a:schemeClr val="tx1"/>
                </a:solidFill>
                <a:latin typeface="+mn-lt"/>
                <a:ea typeface="+mn-ea"/>
                <a:cs typeface="+mn-cs"/>
              </a:defRPr>
            </a:lvl4pPr>
            <a:lvl5pPr marL="2057194"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1800" b="0" i="0" u="none" kern="1200" baseline="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1028" name="日期占位符 3"/>
          <p:cNvSpPr>
            <a:spLocks noGrp="1"/>
          </p:cNvSpPr>
          <p:nvPr>
            <p:ph type="dt" sz="half" idx="2"/>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6086BBE6-2478-4D0E-94DA-1B349C002740}" type="datetime1">
              <a:rPr lang="zh-CN" altLang="en-US" sz="1200">
                <a:solidFill>
                  <a:srgbClr val="898989"/>
                </a:solidFill>
              </a:rPr>
              <a:t>*</a:t>
            </a:fld>
            <a:endParaRPr lang="zh-CN" altLang="en-US" sz="1200">
              <a:solidFill>
                <a:srgbClr val="898989"/>
              </a:solidFill>
            </a:endParaRPr>
          </a:p>
        </p:txBody>
      </p:sp>
      <p:sp>
        <p:nvSpPr>
          <p:cNvPr id="1029" name="页脚占位符 4"/>
          <p:cNvSpPr>
            <a:spLocks noGrp="1"/>
          </p:cNvSpPr>
          <p:nvPr>
            <p:ph type="ftr" sz="quarter" idx="3"/>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1030" name="灯片编号占位符 5"/>
          <p:cNvSpPr>
            <a:spLocks noGrp="1"/>
          </p:cNvSpPr>
          <p:nvPr>
            <p:ph type="sldNum" sz="quarter" idx="4"/>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46A7DEAD-AA9F-4DC8-9E25-C7434783DD99}" type="slidenum">
              <a:rPr lang="zh-CN" altLang="en-US" sz="1200">
                <a:solidFill>
                  <a:srgbClr val="898989"/>
                </a:solidFill>
              </a:rPr>
              <a:t>*</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ransition/>
  <p:timing/>
  <p:txStyles>
    <p:titleStyle>
      <a:lvl1pPr marL="0" indent="0" algn="l" defTabSz="914309" rtl="0" eaLnBrk="1" fontAlgn="base" latinLnBrk="0" hangingPunct="1">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p:titleStyle>
    <p:bodyStyle>
      <a:lvl1pPr marL="228577" indent="-228577" algn="l" defTabSz="914309" rtl="0" eaLnBrk="1" fontAlgn="base" latinLnBrk="0" hangingPunct="1">
        <a:lnSpc>
          <a:spcPct val="90000"/>
        </a:lnSpc>
        <a:spcBef>
          <a:spcPts val="1000"/>
        </a:spcBef>
        <a:spcAft>
          <a:spcPct val="0"/>
        </a:spcAft>
        <a:buClrTx/>
        <a:buSzTx/>
        <a:buFont typeface="Arial" pitchFamily="34" charset="0"/>
        <a:buChar char="•"/>
        <a:defRPr kumimoji="0" sz="2800" b="0" i="0" u="none" kern="1200" baseline="0">
          <a:solidFill>
            <a:schemeClr val="tx1"/>
          </a:solidFill>
          <a:latin typeface="+mn-lt"/>
          <a:ea typeface="+mn-ea"/>
          <a:cs typeface="+mn-cs"/>
        </a:defRPr>
      </a:lvl1pPr>
      <a:lvl2pPr marL="685731" indent="-228577" algn="l" defTabSz="914309" rtl="0" eaLnBrk="1" fontAlgn="base" latinLnBrk="0" hangingPunct="1">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2886" indent="-228577" algn="l" defTabSz="914309" rtl="0" eaLnBrk="1" fontAlgn="base" latinLnBrk="0" hangingPunct="1">
        <a:lnSpc>
          <a:spcPct val="90000"/>
        </a:lnSpc>
        <a:spcBef>
          <a:spcPts val="500"/>
        </a:spcBef>
        <a:spcAft>
          <a:spcPct val="0"/>
        </a:spcAft>
        <a:buClrTx/>
        <a:buSzTx/>
        <a:buFont typeface="Arial" pitchFamily="34" charset="0"/>
        <a:buChar char="•"/>
        <a:defRPr kumimoji="0" sz="2000" b="0" i="0" u="none" kern="1200" baseline="0">
          <a:solidFill>
            <a:schemeClr val="tx1"/>
          </a:solidFill>
          <a:latin typeface="+mn-lt"/>
          <a:ea typeface="+mn-ea"/>
          <a:cs typeface="+mn-cs"/>
        </a:defRPr>
      </a:lvl3pPr>
      <a:lvl4pPr marL="1600040" indent="-228577" algn="l" defTabSz="914309" rtl="0" eaLnBrk="1" fontAlgn="base" latinLnBrk="0" hangingPunct="1">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194" indent="-228577" algn="l" defTabSz="914309" rtl="0" eaLnBrk="1" fontAlgn="base" latinLnBrk="0" hangingPunct="1">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154"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2pPr>
      <a:lvl3pPr marL="914309"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3pPr>
      <a:lvl4pPr marL="1371463"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4pPr>
      <a:lvl5pPr marL="1828617"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1.xml" /><Relationship Id="rId3" Type="http://schemas.openxmlformats.org/officeDocument/2006/relationships/image" Target="../media/image3.png" /><Relationship Id="rId4"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5.png" /><Relationship Id="rId3" Type="http://schemas.openxmlformats.org/officeDocument/2006/relationships/image" Target="../media/image6.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7.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2.xml" /><Relationship Id="rId3" Type="http://schemas.openxmlformats.org/officeDocument/2006/relationships/image" Target="../media/image8.png" /><Relationship Id="rId4" Type="http://schemas.openxmlformats.org/officeDocument/2006/relationships/image" Target="../media/image9.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3.xml" /><Relationship Id="rId3" Type="http://schemas.openxmlformats.org/officeDocument/2006/relationships/image" Target="../media/image10.jpeg" /><Relationship Id="rId4" Type="http://schemas.openxmlformats.org/officeDocument/2006/relationships/hyperlink" Target="file:///C:/Documents and Settings/Administrator/Local Settings/Temp/&#8220;&#19977;&#35282;&#36152;&#26131;&#8221;&#31034;&#24847;&#22270;.swf" TargetMode="Ex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4.xml" /><Relationship Id="rId3" Type="http://schemas.openxmlformats.org/officeDocument/2006/relationships/image" Target="../media/image11.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3.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5.xml" /><Relationship Id="rId3" Type="http://schemas.openxmlformats.org/officeDocument/2006/relationships/image" Target="../media/image14.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4.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6.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7.xml" /><Relationship Id="rId3" Type="http://schemas.openxmlformats.org/officeDocument/2006/relationships/image" Target="../media/image15.png" /><Relationship Id="rId4" Type="http://schemas.openxmlformats.org/officeDocument/2006/relationships/tags" Target="../tags/tag1.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6.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8.xml" /><Relationship Id="rId3" Type="http://schemas.openxmlformats.org/officeDocument/2006/relationships/image" Target="../media/image17.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9.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10.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11.xml" /><Relationship Id="rId3" Type="http://schemas.openxmlformats.org/officeDocument/2006/relationships/package" Target="../embeddings/oleObject1.xlsx" TargetMode="Internal" /><Relationship Id="rId4" Type="http://schemas.openxmlformats.org/officeDocument/2006/relationships/image" Target="../media/image18.emf" /><Relationship Id="rId5" Type="http://schemas.openxmlformats.org/officeDocument/2006/relationships/vmlDrawing" Target="../drawings/vmlDrawing1.v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1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13.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14.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15.xml" /><Relationship Id="rId3" Type="http://schemas.openxmlformats.org/officeDocument/2006/relationships/image" Target="../media/image19.png" /><Relationship Id="rId4" Type="http://schemas.openxmlformats.org/officeDocument/2006/relationships/image" Target="../media/image20.png" /><Relationship Id="rId5" Type="http://schemas.openxmlformats.org/officeDocument/2006/relationships/image" Target="../media/image21.png" /><Relationship Id="rId6" Type="http://schemas.openxmlformats.org/officeDocument/2006/relationships/image" Target="../media/image22.png" /><Relationship Id="rId7" Type="http://schemas.openxmlformats.org/officeDocument/2006/relationships/image" Target="../media/image23.jpeg" /><Relationship Id="rId8" Type="http://schemas.openxmlformats.org/officeDocument/2006/relationships/image" Target="../media/image24.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25.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4" name="Text Box 2"/>
          <p:cNvSpPr txBox="1"/>
          <p:nvPr/>
        </p:nvSpPr>
        <p:spPr>
          <a:xfrm>
            <a:off x="0" y="958850"/>
            <a:ext cx="12190413" cy="1889125"/>
          </a:xfrm>
          <a:prstGeom prst="rect">
            <a:avLst/>
          </a:prstGeom>
          <a:noFill/>
          <a:ln w="9525">
            <a:noFil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lnSpc>
                <a:spcPct val="130000"/>
              </a:lnSpc>
              <a:spcBef>
                <a:spcPct val="50000"/>
              </a:spcBef>
            </a:pPr>
            <a:r>
              <a:rPr lang="en-US" altLang="en-US" sz="4000">
                <a:solidFill>
                  <a:srgbClr val="060B14"/>
                </a:solidFill>
                <a:latin typeface="黑体" pitchFamily="49" charset="-122"/>
                <a:ea typeface="黑体" panose="02010600030101010101" pitchFamily="49" charset="-122"/>
              </a:rPr>
              <a:t>第六单元 世界殖民体系与亚非拉民族独立运动</a:t>
            </a:r>
            <a:endParaRPr lang="en-US" altLang="en-US" sz="4000">
              <a:solidFill>
                <a:srgbClr val="060B14"/>
              </a:solidFill>
              <a:latin typeface="黑体" pitchFamily="49" charset="-122"/>
              <a:ea typeface="黑体" panose="02010600030101010101" pitchFamily="49" charset="-122"/>
            </a:endParaRPr>
          </a:p>
          <a:p>
            <a:pPr marL="0" marR="0" lvl="0" indent="0" algn="ctr" eaLnBrk="1" hangingPunct="1">
              <a:lnSpc>
                <a:spcPct val="130000"/>
              </a:lnSpc>
              <a:spcBef>
                <a:spcPct val="50000"/>
              </a:spcBef>
            </a:pPr>
            <a:r>
              <a:rPr lang="en-US" altLang="en-US" sz="3600">
                <a:solidFill>
                  <a:srgbClr val="FF0000"/>
                </a:solidFill>
                <a:latin typeface="黑体" pitchFamily="49" charset="-122"/>
                <a:ea typeface="黑体" panose="02010600030101010101" pitchFamily="49" charset="-122"/>
              </a:rPr>
              <a:t>第12课　资本主义世界殖民体系的形成</a:t>
            </a:r>
            <a:endParaRPr lang="en-US" altLang="en-US" sz="3600">
              <a:solidFill>
                <a:srgbClr val="FF0000"/>
              </a:solidFill>
              <a:latin typeface="黑体" pitchFamily="49" charset="-122"/>
              <a:ea typeface="黑体" panose="02010600030101010101" pitchFamily="49" charset="-122"/>
            </a:endParaRPr>
          </a:p>
        </p:txBody>
      </p:sp>
      <p:pic>
        <p:nvPicPr>
          <p:cNvPr id="3075" name="图片 2"/>
          <p:cNvPicPr/>
          <p:nvPr/>
        </p:nvPicPr>
        <p:blipFill>
          <a:blip r:embed="rId3"/>
          <a:srcRect b="7900"/>
          <a:stretch>
            <a:fillRect/>
          </a:stretch>
        </p:blipFill>
        <p:spPr>
          <a:xfrm>
            <a:off x="0" y="2813050"/>
            <a:ext cx="6086475" cy="4046538"/>
          </a:xfrm>
          <a:prstGeom prst="rect">
            <a:avLst/>
          </a:prstGeom>
          <a:noFill/>
          <a:ln>
            <a:noFill/>
            <a:miter lim="800000"/>
          </a:ln>
        </p:spPr>
      </p:pic>
      <p:pic>
        <p:nvPicPr>
          <p:cNvPr id="3076" name="图片 3"/>
          <p:cNvPicPr/>
          <p:nvPr/>
        </p:nvPicPr>
        <p:blipFill>
          <a:blip r:embed="rId4"/>
          <a:stretch>
            <a:fillRect/>
          </a:stretch>
        </p:blipFill>
        <p:spPr>
          <a:xfrm>
            <a:off x="6086475" y="2813050"/>
            <a:ext cx="6070600" cy="4048125"/>
          </a:xfrm>
          <a:prstGeom prst="rect">
            <a:avLst/>
          </a:prstGeom>
          <a:noFill/>
          <a:ln>
            <a:noFill/>
            <a:miter lim="800000"/>
          </a:ln>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5122" name="矩形 26628"/>
          <p:cNvSpPr/>
          <p:nvPr/>
        </p:nvSpPr>
        <p:spPr>
          <a:xfrm>
            <a:off x="390525" y="2298700"/>
            <a:ext cx="11101388" cy="1812925"/>
          </a:xfrm>
          <a:prstGeom prst="rect">
            <a:avLst/>
          </a:prstGeom>
          <a:solidFill>
            <a:schemeClr val="bg1"/>
          </a:solidFill>
          <a:ln w="38100" cmpd="dbl">
            <a:solidFill>
              <a:srgbClr val="FF0000"/>
            </a:solid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sz="2800">
                <a:solidFill>
                  <a:srgbClr val="000000"/>
                </a:solidFill>
              </a:rPr>
              <a:t>   </a:t>
            </a:r>
            <a:r>
              <a:rPr lang="zh-CN" altLang="en-US">
                <a:solidFill>
                  <a:srgbClr val="000000"/>
                </a:solidFill>
              </a:rPr>
              <a:t>恩格斯指出，当哥伦布发现美洲的时候，他也不知道，他因此复活了在欧洲久已绝迹的奴隶制度，并奠定了贩卖奴隶的基础。这句话如何理解？哥伦布发现美洲带来了什么影响？</a:t>
            </a:r>
            <a:endParaRPr lang="en-US" altLang="zh-CN">
              <a:solidFill>
                <a:srgbClr val="000000"/>
              </a:solidFill>
            </a:endParaRPr>
          </a:p>
        </p:txBody>
      </p:sp>
      <p:sp>
        <p:nvSpPr>
          <p:cNvPr id="5123" name="文本框 1"/>
          <p:cNvSpPr/>
          <p:nvPr/>
        </p:nvSpPr>
        <p:spPr>
          <a:xfrm>
            <a:off x="3773488" y="4686300"/>
            <a:ext cx="4643438" cy="7366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800">
                <a:solidFill>
                  <a:srgbClr val="FF0000"/>
                </a:solidFill>
              </a:rPr>
              <a:t>哥伦布</a:t>
            </a:r>
            <a:r>
              <a:rPr lang="zh-CN" altLang="en-US" sz="2800">
                <a:solidFill>
                  <a:srgbClr val="FF0000"/>
                </a:solidFill>
                <a:sym typeface="宋体" pitchFamily="2" charset="-122"/>
              </a:rPr>
              <a:t>引发了欧洲对外拓殖</a:t>
            </a:r>
            <a:endParaRPr lang="zh-CN" altLang="en-US" sz="2800">
              <a:solidFill>
                <a:srgbClr val="FF0000"/>
              </a:solidFill>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51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6146" name="图片 2539521" descr="kebiao副本"/>
          <p:cNvPicPr/>
          <p:nvPr/>
        </p:nvPicPr>
        <p:blipFill>
          <a:blip r:embed="rId2"/>
          <a:srcRect t="11301" b="13802"/>
          <a:stretch>
            <a:fillRect/>
          </a:stretch>
        </p:blipFill>
        <p:spPr>
          <a:xfrm>
            <a:off x="195262" y="877888"/>
            <a:ext cx="2706688" cy="676275"/>
          </a:xfrm>
          <a:prstGeom prst="rect">
            <a:avLst/>
          </a:prstGeom>
          <a:noFill/>
          <a:ln>
            <a:noFill/>
            <a:miter lim="800000"/>
          </a:ln>
        </p:spPr>
      </p:pic>
      <p:sp>
        <p:nvSpPr>
          <p:cNvPr id="6147" name="文本框 2539523"/>
          <p:cNvSpPr/>
          <p:nvPr/>
        </p:nvSpPr>
        <p:spPr>
          <a:xfrm>
            <a:off x="331788" y="1554162"/>
            <a:ext cx="11730038" cy="190023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buFont typeface=""/>
            </a:pPr>
            <a:r>
              <a:rPr lang="en-US" altLang="zh-CN" sz="2800">
                <a:solidFill>
                  <a:srgbClr val="CC00FF"/>
                </a:solidFill>
              </a:rPr>
              <a:t>通过了解西方列强对亚非拉的殖民扩张、世界殖民体系的建立以及亚非拉人民的抗争，理解世界殖民体系的建立及殖民地半殖民地民族独立运动对世界历史发展的影响。</a:t>
            </a:r>
            <a:endParaRPr lang="en-US" altLang="zh-CN" sz="2800">
              <a:solidFill>
                <a:srgbClr val="CC00FF"/>
              </a:solidFill>
            </a:endParaRPr>
          </a:p>
        </p:txBody>
      </p:sp>
      <p:pic>
        <p:nvPicPr>
          <p:cNvPr id="6148" name="图片 2539522" descr="suyang副本"/>
          <p:cNvPicPr/>
          <p:nvPr/>
        </p:nvPicPr>
        <p:blipFill>
          <a:blip r:embed="rId3"/>
          <a:srcRect l="1100" t="13001" r="3967" b="14601"/>
          <a:stretch>
            <a:fillRect/>
          </a:stretch>
        </p:blipFill>
        <p:spPr>
          <a:xfrm>
            <a:off x="195262" y="3452812"/>
            <a:ext cx="2601912" cy="661988"/>
          </a:xfrm>
          <a:prstGeom prst="rect">
            <a:avLst/>
          </a:prstGeom>
          <a:noFill/>
          <a:ln>
            <a:noFill/>
            <a:miter lim="800000"/>
          </a:ln>
        </p:spPr>
      </p:pic>
      <p:sp>
        <p:nvSpPr>
          <p:cNvPr id="6149" name="文本框 2539524"/>
          <p:cNvSpPr/>
          <p:nvPr/>
        </p:nvSpPr>
        <p:spPr>
          <a:xfrm>
            <a:off x="968375" y="4114800"/>
            <a:ext cx="11303000" cy="23304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buFont typeface=""/>
            </a:pPr>
            <a:r>
              <a:rPr lang="en-US" altLang="zh-CN">
                <a:solidFill>
                  <a:srgbClr val="CC00FF"/>
                </a:solidFill>
              </a:rPr>
              <a:t>1.从“</a:t>
            </a:r>
            <a:r>
              <a:rPr lang="en-US" altLang="zh-CN">
                <a:solidFill>
                  <a:srgbClr val="0000FF"/>
                </a:solidFill>
              </a:rPr>
              <a:t>时空观念</a:t>
            </a:r>
            <a:r>
              <a:rPr lang="en-US" altLang="zh-CN">
                <a:solidFill>
                  <a:srgbClr val="CC00FF"/>
                </a:solidFill>
              </a:rPr>
              <a:t>”角度，了解西方列强对亚非拉的殖民扩张。</a:t>
            </a:r>
            <a:endParaRPr lang="en-US" altLang="zh-CN">
              <a:solidFill>
                <a:srgbClr val="CC00FF"/>
              </a:solidFill>
            </a:endParaRPr>
          </a:p>
          <a:p>
            <a:pPr marL="0" lvl="0" indent="0" eaLnBrk="1" hangingPunct="1">
              <a:lnSpc>
                <a:spcPct val="140000"/>
              </a:lnSpc>
              <a:buFont typeface=""/>
            </a:pPr>
            <a:r>
              <a:rPr lang="en-US" altLang="zh-CN">
                <a:solidFill>
                  <a:srgbClr val="CC00FF"/>
                </a:solidFill>
              </a:rPr>
              <a:t>2.联系两次工业革命，从“</a:t>
            </a:r>
            <a:r>
              <a:rPr lang="zh-CN" altLang="en-US">
                <a:solidFill>
                  <a:srgbClr val="0000FF"/>
                </a:solidFill>
              </a:rPr>
              <a:t>史料实证</a:t>
            </a:r>
            <a:r>
              <a:rPr lang="en-US" altLang="zh-CN">
                <a:solidFill>
                  <a:srgbClr val="CC00FF"/>
                </a:solidFill>
              </a:rPr>
              <a:t>”角度理解世界殖民体系形成的原因。</a:t>
            </a:r>
            <a:endParaRPr lang="en-US" altLang="zh-CN">
              <a:solidFill>
                <a:srgbClr val="CC00FF"/>
              </a:solidFill>
            </a:endParaRPr>
          </a:p>
          <a:p>
            <a:pPr marL="0" lvl="0" indent="0" eaLnBrk="1" hangingPunct="1">
              <a:lnSpc>
                <a:spcPct val="140000"/>
              </a:lnSpc>
              <a:buFont typeface=""/>
            </a:pPr>
            <a:r>
              <a:rPr lang="en-US" altLang="zh-CN">
                <a:solidFill>
                  <a:srgbClr val="CC00FF"/>
                </a:solidFill>
              </a:rPr>
              <a:t>3.从“</a:t>
            </a:r>
            <a:r>
              <a:rPr lang="en-US" altLang="zh-CN">
                <a:solidFill>
                  <a:srgbClr val="0000FF"/>
                </a:solidFill>
              </a:rPr>
              <a:t>历史解释</a:t>
            </a:r>
            <a:r>
              <a:rPr lang="en-US" altLang="zh-CN">
                <a:solidFill>
                  <a:srgbClr val="CC00FF"/>
                </a:solidFill>
              </a:rPr>
              <a:t>”的角度理解列强瓜分世界的斗争的影响。</a:t>
            </a:r>
            <a:endParaRPr lang="en-US" altLang="zh-CN">
              <a:solidFill>
                <a:srgbClr val="CC00FF"/>
              </a:solidFill>
            </a:endParaRPr>
          </a:p>
          <a:p>
            <a:pPr marL="0" lvl="0" indent="0" eaLnBrk="1" hangingPunct="1">
              <a:lnSpc>
                <a:spcPct val="140000"/>
              </a:lnSpc>
              <a:buFont typeface=""/>
            </a:pPr>
            <a:r>
              <a:rPr lang="en-US" altLang="zh-CN">
                <a:solidFill>
                  <a:srgbClr val="CC00FF"/>
                </a:solidFill>
              </a:rPr>
              <a:t>4.从“</a:t>
            </a:r>
            <a:r>
              <a:rPr lang="en-US" altLang="zh-CN">
                <a:solidFill>
                  <a:srgbClr val="0000FF"/>
                </a:solidFill>
              </a:rPr>
              <a:t>唯物史观</a:t>
            </a:r>
            <a:r>
              <a:rPr lang="en-US" altLang="zh-CN">
                <a:solidFill>
                  <a:srgbClr val="CC00FF"/>
                </a:solidFill>
              </a:rPr>
              <a:t>”角度理解殖民扩张对殖民地的双重影响。</a:t>
            </a:r>
            <a:endParaRPr lang="en-US" altLang="zh-CN">
              <a:solidFill>
                <a:srgbClr val="CC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additive="base">
                                        <p:cTn id="6" dur="1" fill="hold">
                                          <p:stCondLst>
                                            <p:cond delay="0"/>
                                          </p:stCondLst>
                                        </p:cTn>
                                        <p:tgtEl>
                                          <p:spTgt spid="6147"/>
                                        </p:tgtEl>
                                        <p:attrNameLst>
                                          <p:attrName>style.visibility</p:attrName>
                                        </p:attrNameLst>
                                      </p:cBhvr>
                                      <p:to>
                                        <p:strVal val="visible"/>
                                      </p:to>
                                    </p:set>
                                    <p:animEffect transition="in" filter="fade">
                                      <p:cBhvr additive="base">
                                        <p:cTn id="7" dur="2000" fill="hold"/>
                                        <p:tgtEl>
                                          <p:spTgt spid="614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1" nodeType="clickEffect">
                                  <p:stCondLst>
                                    <p:cond delay="0"/>
                                  </p:stCondLst>
                                  <p:childTnLst>
                                    <p:set>
                                      <p:cBhvr additive="base">
                                        <p:cTn id="12" dur="1" fill="hold">
                                          <p:stCondLst>
                                            <p:cond delay="0"/>
                                          </p:stCondLst>
                                        </p:cTn>
                                        <p:tgtEl>
                                          <p:spTgt spid="6149"/>
                                        </p:tgtEl>
                                        <p:attrNameLst>
                                          <p:attrName>style.visibility</p:attrName>
                                        </p:attrNameLst>
                                      </p:cBhvr>
                                      <p:to>
                                        <p:strVal val="visible"/>
                                      </p:to>
                                    </p:set>
                                    <p:animEffect transition="in" filter="fade">
                                      <p:cBhvr additive="base">
                                        <p:cTn id="13" dur="2000" fill="hold"/>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9" grpId="1"/>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7170" name="文本框 1389569"/>
          <p:cNvSpPr/>
          <p:nvPr/>
        </p:nvSpPr>
        <p:spPr>
          <a:xfrm>
            <a:off x="287338" y="900112"/>
            <a:ext cx="7123112" cy="42926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a:solidFill>
                  <a:srgbClr val="CC00CC"/>
                </a:solidFill>
              </a:rPr>
              <a:t>一、拉丁美洲的殖民地化</a:t>
            </a:r>
            <a:endParaRPr lang="en-US" altLang="zh-CN">
              <a:solidFill>
                <a:srgbClr val="CC00CC"/>
              </a:solidFill>
            </a:endParaRPr>
          </a:p>
          <a:p>
            <a:pPr marL="0" lvl="0" indent="0" eaLnBrk="1" hangingPunct="1"/>
            <a:r>
              <a:rPr lang="zh-CN" altLang="en-US">
                <a:solidFill>
                  <a:srgbClr val="FF0000"/>
                </a:solidFill>
                <a:latin typeface="Comic Sans MS" pitchFamily="66" charset="0"/>
              </a:rPr>
              <a:t>1.概况</a:t>
            </a:r>
            <a:endParaRPr lang="zh-CN" altLang="en-US">
              <a:solidFill>
                <a:srgbClr val="FF0000"/>
              </a:solidFill>
              <a:latin typeface="Comic Sans MS" pitchFamily="66" charset="0"/>
            </a:endParaRPr>
          </a:p>
          <a:p>
            <a:pPr marL="0" lvl="0" indent="0" eaLnBrk="1" hangingPunct="1"/>
            <a:r>
              <a:rPr lang="zh-CN" altLang="en-US">
                <a:solidFill>
                  <a:srgbClr val="0000FF"/>
                </a:solidFill>
                <a:latin typeface="Comic Sans MS" pitchFamily="66" charset="0"/>
              </a:rPr>
              <a:t>(1)西班牙：1496年西班牙在海地建立了第一个永久性殖民地圣多明各。到16世纪中叶，西班牙把除巴西之外的大部分南美洲、整个中美洲和部分北美洲变成了自己的殖民地。</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(2)葡萄牙：侵入拉丁美洲，建立了巴西殖民地。</a:t>
            </a:r>
            <a:endParaRPr lang="zh-CN" altLang="en-US">
              <a:solidFill>
                <a:srgbClr val="0000FF"/>
              </a:solidFill>
              <a:latin typeface="Comic Sans MS" pitchFamily="66" charset="0"/>
            </a:endParaRPr>
          </a:p>
        </p:txBody>
      </p:sp>
      <p:pic>
        <p:nvPicPr>
          <p:cNvPr id="7171" name="图片 2" descr="C:/Users/ADMINI~1/AppData/Local/Temp/kaimatting_20200304132324/output_20200304132330..pngoutput_20200304132330."/>
          <p:cNvPicPr/>
          <p:nvPr/>
        </p:nvPicPr>
        <p:blipFill>
          <a:blip r:embed="rId2"/>
          <a:stretch>
            <a:fillRect/>
          </a:stretch>
        </p:blipFill>
        <p:spPr>
          <a:xfrm>
            <a:off x="7253288" y="660400"/>
            <a:ext cx="4838700" cy="5822950"/>
          </a:xfrm>
          <a:prstGeom prst="rect">
            <a:avLst/>
          </a:prstGeom>
          <a:noFill/>
          <a:ln>
            <a:noFill/>
            <a:miter lim="800000"/>
          </a:ln>
        </p:spPr>
      </p:pic>
      <p:sp>
        <p:nvSpPr>
          <p:cNvPr id="7172" name="文本框 3"/>
          <p:cNvSpPr/>
          <p:nvPr/>
        </p:nvSpPr>
        <p:spPr>
          <a:xfrm>
            <a:off x="7132638" y="6353175"/>
            <a:ext cx="4808538" cy="3984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zh-CN" sz="2000"/>
              <a:t>◎列强在拉丁美洲的殖民地（</a:t>
            </a:r>
            <a:r>
              <a:rPr lang="en-US" altLang="zh-CN" sz="2000"/>
              <a:t>18</a:t>
            </a:r>
            <a:r>
              <a:rPr lang="zh-CN" altLang="en-US" sz="2000"/>
              <a:t>世纪晚期</a:t>
            </a:r>
            <a:r>
              <a:rPr lang="zh-CN" altLang="zh-CN" sz="2000"/>
              <a:t>）</a:t>
            </a:r>
            <a:endParaRPr lang="zh-CN" altLang="zh-CN" sz="2000"/>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8194" name="文本框 1389569"/>
          <p:cNvSpPr/>
          <p:nvPr/>
        </p:nvSpPr>
        <p:spPr>
          <a:xfrm>
            <a:off x="276225" y="2155825"/>
            <a:ext cx="8394700" cy="42259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60000"/>
              </a:lnSpc>
            </a:pPr>
            <a:r>
              <a:rPr lang="zh-CN" altLang="en-US" sz="2800">
                <a:solidFill>
                  <a:srgbClr val="FF0000"/>
                </a:solidFill>
                <a:latin typeface="Comic Sans MS" pitchFamily="66" charset="0"/>
              </a:rPr>
              <a:t>3.统治</a:t>
            </a:r>
            <a:endParaRPr lang="zh-CN" altLang="en-US" sz="2800">
              <a:solidFill>
                <a:srgbClr val="FF0000"/>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(1)实行专制统治，推行农奴制，发展种植园</a:t>
            </a:r>
            <a:endParaRPr lang="zh-CN" altLang="en-US" sz="2800">
              <a:solidFill>
                <a:srgbClr val="0000FF"/>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经济，疯狂开采金银矿，掠夺了巨额财富。　　 　  </a:t>
            </a:r>
            <a:endParaRPr lang="zh-CN" altLang="en-US" sz="2800">
              <a:solidFill>
                <a:srgbClr val="0000FF"/>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(2)殖民者奴役和屠杀印第安人，造成后者大量死亡。</a:t>
            </a:r>
            <a:endParaRPr lang="zh-CN" altLang="en-US" sz="2800">
              <a:solidFill>
                <a:srgbClr val="0000FF"/>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(3)宗主国禁止或限制殖民地同任何其他国家进行贸易，限制殖民地经济的发展。</a:t>
            </a:r>
            <a:endParaRPr lang="zh-CN" altLang="en-US" sz="2800">
              <a:solidFill>
                <a:srgbClr val="0000FF"/>
              </a:solidFill>
              <a:latin typeface="Comic Sans MS" pitchFamily="66" charset="0"/>
            </a:endParaRPr>
          </a:p>
        </p:txBody>
      </p:sp>
      <p:grpSp>
        <p:nvGrpSpPr>
          <p:cNvPr id="8195" name="组合 2"/>
          <p:cNvGrpSpPr/>
          <p:nvPr/>
        </p:nvGrpSpPr>
        <p:grpSpPr>
          <a:xfrm>
            <a:off x="7469188" y="944562"/>
            <a:ext cx="4581525" cy="2474912"/>
            <a:chOff x="4724399" y="2326121"/>
            <a:chExt cx="4271297" cy="2827770"/>
          </a:xfrm>
        </p:grpSpPr>
        <p:pic>
          <p:nvPicPr>
            <p:cNvPr id="8200" name="Picture 2"/>
            <p:cNvPicPr/>
            <p:nvPr/>
          </p:nvPicPr>
          <p:blipFill>
            <a:blip r:embed="rId3"/>
            <a:srcRect b="10600"/>
            <a:stretch>
              <a:fillRect/>
            </a:stretch>
          </p:blipFill>
          <p:spPr>
            <a:xfrm>
              <a:off x="4724399" y="2326121"/>
              <a:ext cx="4271297" cy="2453697"/>
            </a:xfrm>
            <a:prstGeom prst="rect">
              <a:avLst/>
            </a:prstGeom>
            <a:noFill/>
            <a:ln>
              <a:noFill/>
              <a:miter lim="800000"/>
            </a:ln>
          </p:spPr>
        </p:pic>
        <p:sp>
          <p:nvSpPr>
            <p:cNvPr id="8201" name="矩形 1"/>
            <p:cNvSpPr/>
            <p:nvPr/>
          </p:nvSpPr>
          <p:spPr>
            <a:xfrm>
              <a:off x="4724399" y="4780241"/>
              <a:ext cx="4271297" cy="373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r>
                <a:rPr lang="en-US" altLang="en-US" sz="2400">
                  <a:latin typeface="华文仿宋" pitchFamily="2" charset="-122"/>
                  <a:ea typeface="华文仿宋" pitchFamily="2" charset="-122"/>
                </a:rPr>
                <a:t>印第安人遭受奴役</a:t>
              </a:r>
              <a:endParaRPr lang="en-US" altLang="en-US" sz="2400">
                <a:latin typeface="华文仿宋" pitchFamily="2" charset="-122"/>
                <a:ea typeface="华文仿宋" pitchFamily="2" charset="-122"/>
              </a:endParaRPr>
            </a:p>
          </p:txBody>
        </p:sp>
      </p:grpSp>
      <p:sp>
        <p:nvSpPr>
          <p:cNvPr id="8196" name="文本框 3"/>
          <p:cNvSpPr/>
          <p:nvPr/>
        </p:nvSpPr>
        <p:spPr>
          <a:xfrm>
            <a:off x="117475" y="884238"/>
            <a:ext cx="5962650" cy="13716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60000"/>
              </a:lnSpc>
            </a:pPr>
            <a:r>
              <a:rPr lang="zh-CN" altLang="en-US">
                <a:solidFill>
                  <a:srgbClr val="FF0000"/>
                </a:solidFill>
                <a:latin typeface="Comic Sans MS" pitchFamily="66" charset="0"/>
              </a:rPr>
              <a:t>2.完成：</a:t>
            </a:r>
            <a:r>
              <a:rPr lang="zh-CN" altLang="en-US">
                <a:solidFill>
                  <a:srgbClr val="0000FF"/>
                </a:solidFill>
                <a:latin typeface="Comic Sans MS" pitchFamily="66" charset="0"/>
              </a:rPr>
              <a:t>到18世纪晚期，拉丁美洲已完全处于欧洲列强的殖民统治之下。</a:t>
            </a:r>
            <a:endParaRPr lang="zh-CN" altLang="en-US"/>
          </a:p>
        </p:txBody>
      </p:sp>
      <p:grpSp>
        <p:nvGrpSpPr>
          <p:cNvPr id="8197" name="组合 4"/>
          <p:cNvGrpSpPr/>
          <p:nvPr/>
        </p:nvGrpSpPr>
        <p:grpSpPr>
          <a:xfrm>
            <a:off x="8670925" y="4483100"/>
            <a:ext cx="3379788" cy="2243138"/>
            <a:chOff x="6723486" y="1073727"/>
            <a:chExt cx="5011314" cy="3193473"/>
          </a:xfrm>
        </p:grpSpPr>
        <p:pic>
          <p:nvPicPr>
            <p:cNvPr id="8198" name="Picture 3"/>
            <p:cNvPicPr/>
            <p:nvPr/>
          </p:nvPicPr>
          <p:blipFill>
            <a:blip r:embed="rId4"/>
            <a:srcRect l="3810" t="3992" r="2090" b="14334"/>
            <a:stretch>
              <a:fillRect/>
            </a:stretch>
          </p:blipFill>
          <p:spPr>
            <a:xfrm>
              <a:off x="6723486" y="1073727"/>
              <a:ext cx="5011314" cy="2791691"/>
            </a:xfrm>
            <a:prstGeom prst="rect">
              <a:avLst/>
            </a:prstGeom>
            <a:noFill/>
            <a:ln>
              <a:noFill/>
              <a:miter lim="800000"/>
            </a:ln>
          </p:spPr>
        </p:pic>
        <p:sp>
          <p:nvSpPr>
            <p:cNvPr id="8199" name="矩形 5"/>
            <p:cNvSpPr/>
            <p:nvPr/>
          </p:nvSpPr>
          <p:spPr>
            <a:xfrm>
              <a:off x="6723486" y="3851348"/>
              <a:ext cx="5011314" cy="415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r>
                <a:rPr lang="en-US" altLang="en-US" sz="1800">
                  <a:latin typeface="华文仿宋" pitchFamily="2" charset="-122"/>
                  <a:ea typeface="华文仿宋" pitchFamily="2" charset="-122"/>
                </a:rPr>
                <a:t>黑奴在种植园蔗糖碾磨厂干活</a:t>
              </a:r>
              <a:endParaRPr lang="en-US" altLang="en-US" sz="1800">
                <a:latin typeface="华文仿宋" pitchFamily="2" charset="-122"/>
                <a:ea typeface="华文仿宋" pitchFamily="2" charset="-122"/>
              </a:endParaRPr>
            </a:p>
          </p:txBody>
        </p:sp>
      </p:gr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0242" name="文本框 11"/>
          <p:cNvSpPr txBox="1"/>
          <p:nvPr/>
        </p:nvSpPr>
        <p:spPr>
          <a:xfrm>
            <a:off x="209550" y="696913"/>
            <a:ext cx="11980863" cy="1123950"/>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20000"/>
              </a:lnSpc>
            </a:pPr>
            <a:r>
              <a:rPr lang="en-US" altLang="en-US" sz="2800">
                <a:solidFill>
                  <a:srgbClr val="FFC000"/>
                </a:solidFill>
                <a:latin typeface="黑体" pitchFamily="49" charset="-122"/>
                <a:ea typeface="黑体" panose="02010600030101010101" pitchFamily="49" charset="-122"/>
                <a:sym typeface="+mn-ea"/>
              </a:rPr>
              <a:t>【情境探究】据材料并结合所学知识，说说“三角贸易”分别对欧洲和美洲产生了怎样的影响？                                  </a:t>
            </a:r>
            <a:r>
              <a:rPr lang="en-US" altLang="zh-CN" sz="2800">
                <a:solidFill>
                  <a:srgbClr val="FFC000"/>
                </a:solidFill>
                <a:latin typeface="黑体" pitchFamily="49" charset="-122"/>
                <a:ea typeface="黑体" panose="02010600030101010101" pitchFamily="49" charset="-122"/>
                <a:sym typeface="+mn-ea"/>
              </a:rPr>
              <a:t>(</a:t>
            </a:r>
            <a:r>
              <a:rPr lang="en-US" altLang="en-US" sz="2800">
                <a:solidFill>
                  <a:srgbClr val="FFC000"/>
                </a:solidFill>
                <a:latin typeface="黑体" pitchFamily="49" charset="-122"/>
                <a:ea typeface="黑体" panose="02010600030101010101" pitchFamily="49" charset="-122"/>
                <a:sym typeface="+mn-ea"/>
              </a:rPr>
              <a:t>历史解释）</a:t>
            </a:r>
            <a:r>
              <a:rPr lang="en-US" altLang="en-US">
                <a:solidFill>
                  <a:srgbClr val="FFC000"/>
                </a:solidFill>
                <a:latin typeface="黑体" pitchFamily="49" charset="-122"/>
                <a:ea typeface="黑体" panose="02010600030101010101" pitchFamily="49" charset="-122"/>
                <a:sym typeface="+mn-ea"/>
              </a:rPr>
              <a:t>                           </a:t>
            </a:r>
            <a:endParaRPr lang="en-US" altLang="en-US">
              <a:solidFill>
                <a:srgbClr val="FFC000"/>
              </a:solidFill>
              <a:latin typeface="黑体" pitchFamily="49" charset="-122"/>
              <a:ea typeface="黑体" panose="02010600030101010101" pitchFamily="49" charset="-122"/>
              <a:sym typeface="+mn-ea"/>
            </a:endParaRPr>
          </a:p>
        </p:txBody>
      </p:sp>
      <p:sp>
        <p:nvSpPr>
          <p:cNvPr id="10243" name="文本框 4"/>
          <p:cNvSpPr txBox="1"/>
          <p:nvPr/>
        </p:nvSpPr>
        <p:spPr>
          <a:xfrm>
            <a:off x="209550" y="1822450"/>
            <a:ext cx="6405563" cy="3211513"/>
          </a:xfrm>
          <a:prstGeom prst="rect">
            <a:avLst/>
          </a:prstGeom>
          <a:noFill/>
          <a:ln>
            <a:solidFill>
              <a:schemeClr val="tx1"/>
            </a:solidFil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just" eaLnBrk="1" hangingPunct="1">
              <a:lnSpc>
                <a:spcPct val="130000"/>
              </a:lnSpc>
            </a:pPr>
            <a:r>
              <a:rPr lang="en-US" altLang="zh-CN" sz="1600">
                <a:latin typeface="微软雅黑" pitchFamily="34" charset="-122"/>
                <a:ea typeface="微软雅黑" pitchFamily="34" charset="-122"/>
              </a:rPr>
              <a:t> </a:t>
            </a:r>
            <a:r>
              <a:rPr lang="en-US" altLang="en-US">
                <a:solidFill>
                  <a:srgbClr val="FFC000"/>
                </a:solidFill>
                <a:latin typeface="楷体" pitchFamily="49" charset="-122"/>
                <a:ea typeface="楷体" pitchFamily="49" charset="-122"/>
              </a:rPr>
              <a:t>材料一：到达目的地（美洲）之后，黑人再次被卖到矿山或种植园做奴隶。</a:t>
            </a:r>
            <a:endParaRPr lang="en-US" altLang="en-US">
              <a:solidFill>
                <a:srgbClr val="FFC000"/>
              </a:solidFill>
              <a:latin typeface="楷体" pitchFamily="49" charset="-122"/>
              <a:ea typeface="楷体" pitchFamily="49" charset="-122"/>
            </a:endParaRPr>
          </a:p>
          <a:p>
            <a:pPr marL="0" marR="0" lvl="0" indent="0" algn="just" eaLnBrk="1" hangingPunct="1">
              <a:lnSpc>
                <a:spcPct val="130000"/>
              </a:lnSpc>
            </a:pPr>
            <a:r>
              <a:rPr lang="en-US" altLang="en-US">
                <a:solidFill>
                  <a:srgbClr val="FFC000"/>
                </a:solidFill>
                <a:latin typeface="楷体" pitchFamily="49" charset="-122"/>
                <a:ea typeface="楷体" pitchFamily="49" charset="-122"/>
              </a:rPr>
              <a:t>材料二：据统计，从</a:t>
            </a:r>
            <a:r>
              <a:rPr lang="en-US" altLang="zh-CN">
                <a:solidFill>
                  <a:srgbClr val="FFC000"/>
                </a:solidFill>
                <a:latin typeface="楷体" pitchFamily="49" charset="-122"/>
                <a:ea typeface="楷体" pitchFamily="49" charset="-122"/>
              </a:rPr>
              <a:t>1783</a:t>
            </a:r>
            <a:r>
              <a:rPr lang="en-US" altLang="en-US">
                <a:solidFill>
                  <a:srgbClr val="FFC000"/>
                </a:solidFill>
                <a:latin typeface="楷体" pitchFamily="49" charset="-122"/>
                <a:ea typeface="楷体" pitchFamily="49" charset="-122"/>
              </a:rPr>
              <a:t>年到</a:t>
            </a:r>
            <a:r>
              <a:rPr lang="en-US" altLang="zh-CN">
                <a:solidFill>
                  <a:srgbClr val="FFC000"/>
                </a:solidFill>
                <a:latin typeface="楷体" pitchFamily="49" charset="-122"/>
                <a:ea typeface="楷体" pitchFamily="49" charset="-122"/>
              </a:rPr>
              <a:t>1793</a:t>
            </a:r>
            <a:r>
              <a:rPr lang="en-US" altLang="en-US">
                <a:solidFill>
                  <a:srgbClr val="FFC000"/>
                </a:solidFill>
                <a:latin typeface="楷体" pitchFamily="49" charset="-122"/>
                <a:ea typeface="楷体" pitchFamily="49" charset="-122"/>
              </a:rPr>
              <a:t>年，利物浦（英国城市）有</a:t>
            </a:r>
            <a:r>
              <a:rPr lang="en-US" altLang="zh-CN">
                <a:solidFill>
                  <a:srgbClr val="FFC000"/>
                </a:solidFill>
                <a:latin typeface="楷体" pitchFamily="49" charset="-122"/>
                <a:ea typeface="楷体" pitchFamily="49" charset="-122"/>
              </a:rPr>
              <a:t>878</a:t>
            </a:r>
            <a:r>
              <a:rPr lang="en-US" altLang="en-US">
                <a:solidFill>
                  <a:srgbClr val="FFC000"/>
                </a:solidFill>
                <a:latin typeface="楷体" pitchFamily="49" charset="-122"/>
                <a:ea typeface="楷体" pitchFamily="49" charset="-122"/>
              </a:rPr>
              <a:t>艘船只，共运载过</a:t>
            </a:r>
            <a:r>
              <a:rPr lang="en-US" altLang="zh-CN">
                <a:solidFill>
                  <a:srgbClr val="FFC000"/>
                </a:solidFill>
                <a:latin typeface="楷体" pitchFamily="49" charset="-122"/>
                <a:ea typeface="楷体" pitchFamily="49" charset="-122"/>
              </a:rPr>
              <a:t>303</a:t>
            </a:r>
            <a:r>
              <a:rPr lang="en-US" altLang="en-US">
                <a:solidFill>
                  <a:srgbClr val="FFC000"/>
                </a:solidFill>
                <a:latin typeface="楷体" pitchFamily="49" charset="-122"/>
                <a:ea typeface="楷体" pitchFamily="49" charset="-122"/>
              </a:rPr>
              <a:t>万名奴隶，价值共达</a:t>
            </a:r>
            <a:r>
              <a:rPr lang="en-US" altLang="zh-CN">
                <a:solidFill>
                  <a:srgbClr val="FFC000"/>
                </a:solidFill>
                <a:latin typeface="楷体" pitchFamily="49" charset="-122"/>
                <a:ea typeface="楷体" pitchFamily="49" charset="-122"/>
              </a:rPr>
              <a:t>1500</a:t>
            </a:r>
            <a:r>
              <a:rPr lang="en-US" altLang="en-US">
                <a:solidFill>
                  <a:srgbClr val="FFC000"/>
                </a:solidFill>
                <a:latin typeface="楷体" pitchFamily="49" charset="-122"/>
                <a:ea typeface="楷体" pitchFamily="49" charset="-122"/>
              </a:rPr>
              <a:t>万英镑，每年的利润平均在</a:t>
            </a:r>
            <a:r>
              <a:rPr lang="en-US" altLang="zh-CN">
                <a:solidFill>
                  <a:srgbClr val="FFC000"/>
                </a:solidFill>
                <a:latin typeface="楷体" pitchFamily="49" charset="-122"/>
                <a:ea typeface="楷体" pitchFamily="49" charset="-122"/>
              </a:rPr>
              <a:t>30%</a:t>
            </a:r>
            <a:r>
              <a:rPr lang="en-US" altLang="en-US">
                <a:solidFill>
                  <a:srgbClr val="FFC000"/>
                </a:solidFill>
                <a:latin typeface="楷体" pitchFamily="49" charset="-122"/>
                <a:ea typeface="楷体" pitchFamily="49" charset="-122"/>
              </a:rPr>
              <a:t>以上。</a:t>
            </a:r>
            <a:endParaRPr lang="en-US" altLang="en-US">
              <a:solidFill>
                <a:srgbClr val="FFC000"/>
              </a:solidFill>
              <a:latin typeface="楷体" pitchFamily="49" charset="-122"/>
              <a:ea typeface="楷体" pitchFamily="49" charset="-122"/>
            </a:endParaRPr>
          </a:p>
        </p:txBody>
      </p:sp>
      <p:sp>
        <p:nvSpPr>
          <p:cNvPr id="10244" name="文本框 5"/>
          <p:cNvSpPr/>
          <p:nvPr/>
        </p:nvSpPr>
        <p:spPr>
          <a:xfrm>
            <a:off x="1563688" y="5033962"/>
            <a:ext cx="5503862" cy="10048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10000"/>
              </a:lnSpc>
            </a:pPr>
            <a:r>
              <a:rPr lang="zh-CN" altLang="en-US">
                <a:solidFill>
                  <a:srgbClr val="CC00CC"/>
                </a:solidFill>
              </a:rPr>
              <a:t> ①使美洲种植园主获得了廉价劳动力，促进了美洲种植园经济的发展。 </a:t>
            </a:r>
            <a:r>
              <a:rPr lang="zh-CN" altLang="zh-CN" sz="2800"/>
              <a:t>     </a:t>
            </a:r>
            <a:endParaRPr lang="zh-CN" altLang="zh-CN" sz="2800"/>
          </a:p>
        </p:txBody>
      </p:sp>
      <p:pic>
        <p:nvPicPr>
          <p:cNvPr id="10245" name="图片 1" descr="三角贸易示意图">
            <a:hlinkClick r:id="rId4"/>
          </p:cNvPr>
          <p:cNvPicPr/>
          <p:nvPr/>
        </p:nvPicPr>
        <p:blipFill>
          <a:blip r:embed="rId3"/>
          <a:stretch>
            <a:fillRect/>
          </a:stretch>
        </p:blipFill>
        <p:spPr>
          <a:xfrm>
            <a:off x="7067550" y="1738312"/>
            <a:ext cx="5202238" cy="4176712"/>
          </a:xfrm>
          <a:prstGeom prst="rect">
            <a:avLst/>
          </a:prstGeom>
          <a:noFill/>
          <a:ln>
            <a:noFill/>
            <a:miter lim="800000"/>
          </a:ln>
        </p:spPr>
      </p:pic>
      <p:sp>
        <p:nvSpPr>
          <p:cNvPr id="10246" name="文本框 2"/>
          <p:cNvSpPr/>
          <p:nvPr/>
        </p:nvSpPr>
        <p:spPr>
          <a:xfrm>
            <a:off x="2617788" y="5969000"/>
            <a:ext cx="9652000" cy="8905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en-US">
                <a:solidFill>
                  <a:srgbClr val="CC00CC"/>
                </a:solidFill>
              </a:rPr>
              <a:t>②使欧洲奴隶贩子大发横财，促进了欧洲原始资本的积累，推动了欧洲工商业和资本主义的发展。</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additive="base">
                                        <p:cTn id="6" dur="1" fill="hold">
                                          <p:stCondLst>
                                            <p:cond delay="0"/>
                                          </p:stCondLst>
                                        </p:cTn>
                                        <p:tgtEl>
                                          <p:spTgt spid="1024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2" nodeType="clickEffect">
                                  <p:stCondLst>
                                    <p:cond delay="0"/>
                                  </p:stCondLst>
                                  <p:childTnLst>
                                    <p:set>
                                      <p:cBhvr additive="base">
                                        <p:cTn id="11" dur="1" fill="hold">
                                          <p:stCondLst>
                                            <p:cond delay="0"/>
                                          </p:stCondLst>
                                        </p:cTn>
                                        <p:tgtEl>
                                          <p:spTgt spid="102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P spid="10244" grpId="1"/>
      <p:bldP spid="10246" grpId="2"/>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2290" name="矩形 37"/>
          <p:cNvSpPr/>
          <p:nvPr/>
        </p:nvSpPr>
        <p:spPr>
          <a:xfrm>
            <a:off x="3155950" y="4429125"/>
            <a:ext cx="1625600" cy="436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500">
                <a:solidFill>
                  <a:schemeClr val="bg1"/>
                </a:solidFill>
                <a:latin typeface="微软雅黑" pitchFamily="34" charset="-122"/>
                <a:ea typeface="微软雅黑" pitchFamily="34" charset="-122"/>
              </a:rPr>
              <a:t>请在此输入标题</a:t>
            </a:r>
            <a:endParaRPr lang="en-US" altLang="zh-CN" sz="1500">
              <a:solidFill>
                <a:schemeClr val="bg1"/>
              </a:solidFill>
              <a:latin typeface="微软雅黑" pitchFamily="34" charset="-122"/>
              <a:ea typeface="微软雅黑" pitchFamily="34" charset="-122"/>
            </a:endParaRPr>
          </a:p>
        </p:txBody>
      </p:sp>
      <p:sp>
        <p:nvSpPr>
          <p:cNvPr id="12291" name="文本框 1693697"/>
          <p:cNvSpPr/>
          <p:nvPr/>
        </p:nvSpPr>
        <p:spPr>
          <a:xfrm>
            <a:off x="241300" y="746125"/>
            <a:ext cx="6024562" cy="45767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800">
                <a:solidFill>
                  <a:srgbClr val="CC00CC"/>
                </a:solidFill>
              </a:rPr>
              <a:t>二</a:t>
            </a:r>
            <a:r>
              <a:rPr lang="en-US" altLang="zh-CN" sz="2800">
                <a:solidFill>
                  <a:srgbClr val="CC00CC"/>
                </a:solidFill>
              </a:rPr>
              <a:t>、亚洲沦为殖民地半殖民地</a:t>
            </a:r>
            <a:endParaRPr lang="en-US" altLang="zh-CN" sz="2800">
              <a:solidFill>
                <a:srgbClr val="CC00CC"/>
              </a:solidFill>
            </a:endParaRPr>
          </a:p>
          <a:p>
            <a:pPr marL="0" lvl="0" indent="0" eaLnBrk="1" hangingPunct="1">
              <a:lnSpc>
                <a:spcPct val="160000"/>
              </a:lnSpc>
            </a:pPr>
            <a:r>
              <a:rPr lang="zh-CN" altLang="en-US">
                <a:solidFill>
                  <a:srgbClr val="FF0000"/>
                </a:solidFill>
                <a:latin typeface="Comic Sans MS" pitchFamily="66" charset="0"/>
              </a:rPr>
              <a:t>1.葡萄牙和西班牙的亚洲殖民</a:t>
            </a:r>
            <a:endParaRPr lang="zh-CN" altLang="en-US">
              <a:solidFill>
                <a:srgbClr val="FF0000"/>
              </a:solidFill>
              <a:latin typeface="Comic Sans MS" pitchFamily="66" charset="0"/>
            </a:endParaRPr>
          </a:p>
          <a:p>
            <a:pPr marL="0" lvl="0" indent="0" eaLnBrk="1" hangingPunct="1">
              <a:lnSpc>
                <a:spcPct val="160000"/>
              </a:lnSpc>
            </a:pPr>
            <a:r>
              <a:rPr lang="zh-CN" altLang="en-US">
                <a:solidFill>
                  <a:srgbClr val="0000FF"/>
                </a:solidFill>
                <a:latin typeface="Comic Sans MS" pitchFamily="66" charset="0"/>
              </a:rPr>
              <a:t>(1)葡萄牙：建立商站，控制商路。到16世纪中叶，葡萄牙已经在亚洲建立了包括中国澳门在内的几十个商站。</a:t>
            </a:r>
            <a:endParaRPr lang="zh-CN" altLang="en-US">
              <a:solidFill>
                <a:srgbClr val="0000FF"/>
              </a:solidFill>
              <a:latin typeface="Comic Sans MS" pitchFamily="66" charset="0"/>
            </a:endParaRPr>
          </a:p>
          <a:p>
            <a:pPr marL="0" lvl="0" indent="0" eaLnBrk="1" hangingPunct="1">
              <a:lnSpc>
                <a:spcPct val="160000"/>
              </a:lnSpc>
            </a:pPr>
            <a:r>
              <a:rPr lang="zh-CN" altLang="en-US">
                <a:solidFill>
                  <a:srgbClr val="0000FF"/>
                </a:solidFill>
                <a:latin typeface="Comic Sans MS" pitchFamily="66" charset="0"/>
              </a:rPr>
              <a:t>(2)西班牙：入侵菲律宾，将其变成了殖民地。                             </a:t>
            </a:r>
            <a:endParaRPr lang="zh-CN" altLang="en-US">
              <a:solidFill>
                <a:srgbClr val="0000FF"/>
              </a:solidFill>
              <a:latin typeface="Comic Sans MS" pitchFamily="66" charset="0"/>
            </a:endParaRPr>
          </a:p>
        </p:txBody>
      </p:sp>
      <p:grpSp>
        <p:nvGrpSpPr>
          <p:cNvPr id="12292" name="组合 14"/>
          <p:cNvGrpSpPr/>
          <p:nvPr/>
        </p:nvGrpSpPr>
        <p:grpSpPr>
          <a:xfrm>
            <a:off x="6184900" y="871538"/>
            <a:ext cx="6005512" cy="5988050"/>
            <a:chOff x="7809" y="2077"/>
            <a:chExt cx="11474" cy="8422"/>
          </a:xfrm>
        </p:grpSpPr>
        <p:pic>
          <p:nvPicPr>
            <p:cNvPr id="12294" name="图片 7"/>
            <p:cNvPicPr/>
            <p:nvPr/>
          </p:nvPicPr>
          <p:blipFill>
            <a:blip r:embed="rId3"/>
            <a:srcRect l="35410" r="7756" b="7803"/>
            <a:stretch>
              <a:fillRect/>
            </a:stretch>
          </p:blipFill>
          <p:spPr>
            <a:xfrm>
              <a:off x="7809" y="2077"/>
              <a:ext cx="11474" cy="8422"/>
            </a:xfrm>
            <a:prstGeom prst="rect">
              <a:avLst/>
            </a:prstGeom>
            <a:noFill/>
            <a:ln>
              <a:solidFill>
                <a:schemeClr val="tx1"/>
              </a:solidFill>
              <a:bevel/>
            </a:ln>
          </p:spPr>
        </p:pic>
        <p:sp>
          <p:nvSpPr>
            <p:cNvPr id="12295" name="矩形 1"/>
            <p:cNvSpPr/>
            <p:nvPr/>
          </p:nvSpPr>
          <p:spPr>
            <a:xfrm>
              <a:off x="7809" y="2077"/>
              <a:ext cx="6209" cy="67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r>
                <a:rPr lang="en-US" altLang="zh-CN" sz="1600">
                  <a:latin typeface="黑体" pitchFamily="49" charset="-122"/>
                  <a:ea typeface="黑体" panose="02010600030101010101" pitchFamily="49" charset="-122"/>
                </a:rPr>
                <a:t>15-16</a:t>
              </a:r>
              <a:r>
                <a:rPr lang="en-US" altLang="en-US" sz="1600">
                  <a:latin typeface="黑体" pitchFamily="49" charset="-122"/>
                  <a:ea typeface="黑体" panose="02010600030101010101" pitchFamily="49" charset="-122"/>
                </a:rPr>
                <a:t>世纪西、葡殖民活动示意图</a:t>
              </a:r>
              <a:endParaRPr lang="en-US" altLang="en-US" sz="1600">
                <a:latin typeface="黑体" pitchFamily="49" charset="-122"/>
                <a:ea typeface="黑体" panose="02010600030101010101" pitchFamily="49" charset="-122"/>
              </a:endParaRPr>
            </a:p>
          </p:txBody>
        </p:sp>
        <p:sp>
          <p:nvSpPr>
            <p:cNvPr id="12296" name="矩形 2"/>
            <p:cNvSpPr/>
            <p:nvPr/>
          </p:nvSpPr>
          <p:spPr>
            <a:xfrm>
              <a:off x="7809" y="9925"/>
              <a:ext cx="2505" cy="57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just" eaLnBrk="1" hangingPunct="1">
                <a:lnSpc>
                  <a:spcPct val="110000"/>
                </a:lnSpc>
              </a:pPr>
              <a:r>
                <a:rPr lang="en-US" altLang="zh-CN">
                  <a:solidFill>
                    <a:srgbClr val="C00000"/>
                  </a:solidFill>
                  <a:latin typeface="黑体" pitchFamily="49" charset="-122"/>
                  <a:ea typeface="黑体" panose="02010600030101010101" pitchFamily="49" charset="-122"/>
                </a:rPr>
                <a:t>·</a:t>
              </a:r>
              <a:r>
                <a:rPr lang="en-US" altLang="en-US" sz="1800">
                  <a:solidFill>
                    <a:srgbClr val="060B14"/>
                  </a:solidFill>
                  <a:latin typeface="黑体" pitchFamily="49" charset="-122"/>
                  <a:ea typeface="黑体" panose="02010600030101010101" pitchFamily="49" charset="-122"/>
                </a:rPr>
                <a:t>商 站</a:t>
              </a:r>
              <a:endParaRPr lang="en-US" altLang="en-US" sz="1800">
                <a:solidFill>
                  <a:srgbClr val="060B14"/>
                </a:solidFill>
                <a:latin typeface="黑体" pitchFamily="49" charset="-122"/>
                <a:ea typeface="黑体" panose="02010600030101010101" pitchFamily="49" charset="-122"/>
              </a:endParaRPr>
            </a:p>
          </p:txBody>
        </p:sp>
      </p:grpSp>
      <p:sp>
        <p:nvSpPr>
          <p:cNvPr id="12293" name="文本框 15"/>
          <p:cNvSpPr/>
          <p:nvPr/>
        </p:nvSpPr>
        <p:spPr>
          <a:xfrm rot="20400000">
            <a:off x="9707562" y="2147888"/>
            <a:ext cx="1106488" cy="744538"/>
          </a:xfrm>
          <a:prstGeom prst="rect">
            <a:avLst/>
          </a:prstGeom>
          <a:noFill/>
          <a:ln>
            <a:noFill/>
            <a:miter lim="800000"/>
          </a:ln>
        </p:spPr>
        <p:txBody>
          <a:bodyPr vert="vert">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000">
                <a:solidFill>
                  <a:srgbClr val="C00000"/>
                </a:solidFill>
                <a:latin typeface="楷体" pitchFamily="49" charset="-122"/>
                <a:ea typeface="楷体" pitchFamily="49" charset="-122"/>
              </a:rPr>
              <a:t>菲律宾</a:t>
            </a:r>
            <a:endParaRPr lang="zh-CN" altLang="en-US" sz="2000">
              <a:solidFill>
                <a:srgbClr val="C00000"/>
              </a:solidFill>
              <a:latin typeface="楷体" pitchFamily="49" charset="-122"/>
              <a:ea typeface="楷体" pitchFamily="49" charset="-122"/>
            </a:endParaRPr>
          </a:p>
        </p:txBody>
      </p:sp>
    </p:spTree>
  </p:cSld>
  <p:clrMapOvr>
    <a:masterClrMapping/>
  </p:clrMapOvr>
  <p:transition spd="slow"/>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4338" name="文本框 3"/>
          <p:cNvSpPr/>
          <p:nvPr/>
        </p:nvSpPr>
        <p:spPr>
          <a:xfrm>
            <a:off x="444500" y="782638"/>
            <a:ext cx="6351588" cy="48926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2.亚洲殖民地半殖民地化</a:t>
            </a:r>
            <a:endParaRPr lang="zh-CN" altLang="en-US">
              <a:solidFill>
                <a:srgbClr val="FF0000"/>
              </a:solidFill>
              <a:latin typeface="Comic Sans MS" pitchFamily="66" charset="0"/>
            </a:endParaRPr>
          </a:p>
          <a:p>
            <a:pPr marL="0" lvl="0" indent="0" eaLnBrk="1" hangingPunct="1"/>
            <a:r>
              <a:rPr lang="zh-CN" altLang="en-US">
                <a:solidFill>
                  <a:srgbClr val="0000FF"/>
                </a:solidFill>
                <a:latin typeface="Comic Sans MS" pitchFamily="66" charset="0"/>
              </a:rPr>
              <a:t>(1)南亚(英国)</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①时间：17世纪初。</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②手段：通过东印度公司，采取直接抢掠、侵占土地、强征巨额土地税、种植并走私鸦片等手段。</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③殖民印度：剥夺印度，挑动印度人打印度人，或直接武力侵略。</a:t>
            </a:r>
            <a:endParaRPr lang="zh-CN" altLang="en-US">
              <a:solidFill>
                <a:srgbClr val="0000FF"/>
              </a:solidFill>
              <a:latin typeface="Comic Sans MS" pitchFamily="66" charset="0"/>
            </a:endParaRPr>
          </a:p>
        </p:txBody>
      </p:sp>
      <p:pic>
        <p:nvPicPr>
          <p:cNvPr id="14339" name="图片 10"/>
          <p:cNvPicPr/>
          <p:nvPr/>
        </p:nvPicPr>
        <p:blipFill>
          <a:blip r:embed="rId2">
            <a:lum bright="-24000" contrast="36000"/>
          </a:blip>
          <a:srcRect l="346" t="697" b="919"/>
          <a:stretch>
            <a:fillRect/>
          </a:stretch>
        </p:blipFill>
        <p:spPr>
          <a:xfrm>
            <a:off x="6962775" y="854075"/>
            <a:ext cx="5227638" cy="6005512"/>
          </a:xfrm>
          <a:prstGeom prst="rect">
            <a:avLst/>
          </a:prstGeom>
          <a:noFill/>
          <a:ln>
            <a:solidFill>
              <a:schemeClr val="bg1"/>
            </a:solidFill>
            <a:miter lim="800000"/>
          </a:ln>
          <a:effectLst>
            <a:outerShdw blurRad="50800" dist="38100" dir="2700000" algn="tl">
              <a:srgbClr val="000000">
                <a:alpha val="39999"/>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143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5362" name="文本框 3"/>
          <p:cNvSpPr/>
          <p:nvPr/>
        </p:nvSpPr>
        <p:spPr>
          <a:xfrm>
            <a:off x="295275" y="984250"/>
            <a:ext cx="5407025" cy="48926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(2)东南亚(荷兰、英国、美国和法国)</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①荷兰：17世纪初，侵入印度尼西亚，建立巴达维亚殖民地。后来占领整个印度尼西亚。</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②英国：到19世纪末，将缅甸和马来半岛的大部分变成殖民地。</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③法国：侵占越南、柬埔寨和老挝。</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④美国：从西班牙手里夺得菲律宾。        </a:t>
            </a:r>
            <a:endParaRPr lang="zh-CN" altLang="en-US">
              <a:solidFill>
                <a:srgbClr val="0000FF"/>
              </a:solidFill>
              <a:latin typeface="Comic Sans MS" pitchFamily="66" charset="0"/>
            </a:endParaRPr>
          </a:p>
        </p:txBody>
      </p:sp>
      <p:grpSp>
        <p:nvGrpSpPr>
          <p:cNvPr id="15363" name="组合 4"/>
          <p:cNvGrpSpPr/>
          <p:nvPr/>
        </p:nvGrpSpPr>
        <p:grpSpPr>
          <a:xfrm>
            <a:off x="5702300" y="1085850"/>
            <a:ext cx="6364288" cy="5365750"/>
            <a:chOff x="8995" y="2130"/>
            <a:chExt cx="10021" cy="8449"/>
          </a:xfrm>
        </p:grpSpPr>
        <p:pic>
          <p:nvPicPr>
            <p:cNvPr id="15364" name="图片 1" descr="C:/Users/ADMINI~1/AppData/Local/Temp/kaimatting/20200305160324/output_aiMatting_20200305160328.pngoutput_aiMatting_20200305160328"/>
            <p:cNvPicPr/>
            <p:nvPr/>
          </p:nvPicPr>
          <p:blipFill>
            <a:blip r:embed="rId2"/>
            <a:srcRect l="56023" t="49751" r="690" b="636"/>
            <a:stretch>
              <a:fillRect/>
            </a:stretch>
          </p:blipFill>
          <p:spPr>
            <a:xfrm>
              <a:off x="9009" y="2144"/>
              <a:ext cx="10007" cy="8435"/>
            </a:xfrm>
            <a:prstGeom prst="rect">
              <a:avLst/>
            </a:prstGeom>
            <a:noFill/>
            <a:ln>
              <a:solidFill>
                <a:schemeClr val="tx1"/>
              </a:solidFill>
              <a:bevel/>
            </a:ln>
          </p:spPr>
        </p:pic>
        <p:pic>
          <p:nvPicPr>
            <p:cNvPr id="15365" name="图片 2" descr="C:/Users/ADMINI~1/AppData/Local/Temp/kaimatting/20200305160324/output_aiMatting_20200305160328.pngoutput_aiMatting_20200305160328"/>
            <p:cNvPicPr/>
            <p:nvPr/>
          </p:nvPicPr>
          <p:blipFill>
            <a:blip r:embed="rId2"/>
            <a:srcRect l="577" t="81736" r="84898" b="4385"/>
            <a:stretch>
              <a:fillRect/>
            </a:stretch>
          </p:blipFill>
          <p:spPr>
            <a:xfrm>
              <a:off x="9009" y="9031"/>
              <a:ext cx="2183" cy="1534"/>
            </a:xfrm>
            <a:prstGeom prst="rect">
              <a:avLst/>
            </a:prstGeom>
            <a:noFill/>
            <a:ln>
              <a:solidFill>
                <a:schemeClr val="tx1"/>
              </a:solidFill>
              <a:bevel/>
            </a:ln>
          </p:spPr>
        </p:pic>
        <p:sp>
          <p:nvSpPr>
            <p:cNvPr id="15366" name="矩形 11"/>
            <p:cNvSpPr/>
            <p:nvPr/>
          </p:nvSpPr>
          <p:spPr>
            <a:xfrm>
              <a:off x="8995" y="2130"/>
              <a:ext cx="7889" cy="56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00000"/>
                </a:lnSpc>
              </a:pPr>
              <a:r>
                <a:rPr lang="en-US" altLang="en-US" sz="1800">
                  <a:latin typeface="黑体" pitchFamily="49" charset="-122"/>
                  <a:ea typeface="黑体" panose="02010600030101010101" pitchFamily="49" charset="-122"/>
                </a:rPr>
                <a:t>殖民国家对东南亚的侵略（</a:t>
              </a:r>
              <a:r>
                <a:rPr lang="en-US" altLang="zh-CN" sz="1800">
                  <a:latin typeface="黑体" pitchFamily="49" charset="-122"/>
                  <a:ea typeface="黑体" panose="02010600030101010101" pitchFamily="49" charset="-122"/>
                </a:rPr>
                <a:t>19</a:t>
              </a:r>
              <a:r>
                <a:rPr lang="en-US" altLang="en-US" sz="1800">
                  <a:latin typeface="黑体" pitchFamily="49" charset="-122"/>
                  <a:ea typeface="黑体" panose="02010600030101010101" pitchFamily="49" charset="-122"/>
                </a:rPr>
                <a:t>世纪末</a:t>
              </a:r>
              <a:r>
                <a:rPr lang="en-US" altLang="zh-CN" sz="1800">
                  <a:latin typeface="黑体" pitchFamily="49" charset="-122"/>
                  <a:ea typeface="黑体" panose="02010600030101010101" pitchFamily="49" charset="-122"/>
                </a:rPr>
                <a:t>20</a:t>
              </a:r>
              <a:r>
                <a:rPr lang="en-US" altLang="en-US" sz="1800">
                  <a:latin typeface="黑体" pitchFamily="49" charset="-122"/>
                  <a:ea typeface="黑体" panose="02010600030101010101" pitchFamily="49" charset="-122"/>
                </a:rPr>
                <a:t>世纪初</a:t>
              </a:r>
              <a:r>
                <a:rPr lang="en-US" altLang="en-US">
                  <a:latin typeface="黑体" pitchFamily="49" charset="-122"/>
                  <a:ea typeface="黑体" panose="02010600030101010101" pitchFamily="49" charset="-122"/>
                </a:rPr>
                <a:t>）</a:t>
              </a:r>
              <a:endParaRPr lang="en-US" altLang="en-US">
                <a:latin typeface="黑体" pitchFamily="49" charset="-122"/>
                <a:ea typeface="黑体" panose="0201060003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153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6386" name="文本框 3"/>
          <p:cNvSpPr/>
          <p:nvPr/>
        </p:nvSpPr>
        <p:spPr>
          <a:xfrm>
            <a:off x="349250" y="1216025"/>
            <a:ext cx="6470650" cy="42926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(3)西亚(英国、法国和俄国)</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①对奥斯曼帝国：18世纪末19世纪初，英、法、俄等国纷纷在奥斯曼帝国扩大势力范围，分割领土。</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②对伊朗：俄国和英国控制了伊朗的经济和内政，分别在伊朗北部和南部划分势力范围。        </a:t>
            </a:r>
            <a:endParaRPr lang="zh-CN" altLang="en-US">
              <a:solidFill>
                <a:srgbClr val="0000FF"/>
              </a:solidFill>
              <a:latin typeface="Comic Sans MS" pitchFamily="66" charset="0"/>
            </a:endParaRPr>
          </a:p>
        </p:txBody>
      </p:sp>
      <p:pic>
        <p:nvPicPr>
          <p:cNvPr id="16387" name="图片 15384" descr="2015020106373244"/>
          <p:cNvPicPr/>
          <p:nvPr/>
        </p:nvPicPr>
        <p:blipFill>
          <a:blip r:embed="rId3"/>
          <a:srcRect r="58735" b="35816"/>
          <a:stretch>
            <a:fillRect/>
          </a:stretch>
        </p:blipFill>
        <p:spPr>
          <a:xfrm>
            <a:off x="6751638" y="974725"/>
            <a:ext cx="5327650" cy="55197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163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8434" name="文本框 3"/>
          <p:cNvSpPr/>
          <p:nvPr/>
        </p:nvSpPr>
        <p:spPr>
          <a:xfrm>
            <a:off x="301625" y="1697038"/>
            <a:ext cx="5651500" cy="30924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①对中国：鸦片战争后，列强迫使清政府签订了一系列不平等条约，使中国逐步沦为半殖民地半封建社会。</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②对朝鲜：1910年，日本吞并了朝鲜半岛。        </a:t>
            </a:r>
            <a:endParaRPr lang="zh-CN" altLang="en-US">
              <a:solidFill>
                <a:srgbClr val="0000FF"/>
              </a:solidFill>
              <a:latin typeface="Comic Sans MS" pitchFamily="66" charset="0"/>
            </a:endParaRPr>
          </a:p>
        </p:txBody>
      </p:sp>
      <p:pic>
        <p:nvPicPr>
          <p:cNvPr id="18435" name="图片 15384" descr="2015020106373244"/>
          <p:cNvPicPr/>
          <p:nvPr/>
        </p:nvPicPr>
        <p:blipFill>
          <a:blip r:embed="rId2"/>
          <a:srcRect l="27713" r="10280" b="37281"/>
          <a:stretch>
            <a:fillRect/>
          </a:stretch>
        </p:blipFill>
        <p:spPr>
          <a:xfrm>
            <a:off x="6283325" y="1430338"/>
            <a:ext cx="5743575" cy="4459288"/>
          </a:xfrm>
          <a:prstGeom prst="rect">
            <a:avLst/>
          </a:prstGeom>
          <a:noFill/>
          <a:ln>
            <a:noFill/>
            <a:miter lim="800000"/>
          </a:ln>
        </p:spPr>
      </p:pic>
      <p:sp>
        <p:nvSpPr>
          <p:cNvPr id="18436" name="文本框 1"/>
          <p:cNvSpPr/>
          <p:nvPr/>
        </p:nvSpPr>
        <p:spPr>
          <a:xfrm>
            <a:off x="301625" y="841375"/>
            <a:ext cx="6180138" cy="692150"/>
          </a:xfrm>
          <a:prstGeom prst="rect">
            <a:avLst/>
          </a:prstGeom>
          <a:noFill/>
          <a:ln>
            <a:noFill/>
            <a:miter lim="800000"/>
          </a:ln>
        </p:spPr>
        <p:txBody>
          <a:bodyPr wrap="none">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(4)东亚(英国、法国、美国、俄国和日本)</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184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9458" name="文本框 11"/>
          <p:cNvSpPr txBox="1"/>
          <p:nvPr/>
        </p:nvSpPr>
        <p:spPr>
          <a:xfrm>
            <a:off x="209550" y="941388"/>
            <a:ext cx="11980863" cy="1117600"/>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20000"/>
              </a:lnSpc>
            </a:pPr>
            <a:r>
              <a:rPr lang="en-US" altLang="en-US" sz="2800">
                <a:solidFill>
                  <a:srgbClr val="FFC000"/>
                </a:solidFill>
                <a:latin typeface="黑体" pitchFamily="49" charset="-122"/>
                <a:ea typeface="黑体" panose="02010600030101010101" pitchFamily="49" charset="-122"/>
                <a:sym typeface="+mn-ea"/>
              </a:rPr>
              <a:t>【情境探究】根据材料并结合所学知识，指出“欧洲从亚洲的背上往上爬”是通过什么途径。                             </a:t>
            </a:r>
            <a:r>
              <a:rPr lang="en-US" altLang="zh-CN" sz="2800">
                <a:solidFill>
                  <a:srgbClr val="FFC000"/>
                </a:solidFill>
                <a:latin typeface="黑体" pitchFamily="49" charset="-122"/>
                <a:ea typeface="黑体" panose="02010600030101010101" pitchFamily="49" charset="-122"/>
                <a:sym typeface="+mn-ea"/>
              </a:rPr>
              <a:t>(</a:t>
            </a:r>
            <a:r>
              <a:rPr lang="en-US" altLang="en-US" sz="2800">
                <a:solidFill>
                  <a:srgbClr val="FFC000"/>
                </a:solidFill>
                <a:latin typeface="黑体" pitchFamily="49" charset="-122"/>
                <a:ea typeface="黑体" panose="02010600030101010101" pitchFamily="49" charset="-122"/>
                <a:sym typeface="+mn-ea"/>
              </a:rPr>
              <a:t>史料实证、唯物史观）</a:t>
            </a:r>
            <a:r>
              <a:rPr lang="en-US" altLang="en-US">
                <a:solidFill>
                  <a:srgbClr val="FFC000"/>
                </a:solidFill>
                <a:latin typeface="黑体" pitchFamily="49" charset="-122"/>
                <a:ea typeface="黑体" panose="02010600030101010101" pitchFamily="49" charset="-122"/>
                <a:sym typeface="+mn-ea"/>
              </a:rPr>
              <a:t>                           </a:t>
            </a:r>
            <a:endParaRPr lang="en-US" altLang="en-US">
              <a:solidFill>
                <a:srgbClr val="FFC000"/>
              </a:solidFill>
              <a:latin typeface="黑体" pitchFamily="49" charset="-122"/>
              <a:ea typeface="黑体" panose="02010600030101010101" pitchFamily="49" charset="-122"/>
              <a:sym typeface="+mn-ea"/>
            </a:endParaRPr>
          </a:p>
        </p:txBody>
      </p:sp>
      <p:sp>
        <p:nvSpPr>
          <p:cNvPr id="19459" name="文本框 4"/>
          <p:cNvSpPr/>
          <p:nvPr/>
        </p:nvSpPr>
        <p:spPr>
          <a:xfrm>
            <a:off x="209550" y="2066925"/>
            <a:ext cx="11772900" cy="3435350"/>
          </a:xfrm>
          <a:prstGeom prst="rect">
            <a:avLst/>
          </a:prstGeom>
          <a:noFill/>
          <a:ln>
            <a:solidFill>
              <a:schemeClr val="tx1"/>
            </a:solid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30000"/>
              </a:lnSpc>
            </a:pPr>
            <a:r>
              <a:rPr lang="en-US" altLang="zh-CN" sz="1600">
                <a:latin typeface="微软雅黑" pitchFamily="34" charset="-122"/>
                <a:ea typeface="微软雅黑" pitchFamily="34" charset="-122"/>
              </a:rPr>
              <a:t>    </a:t>
            </a:r>
            <a:r>
              <a:rPr lang="en-US" altLang="zh-CN">
                <a:latin typeface="微软雅黑" pitchFamily="34" charset="-122"/>
                <a:ea typeface="微软雅黑" pitchFamily="34" charset="-122"/>
              </a:rPr>
              <a:t>  </a:t>
            </a:r>
            <a:r>
              <a:rPr lang="zh-CN" altLang="zh-CN">
                <a:solidFill>
                  <a:srgbClr val="002AAF"/>
                </a:solidFill>
                <a:latin typeface="楷体" pitchFamily="49" charset="-122"/>
                <a:ea typeface="楷体" pitchFamily="49" charset="-122"/>
              </a:rPr>
              <a:t>  </a:t>
            </a:r>
            <a:r>
              <a:rPr lang="zh-CN" altLang="zh-CN" sz="2800">
                <a:solidFill>
                  <a:srgbClr val="002AAF"/>
                </a:solidFill>
                <a:latin typeface="楷体" pitchFamily="49" charset="-122"/>
                <a:ea typeface="楷体" pitchFamily="49" charset="-122"/>
              </a:rPr>
              <a:t>欧洲不是靠自身的经济力量而兴起的，当然也不能归因于欧洲的理性、制度、创新精神、技术、地理——简言之，种族的特殊性。我们将会看到，欧洲兴起的工业革命……是分沾了亚洲的生产、市场和贸易的好处——简言之，从亚洲在世界经济中的支配地位中谋取好处。欧洲从亚洲的背上往上爬，然后暂时站在了亚洲的肩膀上。</a:t>
            </a:r>
            <a:endParaRPr lang="zh-CN" altLang="zh-CN" sz="2800">
              <a:solidFill>
                <a:srgbClr val="002AAF"/>
              </a:solidFill>
              <a:latin typeface="楷体" pitchFamily="49" charset="-122"/>
              <a:ea typeface="楷体" pitchFamily="49" charset="-122"/>
            </a:endParaRPr>
          </a:p>
          <a:p>
            <a:pPr marL="0" lvl="0" indent="0" algn="r" eaLnBrk="1" hangingPunct="1">
              <a:lnSpc>
                <a:spcPct val="130000"/>
              </a:lnSpc>
            </a:pPr>
            <a:r>
              <a:rPr lang="zh-CN" altLang="zh-CN" sz="2800">
                <a:solidFill>
                  <a:srgbClr val="002AAF"/>
                </a:solidFill>
                <a:latin typeface="楷体" pitchFamily="49" charset="-122"/>
                <a:ea typeface="楷体" pitchFamily="49" charset="-122"/>
              </a:rPr>
              <a:t>——摘编自弗兰克《白银资本》</a:t>
            </a:r>
            <a:endParaRPr lang="zh-CN" altLang="zh-CN" sz="2800">
              <a:solidFill>
                <a:srgbClr val="002AAF"/>
              </a:solidFill>
              <a:latin typeface="楷体" pitchFamily="49" charset="-122"/>
              <a:ea typeface="楷体" pitchFamily="49" charset="-122"/>
            </a:endParaRPr>
          </a:p>
        </p:txBody>
      </p:sp>
      <p:sp>
        <p:nvSpPr>
          <p:cNvPr id="19460" name="文本框 5"/>
          <p:cNvSpPr/>
          <p:nvPr/>
        </p:nvSpPr>
        <p:spPr>
          <a:xfrm>
            <a:off x="2838450" y="5822950"/>
            <a:ext cx="9144000" cy="5619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10000"/>
              </a:lnSpc>
            </a:pPr>
            <a:r>
              <a:rPr lang="zh-CN" altLang="en-US">
                <a:solidFill>
                  <a:srgbClr val="CC00CC"/>
                </a:solidFill>
              </a:rPr>
              <a:t> 新航路的开辟；殖民活动(或扩张、掠夺)。</a:t>
            </a:r>
            <a:r>
              <a:rPr lang="zh-CN" altLang="zh-CN" sz="2800"/>
              <a:t>                      </a:t>
            </a:r>
            <a:endParaRPr lang="zh-CN" altLang="zh-CN" sz="280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additive="base">
                                        <p:cTn id="6" dur="1" fill="hold">
                                          <p:stCondLst>
                                            <p:cond delay="0"/>
                                          </p:stCondLst>
                                        </p:cTn>
                                        <p:tgtEl>
                                          <p:spTgt spid="19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P spid="19460" grpId="1"/>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1506" name="文本框 1693697"/>
          <p:cNvSpPr/>
          <p:nvPr/>
        </p:nvSpPr>
        <p:spPr>
          <a:xfrm>
            <a:off x="330200" y="1166812"/>
            <a:ext cx="6149975" cy="30908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CC00CC"/>
                </a:solidFill>
              </a:rPr>
              <a:t>三</a:t>
            </a:r>
            <a:r>
              <a:rPr lang="en-US" altLang="zh-CN">
                <a:solidFill>
                  <a:srgbClr val="CC00CC"/>
                </a:solidFill>
              </a:rPr>
              <a:t>、西方列强瓜分非洲</a:t>
            </a:r>
            <a:endParaRPr lang="en-US" altLang="zh-CN">
              <a:solidFill>
                <a:srgbClr val="CC00CC"/>
              </a:solidFill>
            </a:endParaRPr>
          </a:p>
          <a:p>
            <a:pPr marL="0" lvl="0" indent="0" eaLnBrk="1" hangingPunct="1"/>
            <a:r>
              <a:rPr lang="zh-CN" altLang="en-US">
                <a:solidFill>
                  <a:srgbClr val="FF0000"/>
                </a:solidFill>
                <a:latin typeface="Comic Sans MS" pitchFamily="66" charset="0"/>
              </a:rPr>
              <a:t>1.15世纪—19世纪中叶的殖民侵略：</a:t>
            </a:r>
            <a:endParaRPr lang="zh-CN" altLang="en-US">
              <a:solidFill>
                <a:srgbClr val="FF0000"/>
              </a:solidFill>
              <a:latin typeface="Comic Sans MS" pitchFamily="66" charset="0"/>
            </a:endParaRPr>
          </a:p>
          <a:p>
            <a:pPr marL="0" lvl="0" indent="0" eaLnBrk="1" hangingPunct="1"/>
            <a:r>
              <a:rPr lang="zh-CN" altLang="en-US">
                <a:latin typeface="Comic Sans MS" pitchFamily="66" charset="0"/>
              </a:rPr>
              <a:t>欧洲殖民者在西非、中非和南非占领重要的港口和城镇，进行了持续几个世纪的奴隶贸易。　             </a:t>
            </a:r>
            <a:endParaRPr lang="zh-CN" altLang="en-US">
              <a:latin typeface="Comic Sans MS" pitchFamily="66" charset="0"/>
            </a:endParaRPr>
          </a:p>
        </p:txBody>
      </p:sp>
      <p:pic>
        <p:nvPicPr>
          <p:cNvPr id="21507" name="图片 3"/>
          <p:cNvPicPr/>
          <p:nvPr>
            <p:custDataLst>
              <p:tags r:id="rId4"/>
            </p:custDataLst>
          </p:nvPr>
        </p:nvPicPr>
        <p:blipFill>
          <a:blip r:embed="rId3"/>
          <a:stretch>
            <a:fillRect/>
          </a:stretch>
        </p:blipFill>
        <p:spPr>
          <a:xfrm>
            <a:off x="6991350" y="728662"/>
            <a:ext cx="5106988" cy="5729288"/>
          </a:xfrm>
          <a:prstGeom prst="rect">
            <a:avLst/>
          </a:prstGeom>
          <a:noFill/>
          <a:ln>
            <a:solidFill>
              <a:schemeClr val="bg1"/>
            </a:solidFill>
            <a:bevel/>
          </a:ln>
        </p:spPr>
      </p:pic>
      <p:sp>
        <p:nvSpPr>
          <p:cNvPr id="21508" name="文本框 8"/>
          <p:cNvSpPr txBox="1"/>
          <p:nvPr/>
        </p:nvSpPr>
        <p:spPr>
          <a:xfrm>
            <a:off x="8259763" y="6389688"/>
            <a:ext cx="2849562" cy="476250"/>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just" eaLnBrk="1" hangingPunct="1">
              <a:lnSpc>
                <a:spcPct val="125000"/>
              </a:lnSpc>
            </a:pPr>
            <a:r>
              <a:rPr lang="en-US" altLang="zh-CN" sz="2000">
                <a:solidFill>
                  <a:srgbClr val="060B14"/>
                </a:solidFill>
                <a:ea typeface="黑体" panose="02010600030101010101" pitchFamily="49" charset="-122"/>
              </a:rPr>
              <a:t>◎</a:t>
            </a:r>
            <a:r>
              <a:rPr lang="en-US" altLang="en-US" sz="2000">
                <a:solidFill>
                  <a:srgbClr val="060B14"/>
                </a:solidFill>
                <a:ea typeface="黑体" panose="02010600030101010101" pitchFamily="49" charset="-122"/>
              </a:rPr>
              <a:t>非洲矿藏资源分布图</a:t>
            </a:r>
            <a:endParaRPr lang="en-US" altLang="en-US" sz="2000">
              <a:solidFill>
                <a:srgbClr val="060B14"/>
              </a:solidFill>
              <a:ea typeface="黑体" panose="02010600030101010101" pitchFamily="49" charset="-122"/>
            </a:endParaRPr>
          </a:p>
        </p:txBody>
      </p:sp>
    </p:spTree>
  </p:cSld>
  <p:clrMapOvr>
    <a:masterClrMapping/>
  </p:clrMapOvr>
  <p:transition spd="slow"/>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3554" name="文本框 1389569"/>
          <p:cNvSpPr/>
          <p:nvPr/>
        </p:nvSpPr>
        <p:spPr>
          <a:xfrm>
            <a:off x="233362" y="727075"/>
            <a:ext cx="11620500" cy="6921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2.工业革命后的殖民侵略</a:t>
            </a:r>
            <a:endParaRPr lang="zh-CN" altLang="en-US">
              <a:solidFill>
                <a:srgbClr val="FF0000"/>
              </a:solidFill>
              <a:latin typeface="Comic Sans MS" pitchFamily="66" charset="0"/>
            </a:endParaRPr>
          </a:p>
        </p:txBody>
      </p:sp>
      <p:sp>
        <p:nvSpPr>
          <p:cNvPr id="23555" name="文本框 3"/>
          <p:cNvSpPr/>
          <p:nvPr/>
        </p:nvSpPr>
        <p:spPr>
          <a:xfrm>
            <a:off x="568325" y="3825875"/>
            <a:ext cx="6175375" cy="12922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②法国的殖民侵略：从19世纪30年代入侵阿尔及利亚，并向突尼斯和摩洛哥扩张。        </a:t>
            </a:r>
            <a:endParaRPr lang="zh-CN" altLang="en-US">
              <a:solidFill>
                <a:srgbClr val="0000FF"/>
              </a:solidFill>
              <a:latin typeface="Comic Sans MS" pitchFamily="66" charset="0"/>
            </a:endParaRPr>
          </a:p>
        </p:txBody>
      </p:sp>
      <p:pic>
        <p:nvPicPr>
          <p:cNvPr id="23556" name="图片 7"/>
          <p:cNvPicPr/>
          <p:nvPr/>
        </p:nvPicPr>
        <p:blipFill>
          <a:blip r:embed="rId2"/>
          <a:srcRect t="1706" r="574" b="1430"/>
          <a:stretch>
            <a:fillRect/>
          </a:stretch>
        </p:blipFill>
        <p:spPr>
          <a:xfrm>
            <a:off x="7121525" y="3216275"/>
            <a:ext cx="4902200" cy="3209925"/>
          </a:xfrm>
          <a:prstGeom prst="rect">
            <a:avLst/>
          </a:prstGeom>
          <a:noFill/>
          <a:ln>
            <a:solidFill>
              <a:schemeClr val="bg1"/>
            </a:solidFill>
            <a:bevel/>
          </a:ln>
        </p:spPr>
      </p:pic>
      <p:sp>
        <p:nvSpPr>
          <p:cNvPr id="23557" name="文本框 8"/>
          <p:cNvSpPr txBox="1"/>
          <p:nvPr/>
        </p:nvSpPr>
        <p:spPr>
          <a:xfrm>
            <a:off x="7004050" y="6381750"/>
            <a:ext cx="2847975" cy="476250"/>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just" eaLnBrk="1" hangingPunct="1">
              <a:lnSpc>
                <a:spcPct val="125000"/>
              </a:lnSpc>
            </a:pPr>
            <a:r>
              <a:rPr lang="en-US" altLang="zh-CN" sz="2000">
                <a:solidFill>
                  <a:srgbClr val="060B14"/>
                </a:solidFill>
                <a:ea typeface="黑体" panose="02010600030101010101" pitchFamily="49" charset="-122"/>
              </a:rPr>
              <a:t>◎</a:t>
            </a:r>
            <a:r>
              <a:rPr lang="en-US" altLang="en-US" sz="2000">
                <a:solidFill>
                  <a:srgbClr val="060B14"/>
                </a:solidFill>
                <a:ea typeface="黑体" panose="02010600030101010101" pitchFamily="49" charset="-122"/>
              </a:rPr>
              <a:t>苏伊士运河示意图</a:t>
            </a:r>
            <a:endParaRPr lang="en-US" altLang="en-US" sz="2000">
              <a:solidFill>
                <a:srgbClr val="060B14"/>
              </a:solidFill>
              <a:ea typeface="黑体" panose="02010600030101010101" pitchFamily="49" charset="-122"/>
            </a:endParaRPr>
          </a:p>
        </p:txBody>
      </p:sp>
      <p:sp>
        <p:nvSpPr>
          <p:cNvPr id="23558" name="文本框 1"/>
          <p:cNvSpPr/>
          <p:nvPr/>
        </p:nvSpPr>
        <p:spPr>
          <a:xfrm>
            <a:off x="568325" y="1333500"/>
            <a:ext cx="11566525" cy="24923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(1)英法在北非的殖民侵略</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①英法争夺埃及：英法重点争夺埃及，两国控制苏伊士运河与埃及的经济政治大权。1882年，英国发动侵埃战争，占领了整个埃及，以埃及为基地对苏丹实行武力扩张。</a:t>
            </a:r>
            <a:endParaRPr lang="zh-CN" altLang="en-US"/>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4578" name="文本框 4"/>
          <p:cNvSpPr/>
          <p:nvPr/>
        </p:nvSpPr>
        <p:spPr>
          <a:xfrm>
            <a:off x="53975" y="898525"/>
            <a:ext cx="6791325" cy="36925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(2)“柏林会议”　</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①背景：在抢夺殖民地过程中，列强冲突加剧。</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②目的：为解决矛盾和进一步瓜分非洲。</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③召开：1884年，英、法、德等国在柏林召开。</a:t>
            </a:r>
            <a:endParaRPr lang="zh-CN" altLang="en-US">
              <a:solidFill>
                <a:srgbClr val="0000FF"/>
              </a:solidFill>
              <a:latin typeface="Comic Sans MS" pitchFamily="66" charset="0"/>
            </a:endParaRPr>
          </a:p>
        </p:txBody>
      </p:sp>
      <p:grpSp>
        <p:nvGrpSpPr>
          <p:cNvPr id="24579" name="组合 3"/>
          <p:cNvGrpSpPr/>
          <p:nvPr/>
        </p:nvGrpSpPr>
        <p:grpSpPr>
          <a:xfrm>
            <a:off x="6845300" y="898525"/>
            <a:ext cx="5260975" cy="3648075"/>
            <a:chOff x="231103" y="3700302"/>
            <a:chExt cx="4600575" cy="2867025"/>
          </a:xfrm>
        </p:grpSpPr>
        <p:pic>
          <p:nvPicPr>
            <p:cNvPr id="24581" name="Picture 2"/>
            <p:cNvPicPr/>
            <p:nvPr/>
          </p:nvPicPr>
          <p:blipFill>
            <a:blip r:embed="rId3"/>
            <a:stretch>
              <a:fillRect/>
            </a:stretch>
          </p:blipFill>
          <p:spPr>
            <a:xfrm>
              <a:off x="231103" y="3700302"/>
              <a:ext cx="4600575" cy="2867025"/>
            </a:xfrm>
            <a:prstGeom prst="rect">
              <a:avLst/>
            </a:prstGeom>
            <a:noFill/>
            <a:ln>
              <a:noFill/>
              <a:miter lim="800000"/>
            </a:ln>
          </p:spPr>
        </p:pic>
        <p:sp>
          <p:nvSpPr>
            <p:cNvPr id="24582" name="矩形 2"/>
            <p:cNvSpPr/>
            <p:nvPr/>
          </p:nvSpPr>
          <p:spPr>
            <a:xfrm>
              <a:off x="3020046" y="6057052"/>
              <a:ext cx="1811632" cy="51027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lnSpc>
                  <a:spcPct val="110000"/>
                </a:lnSpc>
              </a:pPr>
              <a:r>
                <a:rPr lang="en-US" altLang="zh-CN" sz="2000">
                  <a:latin typeface="华文中宋" pitchFamily="2" charset="-122"/>
                  <a:ea typeface="华文中宋" pitchFamily="2" charset="-122"/>
                </a:rPr>
                <a:t>15</a:t>
              </a:r>
              <a:r>
                <a:rPr lang="en-US" altLang="en-US" sz="2000">
                  <a:latin typeface="华文中宋" pitchFamily="2" charset="-122"/>
                  <a:ea typeface="华文中宋" pitchFamily="2" charset="-122"/>
                </a:rPr>
                <a:t>个国家</a:t>
              </a:r>
              <a:r>
                <a:rPr lang="en-US" altLang="zh-CN" sz="2000">
                  <a:latin typeface="华文中宋" pitchFamily="2" charset="-122"/>
                  <a:ea typeface="华文中宋" pitchFamily="2" charset="-122"/>
                </a:rPr>
                <a:t>104</a:t>
              </a:r>
              <a:r>
                <a:rPr lang="en-US" altLang="en-US" sz="2000">
                  <a:latin typeface="华文中宋" pitchFamily="2" charset="-122"/>
                  <a:ea typeface="华文中宋" pitchFamily="2" charset="-122"/>
                </a:rPr>
                <a:t>天的柏林会议</a:t>
              </a:r>
              <a:endParaRPr lang="en-US" altLang="en-US" sz="2000">
                <a:latin typeface="华文中宋" pitchFamily="2" charset="-122"/>
                <a:ea typeface="华文中宋" pitchFamily="2" charset="-122"/>
              </a:endParaRPr>
            </a:p>
          </p:txBody>
        </p:sp>
      </p:grpSp>
      <p:sp>
        <p:nvSpPr>
          <p:cNvPr id="24580" name="文本框 1"/>
          <p:cNvSpPr/>
          <p:nvPr/>
        </p:nvSpPr>
        <p:spPr>
          <a:xfrm>
            <a:off x="0" y="4425950"/>
            <a:ext cx="12160250" cy="24923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④内容：任何国家在非洲占领新的土地，必须通知其他国家，占领方为有效；各国可以先在地图上划定彼此的势力范围，然后再去占领。</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⑤影响：列强瓜分非洲的速度大大加快。19世纪末20世纪初，它们侵占了几乎整个非洲。</a:t>
            </a:r>
            <a:endParaRPr lang="zh-CN" altLang="en-US"/>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6626" name="文本框 11"/>
          <p:cNvSpPr txBox="1"/>
          <p:nvPr/>
        </p:nvSpPr>
        <p:spPr>
          <a:xfrm>
            <a:off x="107950" y="930275"/>
            <a:ext cx="12001500" cy="1044575"/>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20000"/>
              </a:lnSpc>
            </a:pPr>
            <a:r>
              <a:rPr lang="en-US" altLang="en-US">
                <a:solidFill>
                  <a:srgbClr val="FFC000"/>
                </a:solidFill>
                <a:latin typeface="黑体" pitchFamily="49" charset="-122"/>
                <a:ea typeface="黑体" panose="02010600030101010101" pitchFamily="49" charset="-122"/>
                <a:sym typeface="+mn-ea"/>
              </a:rPr>
              <a:t>【情境探究】依据史料结合所学知识指出“有效占领”原则的影响。                            </a:t>
            </a:r>
            <a:endParaRPr lang="en-US" altLang="en-US">
              <a:solidFill>
                <a:srgbClr val="FFC000"/>
              </a:solidFill>
              <a:latin typeface="黑体" pitchFamily="49" charset="-122"/>
              <a:ea typeface="黑体" panose="02010600030101010101" pitchFamily="49" charset="-122"/>
              <a:sym typeface="+mn-ea"/>
            </a:endParaRPr>
          </a:p>
          <a:p>
            <a:pPr marL="0" marR="0" lvl="0" indent="0" algn="r" eaLnBrk="1" hangingPunct="1">
              <a:lnSpc>
                <a:spcPct val="120000"/>
              </a:lnSpc>
            </a:pPr>
            <a:r>
              <a:rPr lang="en-US" altLang="en-US">
                <a:solidFill>
                  <a:srgbClr val="FFC000"/>
                </a:solidFill>
                <a:latin typeface="黑体" pitchFamily="49" charset="-122"/>
                <a:ea typeface="黑体" panose="02010600030101010101" pitchFamily="49" charset="-122"/>
                <a:sym typeface="+mn-ea"/>
              </a:rPr>
              <a:t>(历史解释、唯物史观）                           </a:t>
            </a:r>
            <a:endParaRPr lang="en-US" altLang="en-US">
              <a:solidFill>
                <a:srgbClr val="FFC000"/>
              </a:solidFill>
              <a:latin typeface="黑体" pitchFamily="49" charset="-122"/>
              <a:ea typeface="黑体" panose="02010600030101010101" pitchFamily="49" charset="-122"/>
              <a:sym typeface="+mn-ea"/>
            </a:endParaRPr>
          </a:p>
        </p:txBody>
      </p:sp>
      <p:sp>
        <p:nvSpPr>
          <p:cNvPr id="26627" name="文本框 5"/>
          <p:cNvSpPr/>
          <p:nvPr/>
        </p:nvSpPr>
        <p:spPr>
          <a:xfrm>
            <a:off x="2189162" y="5235575"/>
            <a:ext cx="9979025" cy="12033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30000"/>
              </a:lnSpc>
            </a:pPr>
            <a:r>
              <a:rPr lang="en-US" altLang="zh-CN" sz="2800">
                <a:solidFill>
                  <a:srgbClr val="CC00CC"/>
                </a:solidFill>
              </a:rPr>
              <a:t>根据“有效占领”原则，列强最终完成了对世界的瓜分，形成了一个连为一体的世界体系，世界殖民体系最终形成。 </a:t>
            </a:r>
            <a:r>
              <a:rPr lang="zh-CN" altLang="zh-CN" sz="2800"/>
              <a:t>                      </a:t>
            </a:r>
            <a:endParaRPr lang="zh-CN" altLang="zh-CN" sz="2800"/>
          </a:p>
        </p:txBody>
      </p:sp>
      <p:sp>
        <p:nvSpPr>
          <p:cNvPr id="26628" name="文本框 1"/>
          <p:cNvSpPr/>
          <p:nvPr/>
        </p:nvSpPr>
        <p:spPr>
          <a:xfrm>
            <a:off x="187325" y="1938338"/>
            <a:ext cx="11922125" cy="2959100"/>
          </a:xfrm>
          <a:prstGeom prst="rect">
            <a:avLst/>
          </a:prstGeom>
          <a:noFill/>
          <a:ln>
            <a:solidFill>
              <a:schemeClr val="tx1"/>
            </a:solidFill>
            <a:beve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0000"/>
              </a:lnSpc>
            </a:pPr>
            <a:r>
              <a:rPr lang="en-US" altLang="zh-CN">
                <a:latin typeface="楷体" pitchFamily="49" charset="-122"/>
                <a:ea typeface="楷体" pitchFamily="49" charset="-122"/>
              </a:rPr>
              <a:t>   </a:t>
            </a:r>
            <a:r>
              <a:rPr lang="zh-CN" altLang="zh-CN">
                <a:latin typeface="楷体" pitchFamily="49" charset="-122"/>
                <a:ea typeface="楷体" pitchFamily="49" charset="-122"/>
              </a:rPr>
              <a:t>柏林会议的召开和有效占领原则的制定“标志着欧洲在非洲的扩张从此有了国际法”。的确，在此后欧洲列强争夺非洲的过程中.都基本上遵循了一个前提，那就是它国的承认。在此基础之上，各个彼此分割的殖民地最终成为了一个互相联系、互相制约的体系，并且也促使了以中心与外缘这一构架为基本内容的世界体系最终形成。</a:t>
            </a:r>
            <a:endParaRPr lang="zh-CN" altLang="zh-CN">
              <a:latin typeface="楷体" pitchFamily="49" charset="-122"/>
              <a:ea typeface="楷体" pitchFamily="49" charset="-122"/>
            </a:endParaRPr>
          </a:p>
          <a:p>
            <a:pPr marL="0" lvl="0" indent="0" algn="r" eaLnBrk="1" hangingPunct="1">
              <a:lnSpc>
                <a:spcPct val="120000"/>
              </a:lnSpc>
            </a:pPr>
            <a:r>
              <a:rPr lang="zh-CN" altLang="zh-CN">
                <a:latin typeface="楷体" pitchFamily="49" charset="-122"/>
                <a:ea typeface="楷体" pitchFamily="49" charset="-122"/>
              </a:rPr>
              <a:t>——高岱《论殖民主义体系的形成与构成》</a:t>
            </a:r>
            <a:endParaRPr lang="zh-CN" altLang="zh-CN">
              <a:latin typeface="楷体" pitchFamily="49" charset="-122"/>
              <a:ea typeface="楷体"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additive="base">
                                        <p:cTn id="6" dur="1" fill="hold">
                                          <p:stCondLst>
                                            <p:cond delay="0"/>
                                          </p:stCondLst>
                                        </p:cTn>
                                        <p:tgtEl>
                                          <p:spTgt spid="266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7" grpId="1"/>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8674" name="矩形 37"/>
          <p:cNvSpPr/>
          <p:nvPr/>
        </p:nvSpPr>
        <p:spPr>
          <a:xfrm>
            <a:off x="3155950" y="4310062"/>
            <a:ext cx="1625600" cy="436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500">
                <a:solidFill>
                  <a:schemeClr val="bg1"/>
                </a:solidFill>
                <a:latin typeface="微软雅黑" pitchFamily="34" charset="-122"/>
                <a:ea typeface="微软雅黑" pitchFamily="34" charset="-122"/>
              </a:rPr>
              <a:t>请在此输入标题</a:t>
            </a:r>
            <a:endParaRPr lang="en-US" altLang="zh-CN" sz="1500">
              <a:solidFill>
                <a:schemeClr val="bg1"/>
              </a:solidFill>
              <a:latin typeface="微软雅黑" pitchFamily="34" charset="-122"/>
              <a:ea typeface="微软雅黑" pitchFamily="34" charset="-122"/>
            </a:endParaRPr>
          </a:p>
        </p:txBody>
      </p:sp>
      <p:sp>
        <p:nvSpPr>
          <p:cNvPr id="28675" name="文本框 9"/>
          <p:cNvSpPr/>
          <p:nvPr/>
        </p:nvSpPr>
        <p:spPr>
          <a:xfrm>
            <a:off x="1692275" y="777875"/>
            <a:ext cx="9707562" cy="63023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5000"/>
              </a:lnSpc>
            </a:pPr>
            <a:r>
              <a:rPr lang="zh-CN" altLang="zh-CN" sz="2800">
                <a:latin typeface="黑体" pitchFamily="49" charset="-122"/>
                <a:ea typeface="黑体" panose="02010600030101010101" pitchFamily="49" charset="-122"/>
                <a:sym typeface="宋体" pitchFamily="2" charset="-122"/>
              </a:rPr>
              <a:t>【拓展提升】</a:t>
            </a:r>
            <a:r>
              <a:rPr lang="zh-CN" altLang="zh-CN" sz="2800">
                <a:latin typeface="黑体" pitchFamily="49" charset="-122"/>
                <a:ea typeface="黑体" panose="02010600030101010101" pitchFamily="49" charset="-122"/>
              </a:rPr>
              <a:t> 世界殖民体系建立的历程及推动因素</a:t>
            </a:r>
            <a:endParaRPr lang="zh-CN" altLang="zh-CN" sz="2800">
              <a:latin typeface="黑体" pitchFamily="49" charset="-122"/>
              <a:ea typeface="黑体" panose="02010600030101010101" pitchFamily="49" charset="-122"/>
            </a:endParaRPr>
          </a:p>
        </p:txBody>
      </p:sp>
      <p:sp>
        <p:nvSpPr>
          <p:cNvPr id="28676" name="文本框 3"/>
          <p:cNvSpPr/>
          <p:nvPr/>
        </p:nvSpPr>
        <p:spPr>
          <a:xfrm>
            <a:off x="350838" y="1428750"/>
            <a:ext cx="11464925" cy="52514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30000"/>
              </a:lnSpc>
            </a:pPr>
            <a:r>
              <a:rPr lang="zh-CN" altLang="en-US">
                <a:solidFill>
                  <a:srgbClr val="0000CC"/>
                </a:solidFill>
                <a:latin typeface="楷体" pitchFamily="49" charset="-122"/>
                <a:ea typeface="楷体" pitchFamily="49" charset="-122"/>
              </a:rPr>
              <a:t>(1)随着新航路的开辟，西欧国家率先踏上了对外殖民扩张的道路，殖民体系的雏形开始形成。</a:t>
            </a:r>
            <a:endParaRPr lang="zh-CN" altLang="en-US">
              <a:solidFill>
                <a:srgbClr val="0000CC"/>
              </a:solidFill>
              <a:latin typeface="楷体" pitchFamily="49" charset="-122"/>
              <a:ea typeface="楷体" pitchFamily="49" charset="-122"/>
            </a:endParaRPr>
          </a:p>
          <a:p>
            <a:pPr marL="0" lvl="0" indent="0" eaLnBrk="1" hangingPunct="1">
              <a:lnSpc>
                <a:spcPct val="130000"/>
              </a:lnSpc>
            </a:pPr>
            <a:r>
              <a:rPr lang="zh-CN" altLang="en-US">
                <a:solidFill>
                  <a:srgbClr val="0000CC"/>
                </a:solidFill>
                <a:latin typeface="楷体" pitchFamily="49" charset="-122"/>
                <a:ea typeface="楷体" pitchFamily="49" charset="-122"/>
              </a:rPr>
              <a:t>(2)随着工业革命的深化和资本主义的不断发展，资本主义列强大量向殖民地和半殖民地输出商品、掠夺原料、输出资本，使得这些地区打破封闭落后的状态，成为资本主义市场的一部分，十九世纪中后期，资本主义世界市场初步形成。殖民体系也相应初步形成。</a:t>
            </a:r>
            <a:endParaRPr lang="zh-CN" altLang="en-US">
              <a:solidFill>
                <a:srgbClr val="0000CC"/>
              </a:solidFill>
              <a:latin typeface="楷体" pitchFamily="49" charset="-122"/>
              <a:ea typeface="楷体" pitchFamily="49" charset="-122"/>
            </a:endParaRPr>
          </a:p>
          <a:p>
            <a:pPr marL="0" lvl="0" indent="0" eaLnBrk="1" hangingPunct="1">
              <a:lnSpc>
                <a:spcPct val="130000"/>
              </a:lnSpc>
            </a:pPr>
            <a:r>
              <a:rPr lang="zh-CN" altLang="en-US">
                <a:solidFill>
                  <a:srgbClr val="0000CC"/>
                </a:solidFill>
                <a:latin typeface="楷体" pitchFamily="49" charset="-122"/>
                <a:ea typeface="楷体" pitchFamily="49" charset="-122"/>
              </a:rPr>
              <a:t>(3)19世纪中期以后，伴随第二次工业革命浪潮和资本主义向帝国主义过渡，西方列强掀起了瓜分世界的狂潮，亚非拉绝大部分地区纷纷成为帝国主义的殖民地或半殖民地，帝国主义国家已经奴役和控制了世界上绝大部分土地和人口，资本主义殖民体系最终形成。</a:t>
            </a:r>
            <a:endParaRPr lang="zh-CN" altLang="en-US">
              <a:solidFill>
                <a:srgbClr val="0000CC"/>
              </a:solidFill>
              <a:latin typeface="楷体" pitchFamily="49" charset="-122"/>
              <a:ea typeface="楷体" pitchFamily="49" charset="-122"/>
            </a:endParaRPr>
          </a:p>
        </p:txBody>
      </p:sp>
    </p:spTree>
  </p:cSld>
  <p:clrMapOvr>
    <a:masterClrMapping/>
  </p:clrMapOvr>
  <p:transition spd="slow"/>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22" name="文本框 1693697"/>
          <p:cNvSpPr/>
          <p:nvPr/>
        </p:nvSpPr>
        <p:spPr>
          <a:xfrm>
            <a:off x="146050" y="623888"/>
            <a:ext cx="4768850" cy="36925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CC00CC"/>
                </a:solidFill>
              </a:rPr>
              <a:t>四</a:t>
            </a:r>
            <a:r>
              <a:rPr lang="en-US" altLang="zh-CN">
                <a:solidFill>
                  <a:srgbClr val="CC00CC"/>
                </a:solidFill>
              </a:rPr>
              <a:t>、世界殖民体系的形成</a:t>
            </a:r>
            <a:endParaRPr lang="en-US" altLang="zh-CN">
              <a:solidFill>
                <a:srgbClr val="CC00CC"/>
              </a:solidFill>
            </a:endParaRPr>
          </a:p>
          <a:p>
            <a:pPr marL="0" lvl="0" indent="0" eaLnBrk="1" hangingPunct="1"/>
            <a:r>
              <a:rPr lang="zh-CN" altLang="en-US">
                <a:solidFill>
                  <a:srgbClr val="FF0000"/>
                </a:solidFill>
                <a:latin typeface="Comic Sans MS" pitchFamily="66" charset="0"/>
              </a:rPr>
              <a:t>1.形成</a:t>
            </a:r>
            <a:endParaRPr lang="zh-CN" altLang="en-US">
              <a:solidFill>
                <a:srgbClr val="FF0000"/>
              </a:solidFill>
              <a:latin typeface="Comic Sans MS" pitchFamily="66" charset="0"/>
            </a:endParaRPr>
          </a:p>
          <a:p>
            <a:pPr marL="0" lvl="0" indent="0" eaLnBrk="1" hangingPunct="1"/>
            <a:r>
              <a:rPr lang="zh-CN" altLang="en-US">
                <a:latin typeface="Comic Sans MS" pitchFamily="66" charset="0"/>
              </a:rPr>
              <a:t>(1)时间：19世纪末20世纪初。</a:t>
            </a:r>
            <a:endParaRPr lang="zh-CN" altLang="en-US">
              <a:latin typeface="Comic Sans MS" pitchFamily="66" charset="0"/>
            </a:endParaRPr>
          </a:p>
          <a:p>
            <a:pPr marL="0" lvl="0" indent="0" eaLnBrk="1" hangingPunct="1"/>
            <a:r>
              <a:rPr lang="zh-CN" altLang="en-US">
                <a:latin typeface="Comic Sans MS" pitchFamily="66" charset="0"/>
              </a:rPr>
              <a:t>(2)表现：亚非拉国家绝大多数地区已经沦为殖民地或半殖民地。　　　　             </a:t>
            </a:r>
            <a:endParaRPr lang="zh-CN" altLang="en-US">
              <a:latin typeface="Comic Sans MS" pitchFamily="66" charset="0"/>
            </a:endParaRPr>
          </a:p>
        </p:txBody>
      </p:sp>
      <p:graphicFrame>
        <p:nvGraphicFramePr>
          <p:cNvPr id="30723" name="对象 68"/>
          <p:cNvGraphicFramePr>
            <a:graphicFrameLocks noChangeAspect="1"/>
          </p:cNvGraphicFramePr>
          <p:nvPr/>
        </p:nvGraphicFramePr>
        <p:xfrm>
          <a:off x="4914900" y="755650"/>
          <a:ext cx="7212012" cy="3178175"/>
        </p:xfrm>
        <a:graphic>
          <a:graphicData uri="http://schemas.openxmlformats.org/presentationml/2006/ole">
            <mc:AlternateContent xmlns:mc="http://schemas.openxmlformats.org/markup-compatibility/2006">
              <mc:Choice xmlns:v="urn:schemas-microsoft-com:vml" Requires="v">
                <p:oleObj spid="_x0000_s1038" r:id="rId3" progId="Excel.Sheet.12">
                  <p:embed/>
                </p:oleObj>
              </mc:Choice>
              <mc:Fallback>
                <p:oleObj r:id="rId3" progId="Excel.Sheet.12">
                  <p:embed/>
                  <p:pic>
                    <p:nvPicPr>
                      <p:cNvPr id="0" name="OLE substitute image"/>
                      <p:cNvPicPr/>
                      <p:nvPr/>
                    </p:nvPicPr>
                    <p:blipFill>
                      <a:blip r:embed="rId4"/>
                      <a:stretch>
                        <a:fillRect/>
                      </a:stretch>
                    </p:blipFill>
                    <p:spPr>
                      <a:xfrm>
                        <a:off x="4914900" y="755650"/>
                        <a:ext cx="7212012" cy="3178175"/>
                      </a:xfrm>
                      <a:prstGeom prst="rect">
                        <a:avLst/>
                      </a:prstGeom>
                      <a:noFill/>
                    </p:spPr>
                  </p:pic>
                </p:oleObj>
              </mc:Fallback>
            </mc:AlternateContent>
          </a:graphicData>
        </a:graphic>
      </p:graphicFrame>
      <p:sp>
        <p:nvSpPr>
          <p:cNvPr id="30724" name="文本框 1"/>
          <p:cNvSpPr/>
          <p:nvPr/>
        </p:nvSpPr>
        <p:spPr>
          <a:xfrm>
            <a:off x="146050" y="4316412"/>
            <a:ext cx="11980862" cy="12922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2.原因：</a:t>
            </a:r>
            <a:r>
              <a:rPr lang="zh-CN" altLang="en-US">
                <a:latin typeface="Comic Sans MS" pitchFamily="66" charset="0"/>
              </a:rPr>
              <a:t>在向垄断资本主义的过渡中，资本主义各国要求独占更大的商品市场、原料产地和投资场所。</a:t>
            </a:r>
            <a:endParaRPr lang="zh-CN" altLang="en-US"/>
          </a:p>
        </p:txBody>
      </p:sp>
    </p:spTree>
  </p:cSld>
  <p:clrMapOvr>
    <a:masterClrMapping/>
  </p:clrMapOvr>
  <p:transition spd="slow"/>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2770" name="文本框 11"/>
          <p:cNvSpPr txBox="1"/>
          <p:nvPr/>
        </p:nvSpPr>
        <p:spPr>
          <a:xfrm>
            <a:off x="130175" y="974725"/>
            <a:ext cx="12001500" cy="1044575"/>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20000"/>
              </a:lnSpc>
            </a:pPr>
            <a:r>
              <a:rPr lang="en-US" altLang="en-US">
                <a:solidFill>
                  <a:srgbClr val="FFC000"/>
                </a:solidFill>
                <a:latin typeface="黑体" pitchFamily="49" charset="-122"/>
                <a:ea typeface="黑体" panose="02010600030101010101" pitchFamily="49" charset="-122"/>
                <a:sym typeface="+mn-ea"/>
              </a:rPr>
              <a:t>【情境探究】依据史料，概括资本主义世界殖民体系形成过程中的殖民扩张对亚非社会的深刻影响。                                (历史解释、唯物史观）                           </a:t>
            </a:r>
            <a:endParaRPr lang="en-US" altLang="en-US">
              <a:solidFill>
                <a:srgbClr val="FFC000"/>
              </a:solidFill>
              <a:latin typeface="黑体" pitchFamily="49" charset="-122"/>
              <a:ea typeface="黑体" panose="02010600030101010101" pitchFamily="49" charset="-122"/>
              <a:sym typeface="+mn-ea"/>
            </a:endParaRPr>
          </a:p>
        </p:txBody>
      </p:sp>
      <p:sp>
        <p:nvSpPr>
          <p:cNvPr id="32771" name="文本框 5"/>
          <p:cNvSpPr/>
          <p:nvPr/>
        </p:nvSpPr>
        <p:spPr>
          <a:xfrm>
            <a:off x="355600" y="4356100"/>
            <a:ext cx="11425238" cy="17589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30000"/>
              </a:lnSpc>
            </a:pPr>
            <a:r>
              <a:rPr lang="en-US" altLang="zh-CN" sz="2800">
                <a:solidFill>
                  <a:srgbClr val="CC00CC"/>
                </a:solidFill>
              </a:rPr>
              <a:t>资本主义世界殖民体系的形成，使得世界各国社会经济与生活的相互联系加强，西方先进的科学技术、生产方式和思想观念传播到殖民地和半殖民地，客观上推动了亚非社会的近现代化进程。</a:t>
            </a:r>
            <a:r>
              <a:rPr lang="zh-CN" altLang="zh-CN" sz="2800"/>
              <a:t>          </a:t>
            </a:r>
            <a:endParaRPr lang="zh-CN" altLang="zh-CN" sz="2800"/>
          </a:p>
        </p:txBody>
      </p:sp>
      <p:sp>
        <p:nvSpPr>
          <p:cNvPr id="32772" name="文本框 1"/>
          <p:cNvSpPr/>
          <p:nvPr/>
        </p:nvSpPr>
        <p:spPr>
          <a:xfrm>
            <a:off x="209550" y="1982788"/>
            <a:ext cx="11922125" cy="2006600"/>
          </a:xfrm>
          <a:prstGeom prst="rect">
            <a:avLst/>
          </a:prstGeom>
          <a:noFill/>
          <a:ln>
            <a:solidFill>
              <a:schemeClr val="tx1"/>
            </a:solidFill>
            <a:beve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0000"/>
              </a:lnSpc>
            </a:pPr>
            <a:r>
              <a:rPr lang="en-US" altLang="zh-CN">
                <a:latin typeface="楷体" pitchFamily="49" charset="-122"/>
                <a:ea typeface="楷体" pitchFamily="49" charset="-122"/>
              </a:rPr>
              <a:t>   </a:t>
            </a:r>
            <a:r>
              <a:rPr lang="zh-CN" altLang="zh-CN">
                <a:latin typeface="楷体" pitchFamily="49" charset="-122"/>
                <a:ea typeface="楷体" pitchFamily="49" charset="-122"/>
              </a:rPr>
              <a:t>欧洲商人、工业家、拓殖者、工程师、教育家、行政者往往包含传教士的精力、技巧和耐心，克服着亚非静态社会对进步缺乏兴趣，并且把亚非社会导向一个技术与理智为基础的世界社群。</a:t>
            </a:r>
            <a:endParaRPr lang="zh-CN" altLang="zh-CN">
              <a:latin typeface="楷体" pitchFamily="49" charset="-122"/>
              <a:ea typeface="楷体" pitchFamily="49" charset="-122"/>
            </a:endParaRPr>
          </a:p>
          <a:p>
            <a:pPr marL="0" lvl="0" indent="0" algn="r" eaLnBrk="1" hangingPunct="1">
              <a:lnSpc>
                <a:spcPct val="120000"/>
              </a:lnSpc>
            </a:pPr>
            <a:r>
              <a:rPr lang="zh-CN" altLang="zh-CN">
                <a:latin typeface="楷体" pitchFamily="49" charset="-122"/>
                <a:ea typeface="楷体" pitchFamily="49" charset="-122"/>
              </a:rPr>
              <a:t>——《殷海光文集》</a:t>
            </a:r>
            <a:endParaRPr lang="zh-CN" altLang="zh-CN">
              <a:latin typeface="楷体" pitchFamily="49" charset="-122"/>
              <a:ea typeface="楷体"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additive="base">
                                        <p:cTn id="6" dur="1" fill="hold">
                                          <p:stCondLst>
                                            <p:cond delay="0"/>
                                          </p:stCondLst>
                                        </p:cTn>
                                        <p:tgtEl>
                                          <p:spTgt spid="327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1" grpId="1"/>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4818" name="文本框 1389569"/>
          <p:cNvSpPr/>
          <p:nvPr/>
        </p:nvSpPr>
        <p:spPr>
          <a:xfrm>
            <a:off x="55562" y="860425"/>
            <a:ext cx="11620500" cy="6921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3.影响</a:t>
            </a:r>
            <a:endParaRPr lang="zh-CN" altLang="en-US">
              <a:solidFill>
                <a:srgbClr val="FF0000"/>
              </a:solidFill>
              <a:latin typeface="Comic Sans MS" pitchFamily="66" charset="0"/>
            </a:endParaRPr>
          </a:p>
        </p:txBody>
      </p:sp>
      <p:sp>
        <p:nvSpPr>
          <p:cNvPr id="34819" name="文本框 3"/>
          <p:cNvSpPr/>
          <p:nvPr/>
        </p:nvSpPr>
        <p:spPr>
          <a:xfrm>
            <a:off x="190500" y="1419225"/>
            <a:ext cx="11999912" cy="48926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(1)资本主义阶段：主要资本主义国家发展到帝国主义阶段。</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(2)国际关系：主要资本主义国家之间孕育着新的更大的冲突。           </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(3)世界联系：世界上几乎所有国家和地区都被卷入资本主义世界市场当中，世界越来越紧密地连为一体。</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(4)世界格局：形成了人类历史上由少数资本主义国家奴役和控制世界上绝大部分土地和人口的极不合理的状态。</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(5)斗争高涨：殖民统治和掠夺给殖民地半殖民地人民带来了深重的灾难，被压迫人民的反抗斗争不断高涨。       </a:t>
            </a:r>
            <a:endParaRPr lang="zh-CN" altLang="en-US">
              <a:solidFill>
                <a:srgbClr val="0000FF"/>
              </a:solidFill>
              <a:latin typeface="Comic Sans MS" pitchFamily="66" charset="0"/>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6866" name="矩形 37"/>
          <p:cNvSpPr/>
          <p:nvPr/>
        </p:nvSpPr>
        <p:spPr>
          <a:xfrm>
            <a:off x="3155950" y="4310062"/>
            <a:ext cx="1625600" cy="436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500">
                <a:solidFill>
                  <a:schemeClr val="bg1"/>
                </a:solidFill>
                <a:latin typeface="微软雅黑" pitchFamily="34" charset="-122"/>
                <a:ea typeface="微软雅黑" pitchFamily="34" charset="-122"/>
              </a:rPr>
              <a:t>请在此输入标题</a:t>
            </a:r>
            <a:endParaRPr lang="en-US" altLang="zh-CN" sz="1500">
              <a:solidFill>
                <a:schemeClr val="bg1"/>
              </a:solidFill>
              <a:latin typeface="微软雅黑" pitchFamily="34" charset="-122"/>
              <a:ea typeface="微软雅黑" pitchFamily="34" charset="-122"/>
            </a:endParaRPr>
          </a:p>
        </p:txBody>
      </p:sp>
      <p:sp>
        <p:nvSpPr>
          <p:cNvPr id="36867" name="文本框 9"/>
          <p:cNvSpPr/>
          <p:nvPr/>
        </p:nvSpPr>
        <p:spPr>
          <a:xfrm>
            <a:off x="1398588" y="795338"/>
            <a:ext cx="9707562" cy="63023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5000"/>
              </a:lnSpc>
            </a:pPr>
            <a:r>
              <a:rPr lang="zh-CN" altLang="zh-CN" sz="2800">
                <a:latin typeface="黑体" pitchFamily="49" charset="-122"/>
                <a:ea typeface="黑体" panose="02010600030101010101" pitchFamily="49" charset="-122"/>
                <a:sym typeface="宋体" pitchFamily="2" charset="-122"/>
              </a:rPr>
              <a:t>【拓展提升】</a:t>
            </a:r>
            <a:r>
              <a:rPr lang="zh-CN" altLang="zh-CN" sz="2800">
                <a:latin typeface="黑体" pitchFamily="49" charset="-122"/>
                <a:ea typeface="黑体" panose="02010600030101010101" pitchFamily="49" charset="-122"/>
              </a:rPr>
              <a:t> 世界殖民体系形成的影响</a:t>
            </a:r>
            <a:endParaRPr lang="zh-CN" altLang="zh-CN" sz="2800">
              <a:latin typeface="黑体" pitchFamily="49" charset="-122"/>
              <a:ea typeface="黑体" panose="02010600030101010101" pitchFamily="49" charset="-122"/>
            </a:endParaRPr>
          </a:p>
        </p:txBody>
      </p:sp>
      <p:sp>
        <p:nvSpPr>
          <p:cNvPr id="36868" name="文本框 3"/>
          <p:cNvSpPr/>
          <p:nvPr/>
        </p:nvSpPr>
        <p:spPr>
          <a:xfrm>
            <a:off x="1752600" y="1284288"/>
            <a:ext cx="9859962" cy="51292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CC"/>
                </a:solidFill>
                <a:latin typeface="楷体" pitchFamily="49" charset="-122"/>
                <a:ea typeface="楷体" pitchFamily="49" charset="-122"/>
              </a:rPr>
              <a:t>(1)从文明演进的角度看，资本主义世界殖民体系的形成，加强了世界各国社会经济与生活的相互联系，在客观上向世界传播了先进的科学技术、生产方式和思想观念，结束了殖民地政治生活、精神生活上的狭隘性，客观上推动了殖民地向现代文明的转化。</a:t>
            </a:r>
            <a:endParaRPr lang="zh-CN" altLang="en-US">
              <a:solidFill>
                <a:srgbClr val="0000CC"/>
              </a:solidFill>
              <a:latin typeface="楷体" pitchFamily="49" charset="-122"/>
              <a:ea typeface="楷体" pitchFamily="49" charset="-122"/>
            </a:endParaRPr>
          </a:p>
          <a:p>
            <a:pPr marL="0" lvl="0" indent="0" eaLnBrk="1" hangingPunct="1">
              <a:lnSpc>
                <a:spcPct val="140000"/>
              </a:lnSpc>
            </a:pPr>
            <a:r>
              <a:rPr lang="zh-CN" altLang="en-US">
                <a:solidFill>
                  <a:srgbClr val="0000CC"/>
                </a:solidFill>
                <a:latin typeface="楷体" pitchFamily="49" charset="-122"/>
                <a:ea typeface="楷体" pitchFamily="49" charset="-122"/>
              </a:rPr>
              <a:t>(2)从世界格局角度看，资本主义世界殖民体系的形成是西方列强对世界其他国家和地区的宰割、奴役的产物，不仅使亚非拉国家和地区遭受不等价交换的剥削，而且把它们变成发达国家的经济附庸，造成这些国家和地区经济畸形、长期贫困落后，形成以欧洲为中心，东方从属于西方的世界格局。</a:t>
            </a:r>
            <a:endParaRPr lang="zh-CN" altLang="en-US">
              <a:solidFill>
                <a:srgbClr val="0000CC"/>
              </a:solidFill>
              <a:latin typeface="楷体" pitchFamily="49" charset="-122"/>
              <a:ea typeface="楷体" pitchFamily="49" charset="-122"/>
            </a:endParaRPr>
          </a:p>
        </p:txBody>
      </p:sp>
    </p:spTree>
  </p:cSld>
  <p:clrMapOvr>
    <a:masterClrMapping/>
  </p:clrMapOvr>
  <p:transition spd="slow"/>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8914" name="文本框 2"/>
          <p:cNvSpPr txBox="1"/>
          <p:nvPr/>
        </p:nvSpPr>
        <p:spPr>
          <a:xfrm>
            <a:off x="585788" y="1746250"/>
            <a:ext cx="481012" cy="4492625"/>
          </a:xfrm>
          <a:prstGeom prst="rect">
            <a:avLst/>
          </a:prstGeom>
          <a:noFill/>
          <a:ln>
            <a:noFill/>
          </a:ln>
          <a:extLst>
            <a:ext uri="{909E8E84-426E-40DD-AFC4-6F175D3DCCD1}">
              <a14:hiddenFill xmlns:a14="http://schemas.microsoft.com/office/drawing/2010/main">
                <a:solidFill>
                  <a:schemeClr val="tx1"/>
                </a:solidFill>
              </a14:hiddenFill>
            </a:ext>
          </a:extLst>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10000"/>
              </a:lnSpc>
            </a:pPr>
            <a:r>
              <a:rPr lang="en-US" altLang="en-US" sz="2000">
                <a:solidFill>
                  <a:srgbClr val="060B14"/>
                </a:solidFill>
                <a:latin typeface="黑体" pitchFamily="49" charset="-122"/>
                <a:ea typeface="黑体" panose="02010600030101010101" pitchFamily="49" charset="-122"/>
              </a:rPr>
              <a:t>资本主义世界殖民体系的形成</a:t>
            </a:r>
            <a:endParaRPr lang="en-US" altLang="en-US" sz="2000">
              <a:solidFill>
                <a:srgbClr val="060B14"/>
              </a:solidFill>
              <a:latin typeface="黑体" pitchFamily="49" charset="-122"/>
              <a:ea typeface="黑体" panose="02010600030101010101" pitchFamily="49" charset="-122"/>
            </a:endParaRPr>
          </a:p>
        </p:txBody>
      </p:sp>
      <p:sp>
        <p:nvSpPr>
          <p:cNvPr id="38915" name="文本框 1"/>
          <p:cNvSpPr txBox="1"/>
          <p:nvPr/>
        </p:nvSpPr>
        <p:spPr>
          <a:xfrm>
            <a:off x="1393825" y="1746250"/>
            <a:ext cx="3032125" cy="398463"/>
          </a:xfrm>
          <a:prstGeom prst="rect">
            <a:avLst/>
          </a:prstGeom>
          <a:noFill/>
          <a:ln>
            <a:noFill/>
          </a:ln>
          <a:extLst>
            <a:ext uri="{909E8E84-426E-40DD-AFC4-6F175D3DCCD1}">
              <a14:hiddenFill xmlns:a14="http://schemas.microsoft.com/office/drawing/2010/main">
                <a:solidFill>
                  <a:schemeClr val="tx1"/>
                </a:solidFill>
              </a14:hiddenFill>
            </a:ext>
          </a:extLst>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r>
              <a:rPr lang="en-US" altLang="en-US" sz="2000">
                <a:solidFill>
                  <a:srgbClr val="060B14"/>
                </a:solidFill>
                <a:latin typeface="黑体" pitchFamily="49" charset="-122"/>
                <a:ea typeface="黑体" panose="02010600030101010101" pitchFamily="49" charset="-122"/>
              </a:rPr>
              <a:t>拉丁美洲的殖民地化</a:t>
            </a:r>
            <a:endParaRPr lang="en-US" altLang="en-US" sz="2000">
              <a:solidFill>
                <a:srgbClr val="060B14"/>
              </a:solidFill>
              <a:latin typeface="黑体" pitchFamily="49" charset="-122"/>
              <a:ea typeface="黑体" panose="02010600030101010101" pitchFamily="49" charset="-122"/>
            </a:endParaRPr>
          </a:p>
        </p:txBody>
      </p:sp>
      <p:sp>
        <p:nvSpPr>
          <p:cNvPr id="38916" name="文本框 15"/>
          <p:cNvSpPr txBox="1"/>
          <p:nvPr/>
        </p:nvSpPr>
        <p:spPr>
          <a:xfrm>
            <a:off x="1287463" y="3133725"/>
            <a:ext cx="3678237" cy="400050"/>
          </a:xfrm>
          <a:prstGeom prst="rect">
            <a:avLst/>
          </a:prstGeom>
          <a:noFill/>
          <a:ln>
            <a:noFill/>
          </a:ln>
          <a:extLst>
            <a:ext uri="{909E8E84-426E-40DD-AFC4-6F175D3DCCD1}">
              <a14:hiddenFill xmlns:a14="http://schemas.microsoft.com/office/drawing/2010/main">
                <a:solidFill>
                  <a:schemeClr val="tx1"/>
                </a:solidFill>
              </a14:hiddenFill>
            </a:ext>
          </a:extLst>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r>
              <a:rPr lang="en-US" altLang="en-US" sz="2000">
                <a:solidFill>
                  <a:srgbClr val="060B14"/>
                </a:solidFill>
                <a:latin typeface="黑体" pitchFamily="49" charset="-122"/>
                <a:ea typeface="黑体" panose="02010600030101010101" pitchFamily="49" charset="-122"/>
              </a:rPr>
              <a:t>亚洲沦为殖民地半殖民地</a:t>
            </a:r>
            <a:endParaRPr lang="en-US" altLang="en-US" sz="2000">
              <a:solidFill>
                <a:srgbClr val="060B14"/>
              </a:solidFill>
              <a:latin typeface="黑体" pitchFamily="49" charset="-122"/>
              <a:ea typeface="黑体" panose="02010600030101010101" pitchFamily="49" charset="-122"/>
            </a:endParaRPr>
          </a:p>
        </p:txBody>
      </p:sp>
      <p:sp>
        <p:nvSpPr>
          <p:cNvPr id="38917" name="文本框 16"/>
          <p:cNvSpPr txBox="1"/>
          <p:nvPr/>
        </p:nvSpPr>
        <p:spPr>
          <a:xfrm>
            <a:off x="1431925" y="4860925"/>
            <a:ext cx="2384425" cy="400050"/>
          </a:xfrm>
          <a:prstGeom prst="rect">
            <a:avLst/>
          </a:prstGeom>
          <a:noFill/>
          <a:ln>
            <a:noFill/>
          </a:ln>
          <a:extLst>
            <a:ext uri="{909E8E84-426E-40DD-AFC4-6F175D3DCCD1}">
              <a14:hiddenFill xmlns:a14="http://schemas.microsoft.com/office/drawing/2010/main">
                <a:solidFill>
                  <a:schemeClr val="tx1"/>
                </a:solidFill>
              </a14:hiddenFill>
            </a:ext>
          </a:extLst>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r>
              <a:rPr lang="en-US" altLang="en-US" sz="2000">
                <a:solidFill>
                  <a:srgbClr val="060B14"/>
                </a:solidFill>
                <a:latin typeface="黑体" pitchFamily="49" charset="-122"/>
                <a:ea typeface="黑体" panose="02010600030101010101" pitchFamily="49" charset="-122"/>
              </a:rPr>
              <a:t>西方列强瓜分非洲</a:t>
            </a:r>
            <a:endParaRPr lang="en-US" altLang="en-US" sz="2000">
              <a:solidFill>
                <a:srgbClr val="060B14"/>
              </a:solidFill>
              <a:latin typeface="黑体" pitchFamily="49" charset="-122"/>
              <a:ea typeface="黑体" panose="02010600030101010101" pitchFamily="49" charset="-122"/>
            </a:endParaRPr>
          </a:p>
        </p:txBody>
      </p:sp>
      <p:sp>
        <p:nvSpPr>
          <p:cNvPr id="38918" name="文本框 18"/>
          <p:cNvSpPr txBox="1"/>
          <p:nvPr/>
        </p:nvSpPr>
        <p:spPr>
          <a:xfrm>
            <a:off x="1428750" y="6238875"/>
            <a:ext cx="2549525" cy="400050"/>
          </a:xfrm>
          <a:prstGeom prst="rect">
            <a:avLst/>
          </a:prstGeom>
          <a:noFill/>
          <a:ln>
            <a:noFill/>
          </a:ln>
          <a:extLst>
            <a:ext uri="{909E8E84-426E-40DD-AFC4-6F175D3DCCD1}">
              <a14:hiddenFill xmlns:a14="http://schemas.microsoft.com/office/drawing/2010/main">
                <a:solidFill>
                  <a:schemeClr val="tx1"/>
                </a:solidFill>
              </a14:hiddenFill>
            </a:ext>
          </a:extLst>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r>
              <a:rPr lang="en-US" altLang="en-US" sz="2000">
                <a:solidFill>
                  <a:srgbClr val="060B14"/>
                </a:solidFill>
                <a:latin typeface="黑体" pitchFamily="49" charset="-122"/>
                <a:ea typeface="黑体" panose="02010600030101010101" pitchFamily="49" charset="-122"/>
              </a:rPr>
              <a:t>世界殖民体系的形成</a:t>
            </a:r>
            <a:endParaRPr lang="en-US" altLang="en-US" sz="2000">
              <a:solidFill>
                <a:srgbClr val="060B14"/>
              </a:solidFill>
              <a:latin typeface="黑体" pitchFamily="49" charset="-122"/>
              <a:ea typeface="黑体" panose="02010600030101010101" pitchFamily="49" charset="-122"/>
            </a:endParaRPr>
          </a:p>
        </p:txBody>
      </p:sp>
      <p:sp>
        <p:nvSpPr>
          <p:cNvPr id="38919" name="左大括号 28"/>
          <p:cNvSpPr/>
          <p:nvPr/>
        </p:nvSpPr>
        <p:spPr>
          <a:xfrm>
            <a:off x="3978275" y="1676400"/>
            <a:ext cx="209550" cy="811212"/>
          </a:xfrm>
          <a:prstGeom prst="leftBrace">
            <a:avLst>
              <a:gd name="adj1" fmla="val 60308"/>
              <a:gd name="adj2" fmla="val 50000"/>
            </a:avLst>
          </a:prstGeom>
          <a:noFill/>
          <a:ln w="25400">
            <a:solidFill>
              <a:srgbClr val="060B14"/>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solidFill>
                <a:srgbClr val="060B14"/>
              </a:solidFill>
              <a:latin typeface="Calibri" pitchFamily="34" charset="0"/>
            </a:endParaRPr>
          </a:p>
        </p:txBody>
      </p:sp>
      <p:sp>
        <p:nvSpPr>
          <p:cNvPr id="38920" name="左大括号 29"/>
          <p:cNvSpPr/>
          <p:nvPr/>
        </p:nvSpPr>
        <p:spPr>
          <a:xfrm>
            <a:off x="4254500" y="2643188"/>
            <a:ext cx="209550" cy="1381125"/>
          </a:xfrm>
          <a:prstGeom prst="leftBrace">
            <a:avLst>
              <a:gd name="adj1" fmla="val 60295"/>
              <a:gd name="adj2" fmla="val 50000"/>
            </a:avLst>
          </a:prstGeom>
          <a:noFill/>
          <a:ln w="25400">
            <a:solidFill>
              <a:srgbClr val="060B14"/>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solidFill>
                <a:srgbClr val="060B14"/>
              </a:solidFill>
              <a:latin typeface="Calibri" pitchFamily="34" charset="0"/>
            </a:endParaRPr>
          </a:p>
        </p:txBody>
      </p:sp>
      <p:sp>
        <p:nvSpPr>
          <p:cNvPr id="38921" name="左大括号 30"/>
          <p:cNvSpPr/>
          <p:nvPr/>
        </p:nvSpPr>
        <p:spPr>
          <a:xfrm>
            <a:off x="3895725" y="4200525"/>
            <a:ext cx="209550" cy="1720850"/>
          </a:xfrm>
          <a:prstGeom prst="leftBrace">
            <a:avLst>
              <a:gd name="adj1" fmla="val 60298"/>
              <a:gd name="adj2" fmla="val 50000"/>
            </a:avLst>
          </a:prstGeom>
          <a:noFill/>
          <a:ln w="25400">
            <a:solidFill>
              <a:srgbClr val="060B14"/>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solidFill>
                <a:srgbClr val="060B14"/>
              </a:solidFill>
              <a:latin typeface="Calibri" pitchFamily="34" charset="0"/>
            </a:endParaRPr>
          </a:p>
        </p:txBody>
      </p:sp>
      <p:sp>
        <p:nvSpPr>
          <p:cNvPr id="38922" name="左大括号 31"/>
          <p:cNvSpPr/>
          <p:nvPr/>
        </p:nvSpPr>
        <p:spPr>
          <a:xfrm>
            <a:off x="6238875" y="4530725"/>
            <a:ext cx="209550" cy="1060450"/>
          </a:xfrm>
          <a:prstGeom prst="leftBrace">
            <a:avLst>
              <a:gd name="adj1" fmla="val 60306"/>
              <a:gd name="adj2" fmla="val 50000"/>
            </a:avLst>
          </a:prstGeom>
          <a:noFill/>
          <a:ln w="25400">
            <a:solidFill>
              <a:srgbClr val="060B14"/>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solidFill>
                <a:srgbClr val="060B14"/>
              </a:solidFill>
              <a:latin typeface="Calibri" pitchFamily="34" charset="0"/>
            </a:endParaRPr>
          </a:p>
        </p:txBody>
      </p:sp>
      <p:sp>
        <p:nvSpPr>
          <p:cNvPr id="38923" name="左大括号 32"/>
          <p:cNvSpPr/>
          <p:nvPr/>
        </p:nvSpPr>
        <p:spPr>
          <a:xfrm>
            <a:off x="3978275" y="6034088"/>
            <a:ext cx="209550" cy="809625"/>
          </a:xfrm>
          <a:prstGeom prst="leftBrace">
            <a:avLst>
              <a:gd name="adj1" fmla="val 60298"/>
              <a:gd name="adj2" fmla="val 50000"/>
            </a:avLst>
          </a:prstGeom>
          <a:noFill/>
          <a:ln w="25400">
            <a:solidFill>
              <a:srgbClr val="060B14"/>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solidFill>
                <a:srgbClr val="060B14"/>
              </a:solidFill>
              <a:latin typeface="Calibri" pitchFamily="34" charset="0"/>
            </a:endParaRPr>
          </a:p>
        </p:txBody>
      </p:sp>
      <p:sp>
        <p:nvSpPr>
          <p:cNvPr id="38924" name="文本框 19"/>
          <p:cNvSpPr txBox="1"/>
          <p:nvPr/>
        </p:nvSpPr>
        <p:spPr>
          <a:xfrm>
            <a:off x="4187825" y="1524000"/>
            <a:ext cx="4048125" cy="1003300"/>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欧洲列强在拉丁美洲的殖民情况</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西、葡在拉丁美洲的殖民统治</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西、葡在拉丁美洲的殖民统治</a:t>
            </a:r>
            <a:endParaRPr lang="en-US" altLang="en-US" sz="1800">
              <a:solidFill>
                <a:srgbClr val="060B14"/>
              </a:solidFill>
              <a:latin typeface="黑体" pitchFamily="49" charset="-122"/>
              <a:ea typeface="黑体" panose="02010600030101010101" pitchFamily="49" charset="-122"/>
            </a:endParaRPr>
          </a:p>
        </p:txBody>
      </p:sp>
      <p:sp>
        <p:nvSpPr>
          <p:cNvPr id="38925" name="文本框 22"/>
          <p:cNvSpPr txBox="1"/>
          <p:nvPr/>
        </p:nvSpPr>
        <p:spPr>
          <a:xfrm>
            <a:off x="4464050" y="2487613"/>
            <a:ext cx="4376738" cy="1614487"/>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10000"/>
              </a:lnSpc>
            </a:pPr>
            <a:r>
              <a:rPr lang="en-US" altLang="zh-CN" sz="1800">
                <a:solidFill>
                  <a:srgbClr val="060B14"/>
                </a:solidFill>
                <a:latin typeface="黑体" pitchFamily="49" charset="-122"/>
                <a:ea typeface="黑体" panose="02010600030101010101" pitchFamily="49" charset="-122"/>
              </a:rPr>
              <a:t>15-16</a:t>
            </a:r>
            <a:r>
              <a:rPr lang="en-US" altLang="en-US" sz="1800">
                <a:solidFill>
                  <a:srgbClr val="060B14"/>
                </a:solidFill>
                <a:latin typeface="黑体" pitchFamily="49" charset="-122"/>
                <a:ea typeface="黑体" panose="02010600030101010101" pitchFamily="49" charset="-122"/>
              </a:rPr>
              <a:t>世纪西、葡在亚洲的殖民活动</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南亚：英国对印度的征服与掠夺</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东南亚：荷、英、法、美汇聚东南亚</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西亚：英、法、俄在西亚的势力范围</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东亚：中、朝两国遭受侵略</a:t>
            </a:r>
            <a:endParaRPr lang="en-US" altLang="en-US" sz="1800">
              <a:solidFill>
                <a:srgbClr val="060B14"/>
              </a:solidFill>
              <a:latin typeface="黑体" pitchFamily="49" charset="-122"/>
              <a:ea typeface="黑体" panose="02010600030101010101" pitchFamily="49" charset="-122"/>
            </a:endParaRPr>
          </a:p>
        </p:txBody>
      </p:sp>
      <p:sp>
        <p:nvSpPr>
          <p:cNvPr id="38926" name="文本框 23"/>
          <p:cNvSpPr txBox="1"/>
          <p:nvPr/>
        </p:nvSpPr>
        <p:spPr>
          <a:xfrm>
            <a:off x="4105275" y="4102100"/>
            <a:ext cx="6635750" cy="1917700"/>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10000"/>
              </a:lnSpc>
            </a:pPr>
            <a:r>
              <a:rPr lang="en-US" altLang="zh-CN" sz="1800">
                <a:solidFill>
                  <a:srgbClr val="060B14"/>
                </a:solidFill>
                <a:latin typeface="黑体" pitchFamily="49" charset="-122"/>
                <a:ea typeface="黑体" panose="02010600030101010101" pitchFamily="49" charset="-122"/>
              </a:rPr>
              <a:t>15-19</a:t>
            </a:r>
            <a:r>
              <a:rPr lang="en-US" altLang="en-US" sz="1800">
                <a:solidFill>
                  <a:srgbClr val="060B14"/>
                </a:solidFill>
                <a:latin typeface="黑体" pitchFamily="49" charset="-122"/>
                <a:ea typeface="黑体" panose="02010600030101010101" pitchFamily="49" charset="-122"/>
              </a:rPr>
              <a:t>世纪中叶以前欧洲殖民者对非洲的侵略</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endParaRPr lang="en-US" altLang="zh-CN"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sym typeface="+mn-ea"/>
              </a:rPr>
              <a:t>工业革命后欧洲殖</a:t>
            </a:r>
            <a:endParaRPr lang="en-US" altLang="en-US" sz="1800">
              <a:solidFill>
                <a:srgbClr val="060B14"/>
              </a:solidFill>
              <a:latin typeface="黑体" pitchFamily="49" charset="-122"/>
              <a:ea typeface="黑体" panose="02010600030101010101" pitchFamily="49" charset="-122"/>
              <a:sym typeface="+mn-ea"/>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sym typeface="+mn-ea"/>
              </a:rPr>
              <a:t>民者对非洲的侵略</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瓜分非洲的结果</a:t>
            </a:r>
            <a:endParaRPr lang="en-US" altLang="en-US" sz="1800">
              <a:solidFill>
                <a:srgbClr val="060B14"/>
              </a:solidFill>
              <a:latin typeface="黑体" pitchFamily="49" charset="-122"/>
              <a:ea typeface="黑体" panose="02010600030101010101" pitchFamily="49" charset="-122"/>
            </a:endParaRPr>
          </a:p>
        </p:txBody>
      </p:sp>
      <p:sp>
        <p:nvSpPr>
          <p:cNvPr id="38927" name="文本框 26"/>
          <p:cNvSpPr txBox="1"/>
          <p:nvPr/>
        </p:nvSpPr>
        <p:spPr>
          <a:xfrm>
            <a:off x="6448425" y="4406900"/>
            <a:ext cx="4840288" cy="1308100"/>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北非：英、法之间的争斗</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内陆探险</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撒哈拉以南的非洲</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柏林会议</a:t>
            </a:r>
            <a:endParaRPr lang="en-US" altLang="en-US" sz="1800">
              <a:solidFill>
                <a:srgbClr val="060B14"/>
              </a:solidFill>
              <a:latin typeface="黑体" pitchFamily="49" charset="-122"/>
              <a:ea typeface="黑体" panose="02010600030101010101" pitchFamily="49" charset="-122"/>
            </a:endParaRPr>
          </a:p>
        </p:txBody>
      </p:sp>
      <p:sp>
        <p:nvSpPr>
          <p:cNvPr id="38928" name="文本框 27"/>
          <p:cNvSpPr txBox="1"/>
          <p:nvPr/>
        </p:nvSpPr>
        <p:spPr>
          <a:xfrm>
            <a:off x="4187825" y="5884863"/>
            <a:ext cx="6480175" cy="1004887"/>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资本主义世界殖民体系最终形成</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资本主义国家对外殖民的原因</a:t>
            </a:r>
            <a:endParaRPr lang="en-US" altLang="en-US" sz="1800">
              <a:solidFill>
                <a:srgbClr val="060B14"/>
              </a:solidFill>
              <a:latin typeface="黑体" pitchFamily="49" charset="-122"/>
              <a:ea typeface="黑体" panose="02010600030101010101" pitchFamily="49" charset="-122"/>
            </a:endParaRPr>
          </a:p>
          <a:p>
            <a:pPr marL="0" marR="0" lvl="0" indent="0" eaLnBrk="1" hangingPunct="1">
              <a:lnSpc>
                <a:spcPct val="110000"/>
              </a:lnSpc>
            </a:pPr>
            <a:r>
              <a:rPr lang="en-US" altLang="en-US" sz="1800">
                <a:solidFill>
                  <a:srgbClr val="060B14"/>
                </a:solidFill>
                <a:latin typeface="黑体" pitchFamily="49" charset="-122"/>
                <a:ea typeface="黑体" panose="02010600030101010101" pitchFamily="49" charset="-122"/>
              </a:rPr>
              <a:t>世界殖民体系形成的影响：对世界、对殖民地半殖民地</a:t>
            </a:r>
            <a:endParaRPr lang="en-US" altLang="en-US" sz="1800">
              <a:solidFill>
                <a:srgbClr val="060B14"/>
              </a:solidFill>
              <a:latin typeface="黑体" pitchFamily="49" charset="-122"/>
              <a:ea typeface="黑体" panose="02010600030101010101" pitchFamily="49" charset="-122"/>
            </a:endParaRPr>
          </a:p>
        </p:txBody>
      </p:sp>
      <p:pic>
        <p:nvPicPr>
          <p:cNvPr id="38929" name="图片 3" descr="条约"/>
          <p:cNvPicPr/>
          <p:nvPr/>
        </p:nvPicPr>
        <p:blipFill>
          <a:blip r:embed="rId3"/>
          <a:srcRect t="2599"/>
          <a:stretch>
            <a:fillRect/>
          </a:stretch>
        </p:blipFill>
        <p:spPr>
          <a:xfrm>
            <a:off x="8512175" y="2441575"/>
            <a:ext cx="1598612" cy="1660525"/>
          </a:xfrm>
          <a:prstGeom prst="rect">
            <a:avLst/>
          </a:prstGeom>
          <a:noFill/>
          <a:ln>
            <a:noFill/>
            <a:miter lim="800000"/>
          </a:ln>
        </p:spPr>
      </p:pic>
      <p:pic>
        <p:nvPicPr>
          <p:cNvPr id="38930" name="Picture 4"/>
          <p:cNvPicPr/>
          <p:nvPr/>
        </p:nvPicPr>
        <p:blipFill>
          <a:blip r:embed="rId4"/>
          <a:srcRect r="2202" b="32226"/>
          <a:stretch>
            <a:fillRect/>
          </a:stretch>
        </p:blipFill>
        <p:spPr>
          <a:xfrm>
            <a:off x="7740650" y="1135062"/>
            <a:ext cx="2359025" cy="1182688"/>
          </a:xfrm>
          <a:prstGeom prst="rect">
            <a:avLst/>
          </a:prstGeom>
          <a:noFill/>
          <a:ln>
            <a:noFill/>
            <a:miter lim="800000"/>
          </a:ln>
        </p:spPr>
      </p:pic>
      <p:pic>
        <p:nvPicPr>
          <p:cNvPr id="38931" name="Picture 5"/>
          <p:cNvPicPr/>
          <p:nvPr/>
        </p:nvPicPr>
        <p:blipFill>
          <a:blip r:embed="rId5"/>
          <a:stretch>
            <a:fillRect/>
          </a:stretch>
        </p:blipFill>
        <p:spPr>
          <a:xfrm>
            <a:off x="9145588" y="4200525"/>
            <a:ext cx="2254250" cy="1166812"/>
          </a:xfrm>
          <a:prstGeom prst="rect">
            <a:avLst/>
          </a:prstGeom>
          <a:noFill/>
          <a:ln>
            <a:noFill/>
            <a:miter lim="800000"/>
          </a:ln>
        </p:spPr>
      </p:pic>
      <p:pic>
        <p:nvPicPr>
          <p:cNvPr id="38932" name="图片 4"/>
          <p:cNvPicPr/>
          <p:nvPr/>
        </p:nvPicPr>
        <p:blipFill>
          <a:blip r:embed="rId6"/>
          <a:srcRect t="21444"/>
          <a:stretch>
            <a:fillRect/>
          </a:stretch>
        </p:blipFill>
        <p:spPr>
          <a:xfrm>
            <a:off x="9856788" y="5446712"/>
            <a:ext cx="2384425" cy="1397000"/>
          </a:xfrm>
          <a:prstGeom prst="rect">
            <a:avLst/>
          </a:prstGeom>
          <a:noFill/>
          <a:ln>
            <a:noFill/>
            <a:miter lim="800000"/>
          </a:ln>
        </p:spPr>
      </p:pic>
      <p:pic>
        <p:nvPicPr>
          <p:cNvPr id="38933" name="Picture 3" descr="拉美一制糖厂中的黑奴在劳动"/>
          <p:cNvPicPr/>
          <p:nvPr/>
        </p:nvPicPr>
        <p:blipFill>
          <a:blip r:embed="rId7"/>
          <a:srcRect r="-72" b="-38"/>
          <a:stretch>
            <a:fillRect/>
          </a:stretch>
        </p:blipFill>
        <p:spPr>
          <a:xfrm>
            <a:off x="10166350" y="781050"/>
            <a:ext cx="2024062" cy="1539875"/>
          </a:xfrm>
          <a:prstGeom prst="rect">
            <a:avLst/>
          </a:prstGeom>
          <a:noFill/>
          <a:ln>
            <a:noFill/>
            <a:miter lim="800000"/>
          </a:ln>
        </p:spPr>
      </p:pic>
      <p:pic>
        <p:nvPicPr>
          <p:cNvPr id="38934" name="图片 5"/>
          <p:cNvPicPr/>
          <p:nvPr/>
        </p:nvPicPr>
        <p:blipFill>
          <a:blip r:embed="rId8"/>
          <a:stretch>
            <a:fillRect/>
          </a:stretch>
        </p:blipFill>
        <p:spPr>
          <a:xfrm>
            <a:off x="10134600" y="2605088"/>
            <a:ext cx="2087562" cy="1457325"/>
          </a:xfrm>
          <a:prstGeom prst="rect">
            <a:avLst/>
          </a:prstGeom>
          <a:noFill/>
          <a:ln>
            <a:noFill/>
            <a:miter lim="800000"/>
          </a:ln>
        </p:spPr>
      </p:pic>
      <p:sp>
        <p:nvSpPr>
          <p:cNvPr id="38935" name="文本框 6"/>
          <p:cNvSpPr txBox="1"/>
          <p:nvPr/>
        </p:nvSpPr>
        <p:spPr>
          <a:xfrm>
            <a:off x="585788" y="1746250"/>
            <a:ext cx="481012" cy="4492625"/>
          </a:xfrm>
          <a:prstGeom prst="rect">
            <a:avLst/>
          </a:prstGeom>
          <a:noFill/>
          <a:ln>
            <a:noFill/>
          </a:ln>
          <a:extLst>
            <a:ext uri="{909E8E84-426E-40DD-AFC4-6F175D3DCCD1}">
              <a14:hiddenFill xmlns:a14="http://schemas.microsoft.com/office/drawing/2010/main">
                <a:solidFill>
                  <a:schemeClr val="tx1"/>
                </a:solidFill>
              </a14:hiddenFill>
            </a:ext>
          </a:extLst>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10000"/>
              </a:lnSpc>
            </a:pPr>
            <a:r>
              <a:rPr lang="en-US" altLang="en-US" sz="2000">
                <a:solidFill>
                  <a:srgbClr val="060B14"/>
                </a:solidFill>
                <a:latin typeface="黑体" pitchFamily="49" charset="-122"/>
                <a:ea typeface="黑体" panose="02010600030101010101" pitchFamily="49" charset="-122"/>
              </a:rPr>
              <a:t>资本主义世界殖民体系的形成</a:t>
            </a:r>
            <a:endParaRPr lang="en-US" altLang="en-US" sz="2000">
              <a:solidFill>
                <a:srgbClr val="060B14"/>
              </a:solidFill>
              <a:latin typeface="黑体" pitchFamily="49" charset="-122"/>
              <a:ea typeface="黑体" panose="02010600030101010101" pitchFamily="49" charset="-122"/>
            </a:endParaRPr>
          </a:p>
        </p:txBody>
      </p:sp>
      <p:sp>
        <p:nvSpPr>
          <p:cNvPr id="38936" name="左大括号 7"/>
          <p:cNvSpPr/>
          <p:nvPr/>
        </p:nvSpPr>
        <p:spPr>
          <a:xfrm>
            <a:off x="1066800" y="1593850"/>
            <a:ext cx="365125" cy="5045075"/>
          </a:xfrm>
          <a:prstGeom prst="leftBrace">
            <a:avLst>
              <a:gd name="adj1" fmla="val 60323"/>
              <a:gd name="adj2" fmla="val 50000"/>
            </a:avLst>
          </a:prstGeom>
          <a:noFill/>
          <a:ln w="25400">
            <a:solidFill>
              <a:srgbClr val="060B14"/>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solidFill>
                <a:srgbClr val="060B14"/>
              </a:solidFill>
              <a:latin typeface="Calibri"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4" nodeType="clickEffect">
                                  <p:stCondLst>
                                    <p:cond delay="0"/>
                                  </p:stCondLst>
                                  <p:childTnLst>
                                    <p:set>
                                      <p:cBhvr additive="base">
                                        <p:cTn id="6" dur="1" fill="hold">
                                          <p:stCondLst>
                                            <p:cond delay="0"/>
                                          </p:stCondLst>
                                        </p:cTn>
                                        <p:tgtEl>
                                          <p:spTgt spid="38935"/>
                                        </p:tgtEl>
                                        <p:attrNameLst>
                                          <p:attrName>style.visibility</p:attrName>
                                        </p:attrNameLst>
                                      </p:cBhvr>
                                      <p:to>
                                        <p:strVal val="visible"/>
                                      </p:to>
                                    </p:set>
                                  </p:childTnLst>
                                </p:cTn>
                              </p:par>
                              <p:par>
                                <p:cTn id="7" presetID="1" presetClass="entr" presetSubtype="0" fill="hold" grpId="15" nodeType="withEffect">
                                  <p:stCondLst>
                                    <p:cond delay="0"/>
                                  </p:stCondLst>
                                  <p:childTnLst>
                                    <p:set>
                                      <p:cBhvr additive="base">
                                        <p:cTn id="8" dur="1" fill="hold">
                                          <p:stCondLst>
                                            <p:cond delay="0"/>
                                          </p:stCondLst>
                                        </p:cTn>
                                        <p:tgtEl>
                                          <p:spTgt spid="38936"/>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 presetClass="entr" presetSubtype="0" fill="hold" grpId="0" nodeType="clickEffect">
                                  <p:stCondLst>
                                    <p:cond delay="0"/>
                                  </p:stCondLst>
                                  <p:childTnLst>
                                    <p:set>
                                      <p:cBhvr additive="base">
                                        <p:cTn id="13" dur="1" fill="hold">
                                          <p:stCondLst>
                                            <p:cond delay="0"/>
                                          </p:stCondLst>
                                        </p:cTn>
                                        <p:tgtEl>
                                          <p:spTgt spid="38915"/>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 presetClass="entr" presetSubtype="0" fill="hold" grpId="4" nodeType="clickEffect">
                                  <p:stCondLst>
                                    <p:cond delay="0"/>
                                  </p:stCondLst>
                                  <p:childTnLst>
                                    <p:set>
                                      <p:cBhvr additive="base">
                                        <p:cTn id="18" dur="1" fill="hold">
                                          <p:stCondLst>
                                            <p:cond delay="0"/>
                                          </p:stCondLst>
                                        </p:cTn>
                                        <p:tgtEl>
                                          <p:spTgt spid="38919"/>
                                        </p:tgtEl>
                                        <p:attrNameLst>
                                          <p:attrName>style.visibility</p:attrName>
                                        </p:attrNameLst>
                                      </p:cBhvr>
                                      <p:to>
                                        <p:strVal val="visible"/>
                                      </p:to>
                                    </p:set>
                                  </p:childTnLst>
                                </p:cTn>
                              </p:par>
                              <p:par>
                                <p:cTn id="19" presetID="1" presetClass="entr" presetSubtype="0" fill="hold" grpId="9" nodeType="withEffect">
                                  <p:stCondLst>
                                    <p:cond delay="0"/>
                                  </p:stCondLst>
                                  <p:childTnLst>
                                    <p:set>
                                      <p:cBhvr additive="base">
                                        <p:cTn id="20" dur="1" fill="hold">
                                          <p:stCondLst>
                                            <p:cond delay="0"/>
                                          </p:stCondLst>
                                        </p:cTn>
                                        <p:tgtEl>
                                          <p:spTgt spid="38924"/>
                                        </p:tgtEl>
                                        <p:attrNameLst>
                                          <p:attrName>style.visibility</p:attrName>
                                        </p:attrNameLst>
                                      </p:cBhvr>
                                      <p:to>
                                        <p:strVal val="visible"/>
                                      </p:to>
                                    </p:set>
                                  </p:childTnLst>
                                </p:cTn>
                              </p:par>
                              <p:par>
                                <p:cTn id="21" presetID="1" presetClass="entr" presetSubtype="0" fill="hold" nodeType="withEffect">
                                  <p:stCondLst>
                                    <p:cond delay="0"/>
                                  </p:stCondLst>
                                  <p:childTnLst>
                                    <p:set>
                                      <p:cBhvr additive="base">
                                        <p:cTn id="22" dur="1" fill="hold">
                                          <p:stCondLst>
                                            <p:cond delay="0"/>
                                          </p:stCondLst>
                                        </p:cTn>
                                        <p:tgtEl>
                                          <p:spTgt spid="38930"/>
                                        </p:tgtEl>
                                        <p:attrNameLst>
                                          <p:attrName>style.visibility</p:attrName>
                                        </p:attrNameLst>
                                      </p:cBhvr>
                                      <p:to>
                                        <p:strVal val="visible"/>
                                      </p:to>
                                    </p:set>
                                  </p:childTnLst>
                                </p:cTn>
                              </p:par>
                              <p:par>
                                <p:cTn id="23" presetID="1" presetClass="entr" presetSubtype="0" fill="hold" nodeType="withEffect">
                                  <p:stCondLst>
                                    <p:cond delay="0"/>
                                  </p:stCondLst>
                                  <p:childTnLst>
                                    <p:set>
                                      <p:cBhvr additive="base">
                                        <p:cTn id="24" dur="1" fill="hold">
                                          <p:stCondLst>
                                            <p:cond delay="0"/>
                                          </p:stCondLst>
                                        </p:cTn>
                                        <p:tgtEl>
                                          <p:spTgt spid="3893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indefinite"/>
                            </p:stCondLst>
                          </p:cTn>
                        </p:par>
                        <p:par>
                          <p:cTn id="27" fill="hold" nodeType="afterGroup">
                            <p:stCondLst>
                              <p:cond delay="0"/>
                            </p:stCondLst>
                            <p:childTnLst>
                              <p:par>
                                <p:cTn id="28" presetID="1" presetClass="entr" presetSubtype="0" fill="hold" grpId="1" nodeType="clickEffect">
                                  <p:stCondLst>
                                    <p:cond delay="0"/>
                                  </p:stCondLst>
                                  <p:childTnLst>
                                    <p:set>
                                      <p:cBhvr additive="base">
                                        <p:cTn id="29" dur="1" fill="hold">
                                          <p:stCondLst>
                                            <p:cond delay="0"/>
                                          </p:stCondLst>
                                        </p:cTn>
                                        <p:tgtEl>
                                          <p:spTgt spid="38916"/>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1" presetClass="entr" presetSubtype="0" fill="hold" grpId="5" nodeType="clickEffect">
                                  <p:stCondLst>
                                    <p:cond delay="0"/>
                                  </p:stCondLst>
                                  <p:childTnLst>
                                    <p:set>
                                      <p:cBhvr additive="base">
                                        <p:cTn id="34" dur="1" fill="hold">
                                          <p:stCondLst>
                                            <p:cond delay="0"/>
                                          </p:stCondLst>
                                        </p:cTn>
                                        <p:tgtEl>
                                          <p:spTgt spid="38920"/>
                                        </p:tgtEl>
                                        <p:attrNameLst>
                                          <p:attrName>style.visibility</p:attrName>
                                        </p:attrNameLst>
                                      </p:cBhvr>
                                      <p:to>
                                        <p:strVal val="visible"/>
                                      </p:to>
                                    </p:set>
                                  </p:childTnLst>
                                </p:cTn>
                              </p:par>
                              <p:par>
                                <p:cTn id="35" presetID="1" presetClass="entr" presetSubtype="0" fill="hold" grpId="10" nodeType="withEffect">
                                  <p:stCondLst>
                                    <p:cond delay="0"/>
                                  </p:stCondLst>
                                  <p:childTnLst>
                                    <p:set>
                                      <p:cBhvr additive="base">
                                        <p:cTn id="36" dur="1" fill="hold">
                                          <p:stCondLst>
                                            <p:cond delay="0"/>
                                          </p:stCondLst>
                                        </p:cTn>
                                        <p:tgtEl>
                                          <p:spTgt spid="38925"/>
                                        </p:tgtEl>
                                        <p:attrNameLst>
                                          <p:attrName>style.visibility</p:attrName>
                                        </p:attrNameLst>
                                      </p:cBhvr>
                                      <p:to>
                                        <p:strVal val="visible"/>
                                      </p:to>
                                    </p:set>
                                  </p:childTnLst>
                                </p:cTn>
                              </p:par>
                              <p:par>
                                <p:cTn id="37" presetID="1" presetClass="entr" presetSubtype="0" fill="hold" nodeType="withEffect">
                                  <p:stCondLst>
                                    <p:cond delay="0"/>
                                  </p:stCondLst>
                                  <p:childTnLst>
                                    <p:set>
                                      <p:cBhvr additive="base">
                                        <p:cTn id="38" dur="1" fill="hold">
                                          <p:stCondLst>
                                            <p:cond delay="0"/>
                                          </p:stCondLst>
                                        </p:cTn>
                                        <p:tgtEl>
                                          <p:spTgt spid="38929"/>
                                        </p:tgtEl>
                                        <p:attrNameLst>
                                          <p:attrName>style.visibility</p:attrName>
                                        </p:attrNameLst>
                                      </p:cBhvr>
                                      <p:to>
                                        <p:strVal val="visible"/>
                                      </p:to>
                                    </p:set>
                                  </p:childTnLst>
                                </p:cTn>
                              </p:par>
                              <p:par>
                                <p:cTn id="39" presetID="1" presetClass="entr" presetSubtype="0" fill="hold" nodeType="withEffect">
                                  <p:stCondLst>
                                    <p:cond delay="0"/>
                                  </p:stCondLst>
                                  <p:childTnLst>
                                    <p:set>
                                      <p:cBhvr additive="base">
                                        <p:cTn id="40" dur="1" fill="hold">
                                          <p:stCondLst>
                                            <p:cond delay="0"/>
                                          </p:stCondLst>
                                        </p:cTn>
                                        <p:tgtEl>
                                          <p:spTgt spid="3893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1" presetClass="entr" presetSubtype="0" fill="hold" grpId="2" nodeType="clickEffect">
                                  <p:stCondLst>
                                    <p:cond delay="0"/>
                                  </p:stCondLst>
                                  <p:childTnLst>
                                    <p:set>
                                      <p:cBhvr additive="base">
                                        <p:cTn id="45" dur="1" fill="hold">
                                          <p:stCondLst>
                                            <p:cond delay="0"/>
                                          </p:stCondLst>
                                        </p:cTn>
                                        <p:tgtEl>
                                          <p:spTgt spid="38917"/>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withGroup">
                            <p:stCondLst>
                              <p:cond delay="indefinite"/>
                            </p:stCondLst>
                          </p:cTn>
                        </p:par>
                        <p:par>
                          <p:cTn id="48" fill="hold" nodeType="afterGroup">
                            <p:stCondLst>
                              <p:cond delay="0"/>
                            </p:stCondLst>
                            <p:childTnLst>
                              <p:par>
                                <p:cTn id="49" presetID="1" presetClass="entr" presetSubtype="0" fill="hold" grpId="6" nodeType="clickEffect">
                                  <p:stCondLst>
                                    <p:cond delay="0"/>
                                  </p:stCondLst>
                                  <p:childTnLst>
                                    <p:set>
                                      <p:cBhvr additive="base">
                                        <p:cTn id="50" dur="1" fill="hold">
                                          <p:stCondLst>
                                            <p:cond delay="0"/>
                                          </p:stCondLst>
                                        </p:cTn>
                                        <p:tgtEl>
                                          <p:spTgt spid="38921"/>
                                        </p:tgtEl>
                                        <p:attrNameLst>
                                          <p:attrName>style.visibility</p:attrName>
                                        </p:attrNameLst>
                                      </p:cBhvr>
                                      <p:to>
                                        <p:strVal val="visible"/>
                                      </p:to>
                                    </p:set>
                                  </p:childTnLst>
                                </p:cTn>
                              </p:par>
                              <p:par>
                                <p:cTn id="51" presetID="1" presetClass="entr" presetSubtype="0" fill="hold" grpId="11" nodeType="withEffect">
                                  <p:stCondLst>
                                    <p:cond delay="0"/>
                                  </p:stCondLst>
                                  <p:childTnLst>
                                    <p:set>
                                      <p:cBhvr additive="base">
                                        <p:cTn id="52" dur="1" fill="hold">
                                          <p:stCondLst>
                                            <p:cond delay="0"/>
                                          </p:stCondLst>
                                        </p:cTn>
                                        <p:tgtEl>
                                          <p:spTgt spid="38926"/>
                                        </p:tgtEl>
                                        <p:attrNameLst>
                                          <p:attrName>style.visibility</p:attrName>
                                        </p:attrNameLst>
                                      </p:cBhvr>
                                      <p:to>
                                        <p:strVal val="visible"/>
                                      </p:to>
                                    </p:set>
                                  </p:childTnLst>
                                </p:cTn>
                              </p:par>
                            </p:childTnLst>
                          </p:cTn>
                        </p:par>
                        <p:par>
                          <p:cTn id="53" fill="hold" nodeType="withGroup">
                            <p:stCondLst>
                              <p:cond delay="1"/>
                            </p:stCondLst>
                            <p:childTnLst>
                              <p:par>
                                <p:cTn id="54" presetID="1" presetClass="entr" presetSubtype="0" fill="hold" grpId="7" nodeType="afterEffect">
                                  <p:childTnLst>
                                    <p:set>
                                      <p:cBhvr additive="base">
                                        <p:cTn id="55" dur="1" fill="hold">
                                          <p:stCondLst>
                                            <p:cond delay="0"/>
                                          </p:stCondLst>
                                        </p:cTn>
                                        <p:tgtEl>
                                          <p:spTgt spid="38922"/>
                                        </p:tgtEl>
                                        <p:attrNameLst>
                                          <p:attrName>style.visibility</p:attrName>
                                        </p:attrNameLst>
                                      </p:cBhvr>
                                      <p:to>
                                        <p:strVal val="visible"/>
                                      </p:to>
                                    </p:set>
                                  </p:childTnLst>
                                </p:cTn>
                              </p:par>
                              <p:par>
                                <p:cTn id="56" presetID="1" presetClass="entr" presetSubtype="0" fill="hold" grpId="12" nodeType="withEffect">
                                  <p:childTnLst>
                                    <p:set>
                                      <p:cBhvr additive="base">
                                        <p:cTn id="57" dur="1" fill="hold">
                                          <p:stCondLst>
                                            <p:cond delay="0"/>
                                          </p:stCondLst>
                                        </p:cTn>
                                        <p:tgtEl>
                                          <p:spTgt spid="38927"/>
                                        </p:tgtEl>
                                        <p:attrNameLst>
                                          <p:attrName>style.visibility</p:attrName>
                                        </p:attrNameLst>
                                      </p:cBhvr>
                                      <p:to>
                                        <p:strVal val="visible"/>
                                      </p:to>
                                    </p:set>
                                  </p:childTnLst>
                                </p:cTn>
                              </p:par>
                              <p:par>
                                <p:cTn id="58" presetID="1" presetClass="entr" presetSubtype="0" fill="hold" nodeType="withEffect">
                                  <p:childTnLst>
                                    <p:set>
                                      <p:cBhvr additive="base">
                                        <p:cTn id="59" dur="1" fill="hold">
                                          <p:stCondLst>
                                            <p:cond delay="0"/>
                                          </p:stCondLst>
                                        </p:cTn>
                                        <p:tgtEl>
                                          <p:spTgt spid="38931"/>
                                        </p:tgtEl>
                                        <p:attrNameLst>
                                          <p:attrName>style.visibility</p:attrName>
                                        </p:attrNameLst>
                                      </p:cBhvr>
                                      <p:to>
                                        <p:strVal val="visible"/>
                                      </p:to>
                                    </p:set>
                                  </p:childTnLst>
                                </p:cTn>
                              </p:par>
                            </p:childTnLst>
                          </p:cTn>
                        </p:par>
                      </p:childTnLst>
                    </p:cTn>
                  </p:par>
                  <p:par>
                    <p:cTn id="60" fill="hold" nodeType="clickPar">
                      <p:stCondLst>
                        <p:cond delay="indefinite"/>
                      </p:stCondLst>
                      <p:childTnLst>
                        <p:par>
                          <p:cTn id="61" fill="hold" nodeType="withGroup">
                            <p:stCondLst>
                              <p:cond delay="indefinite"/>
                            </p:stCondLst>
                          </p:cTn>
                        </p:par>
                        <p:par>
                          <p:cTn id="62" fill="hold" nodeType="afterGroup">
                            <p:stCondLst>
                              <p:cond delay="0"/>
                            </p:stCondLst>
                            <p:childTnLst>
                              <p:par>
                                <p:cTn id="63" presetID="1" presetClass="entr" presetSubtype="0" fill="hold" grpId="3" nodeType="clickEffect">
                                  <p:stCondLst>
                                    <p:cond delay="0"/>
                                  </p:stCondLst>
                                  <p:childTnLst>
                                    <p:set>
                                      <p:cBhvr additive="base">
                                        <p:cTn id="64" dur="1" fill="hold">
                                          <p:stCondLst>
                                            <p:cond delay="0"/>
                                          </p:stCondLst>
                                        </p:cTn>
                                        <p:tgtEl>
                                          <p:spTgt spid="38918"/>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indefinite"/>
                            </p:stCondLst>
                          </p:cTn>
                        </p:par>
                        <p:par>
                          <p:cTn id="67" fill="hold" nodeType="afterGroup">
                            <p:stCondLst>
                              <p:cond delay="0"/>
                            </p:stCondLst>
                            <p:childTnLst>
                              <p:par>
                                <p:cTn id="68" presetID="1" presetClass="entr" presetSubtype="0" fill="hold" grpId="8" nodeType="clickEffect">
                                  <p:stCondLst>
                                    <p:cond delay="0"/>
                                  </p:stCondLst>
                                  <p:childTnLst>
                                    <p:set>
                                      <p:cBhvr additive="base">
                                        <p:cTn id="69" dur="1" fill="hold">
                                          <p:stCondLst>
                                            <p:cond delay="0"/>
                                          </p:stCondLst>
                                        </p:cTn>
                                        <p:tgtEl>
                                          <p:spTgt spid="38923"/>
                                        </p:tgtEl>
                                        <p:attrNameLst>
                                          <p:attrName>style.visibility</p:attrName>
                                        </p:attrNameLst>
                                      </p:cBhvr>
                                      <p:to>
                                        <p:strVal val="visible"/>
                                      </p:to>
                                    </p:set>
                                  </p:childTnLst>
                                </p:cTn>
                              </p:par>
                              <p:par>
                                <p:cTn id="70" presetID="1" presetClass="entr" presetSubtype="0" fill="hold" grpId="13" nodeType="withEffect">
                                  <p:stCondLst>
                                    <p:cond delay="0"/>
                                  </p:stCondLst>
                                  <p:childTnLst>
                                    <p:set>
                                      <p:cBhvr additive="base">
                                        <p:cTn id="71" dur="1" fill="hold">
                                          <p:stCondLst>
                                            <p:cond delay="0"/>
                                          </p:stCondLst>
                                        </p:cTn>
                                        <p:tgtEl>
                                          <p:spTgt spid="38928"/>
                                        </p:tgtEl>
                                        <p:attrNameLst>
                                          <p:attrName>style.visibility</p:attrName>
                                        </p:attrNameLst>
                                      </p:cBhvr>
                                      <p:to>
                                        <p:strVal val="visible"/>
                                      </p:to>
                                    </p:set>
                                  </p:childTnLst>
                                </p:cTn>
                              </p:par>
                              <p:par>
                                <p:cTn id="72" presetID="1" presetClass="entr" presetSubtype="0" fill="hold" nodeType="withEffect">
                                  <p:stCondLst>
                                    <p:cond delay="0"/>
                                  </p:stCondLst>
                                  <p:childTnLst>
                                    <p:set>
                                      <p:cBhvr additive="base">
                                        <p:cTn id="73" dur="1" fill="hold">
                                          <p:stCondLst>
                                            <p:cond delay="0"/>
                                          </p:stCondLst>
                                        </p:cTn>
                                        <p:tgtEl>
                                          <p:spTgt spid="389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6" grpId="1"/>
      <p:bldP spid="38917" grpId="2"/>
      <p:bldP spid="38918" grpId="3"/>
      <p:bldP spid="38919" grpId="4"/>
      <p:bldP spid="38920" grpId="5"/>
      <p:bldP spid="38921" grpId="6"/>
      <p:bldP spid="38922" grpId="7"/>
      <p:bldP spid="38923" grpId="8"/>
      <p:bldP spid="38924" grpId="9"/>
      <p:bldP spid="38925" grpId="10"/>
      <p:bldP spid="38926" grpId="11"/>
      <p:bldP spid="38927" grpId="12"/>
      <p:bldP spid="38928" grpId="13"/>
      <p:bldP spid="38935" grpId="14"/>
      <p:bldP spid="38936" grpId="15"/>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0962" name="文本框 2550785"/>
          <p:cNvSpPr/>
          <p:nvPr/>
        </p:nvSpPr>
        <p:spPr>
          <a:xfrm>
            <a:off x="203200" y="1608138"/>
            <a:ext cx="11987212" cy="2657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zh-CN" altLang="en-US" sz="2800">
                <a:solidFill>
                  <a:srgbClr val="0000FF"/>
                </a:solidFill>
                <a:latin typeface="Comic Sans MS" pitchFamily="66" charset="0"/>
              </a:rPr>
              <a:t>1.15世纪末，处于资本原始积累时期的西欧国家，开始进行海盗式的侵</a:t>
            </a:r>
            <a:endParaRPr lang="zh-CN" altLang="en-US" sz="2800">
              <a:solidFill>
                <a:srgbClr val="0000FF"/>
              </a:solidFill>
              <a:latin typeface="Comic Sans MS" pitchFamily="66" charset="0"/>
            </a:endParaRPr>
          </a:p>
          <a:p>
            <a:pPr marL="0" lvl="0" indent="0" eaLnBrk="1" hangingPunct="1">
              <a:buFont typeface=""/>
            </a:pPr>
            <a:r>
              <a:rPr lang="zh-CN" altLang="en-US" sz="2800">
                <a:solidFill>
                  <a:srgbClr val="0000FF"/>
                </a:solidFill>
                <a:latin typeface="Comic Sans MS" pitchFamily="66" charset="0"/>
              </a:rPr>
              <a:t>略活动和殖民扩张，充当急先锋的两个国家是(　　)</a:t>
            </a:r>
            <a:endParaRPr lang="zh-CN" altLang="en-US" sz="2800">
              <a:solidFill>
                <a:srgbClr val="0000FF"/>
              </a:solidFill>
              <a:latin typeface="Comic Sans MS" pitchFamily="66" charset="0"/>
            </a:endParaRPr>
          </a:p>
          <a:p>
            <a:pPr marL="0" lvl="0" indent="0" eaLnBrk="1" hangingPunct="1">
              <a:buFont typeface=""/>
            </a:pPr>
            <a:r>
              <a:rPr lang="zh-CN" altLang="en-US" sz="2800">
                <a:solidFill>
                  <a:srgbClr val="0000FF"/>
                </a:solidFill>
                <a:latin typeface="Comic Sans MS" pitchFamily="66" charset="0"/>
              </a:rPr>
              <a:t>A.葡萄牙、西班牙     	B.西班牙、法国</a:t>
            </a:r>
            <a:endParaRPr lang="zh-CN" altLang="en-US" sz="2800">
              <a:solidFill>
                <a:srgbClr val="0000FF"/>
              </a:solidFill>
              <a:latin typeface="Comic Sans MS" pitchFamily="66" charset="0"/>
            </a:endParaRPr>
          </a:p>
          <a:p>
            <a:pPr marL="0" lvl="0" indent="0" eaLnBrk="1" hangingPunct="1">
              <a:buFont typeface=""/>
            </a:pPr>
            <a:r>
              <a:rPr lang="zh-CN" altLang="en-US" sz="2800">
                <a:solidFill>
                  <a:srgbClr val="0000FF"/>
                </a:solidFill>
                <a:latin typeface="Comic Sans MS" pitchFamily="66" charset="0"/>
              </a:rPr>
              <a:t>C.意大利、荷兰  		D.葡萄牙、英国</a:t>
            </a:r>
            <a:endParaRPr lang="zh-CN" altLang="en-US" sz="2800">
              <a:solidFill>
                <a:srgbClr val="0000FF"/>
              </a:solidFill>
              <a:latin typeface="Comic Sans MS" pitchFamily="66" charset="0"/>
            </a:endParaRPr>
          </a:p>
        </p:txBody>
      </p:sp>
      <p:sp>
        <p:nvSpPr>
          <p:cNvPr id="40963" name="文本框 1"/>
          <p:cNvSpPr/>
          <p:nvPr/>
        </p:nvSpPr>
        <p:spPr>
          <a:xfrm>
            <a:off x="7786688" y="2035175"/>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rPr>
              <a:t>A</a:t>
            </a:r>
            <a:endParaRPr lang="en-US" altLang="zh-CN" sz="4000">
              <a:solidFill>
                <a:srgbClr val="FF0000"/>
              </a:solidFill>
              <a:latin typeface="黑体"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09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1986" name="文本框 2550785"/>
          <p:cNvSpPr/>
          <p:nvPr/>
        </p:nvSpPr>
        <p:spPr>
          <a:xfrm>
            <a:off x="0" y="1439862"/>
            <a:ext cx="12907962" cy="52228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zh-CN" altLang="zh-CN" sz="2800">
                <a:solidFill>
                  <a:srgbClr val="0000FF"/>
                </a:solidFill>
                <a:latin typeface="Comic Sans MS" pitchFamily="66" charset="0"/>
              </a:rPr>
              <a:t>2.一位非洲学者对近代以来欧、亚、非三洲的人口变化作了如下统计(单位：</a:t>
            </a:r>
            <a:endParaRPr lang="zh-CN" altLang="en-US" sz="2800">
              <a:solidFill>
                <a:srgbClr val="0000FF"/>
              </a:solidFill>
              <a:latin typeface="Comic Sans MS" pitchFamily="66" charset="0"/>
            </a:endParaRPr>
          </a:p>
          <a:p>
            <a:pPr marL="0" lvl="0" indent="0" eaLnBrk="1" hangingPunct="1">
              <a:buFont typeface=""/>
            </a:pPr>
            <a:r>
              <a:rPr lang="zh-CN" altLang="zh-CN" sz="2800">
                <a:solidFill>
                  <a:srgbClr val="0000FF"/>
                </a:solidFill>
                <a:latin typeface="Comic Sans MS" pitchFamily="66" charset="0"/>
              </a:rPr>
              <a:t>百万人)，他制作这张表格主要是为了说明(　　)</a:t>
            </a:r>
            <a:endParaRPr lang="zh-CN" altLang="zh-CN" sz="2800">
              <a:solidFill>
                <a:srgbClr val="0000FF"/>
              </a:solidFill>
              <a:latin typeface="Comic Sans MS" pitchFamily="66" charset="0"/>
            </a:endParaRPr>
          </a:p>
          <a:p>
            <a:pPr marL="0" lvl="0" indent="0" eaLnBrk="1" hangingPunct="1">
              <a:buFont typeface=""/>
            </a:pPr>
            <a:endParaRPr lang="zh-CN" altLang="zh-CN" sz="2800">
              <a:solidFill>
                <a:srgbClr val="0000FF"/>
              </a:solidFill>
              <a:latin typeface="Comic Sans MS" pitchFamily="66" charset="0"/>
            </a:endParaRPr>
          </a:p>
          <a:p>
            <a:pPr marL="0" lvl="0" indent="0" eaLnBrk="1" hangingPunct="1">
              <a:buFont typeface=""/>
            </a:pPr>
            <a:endParaRPr lang="zh-CN" altLang="zh-CN" sz="2800">
              <a:solidFill>
                <a:srgbClr val="0000FF"/>
              </a:solidFill>
              <a:latin typeface="Comic Sans MS" pitchFamily="66" charset="0"/>
            </a:endParaRPr>
          </a:p>
          <a:p>
            <a:pPr marL="0" lvl="0" indent="0" eaLnBrk="1" hangingPunct="1">
              <a:buFont typeface=""/>
            </a:pPr>
            <a:endParaRPr lang="zh-CN" altLang="zh-CN" sz="2800">
              <a:solidFill>
                <a:srgbClr val="0000FF"/>
              </a:solidFill>
              <a:latin typeface="Comic Sans MS" pitchFamily="66" charset="0"/>
            </a:endParaRPr>
          </a:p>
          <a:p>
            <a:pPr marL="0" lvl="0" indent="0" eaLnBrk="1" hangingPunct="1">
              <a:buFont typeface=""/>
            </a:pPr>
            <a:endParaRPr lang="zh-CN" altLang="zh-CN" sz="2800">
              <a:solidFill>
                <a:srgbClr val="0000FF"/>
              </a:solidFill>
              <a:latin typeface="Comic Sans MS" pitchFamily="66" charset="0"/>
            </a:endParaRPr>
          </a:p>
          <a:p>
            <a:pPr marL="0" lvl="0" indent="0" eaLnBrk="1" hangingPunct="1">
              <a:buFont typeface=""/>
            </a:pPr>
            <a:r>
              <a:rPr lang="zh-CN" altLang="zh-CN" sz="2800">
                <a:solidFill>
                  <a:srgbClr val="0000FF"/>
                </a:solidFill>
                <a:latin typeface="Comic Sans MS" pitchFamily="66" charset="0"/>
              </a:rPr>
              <a:t>A.非洲人口长期停滞在一亿人左右  B.黑奴贸易给非洲人口带来惨重损失</a:t>
            </a:r>
            <a:endParaRPr lang="zh-CN" altLang="zh-CN" sz="2800">
              <a:solidFill>
                <a:srgbClr val="0000FF"/>
              </a:solidFill>
              <a:latin typeface="Comic Sans MS" pitchFamily="66" charset="0"/>
            </a:endParaRPr>
          </a:p>
          <a:p>
            <a:pPr marL="0" lvl="0" indent="0" eaLnBrk="1" hangingPunct="1">
              <a:buFont typeface=""/>
            </a:pPr>
            <a:r>
              <a:rPr lang="zh-CN" altLang="zh-CN" sz="2800">
                <a:solidFill>
                  <a:srgbClr val="0000FF"/>
                </a:solidFill>
                <a:latin typeface="Comic Sans MS" pitchFamily="66" charset="0"/>
              </a:rPr>
              <a:t>C.欧洲殖民者推行种族灭绝政策    D.非洲人口占世界总人口比重下降</a:t>
            </a:r>
            <a:endParaRPr lang="zh-CN" altLang="zh-CN" sz="2800">
              <a:solidFill>
                <a:srgbClr val="0000FF"/>
              </a:solidFill>
              <a:latin typeface="Comic Sans MS" pitchFamily="66" charset="0"/>
            </a:endParaRPr>
          </a:p>
        </p:txBody>
      </p:sp>
      <p:sp>
        <p:nvSpPr>
          <p:cNvPr id="41987" name="文本框 1"/>
          <p:cNvSpPr/>
          <p:nvPr/>
        </p:nvSpPr>
        <p:spPr>
          <a:xfrm>
            <a:off x="6897688" y="1870075"/>
            <a:ext cx="785812"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B</a:t>
            </a:r>
            <a:endParaRPr lang="en-US" altLang="zh-CN" sz="4000">
              <a:solidFill>
                <a:srgbClr val="FF0000"/>
              </a:solidFill>
              <a:latin typeface="黑体" pitchFamily="49" charset="-122"/>
              <a:ea typeface="黑体" panose="02010600030101010101" pitchFamily="49" charset="-122"/>
              <a:sym typeface="宋体" pitchFamily="2" charset="-122"/>
            </a:endParaRPr>
          </a:p>
        </p:txBody>
      </p:sp>
      <p:graphicFrame>
        <p:nvGraphicFramePr>
          <p:cNvPr id="41988" name="表格 2"/>
          <p:cNvGraphicFramePr/>
          <p:nvPr/>
        </p:nvGraphicFramePr>
        <p:xfrm>
          <a:off x="1731962" y="2781300"/>
          <a:ext cx="9137650" cy="2673350"/>
        </p:xfrm>
        <a:graphic>
          <a:graphicData uri="http://schemas.openxmlformats.org/drawingml/2006/table">
            <a:tbl>
              <a:tblPr/>
              <a:tblGrid>
                <a:gridCol w="1450975"/>
                <a:gridCol w="1924050"/>
                <a:gridCol w="1920875"/>
                <a:gridCol w="1924050"/>
                <a:gridCol w="1917700"/>
              </a:tblGrid>
              <a:tr h="668338">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 </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ea typeface="宋体" pitchFamily="2" charset="-122"/>
                        </a:rPr>
                        <a:t>1650</a:t>
                      </a:r>
                      <a:r>
                        <a:rPr lang="en-US" altLang="en-US" sz="2800">
                          <a:solidFill>
                            <a:srgbClr val="0000FF"/>
                          </a:solidFill>
                          <a:ea typeface="宋体" pitchFamily="2" charset="-122"/>
                        </a:rPr>
                        <a:t>年</a:t>
                      </a:r>
                      <a:endParaRPr lang="en-US" altLang="en-US" sz="2800">
                        <a:solidFill>
                          <a:srgbClr val="0000FF"/>
                        </a:solidFill>
                        <a:ea typeface="宋体" pitchFamily="2" charset="-122"/>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ea typeface="宋体" pitchFamily="2" charset="-122"/>
                        </a:rPr>
                        <a:t>1750</a:t>
                      </a:r>
                      <a:r>
                        <a:rPr lang="en-US" altLang="en-US" sz="2800">
                          <a:solidFill>
                            <a:srgbClr val="0000FF"/>
                          </a:solidFill>
                          <a:ea typeface="宋体" pitchFamily="2" charset="-122"/>
                        </a:rPr>
                        <a:t>年</a:t>
                      </a:r>
                      <a:endParaRPr lang="en-US" altLang="en-US" sz="2800">
                        <a:solidFill>
                          <a:srgbClr val="0000FF"/>
                        </a:solidFill>
                        <a:ea typeface="宋体" pitchFamily="2" charset="-122"/>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ea typeface="宋体" pitchFamily="2" charset="-122"/>
                        </a:rPr>
                        <a:t>1850</a:t>
                      </a:r>
                      <a:r>
                        <a:rPr lang="en-US" altLang="en-US" sz="2800">
                          <a:solidFill>
                            <a:srgbClr val="0000FF"/>
                          </a:solidFill>
                          <a:ea typeface="宋体" pitchFamily="2" charset="-122"/>
                        </a:rPr>
                        <a:t>年</a:t>
                      </a:r>
                      <a:endParaRPr lang="en-US" altLang="en-US" sz="2800">
                        <a:solidFill>
                          <a:srgbClr val="0000FF"/>
                        </a:solidFill>
                        <a:ea typeface="宋体" pitchFamily="2" charset="-122"/>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ea typeface="宋体" pitchFamily="2" charset="-122"/>
                        </a:rPr>
                        <a:t>1900</a:t>
                      </a:r>
                      <a:r>
                        <a:rPr lang="en-US" altLang="en-US" sz="2800">
                          <a:solidFill>
                            <a:srgbClr val="0000FF"/>
                          </a:solidFill>
                          <a:ea typeface="宋体" pitchFamily="2" charset="-122"/>
                        </a:rPr>
                        <a:t>年</a:t>
                      </a:r>
                      <a:endParaRPr lang="en-US" altLang="en-US" sz="2800">
                        <a:solidFill>
                          <a:srgbClr val="0000FF"/>
                        </a:solidFill>
                        <a:ea typeface="宋体" pitchFamily="2" charset="-122"/>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668338">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en-US" sz="2800">
                          <a:solidFill>
                            <a:srgbClr val="0000FF"/>
                          </a:solidFill>
                        </a:rPr>
                        <a:t>非洲</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100</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100</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100</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120</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668338">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en-US" sz="2800">
                          <a:solidFill>
                            <a:srgbClr val="0000FF"/>
                          </a:solidFill>
                        </a:rPr>
                        <a:t>欧洲</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103</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144</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274</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423</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668338">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en-US" sz="2800">
                          <a:solidFill>
                            <a:srgbClr val="0000FF"/>
                          </a:solidFill>
                        </a:rPr>
                        <a:t>亚洲</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253</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437</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656</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5" tIns="0" rIns="68575"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ctr" defTabSz="912812" eaLnBrk="1" hangingPunct="1">
                        <a:lnSpc>
                          <a:spcPct val="100000"/>
                        </a:lnSpc>
                      </a:pPr>
                      <a:r>
                        <a:rPr lang="en-US" altLang="zh-CN" sz="2800">
                          <a:solidFill>
                            <a:srgbClr val="0000FF"/>
                          </a:solidFill>
                        </a:rPr>
                        <a:t>857</a:t>
                      </a:r>
                      <a:endParaRPr lang="en-US" altLang="en-US" sz="2800">
                        <a:solidFill>
                          <a:srgbClr val="0000FF"/>
                        </a:solidFill>
                      </a:endParaRPr>
                    </a:p>
                  </a:txBody>
                  <a:tcPr marL="68575" marR="68575"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19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3010" name="文本框 2550785"/>
          <p:cNvSpPr/>
          <p:nvPr/>
        </p:nvSpPr>
        <p:spPr>
          <a:xfrm>
            <a:off x="279400" y="1608138"/>
            <a:ext cx="11987212" cy="45815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en-US" altLang="zh-CN" sz="2800">
                <a:solidFill>
                  <a:srgbClr val="0000FF"/>
                </a:solidFill>
                <a:latin typeface="Comic Sans MS" pitchFamily="66" charset="0"/>
              </a:rPr>
              <a:t>3.非洲西海岸有一些反映历史的名称，科特迪瓦的“象牙海岸”，加纳的黄</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金海岸，利比里亚的胡椒海岸，贝宁的奴隶海岸。这些名称客观上反映</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了(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A.非洲物资极其丰富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B.早期殖民掠夺的残酷性</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C.三角贸易所经路线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D.非洲主动融入世界市场</a:t>
            </a:r>
            <a:endParaRPr lang="en-US" altLang="zh-CN" sz="2800">
              <a:solidFill>
                <a:srgbClr val="0000FF"/>
              </a:solidFill>
              <a:latin typeface="Comic Sans MS" pitchFamily="66" charset="0"/>
            </a:endParaRPr>
          </a:p>
        </p:txBody>
      </p:sp>
      <p:sp>
        <p:nvSpPr>
          <p:cNvPr id="43011" name="文本框 1"/>
          <p:cNvSpPr/>
          <p:nvPr/>
        </p:nvSpPr>
        <p:spPr>
          <a:xfrm>
            <a:off x="830262" y="2687638"/>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B</a:t>
            </a:r>
            <a:endParaRPr lang="en-US" altLang="zh-CN" sz="4000">
              <a:solidFill>
                <a:srgbClr val="FF0000"/>
              </a:solidFill>
              <a:latin typeface="黑体" pitchFamily="49" charset="-122"/>
              <a:ea typeface="黑体" panose="02010600030101010101" pitchFamily="49"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30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4034" name="文本框 2550785"/>
          <p:cNvSpPr/>
          <p:nvPr/>
        </p:nvSpPr>
        <p:spPr>
          <a:xfrm>
            <a:off x="203200" y="1617662"/>
            <a:ext cx="11987212" cy="32988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en-US" altLang="zh-CN" sz="2800">
                <a:solidFill>
                  <a:srgbClr val="0000FF"/>
                </a:solidFill>
                <a:latin typeface="Comic Sans MS" pitchFamily="66" charset="0"/>
              </a:rPr>
              <a:t>4.咖啡、茶、糖和烟草等大宗商品的出现，世界贸易变得更加错综复杂。</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到1750年，除了澳大利亚以外，世界上所有地区都被纳入全球的商业网</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络中。这一现象出现的主要原因是(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A.早期殖民扩张  B.新航路的开辟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C.工业革命开展   D.世界市场形成</a:t>
            </a:r>
            <a:endParaRPr lang="en-US" altLang="zh-CN" sz="2800">
              <a:solidFill>
                <a:srgbClr val="0000FF"/>
              </a:solidFill>
              <a:latin typeface="Comic Sans MS" pitchFamily="66" charset="0"/>
            </a:endParaRPr>
          </a:p>
        </p:txBody>
      </p:sp>
      <p:sp>
        <p:nvSpPr>
          <p:cNvPr id="44035" name="文本框 2"/>
          <p:cNvSpPr/>
          <p:nvPr/>
        </p:nvSpPr>
        <p:spPr>
          <a:xfrm>
            <a:off x="6007100" y="2622550"/>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A</a:t>
            </a:r>
            <a:endParaRPr lang="en-US" altLang="zh-CN" sz="4000">
              <a:solidFill>
                <a:srgbClr val="FF0000"/>
              </a:solidFill>
              <a:latin typeface="黑体" pitchFamily="49" charset="-122"/>
              <a:ea typeface="黑体" panose="02010600030101010101" pitchFamily="49"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40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5058" name="文本框 2550785"/>
          <p:cNvSpPr/>
          <p:nvPr/>
        </p:nvSpPr>
        <p:spPr>
          <a:xfrm>
            <a:off x="279400" y="1608138"/>
            <a:ext cx="12763500" cy="45815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en-US" altLang="zh-CN" sz="2800">
                <a:solidFill>
                  <a:srgbClr val="0000FF"/>
                </a:solidFill>
                <a:latin typeface="Comic Sans MS" pitchFamily="66" charset="0"/>
              </a:rPr>
              <a:t>5.有学者认为，美洲及东印度航路被发现之时，……看到了世界历史的一个</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决定性的转折点……欧洲人的优越势力，使它们能为所欲为，在此等遥远的</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地方，作出各种不合正义的事件。欧洲人的“优越势力”源于(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A.人们的思想得到空前解放</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B.航海和造船技术不断提高</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C.资本原始积累的迅速增加</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D.资本主义萌芽兴起和发展</a:t>
            </a:r>
            <a:endParaRPr lang="en-US" altLang="zh-CN" sz="2800">
              <a:solidFill>
                <a:srgbClr val="0000FF"/>
              </a:solidFill>
              <a:latin typeface="Comic Sans MS" pitchFamily="66" charset="0"/>
            </a:endParaRPr>
          </a:p>
        </p:txBody>
      </p:sp>
      <p:sp>
        <p:nvSpPr>
          <p:cNvPr id="45059" name="文本框 1"/>
          <p:cNvSpPr/>
          <p:nvPr/>
        </p:nvSpPr>
        <p:spPr>
          <a:xfrm>
            <a:off x="9890125" y="2644775"/>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D</a:t>
            </a:r>
            <a:endParaRPr lang="en-US" altLang="zh-CN" sz="4000">
              <a:solidFill>
                <a:srgbClr val="FF0000"/>
              </a:solidFill>
              <a:latin typeface="黑体" pitchFamily="49" charset="-122"/>
              <a:ea typeface="黑体" panose="02010600030101010101" pitchFamily="49" charset="-122"/>
              <a:sym typeface="宋体" pitchFamily="2" charset="-122"/>
            </a:endParaRPr>
          </a:p>
        </p:txBody>
      </p:sp>
      <p:pic>
        <p:nvPicPr>
          <p:cNvPr id="45060" name="New picture"/>
          <p:cNvPicPr/>
          <p:nvPr/>
        </p:nvPicPr>
        <p:blipFill>
          <a:blip r:embed="rId2"/>
          <a:stretch>
            <a:fillRect/>
          </a:stretch>
        </p:blipFill>
        <p:spPr>
          <a:xfrm>
            <a:off x="12661900" y="10668000"/>
            <a:ext cx="3556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50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tags/tag1.xml><?xml version="1.0" encoding="utf-8"?>
<p:tagLst xmlns:p="http://schemas.openxmlformats.org/presentationml/2006/main">
  <p:tag name="KSO_WM_UNIT_PLACING_PICTURE_USER_VIEWPORT" val="{&quot;height&quot;:12996,&quot;width&quot;:11592}"/>
  <p:tag name="REFSHAPE" val="458890684"/>
</p:tagLst>
</file>

<file path=ppt/tags/tag2.xml><?xml version="1.0" encoding="utf-8"?>
<p:tagLst xmlns:p="http://schemas.openxmlformats.org/presentationml/2006/main">
  <p:tag name="ARTICULATE_PROJECT_OPEN" val="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charset="-122"/>
        <a:ea typeface="宋体" charset="-122"/>
        <a:cs typeface="Arial"/>
      </a:majorFont>
      <a:minorFont>
        <a:latin typeface="等线" charset="-122"/>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6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charset="-122"/>
        <a:ea typeface="宋体" charset="-122"/>
        <a:cs typeface="Arial"/>
      </a:majorFont>
      <a:minorFont>
        <a:latin typeface="等线" charset="-122"/>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6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9_古瓶荷花">
  <a:themeElements>
    <a:clrScheme name="">
      <a:dk1>
        <a:srgbClr val="0033CC"/>
      </a:dk1>
      <a:lt1>
        <a:srgbClr val="FFFFFF"/>
      </a:lt1>
      <a:dk2>
        <a:srgbClr val="007572"/>
      </a:dk2>
      <a:lt2>
        <a:srgbClr val="C0C0C0"/>
      </a:lt2>
      <a:accent1>
        <a:srgbClr val="CCECFF"/>
      </a:accent1>
      <a:accent2>
        <a:srgbClr val="3399FF"/>
      </a:accent2>
      <a:accent3>
        <a:srgbClr val="FFFFFF"/>
      </a:accent3>
      <a:accent4>
        <a:srgbClr val="002AAF"/>
      </a:accent4>
      <a:accent5>
        <a:srgbClr val="E2F4FF"/>
      </a:accent5>
      <a:accent6>
        <a:srgbClr val="2D89E5"/>
      </a:accent6>
      <a:hlink>
        <a:srgbClr val="CC0066"/>
      </a:hlink>
      <a:folHlink>
        <a:srgbClr val="7D7DA9"/>
      </a:folHlink>
    </a:clrScheme>
    <a:fontScheme name="">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9_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9_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9_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9_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9_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9_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9_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9_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1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charset="-122"/>
        <a:ea typeface="宋体" charset="-122"/>
        <a:cs typeface="Arial"/>
      </a:majorFont>
      <a:minorFont>
        <a:latin typeface="等线" charset="-122"/>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158</Paragraphs>
  <Slides>27</Slides>
  <Notes>15</Notes>
  <TotalTime>0</TotalTime>
  <HiddenSlides>0</HiddenSlides>
  <MMClips>0</MMClips>
  <ScaleCrop>0</ScaleCrop>
  <HeadingPairs>
    <vt:vector baseType="variant" size="4">
      <vt:variant>
        <vt:lpstr>Theme</vt:lpstr>
      </vt:variant>
      <vt:variant>
        <vt:i4>1</vt:i4>
      </vt:variant>
      <vt:variant>
        <vt:lpstr>Slide Titles</vt:lpstr>
      </vt:variant>
      <vt:variant>
        <vt:i4>27</vt:i4>
      </vt:variant>
    </vt:vector>
  </HeadingPairs>
  <TitlesOfParts>
    <vt:vector baseType="lpstr" size="28">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2020-12-18T15:17:43.653</cp:lastPrinted>
  <dcterms:created xsi:type="dcterms:W3CDTF">2020-12-18T15:17:43Z</dcterms:created>
  <dcterms:modified xsi:type="dcterms:W3CDTF">2020-12-18T07:17:55Z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