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8" r:id="rId2"/>
    <p:sldId id="259" r:id="rId3"/>
    <p:sldId id="260" r:id="rId4"/>
    <p:sldId id="261" r:id="rId5"/>
    <p:sldId id="265" r:id="rId6"/>
    <p:sldId id="266" r:id="rId7"/>
    <p:sldId id="270" r:id="rId8"/>
    <p:sldId id="262" r:id="rId9"/>
    <p:sldId id="263" r:id="rId10"/>
    <p:sldId id="288" r:id="rId11"/>
    <p:sldId id="268" r:id="rId12"/>
    <p:sldId id="264" r:id="rId13"/>
    <p:sldId id="269" r:id="rId14"/>
    <p:sldId id="267" r:id="rId15"/>
    <p:sldId id="275" r:id="rId16"/>
    <p:sldId id="276" r:id="rId17"/>
    <p:sldId id="274" r:id="rId18"/>
    <p:sldId id="281" r:id="rId19"/>
    <p:sldId id="291" r:id="rId20"/>
    <p:sldId id="294" r:id="rId21"/>
    <p:sldId id="295" r:id="rId22"/>
    <p:sldId id="296" r:id="rId23"/>
    <p:sldId id="292" r:id="rId24"/>
    <p:sldId id="279" r:id="rId25"/>
    <p:sldId id="280" r:id="rId26"/>
    <p:sldId id="282" r:id="rId27"/>
    <p:sldId id="283" r:id="rId28"/>
    <p:sldId id="284" r:id="rId29"/>
    <p:sldId id="299" r:id="rId30"/>
    <p:sldId id="298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-48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818DDB-1A86-48C3-86BF-2998446B6B22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A0B943-226E-424E-8A7B-1406A277FC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charset="-122"/>
            </a:endParaRPr>
          </a:p>
        </p:txBody>
      </p:sp>
      <p:sp>
        <p:nvSpPr>
          <p:cNvPr id="4710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6434FBD-22B4-4234-8AD1-4F548760D9ED}" type="slidenum">
              <a:rPr lang="zh-CN" altLang="en-US" smtClean="0"/>
              <a:pPr/>
              <a:t>27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charset="-122"/>
            </a:endParaRPr>
          </a:p>
        </p:txBody>
      </p:sp>
      <p:sp>
        <p:nvSpPr>
          <p:cNvPr id="4710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6434FBD-22B4-4234-8AD1-4F548760D9ED}" type="slidenum">
              <a:rPr lang="zh-CN" altLang="en-US" smtClean="0"/>
              <a:pPr/>
              <a:t>28</a:t>
            </a:fld>
            <a:endParaRPr lang="en-US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025501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幻灯片">
    <p:bg bwMode="auto">
      <p:bgPr>
        <a:gradFill rotWithShape="0">
          <a:gsLst>
            <a:gs pos="0">
              <a:srgbClr val="BFBFBF"/>
            </a:gs>
            <a:gs pos="100000">
              <a:srgbClr val="948A54"/>
            </a:gs>
          </a:gsLst>
          <a:lin ang="60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2017-12-5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http://www.jlhs.net/&#39640;&#20013;&#21382;&#21490;&#32032;&#26448;&#24211;/&#20013;&#22269;&#36817;&#29616;&#20195;&#21490;/ZGJXDZSD2020A.gif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642" y="2029890"/>
            <a:ext cx="11598487" cy="4800600"/>
          </a:xfrm>
          <a:prstGeom prst="rect">
            <a:avLst/>
          </a:prstGeom>
          <a:effectLst>
            <a:softEdge rad="901700"/>
          </a:effectLst>
        </p:spPr>
      </p:pic>
      <p:sp>
        <p:nvSpPr>
          <p:cNvPr id="14338" name="矩形 87053"/>
          <p:cNvSpPr/>
          <p:nvPr/>
        </p:nvSpPr>
        <p:spPr>
          <a:xfrm>
            <a:off x="3916910" y="1489076"/>
            <a:ext cx="4722126" cy="1052513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lstStyle/>
          <a:p>
            <a:pPr algn="ctr"/>
            <a:r>
              <a:rPr lang="zh-CN" altLang="en-US" sz="4400" b="1" noProof="1">
                <a:solidFill>
                  <a:srgbClr val="9848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+mn-ea"/>
              </a:rPr>
              <a:t>第</a:t>
            </a:r>
            <a:r>
              <a:rPr lang="zh-CN" altLang="en-US" sz="4400" b="1" noProof="1" smtClean="0">
                <a:solidFill>
                  <a:srgbClr val="9848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+mn-ea"/>
              </a:rPr>
              <a:t>4课   </a:t>
            </a:r>
            <a:r>
              <a:rPr lang="zh-CN" altLang="en-US" sz="4400" b="1" noProof="1">
                <a:solidFill>
                  <a:srgbClr val="9848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+mn-ea"/>
              </a:rPr>
              <a:t>洋务运动</a:t>
            </a:r>
            <a:endParaRPr lang="zh-CN" altLang="en-US" sz="4400" b="1" noProof="1">
              <a:solidFill>
                <a:srgbClr val="98480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217762" y="215900"/>
            <a:ext cx="10054167" cy="1138238"/>
            <a:chOff x="385234" y="215900"/>
            <a:chExt cx="10054167" cy="1138238"/>
          </a:xfrm>
        </p:grpSpPr>
        <p:pic>
          <p:nvPicPr>
            <p:cNvPr id="4099" name="图片 27" descr="t01569123e300551b1c.jpg"/>
            <p:cNvPicPr>
              <a:picLocks noChangeAspect="1" noChangeArrowheads="1"/>
            </p:cNvPicPr>
            <p:nvPr/>
          </p:nvPicPr>
          <p:blipFill>
            <a:blip r:embed="rId3" cstate="print"/>
            <a:srcRect t="71094" r="15384" b="10156"/>
            <a:stretch>
              <a:fillRect/>
            </a:stretch>
          </p:blipFill>
          <p:spPr bwMode="auto">
            <a:xfrm>
              <a:off x="385234" y="215900"/>
              <a:ext cx="10054167" cy="1138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00" name="文本框 1"/>
            <p:cNvSpPr txBox="1">
              <a:spLocks noChangeArrowheads="1"/>
            </p:cNvSpPr>
            <p:nvPr/>
          </p:nvSpPr>
          <p:spPr bwMode="auto">
            <a:xfrm>
              <a:off x="629313" y="469283"/>
              <a:ext cx="9555821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第二单元 近代化的早期探索与民族危机的加剧</a:t>
              </a:r>
              <a:endParaRPr lang="zh-CN" altLang="en-US" sz="36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" name="圆角矩形标注 6"/>
          <p:cNvSpPr/>
          <p:nvPr/>
        </p:nvSpPr>
        <p:spPr>
          <a:xfrm>
            <a:off x="81888" y="2497542"/>
            <a:ext cx="4326338" cy="2483891"/>
          </a:xfrm>
          <a:prstGeom prst="wedgeRoundRectCallout">
            <a:avLst>
              <a:gd name="adj1" fmla="val 46907"/>
              <a:gd name="adj2" fmla="val -10614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5000"/>
              </a:lnSpc>
            </a:pPr>
            <a:r>
              <a:rPr kumimoji="1" lang="zh-CN" altLang="en-US" sz="3000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所谓</a:t>
            </a:r>
            <a:r>
              <a:rPr kumimoji="1" lang="zh-CN" altLang="en-US" sz="30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近代化</a:t>
            </a:r>
            <a:r>
              <a:rPr kumimoji="1" lang="zh-CN" altLang="en-US" sz="3000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，即是中国人民向西方学习，寻求国家独立、经济发展和政治民主的过程。 </a:t>
            </a:r>
            <a:endParaRPr lang="zh-CN" altLang="en-US" sz="3000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6400799" y="2838727"/>
            <a:ext cx="5431810" cy="2333773"/>
          </a:xfrm>
          <a:prstGeom prst="wedgeRoundRectCallout">
            <a:avLst>
              <a:gd name="adj1" fmla="val -42984"/>
              <a:gd name="adj2" fmla="val -7307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5000"/>
              </a:lnSpc>
            </a:pPr>
            <a:r>
              <a:rPr kumimoji="1" lang="zh-CN" altLang="en-US" sz="30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指一切涉外的事务。</a:t>
            </a:r>
            <a:r>
              <a:rPr kumimoji="1" lang="zh-CN" altLang="en-US" sz="3000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诸如外事交涉、派遣留学生、购买洋枪洋炮、开矿办厂等与外国资本主义有关的事情。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205828" y="85063"/>
            <a:ext cx="52387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背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景：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436629" y="85063"/>
            <a:ext cx="59054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目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的：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390459" y="5358204"/>
            <a:ext cx="42841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结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果：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Rectangle 1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382008" y="6144022"/>
            <a:ext cx="109601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评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价：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AutoShape 12"/>
          <p:cNvSpPr>
            <a:spLocks/>
          </p:cNvSpPr>
          <p:nvPr/>
        </p:nvSpPr>
        <p:spPr bwMode="auto">
          <a:xfrm>
            <a:off x="857213" y="341636"/>
            <a:ext cx="571504" cy="6186494"/>
          </a:xfrm>
          <a:prstGeom prst="leftBrace">
            <a:avLst>
              <a:gd name="adj1" fmla="val 152486"/>
              <a:gd name="adj2" fmla="val 49459"/>
            </a:avLst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1485709" y="1370947"/>
            <a:ext cx="100944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时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间：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Rectangle 1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420067" y="714733"/>
            <a:ext cx="106363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代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表人物：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191965" y="2313289"/>
            <a:ext cx="861774" cy="238283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黑体" pitchFamily="49" charset="-122"/>
                <a:ea typeface="黑体" pitchFamily="49" charset="-122"/>
              </a:rPr>
              <a:t>洋务运动</a:t>
            </a: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1483595" y="2000618"/>
            <a:ext cx="97155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口号：前期“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”、后期“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______”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1483596" y="3630043"/>
            <a:ext cx="11094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内容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1" name="AutoShape 14"/>
          <p:cNvSpPr>
            <a:spLocks/>
          </p:cNvSpPr>
          <p:nvPr/>
        </p:nvSpPr>
        <p:spPr bwMode="auto">
          <a:xfrm>
            <a:off x="2435246" y="2728268"/>
            <a:ext cx="476253" cy="2428892"/>
          </a:xfrm>
          <a:prstGeom prst="leftBrace">
            <a:avLst>
              <a:gd name="adj1" fmla="val 83918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2911499" y="2728268"/>
            <a:ext cx="4857784" cy="2629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29000"/>
              </a:lnSpc>
            </a:pPr>
            <a:r>
              <a:rPr lang="en-US" altLang="zh-CN" dirty="0" smtClean="0"/>
              <a:t>__________________________</a:t>
            </a:r>
          </a:p>
          <a:p>
            <a:pPr>
              <a:lnSpc>
                <a:spcPct val="229000"/>
              </a:lnSpc>
            </a:pPr>
            <a:r>
              <a:rPr lang="en-US" altLang="zh-CN" dirty="0" smtClean="0"/>
              <a:t>__________________________</a:t>
            </a:r>
          </a:p>
          <a:p>
            <a:pPr>
              <a:lnSpc>
                <a:spcPct val="229000"/>
              </a:lnSpc>
            </a:pPr>
            <a:r>
              <a:rPr lang="en-US" altLang="zh-CN" dirty="0" smtClean="0"/>
              <a:t>__________________________</a:t>
            </a:r>
          </a:p>
          <a:p>
            <a:pPr>
              <a:lnSpc>
                <a:spcPct val="229000"/>
              </a:lnSpc>
            </a:pPr>
            <a:r>
              <a:rPr lang="en-US" altLang="zh-CN" dirty="0" smtClean="0"/>
              <a:t>__________________________</a:t>
            </a:r>
            <a:endParaRPr lang="zh-CN" altLang="en-US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4"/>
          <p:cNvSpPr>
            <a:spLocks noChangeArrowheads="1" noChangeShapeType="1" noTextEdit="1"/>
          </p:cNvSpPr>
          <p:nvPr/>
        </p:nvSpPr>
        <p:spPr bwMode="auto">
          <a:xfrm>
            <a:off x="1154720" y="188913"/>
            <a:ext cx="5952067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情境一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千年变局</a:t>
            </a:r>
          </a:p>
        </p:txBody>
      </p:sp>
      <p:pic>
        <p:nvPicPr>
          <p:cNvPr id="13315" name="Picture 7" descr="4524462913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431" y="1098602"/>
            <a:ext cx="8017933" cy="5643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317" name="Picture 11" descr="}Q3_T_[P8ZA@TXX@A]6)HG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364" y="4234375"/>
            <a:ext cx="2848122" cy="24618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318" name="Text Box 13"/>
          <p:cNvSpPr txBox="1">
            <a:spLocks noChangeArrowheads="1"/>
          </p:cNvSpPr>
          <p:nvPr/>
        </p:nvSpPr>
        <p:spPr bwMode="auto">
          <a:xfrm>
            <a:off x="8027075" y="353895"/>
            <a:ext cx="401486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观察左图回答下面问题：</a:t>
            </a:r>
          </a:p>
        </p:txBody>
      </p:sp>
      <p:sp>
        <p:nvSpPr>
          <p:cNvPr id="13319" name="Text Box 14"/>
          <p:cNvSpPr txBox="1">
            <a:spLocks noChangeArrowheads="1"/>
          </p:cNvSpPr>
          <p:nvPr/>
        </p:nvSpPr>
        <p:spPr bwMode="auto">
          <a:xfrm>
            <a:off x="8257118" y="1001224"/>
            <a:ext cx="3839633" cy="1167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、左图反映了哪些历史事件？</a:t>
            </a:r>
            <a:endParaRPr lang="zh-CN" altLang="en-US" sz="30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8283524" y="2098726"/>
            <a:ext cx="3810000" cy="2055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45000"/>
              </a:lnSpc>
            </a:pPr>
            <a:r>
              <a:rPr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①太平天国运</a:t>
            </a: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动</a:t>
            </a:r>
            <a:endParaRPr lang="en-US" altLang="zh-CN" sz="3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45000"/>
              </a:lnSpc>
            </a:pP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②</a:t>
            </a:r>
            <a:r>
              <a:rPr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第二次鸦片战</a:t>
            </a: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争</a:t>
            </a:r>
            <a:endParaRPr lang="en-US" altLang="zh-CN" sz="3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英法联军火烧圆明园）</a:t>
            </a: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8191500" y="4116388"/>
            <a:ext cx="4000500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、请用一个词形容当时清政府的处境？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9370920" y="5318462"/>
            <a:ext cx="2445942" cy="11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内外交</a:t>
            </a: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困</a:t>
            </a:r>
            <a:endParaRPr lang="en-US" altLang="zh-CN" sz="3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内忧外患）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8796092" y="5173393"/>
            <a:ext cx="646331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 sz="3000" b="1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（背景）</a:t>
            </a:r>
          </a:p>
        </p:txBody>
      </p:sp>
      <p:pic>
        <p:nvPicPr>
          <p:cNvPr id="13325" name="Picture 13" descr="d6abb14c2ba9c41e838ebc92cfda953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0640" y="1093617"/>
            <a:ext cx="3059659" cy="205754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476751" y="71439"/>
            <a:ext cx="3062816" cy="2507988"/>
            <a:chOff x="2154" y="164"/>
            <a:chExt cx="1406" cy="1270"/>
          </a:xfrm>
        </p:grpSpPr>
        <p:pic>
          <p:nvPicPr>
            <p:cNvPr id="14339" name="Picture 2" descr="Queen_Cixi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54" y="164"/>
              <a:ext cx="1406" cy="127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4340" name="Rectangle 3"/>
            <p:cNvSpPr>
              <a:spLocks noChangeArrowheads="1"/>
            </p:cNvSpPr>
            <p:nvPr/>
          </p:nvSpPr>
          <p:spPr bwMode="auto">
            <a:xfrm>
              <a:off x="3282" y="166"/>
              <a:ext cx="269" cy="4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rgbClr val="0000CC"/>
                  </a:solidFill>
                  <a:latin typeface="Calibri" pitchFamily="34" charset="0"/>
                </a:rPr>
                <a:t>慈禧</a:t>
              </a:r>
            </a:p>
          </p:txBody>
        </p:sp>
      </p:grpSp>
      <p:pic>
        <p:nvPicPr>
          <p:cNvPr id="14341" name="Picture 4" descr="http://www.jlhs.net/高中历史素材库/中国近现代史/ZGJXDZSD2020A.gif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336551" y="2708276"/>
            <a:ext cx="2400300" cy="201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2" name="Picture 5" descr="0121pic0362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8751" y="2698751"/>
            <a:ext cx="2302933" cy="201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3" name="Picture 6" descr="0121pic036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35817" y="2714625"/>
            <a:ext cx="2207683" cy="2000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4" name="Picture 7" descr="0121pic0362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98318" y="2705100"/>
            <a:ext cx="2017183" cy="2009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5" name="Picture 8" descr="SH0605Z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842501" y="2700338"/>
            <a:ext cx="1919817" cy="2014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346" name="Text Box 11"/>
          <p:cNvSpPr txBox="1">
            <a:spLocks noChangeArrowheads="1"/>
          </p:cNvSpPr>
          <p:nvPr/>
        </p:nvSpPr>
        <p:spPr bwMode="auto">
          <a:xfrm>
            <a:off x="2197744" y="2736347"/>
            <a:ext cx="5307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奕</a:t>
            </a:r>
            <a:endParaRPr lang="zh-CN" altLang="en-US" sz="2800" b="1" dirty="0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7" name="Text Box 12"/>
          <p:cNvSpPr txBox="1">
            <a:spLocks noChangeArrowheads="1"/>
          </p:cNvSpPr>
          <p:nvPr/>
        </p:nvSpPr>
        <p:spPr bwMode="auto">
          <a:xfrm>
            <a:off x="4609139" y="2687639"/>
            <a:ext cx="66251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曾国藩</a:t>
            </a:r>
          </a:p>
        </p:txBody>
      </p:sp>
      <p:sp>
        <p:nvSpPr>
          <p:cNvPr id="14348" name="Text Box 13"/>
          <p:cNvSpPr txBox="1">
            <a:spLocks noChangeArrowheads="1"/>
          </p:cNvSpPr>
          <p:nvPr/>
        </p:nvSpPr>
        <p:spPr bwMode="auto">
          <a:xfrm>
            <a:off x="7028558" y="2645490"/>
            <a:ext cx="78316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李鸿章 </a:t>
            </a:r>
            <a:endParaRPr lang="zh-CN" altLang="en-US" sz="2800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9" name="Text Box 14"/>
          <p:cNvSpPr txBox="1">
            <a:spLocks noChangeArrowheads="1"/>
          </p:cNvSpPr>
          <p:nvPr/>
        </p:nvSpPr>
        <p:spPr bwMode="auto">
          <a:xfrm>
            <a:off x="9172879" y="2675192"/>
            <a:ext cx="62653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左宗棠</a:t>
            </a:r>
          </a:p>
        </p:txBody>
      </p:sp>
      <p:sp>
        <p:nvSpPr>
          <p:cNvPr id="14350" name="Text Box 15"/>
          <p:cNvSpPr txBox="1">
            <a:spLocks noChangeArrowheads="1"/>
          </p:cNvSpPr>
          <p:nvPr/>
        </p:nvSpPr>
        <p:spPr bwMode="auto">
          <a:xfrm>
            <a:off x="11274867" y="2689940"/>
            <a:ext cx="582838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张之洞</a:t>
            </a: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285751" y="4868860"/>
            <a:ext cx="11809372" cy="1801811"/>
            <a:chOff x="1066" y="2069"/>
            <a:chExt cx="3657" cy="953"/>
          </a:xfrm>
        </p:grpSpPr>
        <p:sp>
          <p:nvSpPr>
            <p:cNvPr id="14355" name="AutoShape 28"/>
            <p:cNvSpPr>
              <a:spLocks noChangeArrowheads="1"/>
            </p:cNvSpPr>
            <p:nvPr/>
          </p:nvSpPr>
          <p:spPr bwMode="auto">
            <a:xfrm flipV="1">
              <a:off x="1066" y="2069"/>
              <a:ext cx="3628" cy="953"/>
            </a:xfrm>
            <a:prstGeom prst="wedgeRoundRectCallout">
              <a:avLst>
                <a:gd name="adj1" fmla="val 5440"/>
                <a:gd name="adj2" fmla="val 96449"/>
                <a:gd name="adj3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pPr algn="ctr"/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4356" name="Rectangle 29"/>
            <p:cNvSpPr>
              <a:spLocks noChangeArrowheads="1"/>
            </p:cNvSpPr>
            <p:nvPr/>
          </p:nvSpPr>
          <p:spPr bwMode="auto">
            <a:xfrm>
              <a:off x="1081" y="2078"/>
              <a:ext cx="3642" cy="9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3000" b="1" dirty="0">
                  <a:latin typeface="黑体" pitchFamily="49" charset="-122"/>
                  <a:ea typeface="黑体" pitchFamily="49" charset="-122"/>
                </a:rPr>
                <a:t>中国文武制度，事事远出西人之上，独火器万不及</a:t>
              </a:r>
              <a:r>
                <a:rPr lang="en-US" altLang="zh-CN" sz="3000" b="1" dirty="0">
                  <a:latin typeface="黑体" pitchFamily="49" charset="-122"/>
                  <a:ea typeface="黑体" pitchFamily="49" charset="-122"/>
                </a:rPr>
                <a:t>……</a:t>
              </a:r>
              <a:r>
                <a:rPr lang="zh-CN" altLang="en-US" sz="3000" b="1" dirty="0">
                  <a:latin typeface="黑体" pitchFamily="49" charset="-122"/>
                  <a:ea typeface="黑体" pitchFamily="49" charset="-122"/>
                </a:rPr>
                <a:t>中国欲自强，则莫如学习外国利器；欲学习外国利器，则莫如觅制器之器，师其法而不必尽用其人。 </a:t>
              </a:r>
            </a:p>
          </p:txBody>
        </p:sp>
      </p:grpSp>
      <p:sp>
        <p:nvSpPr>
          <p:cNvPr id="95264" name="Line 32"/>
          <p:cNvSpPr>
            <a:spLocks noChangeShapeType="1"/>
          </p:cNvSpPr>
          <p:nvPr/>
        </p:nvSpPr>
        <p:spPr bwMode="auto">
          <a:xfrm>
            <a:off x="7230186" y="6026339"/>
            <a:ext cx="3333749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2" name="圆角矩形标注 31"/>
          <p:cNvSpPr/>
          <p:nvPr/>
        </p:nvSpPr>
        <p:spPr>
          <a:xfrm>
            <a:off x="8525021" y="342874"/>
            <a:ext cx="3437137" cy="1668805"/>
          </a:xfrm>
          <a:prstGeom prst="wedgeRoundRectCallout">
            <a:avLst>
              <a:gd name="adj1" fmla="val -105262"/>
              <a:gd name="adj2" fmla="val 425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lang="zh-CN" altLang="en-US" sz="3000" b="1" dirty="0" smtClean="0">
                <a:solidFill>
                  <a:schemeClr val="tx1"/>
                </a:solidFill>
                <a:latin typeface="Calibri" pitchFamily="34" charset="0"/>
                <a:ea typeface="黑体" pitchFamily="49" charset="-122"/>
              </a:rPr>
              <a:t>诸位爱卿，今个儿大家都说说我们大清该怎么办？</a:t>
            </a:r>
            <a:endParaRPr lang="zh-CN" altLang="en-US" sz="3000" b="1" dirty="0">
              <a:solidFill>
                <a:schemeClr val="tx1"/>
              </a:solidFill>
              <a:latin typeface="Calibri" pitchFamily="34" charset="0"/>
              <a:ea typeface="黑体" pitchFamily="49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" y="1"/>
            <a:ext cx="4449169" cy="2428875"/>
            <a:chOff x="1" y="1"/>
            <a:chExt cx="4449169" cy="2428875"/>
          </a:xfrm>
        </p:grpSpPr>
        <p:sp>
          <p:nvSpPr>
            <p:cNvPr id="33" name="云形标注 32"/>
            <p:cNvSpPr/>
            <p:nvPr/>
          </p:nvSpPr>
          <p:spPr>
            <a:xfrm>
              <a:off x="1" y="1"/>
              <a:ext cx="4449169" cy="2428875"/>
            </a:xfrm>
            <a:prstGeom prst="cloudCallout">
              <a:avLst>
                <a:gd name="adj1" fmla="val -10210"/>
                <a:gd name="adj2" fmla="val 68894"/>
              </a:avLst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/>
            </a:p>
          </p:txBody>
        </p:sp>
        <p:sp>
          <p:nvSpPr>
            <p:cNvPr id="34" name="矩形 33"/>
            <p:cNvSpPr/>
            <p:nvPr/>
          </p:nvSpPr>
          <p:spPr>
            <a:xfrm>
              <a:off x="536808" y="212508"/>
              <a:ext cx="3803179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3000" b="1" dirty="0" smtClean="0">
                  <a:latin typeface="Calibri" pitchFamily="34" charset="0"/>
                  <a:ea typeface="黑体" pitchFamily="49" charset="-122"/>
                </a:rPr>
                <a:t>治国之道，在乎自强，而审时度势则自强以练兵为要；练兵又</a:t>
              </a:r>
              <a:endParaRPr lang="en-US" altLang="zh-CN" sz="3000" b="1" dirty="0" smtClean="0">
                <a:latin typeface="Calibri" pitchFamily="34" charset="0"/>
                <a:ea typeface="黑体" pitchFamily="49" charset="-122"/>
              </a:endParaRPr>
            </a:p>
            <a:p>
              <a:pPr algn="ctr"/>
              <a:r>
                <a:rPr lang="zh-CN" altLang="en-US" sz="3000" b="1" dirty="0" smtClean="0">
                  <a:latin typeface="Calibri" pitchFamily="34" charset="0"/>
                  <a:ea typeface="黑体" pitchFamily="49" charset="-122"/>
                </a:rPr>
                <a:t>以制器为先。</a:t>
              </a:r>
              <a:endParaRPr lang="zh-CN" altLang="en-US" sz="3000" b="1" dirty="0">
                <a:latin typeface="Calibri" pitchFamily="34" charset="0"/>
                <a:ea typeface="黑体" pitchFamily="49" charset="-122"/>
              </a:endParaRPr>
            </a:p>
          </p:txBody>
        </p:sp>
      </p:grpSp>
      <p:sp>
        <p:nvSpPr>
          <p:cNvPr id="23" name="Line 32"/>
          <p:cNvSpPr>
            <a:spLocks noChangeShapeType="1"/>
          </p:cNvSpPr>
          <p:nvPr/>
        </p:nvSpPr>
        <p:spPr bwMode="auto">
          <a:xfrm>
            <a:off x="1272666" y="2101184"/>
            <a:ext cx="17145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5" name="Text Box 30"/>
          <p:cNvSpPr txBox="1">
            <a:spLocks noChangeArrowheads="1"/>
          </p:cNvSpPr>
          <p:nvPr/>
        </p:nvSpPr>
        <p:spPr bwMode="auto">
          <a:xfrm>
            <a:off x="327674" y="5074620"/>
            <a:ext cx="11500534" cy="147732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36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</a:t>
            </a:r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世纪</a:t>
            </a:r>
            <a:r>
              <a:rPr lang="en-US" altLang="zh-CN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到</a:t>
            </a:r>
            <a:r>
              <a:rPr lang="en-US" altLang="zh-CN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90</a:t>
            </a:r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代中期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在</a:t>
            </a:r>
            <a:r>
              <a:rPr lang="zh-CN" altLang="en-US" sz="3600" b="1" u="sng" dirty="0">
                <a:latin typeface="黑体" pitchFamily="49" charset="-122"/>
                <a:ea typeface="黑体" pitchFamily="49" charset="-122"/>
              </a:rPr>
              <a:t>洋务派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的推动下兴起了一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场旨在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“自强”“求富”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的洋务运动。</a:t>
            </a:r>
            <a:endParaRPr lang="zh-CN" altLang="en-US" sz="36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2265" y="325368"/>
            <a:ext cx="4018505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洋务派：主张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利用西方先进生产技术，强兵富国，维护清朝统治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的开明官员。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5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5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5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5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64" grpId="0" animBg="1"/>
      <p:bldP spid="95264" grpId="1" animBg="1"/>
      <p:bldP spid="32" grpId="0" animBg="1"/>
      <p:bldP spid="23" grpId="0" animBg="1"/>
      <p:bldP spid="23" grpId="1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SO_Shape"/>
          <p:cNvSpPr>
            <a:spLocks/>
          </p:cNvSpPr>
          <p:nvPr/>
        </p:nvSpPr>
        <p:spPr bwMode="auto">
          <a:xfrm>
            <a:off x="571461" y="330411"/>
            <a:ext cx="2825752" cy="2389238"/>
          </a:xfrm>
          <a:custGeom>
            <a:avLst/>
            <a:gdLst/>
            <a:ahLst/>
            <a:cxnLst/>
            <a:rect l="0" t="0" r="r" b="b"/>
            <a:pathLst>
              <a:path w="4629150" h="4629150">
                <a:moveTo>
                  <a:pt x="2317164" y="3859790"/>
                </a:moveTo>
                <a:cubicBezTo>
                  <a:pt x="2297115" y="3859790"/>
                  <a:pt x="2280107" y="3866979"/>
                  <a:pt x="2266139" y="3881358"/>
                </a:cubicBezTo>
                <a:cubicBezTo>
                  <a:pt x="2252171" y="3895737"/>
                  <a:pt x="2245187" y="3914594"/>
                  <a:pt x="2245187" y="3937929"/>
                </a:cubicBezTo>
                <a:cubicBezTo>
                  <a:pt x="2245187" y="3953212"/>
                  <a:pt x="2248432" y="3967838"/>
                  <a:pt x="2254923" y="3981806"/>
                </a:cubicBezTo>
                <a:cubicBezTo>
                  <a:pt x="2261414" y="3995774"/>
                  <a:pt x="2270494" y="4006414"/>
                  <a:pt x="2282161" y="4013727"/>
                </a:cubicBezTo>
                <a:cubicBezTo>
                  <a:pt x="2293829" y="4021040"/>
                  <a:pt x="2306071" y="4024696"/>
                  <a:pt x="2318889" y="4024696"/>
                </a:cubicBezTo>
                <a:cubicBezTo>
                  <a:pt x="2337623" y="4024696"/>
                  <a:pt x="2353727" y="4017137"/>
                  <a:pt x="2367203" y="4002018"/>
                </a:cubicBezTo>
                <a:cubicBezTo>
                  <a:pt x="2380678" y="3986900"/>
                  <a:pt x="2387415" y="3966359"/>
                  <a:pt x="2387415" y="3940394"/>
                </a:cubicBezTo>
                <a:cubicBezTo>
                  <a:pt x="2387415" y="3915416"/>
                  <a:pt x="2380760" y="3895737"/>
                  <a:pt x="2367449" y="3881358"/>
                </a:cubicBezTo>
                <a:cubicBezTo>
                  <a:pt x="2354138" y="3866979"/>
                  <a:pt x="2337376" y="3859790"/>
                  <a:pt x="2317164" y="3859790"/>
                </a:cubicBezTo>
                <a:close/>
                <a:moveTo>
                  <a:pt x="2323819" y="3692172"/>
                </a:moveTo>
                <a:cubicBezTo>
                  <a:pt x="2352248" y="3692172"/>
                  <a:pt x="2375542" y="3700142"/>
                  <a:pt x="2393701" y="3716082"/>
                </a:cubicBezTo>
                <a:cubicBezTo>
                  <a:pt x="2411860" y="3732023"/>
                  <a:pt x="2422746" y="3754043"/>
                  <a:pt x="2426362" y="3782144"/>
                </a:cubicBezTo>
                <a:lnTo>
                  <a:pt x="2382239" y="3785594"/>
                </a:lnTo>
                <a:cubicBezTo>
                  <a:pt x="2378295" y="3768175"/>
                  <a:pt x="2372708" y="3755522"/>
                  <a:pt x="2365477" y="3747634"/>
                </a:cubicBezTo>
                <a:cubicBezTo>
                  <a:pt x="2353481" y="3734980"/>
                  <a:pt x="2338691" y="3728654"/>
                  <a:pt x="2321108" y="3728654"/>
                </a:cubicBezTo>
                <a:cubicBezTo>
                  <a:pt x="2306975" y="3728654"/>
                  <a:pt x="2294568" y="3732598"/>
                  <a:pt x="2283887" y="3740486"/>
                </a:cubicBezTo>
                <a:cubicBezTo>
                  <a:pt x="2269919" y="3750674"/>
                  <a:pt x="2258908" y="3765546"/>
                  <a:pt x="2250856" y="3785101"/>
                </a:cubicBezTo>
                <a:cubicBezTo>
                  <a:pt x="2242804" y="3804657"/>
                  <a:pt x="2238614" y="3832511"/>
                  <a:pt x="2238285" y="3868664"/>
                </a:cubicBezTo>
                <a:cubicBezTo>
                  <a:pt x="2248966" y="3852395"/>
                  <a:pt x="2262031" y="3840317"/>
                  <a:pt x="2277478" y="3832429"/>
                </a:cubicBezTo>
                <a:cubicBezTo>
                  <a:pt x="2292925" y="3824541"/>
                  <a:pt x="2309112" y="3820597"/>
                  <a:pt x="2326038" y="3820597"/>
                </a:cubicBezTo>
                <a:cubicBezTo>
                  <a:pt x="2355617" y="3820597"/>
                  <a:pt x="2380801" y="3831484"/>
                  <a:pt x="2401589" y="3853258"/>
                </a:cubicBezTo>
                <a:cubicBezTo>
                  <a:pt x="2422377" y="3875032"/>
                  <a:pt x="2432771" y="3903173"/>
                  <a:pt x="2432771" y="3937683"/>
                </a:cubicBezTo>
                <a:cubicBezTo>
                  <a:pt x="2432771" y="3960361"/>
                  <a:pt x="2427882" y="3981436"/>
                  <a:pt x="2418104" y="4000909"/>
                </a:cubicBezTo>
                <a:cubicBezTo>
                  <a:pt x="2408326" y="4020382"/>
                  <a:pt x="2394892" y="4035296"/>
                  <a:pt x="2377802" y="4045648"/>
                </a:cubicBezTo>
                <a:cubicBezTo>
                  <a:pt x="2360712" y="4056001"/>
                  <a:pt x="2341320" y="4061178"/>
                  <a:pt x="2319629" y="4061178"/>
                </a:cubicBezTo>
                <a:cubicBezTo>
                  <a:pt x="2282654" y="4061178"/>
                  <a:pt x="2252500" y="4047579"/>
                  <a:pt x="2229164" y="4020382"/>
                </a:cubicBezTo>
                <a:cubicBezTo>
                  <a:pt x="2205829" y="3993186"/>
                  <a:pt x="2194162" y="3948364"/>
                  <a:pt x="2194162" y="3885919"/>
                </a:cubicBezTo>
                <a:cubicBezTo>
                  <a:pt x="2194162" y="3816078"/>
                  <a:pt x="2207062" y="3765300"/>
                  <a:pt x="2232862" y="3733584"/>
                </a:cubicBezTo>
                <a:cubicBezTo>
                  <a:pt x="2255375" y="3705976"/>
                  <a:pt x="2285694" y="3692172"/>
                  <a:pt x="2323819" y="3692172"/>
                </a:cubicBezTo>
                <a:close/>
                <a:moveTo>
                  <a:pt x="3020074" y="3489300"/>
                </a:moveTo>
                <a:lnTo>
                  <a:pt x="3199770" y="3489300"/>
                </a:lnTo>
                <a:lnTo>
                  <a:pt x="3199770" y="3531698"/>
                </a:lnTo>
                <a:lnTo>
                  <a:pt x="3055570" y="3531698"/>
                </a:lnTo>
                <a:lnTo>
                  <a:pt x="3036097" y="3628817"/>
                </a:lnTo>
                <a:cubicBezTo>
                  <a:pt x="3057788" y="3613699"/>
                  <a:pt x="3080548" y="3606140"/>
                  <a:pt x="3104376" y="3606140"/>
                </a:cubicBezTo>
                <a:cubicBezTo>
                  <a:pt x="3135928" y="3606140"/>
                  <a:pt x="3162549" y="3617068"/>
                  <a:pt x="3184241" y="3638924"/>
                </a:cubicBezTo>
                <a:cubicBezTo>
                  <a:pt x="3205933" y="3660780"/>
                  <a:pt x="3216779" y="3688880"/>
                  <a:pt x="3216779" y="3723225"/>
                </a:cubicBezTo>
                <a:cubicBezTo>
                  <a:pt x="3216779" y="3755927"/>
                  <a:pt x="3207247" y="3784192"/>
                  <a:pt x="3188185" y="3808020"/>
                </a:cubicBezTo>
                <a:cubicBezTo>
                  <a:pt x="3165014" y="3837271"/>
                  <a:pt x="3133381" y="3851897"/>
                  <a:pt x="3093284" y="3851897"/>
                </a:cubicBezTo>
                <a:cubicBezTo>
                  <a:pt x="3060418" y="3851897"/>
                  <a:pt x="3033591" y="3842694"/>
                  <a:pt x="3012803" y="3824289"/>
                </a:cubicBezTo>
                <a:cubicBezTo>
                  <a:pt x="2992015" y="3805884"/>
                  <a:pt x="2980142" y="3781481"/>
                  <a:pt x="2977184" y="3751080"/>
                </a:cubicBezTo>
                <a:lnTo>
                  <a:pt x="3023772" y="3747136"/>
                </a:lnTo>
                <a:cubicBezTo>
                  <a:pt x="3027223" y="3769813"/>
                  <a:pt x="3035234" y="3786863"/>
                  <a:pt x="3047805" y="3798284"/>
                </a:cubicBezTo>
                <a:cubicBezTo>
                  <a:pt x="3060377" y="3809705"/>
                  <a:pt x="3075536" y="3815415"/>
                  <a:pt x="3093284" y="3815415"/>
                </a:cubicBezTo>
                <a:cubicBezTo>
                  <a:pt x="3114647" y="3815415"/>
                  <a:pt x="3132723" y="3807363"/>
                  <a:pt x="3147513" y="3791258"/>
                </a:cubicBezTo>
                <a:cubicBezTo>
                  <a:pt x="3162303" y="3775154"/>
                  <a:pt x="3169698" y="3753791"/>
                  <a:pt x="3169698" y="3727169"/>
                </a:cubicBezTo>
                <a:cubicBezTo>
                  <a:pt x="3169698" y="3701862"/>
                  <a:pt x="3162590" y="3681896"/>
                  <a:pt x="3148376" y="3667271"/>
                </a:cubicBezTo>
                <a:cubicBezTo>
                  <a:pt x="3134161" y="3652645"/>
                  <a:pt x="3115551" y="3645333"/>
                  <a:pt x="3092544" y="3645333"/>
                </a:cubicBezTo>
                <a:cubicBezTo>
                  <a:pt x="3078248" y="3645333"/>
                  <a:pt x="3065348" y="3648578"/>
                  <a:pt x="3053844" y="3655069"/>
                </a:cubicBezTo>
                <a:cubicBezTo>
                  <a:pt x="3042341" y="3661560"/>
                  <a:pt x="3033303" y="3669982"/>
                  <a:pt x="3026730" y="3680335"/>
                </a:cubicBezTo>
                <a:lnTo>
                  <a:pt x="2985072" y="3674912"/>
                </a:lnTo>
                <a:lnTo>
                  <a:pt x="3020074" y="3489300"/>
                </a:lnTo>
                <a:close/>
                <a:moveTo>
                  <a:pt x="1418041" y="3489054"/>
                </a:moveTo>
                <a:lnTo>
                  <a:pt x="1651967" y="3489054"/>
                </a:lnTo>
                <a:lnTo>
                  <a:pt x="1651967" y="3523563"/>
                </a:lnTo>
                <a:cubicBezTo>
                  <a:pt x="1628960" y="3548049"/>
                  <a:pt x="1606159" y="3580586"/>
                  <a:pt x="1583564" y="3621176"/>
                </a:cubicBezTo>
                <a:cubicBezTo>
                  <a:pt x="1560968" y="3661766"/>
                  <a:pt x="1543508" y="3703506"/>
                  <a:pt x="1531183" y="3746396"/>
                </a:cubicBezTo>
                <a:cubicBezTo>
                  <a:pt x="1522309" y="3776633"/>
                  <a:pt x="1516640" y="3809746"/>
                  <a:pt x="1514175" y="3845734"/>
                </a:cubicBezTo>
                <a:lnTo>
                  <a:pt x="1468573" y="3845734"/>
                </a:lnTo>
                <a:cubicBezTo>
                  <a:pt x="1469066" y="3817305"/>
                  <a:pt x="1474653" y="3782960"/>
                  <a:pt x="1485335" y="3742699"/>
                </a:cubicBezTo>
                <a:cubicBezTo>
                  <a:pt x="1496017" y="3702438"/>
                  <a:pt x="1511340" y="3663614"/>
                  <a:pt x="1531307" y="3626229"/>
                </a:cubicBezTo>
                <a:cubicBezTo>
                  <a:pt x="1551273" y="3588844"/>
                  <a:pt x="1572513" y="3557333"/>
                  <a:pt x="1595026" y="3531698"/>
                </a:cubicBezTo>
                <a:lnTo>
                  <a:pt x="1418041" y="3531698"/>
                </a:lnTo>
                <a:lnTo>
                  <a:pt x="1418041" y="3489054"/>
                </a:lnTo>
                <a:close/>
                <a:moveTo>
                  <a:pt x="960894" y="3097227"/>
                </a:moveTo>
                <a:cubicBezTo>
                  <a:pt x="940024" y="3097227"/>
                  <a:pt x="922728" y="3104129"/>
                  <a:pt x="909007" y="3117933"/>
                </a:cubicBezTo>
                <a:cubicBezTo>
                  <a:pt x="895285" y="3131737"/>
                  <a:pt x="888424" y="3148991"/>
                  <a:pt x="888424" y="3169697"/>
                </a:cubicBezTo>
                <a:cubicBezTo>
                  <a:pt x="888424" y="3182351"/>
                  <a:pt x="891423" y="3194593"/>
                  <a:pt x="897421" y="3206425"/>
                </a:cubicBezTo>
                <a:cubicBezTo>
                  <a:pt x="903420" y="3218257"/>
                  <a:pt x="912335" y="3227418"/>
                  <a:pt x="924166" y="3233910"/>
                </a:cubicBezTo>
                <a:cubicBezTo>
                  <a:pt x="935998" y="3240401"/>
                  <a:pt x="948734" y="3243646"/>
                  <a:pt x="962373" y="3243646"/>
                </a:cubicBezTo>
                <a:cubicBezTo>
                  <a:pt x="983572" y="3243646"/>
                  <a:pt x="1001073" y="3236826"/>
                  <a:pt x="1014877" y="3223187"/>
                </a:cubicBezTo>
                <a:cubicBezTo>
                  <a:pt x="1028681" y="3209547"/>
                  <a:pt x="1035583" y="3192211"/>
                  <a:pt x="1035583" y="3171176"/>
                </a:cubicBezTo>
                <a:cubicBezTo>
                  <a:pt x="1035583" y="3149813"/>
                  <a:pt x="1028476" y="3132148"/>
                  <a:pt x="1014261" y="3118179"/>
                </a:cubicBezTo>
                <a:cubicBezTo>
                  <a:pt x="1000046" y="3104211"/>
                  <a:pt x="982257" y="3097227"/>
                  <a:pt x="960894" y="3097227"/>
                </a:cubicBezTo>
                <a:close/>
                <a:moveTo>
                  <a:pt x="3691180" y="2983839"/>
                </a:moveTo>
                <a:lnTo>
                  <a:pt x="3578039" y="3146773"/>
                </a:lnTo>
                <a:lnTo>
                  <a:pt x="3691180" y="3146773"/>
                </a:lnTo>
                <a:lnTo>
                  <a:pt x="3691180" y="2983839"/>
                </a:lnTo>
                <a:close/>
                <a:moveTo>
                  <a:pt x="961634" y="2947604"/>
                </a:moveTo>
                <a:cubicBezTo>
                  <a:pt x="944708" y="2947604"/>
                  <a:pt x="930657" y="2953027"/>
                  <a:pt x="919483" y="2963872"/>
                </a:cubicBezTo>
                <a:cubicBezTo>
                  <a:pt x="908308" y="2974718"/>
                  <a:pt x="902721" y="2987700"/>
                  <a:pt x="902721" y="3002819"/>
                </a:cubicBezTo>
                <a:cubicBezTo>
                  <a:pt x="902721" y="3019909"/>
                  <a:pt x="908226" y="3033877"/>
                  <a:pt x="919236" y="3044723"/>
                </a:cubicBezTo>
                <a:cubicBezTo>
                  <a:pt x="930247" y="3055569"/>
                  <a:pt x="944543" y="3060992"/>
                  <a:pt x="962127" y="3060992"/>
                </a:cubicBezTo>
                <a:cubicBezTo>
                  <a:pt x="979217" y="3060992"/>
                  <a:pt x="993226" y="3055610"/>
                  <a:pt x="1004155" y="3044847"/>
                </a:cubicBezTo>
                <a:cubicBezTo>
                  <a:pt x="1015083" y="3034083"/>
                  <a:pt x="1020547" y="3020895"/>
                  <a:pt x="1020547" y="3005284"/>
                </a:cubicBezTo>
                <a:cubicBezTo>
                  <a:pt x="1020547" y="2989015"/>
                  <a:pt x="1014918" y="2975335"/>
                  <a:pt x="1003662" y="2964242"/>
                </a:cubicBezTo>
                <a:cubicBezTo>
                  <a:pt x="992405" y="2953150"/>
                  <a:pt x="978396" y="2947604"/>
                  <a:pt x="961634" y="2947604"/>
                </a:cubicBezTo>
                <a:close/>
                <a:moveTo>
                  <a:pt x="3699315" y="2912601"/>
                </a:moveTo>
                <a:lnTo>
                  <a:pt x="3735550" y="2912601"/>
                </a:lnTo>
                <a:lnTo>
                  <a:pt x="3735550" y="3146773"/>
                </a:lnTo>
                <a:lnTo>
                  <a:pt x="3784356" y="3146773"/>
                </a:lnTo>
                <a:lnTo>
                  <a:pt x="3784356" y="3187445"/>
                </a:lnTo>
                <a:lnTo>
                  <a:pt x="3735550" y="3187445"/>
                </a:lnTo>
                <a:lnTo>
                  <a:pt x="3735550" y="3273965"/>
                </a:lnTo>
                <a:lnTo>
                  <a:pt x="3691180" y="3273965"/>
                </a:lnTo>
                <a:lnTo>
                  <a:pt x="3691180" y="3187445"/>
                </a:lnTo>
                <a:lnTo>
                  <a:pt x="3534409" y="3187445"/>
                </a:lnTo>
                <a:lnTo>
                  <a:pt x="3534409" y="3146773"/>
                </a:lnTo>
                <a:lnTo>
                  <a:pt x="3699315" y="2912601"/>
                </a:lnTo>
                <a:close/>
                <a:moveTo>
                  <a:pt x="961141" y="2911122"/>
                </a:moveTo>
                <a:cubicBezTo>
                  <a:pt x="992692" y="2911122"/>
                  <a:pt x="1018082" y="2920284"/>
                  <a:pt x="1037308" y="2938607"/>
                </a:cubicBezTo>
                <a:cubicBezTo>
                  <a:pt x="1056535" y="2956929"/>
                  <a:pt x="1066148" y="2979237"/>
                  <a:pt x="1066148" y="3005530"/>
                </a:cubicBezTo>
                <a:cubicBezTo>
                  <a:pt x="1066148" y="3022292"/>
                  <a:pt x="1061753" y="3036877"/>
                  <a:pt x="1052961" y="3049284"/>
                </a:cubicBezTo>
                <a:cubicBezTo>
                  <a:pt x="1044169" y="3061690"/>
                  <a:pt x="1030817" y="3071263"/>
                  <a:pt x="1012905" y="3078000"/>
                </a:cubicBezTo>
                <a:cubicBezTo>
                  <a:pt x="1035090" y="3085231"/>
                  <a:pt x="1051975" y="3096899"/>
                  <a:pt x="1063560" y="3113003"/>
                </a:cubicBezTo>
                <a:cubicBezTo>
                  <a:pt x="1075146" y="3129107"/>
                  <a:pt x="1080938" y="3148334"/>
                  <a:pt x="1080938" y="3170683"/>
                </a:cubicBezTo>
                <a:cubicBezTo>
                  <a:pt x="1080938" y="3201577"/>
                  <a:pt x="1070010" y="3227542"/>
                  <a:pt x="1048154" y="3248576"/>
                </a:cubicBezTo>
                <a:cubicBezTo>
                  <a:pt x="1026298" y="3269610"/>
                  <a:pt x="997540" y="3280128"/>
                  <a:pt x="961880" y="3280128"/>
                </a:cubicBezTo>
                <a:cubicBezTo>
                  <a:pt x="926221" y="3280128"/>
                  <a:pt x="897463" y="3269569"/>
                  <a:pt x="875607" y="3248453"/>
                </a:cubicBezTo>
                <a:cubicBezTo>
                  <a:pt x="853751" y="3227336"/>
                  <a:pt x="842822" y="3201002"/>
                  <a:pt x="842822" y="3169451"/>
                </a:cubicBezTo>
                <a:cubicBezTo>
                  <a:pt x="842822" y="3145951"/>
                  <a:pt x="848779" y="3126273"/>
                  <a:pt x="860693" y="3110415"/>
                </a:cubicBezTo>
                <a:cubicBezTo>
                  <a:pt x="872607" y="3094557"/>
                  <a:pt x="889575" y="3083752"/>
                  <a:pt x="911595" y="3078000"/>
                </a:cubicBezTo>
                <a:cubicBezTo>
                  <a:pt x="893190" y="3071263"/>
                  <a:pt x="879550" y="3061649"/>
                  <a:pt x="870677" y="3049160"/>
                </a:cubicBezTo>
                <a:cubicBezTo>
                  <a:pt x="861803" y="3036671"/>
                  <a:pt x="857366" y="3021717"/>
                  <a:pt x="857366" y="3004298"/>
                </a:cubicBezTo>
                <a:cubicBezTo>
                  <a:pt x="857366" y="2978005"/>
                  <a:pt x="866815" y="2955902"/>
                  <a:pt x="885713" y="2937990"/>
                </a:cubicBezTo>
                <a:cubicBezTo>
                  <a:pt x="904611" y="2920078"/>
                  <a:pt x="929754" y="2911122"/>
                  <a:pt x="961141" y="2911122"/>
                </a:cubicBezTo>
                <a:close/>
                <a:moveTo>
                  <a:pt x="753091" y="2166800"/>
                </a:moveTo>
                <a:cubicBezTo>
                  <a:pt x="733372" y="2166800"/>
                  <a:pt x="716199" y="2174852"/>
                  <a:pt x="701574" y="2190957"/>
                </a:cubicBezTo>
                <a:cubicBezTo>
                  <a:pt x="686948" y="2207061"/>
                  <a:pt x="679635" y="2227931"/>
                  <a:pt x="679635" y="2253567"/>
                </a:cubicBezTo>
                <a:cubicBezTo>
                  <a:pt x="679635" y="2276573"/>
                  <a:pt x="686578" y="2295266"/>
                  <a:pt x="700464" y="2309645"/>
                </a:cubicBezTo>
                <a:cubicBezTo>
                  <a:pt x="714350" y="2324024"/>
                  <a:pt x="731482" y="2331213"/>
                  <a:pt x="751859" y="2331213"/>
                </a:cubicBezTo>
                <a:cubicBezTo>
                  <a:pt x="772400" y="2331213"/>
                  <a:pt x="789285" y="2324024"/>
                  <a:pt x="802514" y="2309645"/>
                </a:cubicBezTo>
                <a:cubicBezTo>
                  <a:pt x="815743" y="2295266"/>
                  <a:pt x="822357" y="2275341"/>
                  <a:pt x="822357" y="2249870"/>
                </a:cubicBezTo>
                <a:cubicBezTo>
                  <a:pt x="822357" y="2224398"/>
                  <a:pt x="815578" y="2204185"/>
                  <a:pt x="802021" y="2189231"/>
                </a:cubicBezTo>
                <a:cubicBezTo>
                  <a:pt x="788464" y="2174277"/>
                  <a:pt x="772154" y="2166800"/>
                  <a:pt x="753091" y="2166800"/>
                </a:cubicBezTo>
                <a:close/>
                <a:moveTo>
                  <a:pt x="3871622" y="2130072"/>
                </a:moveTo>
                <a:cubicBezTo>
                  <a:pt x="3891342" y="2130072"/>
                  <a:pt x="3909501" y="2134304"/>
                  <a:pt x="3926098" y="2142767"/>
                </a:cubicBezTo>
                <a:cubicBezTo>
                  <a:pt x="3942696" y="2151230"/>
                  <a:pt x="3955390" y="2162774"/>
                  <a:pt x="3964182" y="2177400"/>
                </a:cubicBezTo>
                <a:cubicBezTo>
                  <a:pt x="3972974" y="2192025"/>
                  <a:pt x="3977369" y="2207554"/>
                  <a:pt x="3977369" y="2223987"/>
                </a:cubicBezTo>
                <a:cubicBezTo>
                  <a:pt x="3977369" y="2239599"/>
                  <a:pt x="3973179" y="2253813"/>
                  <a:pt x="3964798" y="2266631"/>
                </a:cubicBezTo>
                <a:cubicBezTo>
                  <a:pt x="3956417" y="2279449"/>
                  <a:pt x="3944010" y="2289638"/>
                  <a:pt x="3927577" y="2297197"/>
                </a:cubicBezTo>
                <a:cubicBezTo>
                  <a:pt x="3948940" y="2302127"/>
                  <a:pt x="3965538" y="2312356"/>
                  <a:pt x="3977369" y="2327886"/>
                </a:cubicBezTo>
                <a:cubicBezTo>
                  <a:pt x="3989201" y="2343415"/>
                  <a:pt x="3995117" y="2362847"/>
                  <a:pt x="3995117" y="2386182"/>
                </a:cubicBezTo>
                <a:cubicBezTo>
                  <a:pt x="3995117" y="2417734"/>
                  <a:pt x="3983614" y="2444479"/>
                  <a:pt x="3960608" y="2466417"/>
                </a:cubicBezTo>
                <a:cubicBezTo>
                  <a:pt x="3937601" y="2488355"/>
                  <a:pt x="3908515" y="2499324"/>
                  <a:pt x="3873348" y="2499324"/>
                </a:cubicBezTo>
                <a:cubicBezTo>
                  <a:pt x="3841632" y="2499324"/>
                  <a:pt x="3815298" y="2489875"/>
                  <a:pt x="3794346" y="2470977"/>
                </a:cubicBezTo>
                <a:cubicBezTo>
                  <a:pt x="3773393" y="2452079"/>
                  <a:pt x="3761438" y="2427594"/>
                  <a:pt x="3758480" y="2397521"/>
                </a:cubicBezTo>
                <a:lnTo>
                  <a:pt x="3802850" y="2391605"/>
                </a:lnTo>
                <a:cubicBezTo>
                  <a:pt x="3807944" y="2416748"/>
                  <a:pt x="3816613" y="2434865"/>
                  <a:pt x="3828855" y="2445958"/>
                </a:cubicBezTo>
                <a:cubicBezTo>
                  <a:pt x="3841098" y="2457050"/>
                  <a:pt x="3856011" y="2462596"/>
                  <a:pt x="3873594" y="2462596"/>
                </a:cubicBezTo>
                <a:cubicBezTo>
                  <a:pt x="3894464" y="2462596"/>
                  <a:pt x="3912089" y="2455366"/>
                  <a:pt x="3926468" y="2440904"/>
                </a:cubicBezTo>
                <a:cubicBezTo>
                  <a:pt x="3940847" y="2426443"/>
                  <a:pt x="3948036" y="2408531"/>
                  <a:pt x="3948036" y="2387168"/>
                </a:cubicBezTo>
                <a:cubicBezTo>
                  <a:pt x="3948036" y="2366791"/>
                  <a:pt x="3941381" y="2349988"/>
                  <a:pt x="3928070" y="2336760"/>
                </a:cubicBezTo>
                <a:cubicBezTo>
                  <a:pt x="3914759" y="2323531"/>
                  <a:pt x="3897833" y="2316917"/>
                  <a:pt x="3877292" y="2316917"/>
                </a:cubicBezTo>
                <a:cubicBezTo>
                  <a:pt x="3868911" y="2316917"/>
                  <a:pt x="3858476" y="2318560"/>
                  <a:pt x="3845987" y="2321847"/>
                </a:cubicBezTo>
                <a:lnTo>
                  <a:pt x="3850917" y="2282900"/>
                </a:lnTo>
                <a:cubicBezTo>
                  <a:pt x="3853875" y="2283229"/>
                  <a:pt x="3856257" y="2283393"/>
                  <a:pt x="3858065" y="2283393"/>
                </a:cubicBezTo>
                <a:cubicBezTo>
                  <a:pt x="3876963" y="2283393"/>
                  <a:pt x="3893971" y="2278463"/>
                  <a:pt x="3909090" y="2268603"/>
                </a:cubicBezTo>
                <a:cubicBezTo>
                  <a:pt x="3924208" y="2258743"/>
                  <a:pt x="3931768" y="2243543"/>
                  <a:pt x="3931768" y="2223001"/>
                </a:cubicBezTo>
                <a:cubicBezTo>
                  <a:pt x="3931768" y="2206733"/>
                  <a:pt x="3926262" y="2193257"/>
                  <a:pt x="3915252" y="2182576"/>
                </a:cubicBezTo>
                <a:cubicBezTo>
                  <a:pt x="3904242" y="2171894"/>
                  <a:pt x="3890027" y="2166554"/>
                  <a:pt x="3872608" y="2166554"/>
                </a:cubicBezTo>
                <a:cubicBezTo>
                  <a:pt x="3855354" y="2166554"/>
                  <a:pt x="3840975" y="2171977"/>
                  <a:pt x="3829471" y="2182822"/>
                </a:cubicBezTo>
                <a:cubicBezTo>
                  <a:pt x="3817968" y="2193668"/>
                  <a:pt x="3810573" y="2209937"/>
                  <a:pt x="3807287" y="2231629"/>
                </a:cubicBezTo>
                <a:lnTo>
                  <a:pt x="3762917" y="2223741"/>
                </a:lnTo>
                <a:cubicBezTo>
                  <a:pt x="3768340" y="2193997"/>
                  <a:pt x="3780665" y="2170950"/>
                  <a:pt x="3799892" y="2154599"/>
                </a:cubicBezTo>
                <a:cubicBezTo>
                  <a:pt x="3819119" y="2138248"/>
                  <a:pt x="3843029" y="2130072"/>
                  <a:pt x="3871622" y="2130072"/>
                </a:cubicBezTo>
                <a:close/>
                <a:moveTo>
                  <a:pt x="747668" y="2130072"/>
                </a:moveTo>
                <a:cubicBezTo>
                  <a:pt x="771168" y="2130072"/>
                  <a:pt x="792654" y="2136399"/>
                  <a:pt x="812127" y="2149052"/>
                </a:cubicBezTo>
                <a:cubicBezTo>
                  <a:pt x="831600" y="2161706"/>
                  <a:pt x="846390" y="2179741"/>
                  <a:pt x="856497" y="2203158"/>
                </a:cubicBezTo>
                <a:cubicBezTo>
                  <a:pt x="866603" y="2226576"/>
                  <a:pt x="871656" y="2260469"/>
                  <a:pt x="871656" y="2304838"/>
                </a:cubicBezTo>
                <a:cubicBezTo>
                  <a:pt x="871656" y="2351015"/>
                  <a:pt x="866644" y="2387784"/>
                  <a:pt x="856620" y="2415145"/>
                </a:cubicBezTo>
                <a:cubicBezTo>
                  <a:pt x="846596" y="2442507"/>
                  <a:pt x="831683" y="2463336"/>
                  <a:pt x="811881" y="2477632"/>
                </a:cubicBezTo>
                <a:cubicBezTo>
                  <a:pt x="792079" y="2491929"/>
                  <a:pt x="768867" y="2499078"/>
                  <a:pt x="742245" y="2499078"/>
                </a:cubicBezTo>
                <a:cubicBezTo>
                  <a:pt x="713981" y="2499078"/>
                  <a:pt x="690892" y="2491231"/>
                  <a:pt x="672980" y="2475537"/>
                </a:cubicBezTo>
                <a:cubicBezTo>
                  <a:pt x="655068" y="2459844"/>
                  <a:pt x="644304" y="2437782"/>
                  <a:pt x="640689" y="2409353"/>
                </a:cubicBezTo>
                <a:lnTo>
                  <a:pt x="683333" y="2405409"/>
                </a:lnTo>
                <a:cubicBezTo>
                  <a:pt x="686948" y="2425457"/>
                  <a:pt x="693850" y="2440001"/>
                  <a:pt x="704039" y="2449039"/>
                </a:cubicBezTo>
                <a:cubicBezTo>
                  <a:pt x="714227" y="2458077"/>
                  <a:pt x="727291" y="2462596"/>
                  <a:pt x="743231" y="2462596"/>
                </a:cubicBezTo>
                <a:cubicBezTo>
                  <a:pt x="756871" y="2462596"/>
                  <a:pt x="768826" y="2459474"/>
                  <a:pt x="779097" y="2453229"/>
                </a:cubicBezTo>
                <a:cubicBezTo>
                  <a:pt x="789367" y="2446985"/>
                  <a:pt x="797789" y="2438645"/>
                  <a:pt x="804363" y="2428210"/>
                </a:cubicBezTo>
                <a:cubicBezTo>
                  <a:pt x="810936" y="2417775"/>
                  <a:pt x="816441" y="2403683"/>
                  <a:pt x="820878" y="2385936"/>
                </a:cubicBezTo>
                <a:cubicBezTo>
                  <a:pt x="825315" y="2368188"/>
                  <a:pt x="827533" y="2350111"/>
                  <a:pt x="827533" y="2331706"/>
                </a:cubicBezTo>
                <a:cubicBezTo>
                  <a:pt x="827533" y="2329734"/>
                  <a:pt x="827451" y="2326776"/>
                  <a:pt x="827287" y="2322832"/>
                </a:cubicBezTo>
                <a:cubicBezTo>
                  <a:pt x="818413" y="2336965"/>
                  <a:pt x="806293" y="2348427"/>
                  <a:pt x="790929" y="2357219"/>
                </a:cubicBezTo>
                <a:cubicBezTo>
                  <a:pt x="775564" y="2366010"/>
                  <a:pt x="758925" y="2370406"/>
                  <a:pt x="741013" y="2370406"/>
                </a:cubicBezTo>
                <a:cubicBezTo>
                  <a:pt x="711105" y="2370406"/>
                  <a:pt x="685798" y="2359560"/>
                  <a:pt x="665092" y="2337869"/>
                </a:cubicBezTo>
                <a:cubicBezTo>
                  <a:pt x="644386" y="2316177"/>
                  <a:pt x="634033" y="2287583"/>
                  <a:pt x="634033" y="2252088"/>
                </a:cubicBezTo>
                <a:cubicBezTo>
                  <a:pt x="634033" y="2215442"/>
                  <a:pt x="644838" y="2185945"/>
                  <a:pt x="666448" y="2163596"/>
                </a:cubicBezTo>
                <a:cubicBezTo>
                  <a:pt x="688057" y="2141247"/>
                  <a:pt x="715131" y="2130072"/>
                  <a:pt x="747668" y="2130072"/>
                </a:cubicBezTo>
                <a:close/>
                <a:moveTo>
                  <a:pt x="1552575" y="1936750"/>
                </a:moveTo>
                <a:lnTo>
                  <a:pt x="1562100" y="1939925"/>
                </a:lnTo>
                <a:lnTo>
                  <a:pt x="2228850" y="2241550"/>
                </a:lnTo>
                <a:lnTo>
                  <a:pt x="2247900" y="2225675"/>
                </a:lnTo>
                <a:lnTo>
                  <a:pt x="2266950" y="2212975"/>
                </a:lnTo>
                <a:lnTo>
                  <a:pt x="2289175" y="2206625"/>
                </a:lnTo>
                <a:lnTo>
                  <a:pt x="2314575" y="2203450"/>
                </a:lnTo>
                <a:lnTo>
                  <a:pt x="2336800" y="2206625"/>
                </a:lnTo>
                <a:lnTo>
                  <a:pt x="2359025" y="2212975"/>
                </a:lnTo>
                <a:lnTo>
                  <a:pt x="2378075" y="2222500"/>
                </a:lnTo>
                <a:lnTo>
                  <a:pt x="2393950" y="2235200"/>
                </a:lnTo>
                <a:lnTo>
                  <a:pt x="2406650" y="2251075"/>
                </a:lnTo>
                <a:lnTo>
                  <a:pt x="2419350" y="2270125"/>
                </a:lnTo>
                <a:lnTo>
                  <a:pt x="2425700" y="2292350"/>
                </a:lnTo>
                <a:lnTo>
                  <a:pt x="2425700" y="2314575"/>
                </a:lnTo>
                <a:lnTo>
                  <a:pt x="2425700" y="2336800"/>
                </a:lnTo>
                <a:lnTo>
                  <a:pt x="2419350" y="2359025"/>
                </a:lnTo>
                <a:lnTo>
                  <a:pt x="2406650" y="2378075"/>
                </a:lnTo>
                <a:lnTo>
                  <a:pt x="2393950" y="2393950"/>
                </a:lnTo>
                <a:lnTo>
                  <a:pt x="2378075" y="2406650"/>
                </a:lnTo>
                <a:lnTo>
                  <a:pt x="2359025" y="2419350"/>
                </a:lnTo>
                <a:lnTo>
                  <a:pt x="2336800" y="2425700"/>
                </a:lnTo>
                <a:lnTo>
                  <a:pt x="2330450" y="2425700"/>
                </a:lnTo>
                <a:lnTo>
                  <a:pt x="2330450" y="3467100"/>
                </a:lnTo>
                <a:lnTo>
                  <a:pt x="2327275" y="3470275"/>
                </a:lnTo>
                <a:lnTo>
                  <a:pt x="2324100" y="3473450"/>
                </a:lnTo>
                <a:lnTo>
                  <a:pt x="2320925" y="3476625"/>
                </a:lnTo>
                <a:lnTo>
                  <a:pt x="2314575" y="3476625"/>
                </a:lnTo>
                <a:lnTo>
                  <a:pt x="2308225" y="3476625"/>
                </a:lnTo>
                <a:lnTo>
                  <a:pt x="2305050" y="3473450"/>
                </a:lnTo>
                <a:lnTo>
                  <a:pt x="2301875" y="3470275"/>
                </a:lnTo>
                <a:lnTo>
                  <a:pt x="2301875" y="3467100"/>
                </a:lnTo>
                <a:lnTo>
                  <a:pt x="2301875" y="2425700"/>
                </a:lnTo>
                <a:lnTo>
                  <a:pt x="2292350" y="2425700"/>
                </a:lnTo>
                <a:lnTo>
                  <a:pt x="2270125" y="2416175"/>
                </a:lnTo>
                <a:lnTo>
                  <a:pt x="2251075" y="2406650"/>
                </a:lnTo>
                <a:lnTo>
                  <a:pt x="2232025" y="2390775"/>
                </a:lnTo>
                <a:lnTo>
                  <a:pt x="1098550" y="2882900"/>
                </a:lnTo>
                <a:lnTo>
                  <a:pt x="1089025" y="2886075"/>
                </a:lnTo>
                <a:lnTo>
                  <a:pt x="1076325" y="2882900"/>
                </a:lnTo>
                <a:lnTo>
                  <a:pt x="1066800" y="2873375"/>
                </a:lnTo>
                <a:lnTo>
                  <a:pt x="1060450" y="2863850"/>
                </a:lnTo>
                <a:lnTo>
                  <a:pt x="1057275" y="2851150"/>
                </a:lnTo>
                <a:lnTo>
                  <a:pt x="1057275" y="2838450"/>
                </a:lnTo>
                <a:lnTo>
                  <a:pt x="1063625" y="2828925"/>
                </a:lnTo>
                <a:lnTo>
                  <a:pt x="1069975" y="2819400"/>
                </a:lnTo>
                <a:lnTo>
                  <a:pt x="2203450" y="2330450"/>
                </a:lnTo>
                <a:lnTo>
                  <a:pt x="2203450" y="2314575"/>
                </a:lnTo>
                <a:lnTo>
                  <a:pt x="2203450" y="2305050"/>
                </a:lnTo>
                <a:lnTo>
                  <a:pt x="1533525" y="2003425"/>
                </a:lnTo>
                <a:lnTo>
                  <a:pt x="1527175" y="1993900"/>
                </a:lnTo>
                <a:lnTo>
                  <a:pt x="1520825" y="1984375"/>
                </a:lnTo>
                <a:lnTo>
                  <a:pt x="1520825" y="1971675"/>
                </a:lnTo>
                <a:lnTo>
                  <a:pt x="1524000" y="1958975"/>
                </a:lnTo>
                <a:lnTo>
                  <a:pt x="1530350" y="1949450"/>
                </a:lnTo>
                <a:lnTo>
                  <a:pt x="1539875" y="1939925"/>
                </a:lnTo>
                <a:lnTo>
                  <a:pt x="1552575" y="1936750"/>
                </a:lnTo>
                <a:close/>
                <a:moveTo>
                  <a:pt x="1093997" y="1385750"/>
                </a:moveTo>
                <a:cubicBezTo>
                  <a:pt x="1073620" y="1385750"/>
                  <a:pt x="1057352" y="1394378"/>
                  <a:pt x="1045191" y="1411632"/>
                </a:cubicBezTo>
                <a:cubicBezTo>
                  <a:pt x="1029908" y="1433653"/>
                  <a:pt x="1022267" y="1474325"/>
                  <a:pt x="1022267" y="1533648"/>
                </a:cubicBezTo>
                <a:cubicBezTo>
                  <a:pt x="1022267" y="1592972"/>
                  <a:pt x="1029210" y="1632452"/>
                  <a:pt x="1043096" y="1652090"/>
                </a:cubicBezTo>
                <a:cubicBezTo>
                  <a:pt x="1056982" y="1671727"/>
                  <a:pt x="1074113" y="1681546"/>
                  <a:pt x="1094490" y="1681546"/>
                </a:cubicBezTo>
                <a:cubicBezTo>
                  <a:pt x="1114867" y="1681546"/>
                  <a:pt x="1131999" y="1671686"/>
                  <a:pt x="1145885" y="1651966"/>
                </a:cubicBezTo>
                <a:cubicBezTo>
                  <a:pt x="1159771" y="1632247"/>
                  <a:pt x="1166714" y="1592807"/>
                  <a:pt x="1166714" y="1533648"/>
                </a:cubicBezTo>
                <a:cubicBezTo>
                  <a:pt x="1166714" y="1474160"/>
                  <a:pt x="1159771" y="1434639"/>
                  <a:pt x="1145885" y="1415083"/>
                </a:cubicBezTo>
                <a:cubicBezTo>
                  <a:pt x="1131999" y="1395528"/>
                  <a:pt x="1114703" y="1385750"/>
                  <a:pt x="1093997" y="1385750"/>
                </a:cubicBezTo>
                <a:close/>
                <a:moveTo>
                  <a:pt x="3668996" y="1349022"/>
                </a:moveTo>
                <a:cubicBezTo>
                  <a:pt x="3703670" y="1349022"/>
                  <a:pt x="3731113" y="1358636"/>
                  <a:pt x="3751326" y="1377862"/>
                </a:cubicBezTo>
                <a:cubicBezTo>
                  <a:pt x="3771538" y="1397089"/>
                  <a:pt x="3781645" y="1420917"/>
                  <a:pt x="3781645" y="1449346"/>
                </a:cubicBezTo>
                <a:cubicBezTo>
                  <a:pt x="3781645" y="1463807"/>
                  <a:pt x="3778687" y="1478022"/>
                  <a:pt x="3772771" y="1491990"/>
                </a:cubicBezTo>
                <a:cubicBezTo>
                  <a:pt x="3766855" y="1505958"/>
                  <a:pt x="3757036" y="1520666"/>
                  <a:pt x="3743315" y="1536113"/>
                </a:cubicBezTo>
                <a:cubicBezTo>
                  <a:pt x="3729593" y="1551560"/>
                  <a:pt x="3706792" y="1572759"/>
                  <a:pt x="3674912" y="1599709"/>
                </a:cubicBezTo>
                <a:cubicBezTo>
                  <a:pt x="3648290" y="1622058"/>
                  <a:pt x="3631200" y="1637218"/>
                  <a:pt x="3623640" y="1645188"/>
                </a:cubicBezTo>
                <a:cubicBezTo>
                  <a:pt x="3616081" y="1653158"/>
                  <a:pt x="3609837" y="1661169"/>
                  <a:pt x="3604907" y="1669221"/>
                </a:cubicBezTo>
                <a:lnTo>
                  <a:pt x="3782138" y="1669221"/>
                </a:lnTo>
                <a:lnTo>
                  <a:pt x="3782138" y="1711865"/>
                </a:lnTo>
                <a:lnTo>
                  <a:pt x="3543283" y="1711865"/>
                </a:lnTo>
                <a:cubicBezTo>
                  <a:pt x="3542954" y="1701184"/>
                  <a:pt x="3544679" y="1690913"/>
                  <a:pt x="3548459" y="1681053"/>
                </a:cubicBezTo>
                <a:cubicBezTo>
                  <a:pt x="3554539" y="1664784"/>
                  <a:pt x="3564276" y="1648762"/>
                  <a:pt x="3577669" y="1632986"/>
                </a:cubicBezTo>
                <a:cubicBezTo>
                  <a:pt x="3591062" y="1617210"/>
                  <a:pt x="3610412" y="1598970"/>
                  <a:pt x="3635719" y="1578264"/>
                </a:cubicBezTo>
                <a:cubicBezTo>
                  <a:pt x="3674994" y="1546055"/>
                  <a:pt x="3701533" y="1520543"/>
                  <a:pt x="3715337" y="1501727"/>
                </a:cubicBezTo>
                <a:cubicBezTo>
                  <a:pt x="3729141" y="1482911"/>
                  <a:pt x="3736043" y="1465122"/>
                  <a:pt x="3736043" y="1448360"/>
                </a:cubicBezTo>
                <a:cubicBezTo>
                  <a:pt x="3736043" y="1430777"/>
                  <a:pt x="3729757" y="1415946"/>
                  <a:pt x="3717186" y="1403868"/>
                </a:cubicBezTo>
                <a:cubicBezTo>
                  <a:pt x="3704615" y="1391789"/>
                  <a:pt x="3688223" y="1385750"/>
                  <a:pt x="3668010" y="1385750"/>
                </a:cubicBezTo>
                <a:cubicBezTo>
                  <a:pt x="3646647" y="1385750"/>
                  <a:pt x="3629556" y="1392159"/>
                  <a:pt x="3616739" y="1404977"/>
                </a:cubicBezTo>
                <a:cubicBezTo>
                  <a:pt x="3603921" y="1417795"/>
                  <a:pt x="3597430" y="1435542"/>
                  <a:pt x="3597265" y="1458220"/>
                </a:cubicBezTo>
                <a:lnTo>
                  <a:pt x="3551663" y="1453537"/>
                </a:lnTo>
                <a:cubicBezTo>
                  <a:pt x="3554786" y="1419520"/>
                  <a:pt x="3566535" y="1393597"/>
                  <a:pt x="3586912" y="1375767"/>
                </a:cubicBezTo>
                <a:cubicBezTo>
                  <a:pt x="3607289" y="1357937"/>
                  <a:pt x="3634651" y="1349022"/>
                  <a:pt x="3668996" y="1349022"/>
                </a:cubicBezTo>
                <a:close/>
                <a:moveTo>
                  <a:pt x="1094490" y="1349022"/>
                </a:moveTo>
                <a:cubicBezTo>
                  <a:pt x="1113881" y="1349022"/>
                  <a:pt x="1130890" y="1352925"/>
                  <a:pt x="1145515" y="1360731"/>
                </a:cubicBezTo>
                <a:cubicBezTo>
                  <a:pt x="1160141" y="1368536"/>
                  <a:pt x="1172219" y="1379793"/>
                  <a:pt x="1181750" y="1394501"/>
                </a:cubicBezTo>
                <a:cubicBezTo>
                  <a:pt x="1191281" y="1409208"/>
                  <a:pt x="1198758" y="1427121"/>
                  <a:pt x="1204181" y="1448237"/>
                </a:cubicBezTo>
                <a:cubicBezTo>
                  <a:pt x="1209604" y="1469354"/>
                  <a:pt x="1212316" y="1497824"/>
                  <a:pt x="1212316" y="1533648"/>
                </a:cubicBezTo>
                <a:cubicBezTo>
                  <a:pt x="1212316" y="1576046"/>
                  <a:pt x="1207961" y="1610267"/>
                  <a:pt x="1199251" y="1636314"/>
                </a:cubicBezTo>
                <a:cubicBezTo>
                  <a:pt x="1190542" y="1662360"/>
                  <a:pt x="1177519" y="1682491"/>
                  <a:pt x="1160182" y="1696706"/>
                </a:cubicBezTo>
                <a:cubicBezTo>
                  <a:pt x="1142845" y="1710920"/>
                  <a:pt x="1120948" y="1718028"/>
                  <a:pt x="1094490" y="1718028"/>
                </a:cubicBezTo>
                <a:cubicBezTo>
                  <a:pt x="1059652" y="1718028"/>
                  <a:pt x="1032291" y="1705538"/>
                  <a:pt x="1012407" y="1680560"/>
                </a:cubicBezTo>
                <a:cubicBezTo>
                  <a:pt x="988579" y="1650487"/>
                  <a:pt x="976665" y="1601517"/>
                  <a:pt x="976665" y="1533648"/>
                </a:cubicBezTo>
                <a:cubicBezTo>
                  <a:pt x="976665" y="1490922"/>
                  <a:pt x="981061" y="1456536"/>
                  <a:pt x="989853" y="1430489"/>
                </a:cubicBezTo>
                <a:cubicBezTo>
                  <a:pt x="998644" y="1404443"/>
                  <a:pt x="1011709" y="1384353"/>
                  <a:pt x="1029045" y="1370221"/>
                </a:cubicBezTo>
                <a:cubicBezTo>
                  <a:pt x="1046382" y="1356088"/>
                  <a:pt x="1068197" y="1349022"/>
                  <a:pt x="1094490" y="1349022"/>
                </a:cubicBezTo>
                <a:close/>
                <a:moveTo>
                  <a:pt x="838971" y="1349022"/>
                </a:moveTo>
                <a:lnTo>
                  <a:pt x="867565" y="1349022"/>
                </a:lnTo>
                <a:lnTo>
                  <a:pt x="867565" y="1711865"/>
                </a:lnTo>
                <a:lnTo>
                  <a:pt x="823195" y="1711865"/>
                </a:lnTo>
                <a:lnTo>
                  <a:pt x="823195" y="1429134"/>
                </a:lnTo>
                <a:cubicBezTo>
                  <a:pt x="812514" y="1439322"/>
                  <a:pt x="798505" y="1449511"/>
                  <a:pt x="781168" y="1459699"/>
                </a:cubicBezTo>
                <a:cubicBezTo>
                  <a:pt x="763831" y="1469888"/>
                  <a:pt x="748260" y="1477529"/>
                  <a:pt x="734456" y="1482623"/>
                </a:cubicBezTo>
                <a:lnTo>
                  <a:pt x="734456" y="1439733"/>
                </a:lnTo>
                <a:cubicBezTo>
                  <a:pt x="759270" y="1428065"/>
                  <a:pt x="780962" y="1413933"/>
                  <a:pt x="799532" y="1397335"/>
                </a:cubicBezTo>
                <a:cubicBezTo>
                  <a:pt x="818101" y="1380738"/>
                  <a:pt x="831247" y="1364634"/>
                  <a:pt x="838971" y="1349022"/>
                </a:cubicBezTo>
                <a:close/>
                <a:moveTo>
                  <a:pt x="3115715" y="777254"/>
                </a:moveTo>
                <a:lnTo>
                  <a:pt x="3144309" y="777254"/>
                </a:lnTo>
                <a:lnTo>
                  <a:pt x="3144309" y="1140097"/>
                </a:lnTo>
                <a:lnTo>
                  <a:pt x="3099939" y="1140097"/>
                </a:lnTo>
                <a:lnTo>
                  <a:pt x="3099939" y="857366"/>
                </a:lnTo>
                <a:cubicBezTo>
                  <a:pt x="3089258" y="867554"/>
                  <a:pt x="3075249" y="877743"/>
                  <a:pt x="3057912" y="887931"/>
                </a:cubicBezTo>
                <a:cubicBezTo>
                  <a:pt x="3040575" y="898120"/>
                  <a:pt x="3025004" y="905761"/>
                  <a:pt x="3011200" y="910855"/>
                </a:cubicBezTo>
                <a:lnTo>
                  <a:pt x="3011200" y="867965"/>
                </a:lnTo>
                <a:cubicBezTo>
                  <a:pt x="3036014" y="856297"/>
                  <a:pt x="3057706" y="842165"/>
                  <a:pt x="3076276" y="825568"/>
                </a:cubicBezTo>
                <a:cubicBezTo>
                  <a:pt x="3094845" y="808970"/>
                  <a:pt x="3107991" y="792866"/>
                  <a:pt x="3115715" y="777254"/>
                </a:cubicBezTo>
                <a:close/>
                <a:moveTo>
                  <a:pt x="1667915" y="777254"/>
                </a:moveTo>
                <a:lnTo>
                  <a:pt x="1696508" y="777254"/>
                </a:lnTo>
                <a:lnTo>
                  <a:pt x="1696508" y="1140097"/>
                </a:lnTo>
                <a:lnTo>
                  <a:pt x="1652139" y="1140097"/>
                </a:lnTo>
                <a:lnTo>
                  <a:pt x="1652139" y="857366"/>
                </a:lnTo>
                <a:cubicBezTo>
                  <a:pt x="1641457" y="867554"/>
                  <a:pt x="1627448" y="877743"/>
                  <a:pt x="1610111" y="887931"/>
                </a:cubicBezTo>
                <a:cubicBezTo>
                  <a:pt x="1592774" y="898120"/>
                  <a:pt x="1577204" y="905761"/>
                  <a:pt x="1563400" y="910856"/>
                </a:cubicBezTo>
                <a:lnTo>
                  <a:pt x="1563400" y="867965"/>
                </a:lnTo>
                <a:cubicBezTo>
                  <a:pt x="1588214" y="856297"/>
                  <a:pt x="1609906" y="842165"/>
                  <a:pt x="1628475" y="825568"/>
                </a:cubicBezTo>
                <a:cubicBezTo>
                  <a:pt x="1647045" y="808970"/>
                  <a:pt x="1660191" y="792866"/>
                  <a:pt x="1667915" y="777254"/>
                </a:cubicBezTo>
                <a:close/>
                <a:moveTo>
                  <a:pt x="1429790" y="777254"/>
                </a:moveTo>
                <a:lnTo>
                  <a:pt x="1458383" y="777254"/>
                </a:lnTo>
                <a:lnTo>
                  <a:pt x="1458383" y="1140097"/>
                </a:lnTo>
                <a:lnTo>
                  <a:pt x="1414014" y="1140097"/>
                </a:lnTo>
                <a:lnTo>
                  <a:pt x="1414014" y="857366"/>
                </a:lnTo>
                <a:cubicBezTo>
                  <a:pt x="1403332" y="867554"/>
                  <a:pt x="1389323" y="877743"/>
                  <a:pt x="1371986" y="887931"/>
                </a:cubicBezTo>
                <a:cubicBezTo>
                  <a:pt x="1354649" y="898120"/>
                  <a:pt x="1339079" y="905761"/>
                  <a:pt x="1325275" y="910856"/>
                </a:cubicBezTo>
                <a:lnTo>
                  <a:pt x="1325275" y="867965"/>
                </a:lnTo>
                <a:cubicBezTo>
                  <a:pt x="1350089" y="856297"/>
                  <a:pt x="1371781" y="842165"/>
                  <a:pt x="1390350" y="825568"/>
                </a:cubicBezTo>
                <a:cubicBezTo>
                  <a:pt x="1408919" y="808970"/>
                  <a:pt x="1422066" y="792866"/>
                  <a:pt x="1429790" y="777254"/>
                </a:cubicBezTo>
                <a:close/>
                <a:moveTo>
                  <a:pt x="2449527" y="567973"/>
                </a:moveTo>
                <a:cubicBezTo>
                  <a:pt x="2484201" y="567973"/>
                  <a:pt x="2511644" y="577587"/>
                  <a:pt x="2531857" y="596813"/>
                </a:cubicBezTo>
                <a:cubicBezTo>
                  <a:pt x="2552070" y="616040"/>
                  <a:pt x="2562176" y="639868"/>
                  <a:pt x="2562176" y="668297"/>
                </a:cubicBezTo>
                <a:cubicBezTo>
                  <a:pt x="2562176" y="682759"/>
                  <a:pt x="2559218" y="696973"/>
                  <a:pt x="2553302" y="710941"/>
                </a:cubicBezTo>
                <a:cubicBezTo>
                  <a:pt x="2547386" y="724909"/>
                  <a:pt x="2537568" y="739617"/>
                  <a:pt x="2523846" y="755064"/>
                </a:cubicBezTo>
                <a:cubicBezTo>
                  <a:pt x="2510124" y="770511"/>
                  <a:pt x="2487323" y="791710"/>
                  <a:pt x="2455443" y="818660"/>
                </a:cubicBezTo>
                <a:cubicBezTo>
                  <a:pt x="2428822" y="841009"/>
                  <a:pt x="2411731" y="856169"/>
                  <a:pt x="2404172" y="864139"/>
                </a:cubicBezTo>
                <a:cubicBezTo>
                  <a:pt x="2396613" y="872109"/>
                  <a:pt x="2390368" y="880120"/>
                  <a:pt x="2385438" y="888172"/>
                </a:cubicBezTo>
                <a:lnTo>
                  <a:pt x="2562669" y="888172"/>
                </a:lnTo>
                <a:lnTo>
                  <a:pt x="2562669" y="930816"/>
                </a:lnTo>
                <a:lnTo>
                  <a:pt x="2323814" y="930816"/>
                </a:lnTo>
                <a:cubicBezTo>
                  <a:pt x="2323485" y="920135"/>
                  <a:pt x="2325211" y="909864"/>
                  <a:pt x="2328990" y="900004"/>
                </a:cubicBezTo>
                <a:cubicBezTo>
                  <a:pt x="2335071" y="883735"/>
                  <a:pt x="2344807" y="867713"/>
                  <a:pt x="2358200" y="851937"/>
                </a:cubicBezTo>
                <a:cubicBezTo>
                  <a:pt x="2371593" y="836161"/>
                  <a:pt x="2390943" y="817921"/>
                  <a:pt x="2416250" y="797215"/>
                </a:cubicBezTo>
                <a:cubicBezTo>
                  <a:pt x="2455525" y="765006"/>
                  <a:pt x="2482065" y="739494"/>
                  <a:pt x="2495869" y="720678"/>
                </a:cubicBezTo>
                <a:cubicBezTo>
                  <a:pt x="2509672" y="701862"/>
                  <a:pt x="2516574" y="684073"/>
                  <a:pt x="2516574" y="667311"/>
                </a:cubicBezTo>
                <a:cubicBezTo>
                  <a:pt x="2516574" y="649728"/>
                  <a:pt x="2510289" y="634897"/>
                  <a:pt x="2497717" y="622819"/>
                </a:cubicBezTo>
                <a:cubicBezTo>
                  <a:pt x="2485146" y="610740"/>
                  <a:pt x="2468754" y="604701"/>
                  <a:pt x="2448541" y="604701"/>
                </a:cubicBezTo>
                <a:cubicBezTo>
                  <a:pt x="2427178" y="604701"/>
                  <a:pt x="2410088" y="611110"/>
                  <a:pt x="2397270" y="623928"/>
                </a:cubicBezTo>
                <a:cubicBezTo>
                  <a:pt x="2384452" y="636746"/>
                  <a:pt x="2377961" y="654494"/>
                  <a:pt x="2377797" y="677171"/>
                </a:cubicBezTo>
                <a:lnTo>
                  <a:pt x="2332195" y="672488"/>
                </a:lnTo>
                <a:cubicBezTo>
                  <a:pt x="2335317" y="638471"/>
                  <a:pt x="2347067" y="612548"/>
                  <a:pt x="2367444" y="594718"/>
                </a:cubicBezTo>
                <a:cubicBezTo>
                  <a:pt x="2387821" y="576888"/>
                  <a:pt x="2415182" y="567973"/>
                  <a:pt x="2449527" y="567973"/>
                </a:cubicBezTo>
                <a:close/>
                <a:moveTo>
                  <a:pt x="2191790" y="567973"/>
                </a:moveTo>
                <a:lnTo>
                  <a:pt x="2220383" y="567973"/>
                </a:lnTo>
                <a:lnTo>
                  <a:pt x="2220383" y="930816"/>
                </a:lnTo>
                <a:lnTo>
                  <a:pt x="2176014" y="930816"/>
                </a:lnTo>
                <a:lnTo>
                  <a:pt x="2176014" y="648084"/>
                </a:lnTo>
                <a:cubicBezTo>
                  <a:pt x="2165332" y="658273"/>
                  <a:pt x="2151323" y="668462"/>
                  <a:pt x="2133986" y="678650"/>
                </a:cubicBezTo>
                <a:cubicBezTo>
                  <a:pt x="2116649" y="688839"/>
                  <a:pt x="2101079" y="696480"/>
                  <a:pt x="2087275" y="701574"/>
                </a:cubicBezTo>
                <a:lnTo>
                  <a:pt x="2087275" y="658684"/>
                </a:lnTo>
                <a:cubicBezTo>
                  <a:pt x="2112089" y="647016"/>
                  <a:pt x="2133781" y="632884"/>
                  <a:pt x="2152350" y="616287"/>
                </a:cubicBezTo>
                <a:cubicBezTo>
                  <a:pt x="2170919" y="599689"/>
                  <a:pt x="2184066" y="583585"/>
                  <a:pt x="2191790" y="567973"/>
                </a:cubicBezTo>
                <a:close/>
                <a:moveTo>
                  <a:pt x="2298700" y="288925"/>
                </a:moveTo>
                <a:lnTo>
                  <a:pt x="2197100" y="292100"/>
                </a:lnTo>
                <a:lnTo>
                  <a:pt x="2092325" y="298450"/>
                </a:lnTo>
                <a:lnTo>
                  <a:pt x="1993900" y="311150"/>
                </a:lnTo>
                <a:lnTo>
                  <a:pt x="1892300" y="330200"/>
                </a:lnTo>
                <a:lnTo>
                  <a:pt x="1797050" y="352425"/>
                </a:lnTo>
                <a:lnTo>
                  <a:pt x="1701800" y="377825"/>
                </a:lnTo>
                <a:lnTo>
                  <a:pt x="1606550" y="409575"/>
                </a:lnTo>
                <a:lnTo>
                  <a:pt x="1514475" y="447675"/>
                </a:lnTo>
                <a:lnTo>
                  <a:pt x="1425575" y="485775"/>
                </a:lnTo>
                <a:lnTo>
                  <a:pt x="1339850" y="530225"/>
                </a:lnTo>
                <a:lnTo>
                  <a:pt x="1254125" y="581025"/>
                </a:lnTo>
                <a:lnTo>
                  <a:pt x="1174750" y="631825"/>
                </a:lnTo>
                <a:lnTo>
                  <a:pt x="1095375" y="688975"/>
                </a:lnTo>
                <a:lnTo>
                  <a:pt x="1019175" y="746125"/>
                </a:lnTo>
                <a:lnTo>
                  <a:pt x="946150" y="809625"/>
                </a:lnTo>
                <a:lnTo>
                  <a:pt x="876300" y="876300"/>
                </a:lnTo>
                <a:lnTo>
                  <a:pt x="809625" y="946150"/>
                </a:lnTo>
                <a:lnTo>
                  <a:pt x="746125" y="1019175"/>
                </a:lnTo>
                <a:lnTo>
                  <a:pt x="685800" y="1095375"/>
                </a:lnTo>
                <a:lnTo>
                  <a:pt x="631825" y="1174750"/>
                </a:lnTo>
                <a:lnTo>
                  <a:pt x="577850" y="1257300"/>
                </a:lnTo>
                <a:lnTo>
                  <a:pt x="530225" y="1339850"/>
                </a:lnTo>
                <a:lnTo>
                  <a:pt x="485775" y="1428750"/>
                </a:lnTo>
                <a:lnTo>
                  <a:pt x="444500" y="1517650"/>
                </a:lnTo>
                <a:lnTo>
                  <a:pt x="409575" y="1609725"/>
                </a:lnTo>
                <a:lnTo>
                  <a:pt x="377825" y="1701800"/>
                </a:lnTo>
                <a:lnTo>
                  <a:pt x="349250" y="1797050"/>
                </a:lnTo>
                <a:lnTo>
                  <a:pt x="327025" y="1895475"/>
                </a:lnTo>
                <a:lnTo>
                  <a:pt x="311150" y="1993900"/>
                </a:lnTo>
                <a:lnTo>
                  <a:pt x="298450" y="2095500"/>
                </a:lnTo>
                <a:lnTo>
                  <a:pt x="288925" y="2197100"/>
                </a:lnTo>
                <a:lnTo>
                  <a:pt x="285750" y="2301875"/>
                </a:lnTo>
                <a:lnTo>
                  <a:pt x="288925" y="2403475"/>
                </a:lnTo>
                <a:lnTo>
                  <a:pt x="298450" y="2505075"/>
                </a:lnTo>
                <a:lnTo>
                  <a:pt x="311150" y="2606675"/>
                </a:lnTo>
                <a:lnTo>
                  <a:pt x="327025" y="2705100"/>
                </a:lnTo>
                <a:lnTo>
                  <a:pt x="349250" y="2803525"/>
                </a:lnTo>
                <a:lnTo>
                  <a:pt x="377825" y="2898775"/>
                </a:lnTo>
                <a:lnTo>
                  <a:pt x="409575" y="2990850"/>
                </a:lnTo>
                <a:lnTo>
                  <a:pt x="444500" y="3082925"/>
                </a:lnTo>
                <a:lnTo>
                  <a:pt x="485775" y="3171825"/>
                </a:lnTo>
                <a:lnTo>
                  <a:pt x="530225" y="3260725"/>
                </a:lnTo>
                <a:lnTo>
                  <a:pt x="577850" y="3343275"/>
                </a:lnTo>
                <a:lnTo>
                  <a:pt x="631825" y="3425825"/>
                </a:lnTo>
                <a:lnTo>
                  <a:pt x="685800" y="3505200"/>
                </a:lnTo>
                <a:lnTo>
                  <a:pt x="746125" y="3581400"/>
                </a:lnTo>
                <a:lnTo>
                  <a:pt x="809625" y="3654425"/>
                </a:lnTo>
                <a:lnTo>
                  <a:pt x="876300" y="3724275"/>
                </a:lnTo>
                <a:lnTo>
                  <a:pt x="946150" y="3790950"/>
                </a:lnTo>
                <a:lnTo>
                  <a:pt x="1019175" y="3854450"/>
                </a:lnTo>
                <a:lnTo>
                  <a:pt x="1095375" y="3911600"/>
                </a:lnTo>
                <a:lnTo>
                  <a:pt x="1174750" y="3968750"/>
                </a:lnTo>
                <a:lnTo>
                  <a:pt x="1254125" y="4022725"/>
                </a:lnTo>
                <a:lnTo>
                  <a:pt x="1339850" y="4070350"/>
                </a:lnTo>
                <a:lnTo>
                  <a:pt x="1425575" y="4114800"/>
                </a:lnTo>
                <a:lnTo>
                  <a:pt x="1514475" y="4156075"/>
                </a:lnTo>
                <a:lnTo>
                  <a:pt x="1606550" y="4191000"/>
                </a:lnTo>
                <a:lnTo>
                  <a:pt x="1701800" y="4222750"/>
                </a:lnTo>
                <a:lnTo>
                  <a:pt x="1797050" y="4248150"/>
                </a:lnTo>
                <a:lnTo>
                  <a:pt x="1892300" y="4270375"/>
                </a:lnTo>
                <a:lnTo>
                  <a:pt x="1993900" y="4289425"/>
                </a:lnTo>
                <a:lnTo>
                  <a:pt x="2092325" y="4302125"/>
                </a:lnTo>
                <a:lnTo>
                  <a:pt x="2197100" y="4311650"/>
                </a:lnTo>
                <a:lnTo>
                  <a:pt x="2298700" y="4311650"/>
                </a:lnTo>
                <a:lnTo>
                  <a:pt x="2403475" y="4311650"/>
                </a:lnTo>
                <a:lnTo>
                  <a:pt x="2505075" y="4302125"/>
                </a:lnTo>
                <a:lnTo>
                  <a:pt x="2606675" y="4289425"/>
                </a:lnTo>
                <a:lnTo>
                  <a:pt x="2705100" y="4270375"/>
                </a:lnTo>
                <a:lnTo>
                  <a:pt x="2803525" y="4248150"/>
                </a:lnTo>
                <a:lnTo>
                  <a:pt x="2898775" y="4222750"/>
                </a:lnTo>
                <a:lnTo>
                  <a:pt x="2990850" y="4191000"/>
                </a:lnTo>
                <a:lnTo>
                  <a:pt x="3082925" y="4156075"/>
                </a:lnTo>
                <a:lnTo>
                  <a:pt x="3171825" y="4114800"/>
                </a:lnTo>
                <a:lnTo>
                  <a:pt x="3257550" y="4070350"/>
                </a:lnTo>
                <a:lnTo>
                  <a:pt x="3343275" y="4022725"/>
                </a:lnTo>
                <a:lnTo>
                  <a:pt x="3425825" y="3968750"/>
                </a:lnTo>
                <a:lnTo>
                  <a:pt x="3502025" y="3911600"/>
                </a:lnTo>
                <a:lnTo>
                  <a:pt x="3578225" y="3854450"/>
                </a:lnTo>
                <a:lnTo>
                  <a:pt x="3651250" y="3790950"/>
                </a:lnTo>
                <a:lnTo>
                  <a:pt x="3721100" y="3724275"/>
                </a:lnTo>
                <a:lnTo>
                  <a:pt x="3787775" y="3654425"/>
                </a:lnTo>
                <a:lnTo>
                  <a:pt x="3851275" y="3581400"/>
                </a:lnTo>
                <a:lnTo>
                  <a:pt x="3911600" y="3505200"/>
                </a:lnTo>
                <a:lnTo>
                  <a:pt x="3968750" y="3425825"/>
                </a:lnTo>
                <a:lnTo>
                  <a:pt x="4019550" y="3343275"/>
                </a:lnTo>
                <a:lnTo>
                  <a:pt x="4067175" y="3260725"/>
                </a:lnTo>
                <a:lnTo>
                  <a:pt x="4111625" y="3171825"/>
                </a:lnTo>
                <a:lnTo>
                  <a:pt x="4152900" y="3082925"/>
                </a:lnTo>
                <a:lnTo>
                  <a:pt x="4187825" y="2990850"/>
                </a:lnTo>
                <a:lnTo>
                  <a:pt x="4219575" y="2898775"/>
                </a:lnTo>
                <a:lnTo>
                  <a:pt x="4248150" y="2803525"/>
                </a:lnTo>
                <a:lnTo>
                  <a:pt x="4270375" y="2705100"/>
                </a:lnTo>
                <a:lnTo>
                  <a:pt x="4289425" y="2606675"/>
                </a:lnTo>
                <a:lnTo>
                  <a:pt x="4302125" y="2505075"/>
                </a:lnTo>
                <a:lnTo>
                  <a:pt x="4308475" y="2403475"/>
                </a:lnTo>
                <a:lnTo>
                  <a:pt x="4311650" y="2301875"/>
                </a:lnTo>
                <a:lnTo>
                  <a:pt x="4308475" y="2197100"/>
                </a:lnTo>
                <a:lnTo>
                  <a:pt x="4302125" y="2095500"/>
                </a:lnTo>
                <a:lnTo>
                  <a:pt x="4289425" y="1993900"/>
                </a:lnTo>
                <a:lnTo>
                  <a:pt x="4270375" y="1895475"/>
                </a:lnTo>
                <a:lnTo>
                  <a:pt x="4248150" y="1797050"/>
                </a:lnTo>
                <a:lnTo>
                  <a:pt x="4219575" y="1701800"/>
                </a:lnTo>
                <a:lnTo>
                  <a:pt x="4187825" y="1609725"/>
                </a:lnTo>
                <a:lnTo>
                  <a:pt x="4152900" y="1517650"/>
                </a:lnTo>
                <a:lnTo>
                  <a:pt x="4111625" y="1428750"/>
                </a:lnTo>
                <a:lnTo>
                  <a:pt x="4067175" y="1339850"/>
                </a:lnTo>
                <a:lnTo>
                  <a:pt x="4019550" y="1257300"/>
                </a:lnTo>
                <a:lnTo>
                  <a:pt x="3968750" y="1174750"/>
                </a:lnTo>
                <a:lnTo>
                  <a:pt x="3911600" y="1095375"/>
                </a:lnTo>
                <a:lnTo>
                  <a:pt x="3851275" y="1019175"/>
                </a:lnTo>
                <a:lnTo>
                  <a:pt x="3787775" y="946150"/>
                </a:lnTo>
                <a:lnTo>
                  <a:pt x="3721100" y="876300"/>
                </a:lnTo>
                <a:lnTo>
                  <a:pt x="3651250" y="809625"/>
                </a:lnTo>
                <a:lnTo>
                  <a:pt x="3578225" y="746125"/>
                </a:lnTo>
                <a:lnTo>
                  <a:pt x="3502025" y="688975"/>
                </a:lnTo>
                <a:lnTo>
                  <a:pt x="3425825" y="631825"/>
                </a:lnTo>
                <a:lnTo>
                  <a:pt x="3343275" y="581025"/>
                </a:lnTo>
                <a:lnTo>
                  <a:pt x="3257550" y="530225"/>
                </a:lnTo>
                <a:lnTo>
                  <a:pt x="3171825" y="485775"/>
                </a:lnTo>
                <a:lnTo>
                  <a:pt x="3082925" y="447675"/>
                </a:lnTo>
                <a:lnTo>
                  <a:pt x="2990850" y="409575"/>
                </a:lnTo>
                <a:lnTo>
                  <a:pt x="2898775" y="377825"/>
                </a:lnTo>
                <a:lnTo>
                  <a:pt x="2803525" y="352425"/>
                </a:lnTo>
                <a:lnTo>
                  <a:pt x="2705100" y="330200"/>
                </a:lnTo>
                <a:lnTo>
                  <a:pt x="2606675" y="311150"/>
                </a:lnTo>
                <a:lnTo>
                  <a:pt x="2505075" y="298450"/>
                </a:lnTo>
                <a:lnTo>
                  <a:pt x="2403475" y="292100"/>
                </a:lnTo>
                <a:lnTo>
                  <a:pt x="2298700" y="288925"/>
                </a:lnTo>
                <a:close/>
                <a:moveTo>
                  <a:pt x="1146175" y="0"/>
                </a:moveTo>
                <a:lnTo>
                  <a:pt x="1285875" y="0"/>
                </a:lnTo>
                <a:lnTo>
                  <a:pt x="1454150" y="0"/>
                </a:lnTo>
                <a:lnTo>
                  <a:pt x="3175000" y="0"/>
                </a:lnTo>
                <a:lnTo>
                  <a:pt x="3343275" y="0"/>
                </a:lnTo>
                <a:lnTo>
                  <a:pt x="3482975" y="0"/>
                </a:lnTo>
                <a:lnTo>
                  <a:pt x="3562350" y="3175"/>
                </a:lnTo>
                <a:lnTo>
                  <a:pt x="3638550" y="9525"/>
                </a:lnTo>
                <a:lnTo>
                  <a:pt x="3714750" y="15875"/>
                </a:lnTo>
                <a:lnTo>
                  <a:pt x="3787775" y="28575"/>
                </a:lnTo>
                <a:lnTo>
                  <a:pt x="3860800" y="44450"/>
                </a:lnTo>
                <a:lnTo>
                  <a:pt x="3933825" y="63500"/>
                </a:lnTo>
                <a:lnTo>
                  <a:pt x="4003675" y="88900"/>
                </a:lnTo>
                <a:lnTo>
                  <a:pt x="4076700" y="120650"/>
                </a:lnTo>
                <a:lnTo>
                  <a:pt x="4108450" y="139700"/>
                </a:lnTo>
                <a:lnTo>
                  <a:pt x="4143375" y="158750"/>
                </a:lnTo>
                <a:lnTo>
                  <a:pt x="4206875" y="203200"/>
                </a:lnTo>
                <a:lnTo>
                  <a:pt x="4267200" y="254000"/>
                </a:lnTo>
                <a:lnTo>
                  <a:pt x="4324350" y="304800"/>
                </a:lnTo>
                <a:lnTo>
                  <a:pt x="4375150" y="361950"/>
                </a:lnTo>
                <a:lnTo>
                  <a:pt x="4425950" y="422275"/>
                </a:lnTo>
                <a:lnTo>
                  <a:pt x="4470400" y="485775"/>
                </a:lnTo>
                <a:lnTo>
                  <a:pt x="4489450" y="517525"/>
                </a:lnTo>
                <a:lnTo>
                  <a:pt x="4508500" y="552450"/>
                </a:lnTo>
                <a:lnTo>
                  <a:pt x="4540250" y="622300"/>
                </a:lnTo>
                <a:lnTo>
                  <a:pt x="4565650" y="695325"/>
                </a:lnTo>
                <a:lnTo>
                  <a:pt x="4584700" y="768350"/>
                </a:lnTo>
                <a:lnTo>
                  <a:pt x="4600575" y="841375"/>
                </a:lnTo>
                <a:lnTo>
                  <a:pt x="4613275" y="914400"/>
                </a:lnTo>
                <a:lnTo>
                  <a:pt x="4619625" y="990600"/>
                </a:lnTo>
                <a:lnTo>
                  <a:pt x="4625975" y="1066800"/>
                </a:lnTo>
                <a:lnTo>
                  <a:pt x="4625975" y="1146175"/>
                </a:lnTo>
                <a:lnTo>
                  <a:pt x="4629150" y="1282700"/>
                </a:lnTo>
                <a:lnTo>
                  <a:pt x="4629150" y="1454150"/>
                </a:lnTo>
                <a:lnTo>
                  <a:pt x="4629150" y="3175000"/>
                </a:lnTo>
                <a:lnTo>
                  <a:pt x="4629150" y="3343275"/>
                </a:lnTo>
                <a:lnTo>
                  <a:pt x="4625975" y="3482975"/>
                </a:lnTo>
                <a:lnTo>
                  <a:pt x="4625975" y="3562350"/>
                </a:lnTo>
                <a:lnTo>
                  <a:pt x="4619625" y="3638550"/>
                </a:lnTo>
                <a:lnTo>
                  <a:pt x="4613275" y="3714750"/>
                </a:lnTo>
                <a:lnTo>
                  <a:pt x="4600575" y="3787775"/>
                </a:lnTo>
                <a:lnTo>
                  <a:pt x="4584700" y="3860800"/>
                </a:lnTo>
                <a:lnTo>
                  <a:pt x="4565650" y="3933825"/>
                </a:lnTo>
                <a:lnTo>
                  <a:pt x="4540250" y="4003675"/>
                </a:lnTo>
                <a:lnTo>
                  <a:pt x="4508500" y="4073525"/>
                </a:lnTo>
                <a:lnTo>
                  <a:pt x="4489450" y="4108450"/>
                </a:lnTo>
                <a:lnTo>
                  <a:pt x="4470400" y="4143375"/>
                </a:lnTo>
                <a:lnTo>
                  <a:pt x="4425950" y="4206875"/>
                </a:lnTo>
                <a:lnTo>
                  <a:pt x="4375150" y="4267200"/>
                </a:lnTo>
                <a:lnTo>
                  <a:pt x="4324350" y="4324350"/>
                </a:lnTo>
                <a:lnTo>
                  <a:pt x="4267200" y="4375150"/>
                </a:lnTo>
                <a:lnTo>
                  <a:pt x="4206875" y="4425950"/>
                </a:lnTo>
                <a:lnTo>
                  <a:pt x="4143375" y="4470400"/>
                </a:lnTo>
                <a:lnTo>
                  <a:pt x="4108450" y="4489450"/>
                </a:lnTo>
                <a:lnTo>
                  <a:pt x="4076700" y="4508500"/>
                </a:lnTo>
                <a:lnTo>
                  <a:pt x="4003675" y="4540250"/>
                </a:lnTo>
                <a:lnTo>
                  <a:pt x="3933825" y="4565650"/>
                </a:lnTo>
                <a:lnTo>
                  <a:pt x="3860800" y="4584700"/>
                </a:lnTo>
                <a:lnTo>
                  <a:pt x="3787775" y="4600575"/>
                </a:lnTo>
                <a:lnTo>
                  <a:pt x="3714750" y="4613275"/>
                </a:lnTo>
                <a:lnTo>
                  <a:pt x="3638550" y="4619625"/>
                </a:lnTo>
                <a:lnTo>
                  <a:pt x="3562350" y="4625975"/>
                </a:lnTo>
                <a:lnTo>
                  <a:pt x="3482975" y="4625975"/>
                </a:lnTo>
                <a:lnTo>
                  <a:pt x="3343275" y="4629150"/>
                </a:lnTo>
                <a:lnTo>
                  <a:pt x="3175000" y="4629150"/>
                </a:lnTo>
                <a:lnTo>
                  <a:pt x="1454150" y="4629150"/>
                </a:lnTo>
                <a:lnTo>
                  <a:pt x="1285875" y="4629150"/>
                </a:lnTo>
                <a:lnTo>
                  <a:pt x="1146175" y="4625975"/>
                </a:lnTo>
                <a:lnTo>
                  <a:pt x="1066800" y="4625975"/>
                </a:lnTo>
                <a:lnTo>
                  <a:pt x="990600" y="4619625"/>
                </a:lnTo>
                <a:lnTo>
                  <a:pt x="914400" y="4613275"/>
                </a:lnTo>
                <a:lnTo>
                  <a:pt x="841375" y="4600575"/>
                </a:lnTo>
                <a:lnTo>
                  <a:pt x="768350" y="4584700"/>
                </a:lnTo>
                <a:lnTo>
                  <a:pt x="695325" y="4565650"/>
                </a:lnTo>
                <a:lnTo>
                  <a:pt x="625475" y="4540250"/>
                </a:lnTo>
                <a:lnTo>
                  <a:pt x="555625" y="4508500"/>
                </a:lnTo>
                <a:lnTo>
                  <a:pt x="520700" y="4489450"/>
                </a:lnTo>
                <a:lnTo>
                  <a:pt x="485775" y="4470400"/>
                </a:lnTo>
                <a:lnTo>
                  <a:pt x="422275" y="4425950"/>
                </a:lnTo>
                <a:lnTo>
                  <a:pt x="361950" y="4375150"/>
                </a:lnTo>
                <a:lnTo>
                  <a:pt x="304800" y="4324350"/>
                </a:lnTo>
                <a:lnTo>
                  <a:pt x="254000" y="4267200"/>
                </a:lnTo>
                <a:lnTo>
                  <a:pt x="203200" y="4206875"/>
                </a:lnTo>
                <a:lnTo>
                  <a:pt x="158750" y="4143375"/>
                </a:lnTo>
                <a:lnTo>
                  <a:pt x="139700" y="4108450"/>
                </a:lnTo>
                <a:lnTo>
                  <a:pt x="120650" y="4073525"/>
                </a:lnTo>
                <a:lnTo>
                  <a:pt x="88900" y="4003675"/>
                </a:lnTo>
                <a:lnTo>
                  <a:pt x="63500" y="3933825"/>
                </a:lnTo>
                <a:lnTo>
                  <a:pt x="44450" y="3860800"/>
                </a:lnTo>
                <a:lnTo>
                  <a:pt x="28575" y="3787775"/>
                </a:lnTo>
                <a:lnTo>
                  <a:pt x="15875" y="3714750"/>
                </a:lnTo>
                <a:lnTo>
                  <a:pt x="9525" y="3638550"/>
                </a:lnTo>
                <a:lnTo>
                  <a:pt x="3175" y="3562350"/>
                </a:lnTo>
                <a:lnTo>
                  <a:pt x="3175" y="3482975"/>
                </a:lnTo>
                <a:lnTo>
                  <a:pt x="0" y="3343275"/>
                </a:lnTo>
                <a:lnTo>
                  <a:pt x="0" y="3175000"/>
                </a:lnTo>
                <a:lnTo>
                  <a:pt x="0" y="1454150"/>
                </a:lnTo>
                <a:lnTo>
                  <a:pt x="0" y="1282700"/>
                </a:lnTo>
                <a:lnTo>
                  <a:pt x="3175" y="1146175"/>
                </a:lnTo>
                <a:lnTo>
                  <a:pt x="3175" y="1066800"/>
                </a:lnTo>
                <a:lnTo>
                  <a:pt x="9525" y="990600"/>
                </a:lnTo>
                <a:lnTo>
                  <a:pt x="15875" y="914400"/>
                </a:lnTo>
                <a:lnTo>
                  <a:pt x="28575" y="841375"/>
                </a:lnTo>
                <a:lnTo>
                  <a:pt x="44450" y="768350"/>
                </a:lnTo>
                <a:lnTo>
                  <a:pt x="63500" y="695325"/>
                </a:lnTo>
                <a:lnTo>
                  <a:pt x="88900" y="622300"/>
                </a:lnTo>
                <a:lnTo>
                  <a:pt x="120650" y="552450"/>
                </a:lnTo>
                <a:lnTo>
                  <a:pt x="139700" y="517525"/>
                </a:lnTo>
                <a:lnTo>
                  <a:pt x="158750" y="485775"/>
                </a:lnTo>
                <a:lnTo>
                  <a:pt x="203200" y="422275"/>
                </a:lnTo>
                <a:lnTo>
                  <a:pt x="254000" y="361950"/>
                </a:lnTo>
                <a:lnTo>
                  <a:pt x="304800" y="304800"/>
                </a:lnTo>
                <a:lnTo>
                  <a:pt x="361950" y="254000"/>
                </a:lnTo>
                <a:lnTo>
                  <a:pt x="422275" y="203200"/>
                </a:lnTo>
                <a:lnTo>
                  <a:pt x="485775" y="158750"/>
                </a:lnTo>
                <a:lnTo>
                  <a:pt x="520700" y="139700"/>
                </a:lnTo>
                <a:lnTo>
                  <a:pt x="555625" y="120650"/>
                </a:lnTo>
                <a:lnTo>
                  <a:pt x="625475" y="88900"/>
                </a:lnTo>
                <a:lnTo>
                  <a:pt x="695325" y="63500"/>
                </a:lnTo>
                <a:lnTo>
                  <a:pt x="768350" y="44450"/>
                </a:lnTo>
                <a:lnTo>
                  <a:pt x="841375" y="28575"/>
                </a:lnTo>
                <a:lnTo>
                  <a:pt x="914400" y="15875"/>
                </a:lnTo>
                <a:lnTo>
                  <a:pt x="990600" y="9525"/>
                </a:lnTo>
                <a:lnTo>
                  <a:pt x="1066800" y="3175"/>
                </a:lnTo>
                <a:lnTo>
                  <a:pt x="1146175" y="0"/>
                </a:lnTo>
                <a:close/>
              </a:path>
            </a:pathLst>
          </a:custGeom>
          <a:solidFill>
            <a:srgbClr val="0000C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pic>
        <p:nvPicPr>
          <p:cNvPr id="7" name="Picture 5" descr="0121pic036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11" y="2985119"/>
            <a:ext cx="3143271" cy="34820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9" name="矩形 8"/>
          <p:cNvSpPr/>
          <p:nvPr/>
        </p:nvSpPr>
        <p:spPr>
          <a:xfrm>
            <a:off x="4439268" y="382608"/>
            <a:ext cx="7211962" cy="586314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           天气    阴转多云     </a:t>
            </a:r>
          </a:p>
          <a:p>
            <a:pPr>
              <a:lnSpc>
                <a:spcPct val="125000"/>
              </a:lnSpc>
            </a:pP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    今天，我军和太平军大战了一场，损失惨重，如果不是友军美国人华尔率领的洋枪队的帮忙，很可能已经全军覆没了。</a:t>
            </a: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用我们的刀盾去对抗英法的枪炮，往往还没有看到敌人，我军已经倒下一大片。看来，我军的实力实在太弱了，必须要改良武器装备，给他们配备洋枪洋炮。可要从外国买，实在太贵，还是自己造枪炮现实得多。</a:t>
            </a:r>
            <a:endParaRPr lang="en-US" altLang="zh-CN" sz="3000" b="1" dirty="0" smtClean="0"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6370081" y="4382583"/>
            <a:ext cx="400052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9226357" y="5501148"/>
            <a:ext cx="2218391" cy="27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4933333" y="4940710"/>
            <a:ext cx="2234383" cy="370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4482293" y="6095999"/>
            <a:ext cx="2218391" cy="27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3" name="Text Box 34"/>
          <p:cNvSpPr txBox="1">
            <a:spLocks noChangeArrowheads="1"/>
          </p:cNvSpPr>
          <p:nvPr/>
        </p:nvSpPr>
        <p:spPr bwMode="auto">
          <a:xfrm>
            <a:off x="190460" y="1172481"/>
            <a:ext cx="42783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3200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3200" b="1" dirty="0" smtClean="0">
                <a:latin typeface="黑体" pitchFamily="49" charset="-122"/>
                <a:ea typeface="黑体" pitchFamily="49" charset="-122"/>
              </a:rPr>
              <a:t>、创</a:t>
            </a:r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办近代军事工业</a:t>
            </a:r>
          </a:p>
        </p:txBody>
      </p:sp>
      <p:sp>
        <p:nvSpPr>
          <p:cNvPr id="130066" name="WordArt 18"/>
          <p:cNvSpPr>
            <a:spLocks noChangeArrowheads="1" noChangeShapeType="1" noTextEdit="1"/>
          </p:cNvSpPr>
          <p:nvPr/>
        </p:nvSpPr>
        <p:spPr bwMode="auto">
          <a:xfrm>
            <a:off x="554584" y="285728"/>
            <a:ext cx="8208435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情境二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办洋务，求富强</a:t>
            </a:r>
          </a:p>
        </p:txBody>
      </p:sp>
      <p:graphicFrame>
        <p:nvGraphicFramePr>
          <p:cNvPr id="32" name="Group 46"/>
          <p:cNvGraphicFramePr>
            <a:graphicFrameLocks noGrp="1"/>
          </p:cNvGraphicFramePr>
          <p:nvPr/>
        </p:nvGraphicFramePr>
        <p:xfrm>
          <a:off x="304800" y="1962170"/>
          <a:ext cx="11684000" cy="2039190"/>
        </p:xfrm>
        <a:graphic>
          <a:graphicData uri="http://schemas.openxmlformats.org/drawingml/2006/table">
            <a:tbl>
              <a:tblPr/>
              <a:tblGrid>
                <a:gridCol w="2482645"/>
                <a:gridCol w="2403987"/>
                <a:gridCol w="6797368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口号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近代企业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itchFamily="1" charset="-122"/>
                        <a:ea typeface="隶书" pitchFamily="1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" name="Rectangle 38"/>
          <p:cNvSpPr>
            <a:spLocks noChangeArrowheads="1"/>
          </p:cNvSpPr>
          <p:nvPr/>
        </p:nvSpPr>
        <p:spPr bwMode="auto">
          <a:xfrm>
            <a:off x="5161936" y="2713813"/>
            <a:ext cx="678425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安庆</a:t>
            </a:r>
            <a:r>
              <a:rPr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内</a:t>
            </a:r>
            <a:r>
              <a:rPr lang="zh-CN" altLang="en-US" sz="3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军械</a:t>
            </a: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所、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江南制造总局</a:t>
            </a: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endParaRPr lang="en-US" altLang="zh-CN" sz="3200" b="1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福州船政局</a:t>
            </a:r>
          </a:p>
        </p:txBody>
      </p:sp>
      <p:sp>
        <p:nvSpPr>
          <p:cNvPr id="12" name="Rectangle 38"/>
          <p:cNvSpPr>
            <a:spLocks noChangeArrowheads="1"/>
          </p:cNvSpPr>
          <p:nvPr/>
        </p:nvSpPr>
        <p:spPr bwMode="auto">
          <a:xfrm>
            <a:off x="373625" y="2703986"/>
            <a:ext cx="2369573" cy="1267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19</a:t>
            </a: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世纪</a:t>
            </a:r>
            <a:endParaRPr lang="en-US" altLang="zh-CN" sz="3200" b="1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5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年代起</a:t>
            </a:r>
          </a:p>
        </p:txBody>
      </p:sp>
      <p:sp>
        <p:nvSpPr>
          <p:cNvPr id="13" name="Rectangle 38"/>
          <p:cNvSpPr>
            <a:spLocks noChangeArrowheads="1"/>
          </p:cNvSpPr>
          <p:nvPr/>
        </p:nvSpPr>
        <p:spPr bwMode="auto">
          <a:xfrm>
            <a:off x="3175833" y="3131713"/>
            <a:ext cx="16174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“自强”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>
            <a:lum bright="12000" contrast="18000"/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AutoShape 31"/>
          <p:cNvSpPr>
            <a:spLocks noChangeArrowheads="1"/>
          </p:cNvSpPr>
          <p:nvPr/>
        </p:nvSpPr>
        <p:spPr bwMode="auto">
          <a:xfrm>
            <a:off x="5226051" y="3643313"/>
            <a:ext cx="203200" cy="152400"/>
          </a:xfrm>
          <a:prstGeom prst="flowChartConnector">
            <a:avLst/>
          </a:prstGeom>
          <a:solidFill>
            <a:srgbClr val="C6260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3796" name="AutoShape 32"/>
          <p:cNvSpPr>
            <a:spLocks noChangeArrowheads="1"/>
          </p:cNvSpPr>
          <p:nvPr/>
        </p:nvSpPr>
        <p:spPr bwMode="auto">
          <a:xfrm>
            <a:off x="8382000" y="3429000"/>
            <a:ext cx="203200" cy="152400"/>
          </a:xfrm>
          <a:prstGeom prst="flowChartConnector">
            <a:avLst/>
          </a:prstGeom>
          <a:solidFill>
            <a:srgbClr val="C6260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3797" name="AutoShape 33"/>
          <p:cNvSpPr>
            <a:spLocks noChangeArrowheads="1"/>
          </p:cNvSpPr>
          <p:nvPr/>
        </p:nvSpPr>
        <p:spPr bwMode="auto">
          <a:xfrm flipV="1">
            <a:off x="6858000" y="5429250"/>
            <a:ext cx="203200" cy="152400"/>
          </a:xfrm>
          <a:prstGeom prst="flowChartConnector">
            <a:avLst/>
          </a:prstGeom>
          <a:solidFill>
            <a:srgbClr val="C6260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/>
            <a:endParaRPr lang="zh-CN" altLang="en-US" sz="40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3798" name="TextBox 5"/>
          <p:cNvSpPr txBox="1">
            <a:spLocks noChangeArrowheads="1"/>
          </p:cNvSpPr>
          <p:nvPr/>
        </p:nvSpPr>
        <p:spPr bwMode="auto">
          <a:xfrm>
            <a:off x="2435952" y="3409644"/>
            <a:ext cx="2656496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安庆内军械所</a:t>
            </a:r>
          </a:p>
        </p:txBody>
      </p:sp>
      <p:sp>
        <p:nvSpPr>
          <p:cNvPr id="33799" name="TextBox 6"/>
          <p:cNvSpPr txBox="1">
            <a:spLocks noChangeArrowheads="1"/>
          </p:cNvSpPr>
          <p:nvPr/>
        </p:nvSpPr>
        <p:spPr bwMode="auto">
          <a:xfrm>
            <a:off x="7174471" y="2774697"/>
            <a:ext cx="2656496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江南制造总局</a:t>
            </a:r>
          </a:p>
        </p:txBody>
      </p:sp>
      <p:sp>
        <p:nvSpPr>
          <p:cNvPr id="33800" name="TextBox 7"/>
          <p:cNvSpPr txBox="1">
            <a:spLocks noChangeArrowheads="1"/>
          </p:cNvSpPr>
          <p:nvPr/>
        </p:nvSpPr>
        <p:spPr bwMode="auto">
          <a:xfrm>
            <a:off x="7211689" y="5214939"/>
            <a:ext cx="2244525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福州船政局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nimBg="1" autoUpdateAnimBg="0"/>
      <p:bldP spid="33796" grpId="0" animBg="1" autoUpdateAnimBg="0"/>
      <p:bldP spid="33797" grpId="0" animBg="1" autoUpdateAnimBg="0"/>
      <p:bldP spid="33798" grpId="0" animBg="1" autoUpdateAnimBg="0"/>
      <p:bldP spid="33799" grpId="0" animBg="1" autoUpdateAnimBg="0"/>
      <p:bldP spid="33800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文本框 20485"/>
          <p:cNvSpPr txBox="1">
            <a:spLocks noChangeArrowheads="1"/>
          </p:cNvSpPr>
          <p:nvPr/>
        </p:nvSpPr>
        <p:spPr bwMode="auto">
          <a:xfrm>
            <a:off x="6364408" y="1833811"/>
            <a:ext cx="5266216" cy="29484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    1861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3200" b="1" dirty="0">
                <a:latin typeface="楷体" pitchFamily="49" charset="-122"/>
                <a:ea typeface="楷体" pitchFamily="49" charset="-122"/>
              </a:rPr>
              <a:t>12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月由</a:t>
            </a:r>
            <a:r>
              <a:rPr lang="zh-CN" altLang="en-US" sz="32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曾国藩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创设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，“全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用汉人，未雇洋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匠”，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是清末</a:t>
            </a:r>
            <a:r>
              <a:rPr lang="zh-CN" altLang="en-US" sz="32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最早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的官办的制造近代军事武器的兵工厂。</a:t>
            </a:r>
          </a:p>
        </p:txBody>
      </p:sp>
      <p:pic>
        <p:nvPicPr>
          <p:cNvPr id="5" name="Picture 11" descr="fd039245d688d43f0dc5e1f37d1ed21b0ef43b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672" y="478571"/>
            <a:ext cx="5363570" cy="58812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文本框 1"/>
          <p:cNvSpPr txBox="1">
            <a:spLocks noChangeArrowheads="1"/>
          </p:cNvSpPr>
          <p:nvPr/>
        </p:nvSpPr>
        <p:spPr bwMode="auto">
          <a:xfrm>
            <a:off x="7510441" y="1499257"/>
            <a:ext cx="4359754" cy="4081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720000">
              <a:lnSpc>
                <a:spcPct val="135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江南制造总局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成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立于1865年9月20日的上海，由曾国藩规划，后由李鸿章实际负责，是近代以来创办的</a:t>
            </a:r>
            <a:r>
              <a:rPr lang="zh-CN" altLang="en-US" sz="32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规模最大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的洋务企业。</a:t>
            </a:r>
          </a:p>
        </p:txBody>
      </p:sp>
      <p:pic>
        <p:nvPicPr>
          <p:cNvPr id="27651" name="图片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317" y="140189"/>
            <a:ext cx="6955138" cy="65419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772" y="232012"/>
            <a:ext cx="11818962" cy="64690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3145092" y="6114342"/>
            <a:ext cx="5917040" cy="584204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latin typeface="楷体" pitchFamily="49" charset="-122"/>
                <a:ea typeface="楷体" pitchFamily="49" charset="-122"/>
              </a:rPr>
              <a:t>江南制造总局内生产大炮的厂房</a:t>
            </a:r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1269242" y="507284"/>
            <a:ext cx="3835021" cy="1439863"/>
          </a:xfrm>
          <a:prstGeom prst="cloudCallout">
            <a:avLst>
              <a:gd name="adj1" fmla="val 92878"/>
              <a:gd name="adj2" fmla="val 64384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algn="ctr"/>
            <a:r>
              <a:rPr kumimoji="1" lang="zh-CN" altLang="en-US" sz="3200" b="1" dirty="0">
                <a:latin typeface="Times New Roman" pitchFamily="18" charset="0"/>
                <a:ea typeface="黑体" pitchFamily="49" charset="-122"/>
              </a:rPr>
              <a:t>引进西方</a:t>
            </a:r>
            <a:r>
              <a:rPr kumimoji="1" lang="zh-CN" altLang="en-US" sz="3200" b="1" dirty="0" smtClean="0">
                <a:latin typeface="Times New Roman" pitchFamily="18" charset="0"/>
                <a:ea typeface="黑体" pitchFamily="49" charset="-122"/>
              </a:rPr>
              <a:t>的</a:t>
            </a:r>
            <a:endParaRPr kumimoji="1" lang="en-US" altLang="zh-CN" sz="3200" b="1" dirty="0" smtClean="0">
              <a:latin typeface="Times New Roman" pitchFamily="18" charset="0"/>
              <a:ea typeface="黑体" pitchFamily="49" charset="-122"/>
            </a:endParaRPr>
          </a:p>
          <a:p>
            <a:pPr algn="ctr"/>
            <a:r>
              <a:rPr kumimoji="1" lang="zh-CN" altLang="en-US" sz="3200" b="1" dirty="0" smtClean="0">
                <a:latin typeface="Times New Roman" pitchFamily="18" charset="0"/>
                <a:ea typeface="黑体" pitchFamily="49" charset="-122"/>
              </a:rPr>
              <a:t>机</a:t>
            </a:r>
            <a:r>
              <a:rPr kumimoji="1" lang="zh-CN" altLang="en-US" sz="3200" b="1" dirty="0">
                <a:latin typeface="Times New Roman" pitchFamily="18" charset="0"/>
                <a:ea typeface="黑体" pitchFamily="49" charset="-122"/>
              </a:rPr>
              <a:t>器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NewsMedia_2095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960" y="2671438"/>
            <a:ext cx="6529917" cy="17272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9459" name="Picture 3" descr="NewsMedia_20953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 cstate="print"/>
          <a:srcRect b="9174"/>
          <a:stretch>
            <a:fillRect/>
          </a:stretch>
        </p:blipFill>
        <p:spPr bwMode="auto">
          <a:xfrm>
            <a:off x="5232443" y="4627592"/>
            <a:ext cx="6864349" cy="2158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7524760" y="3481421"/>
            <a:ext cx="3714776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江南制造总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局</a:t>
            </a:r>
            <a:endParaRPr lang="en-US" altLang="zh-CN" sz="3200" b="1" dirty="0" smtClean="0"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仿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制的毛瑟枪</a:t>
            </a:r>
          </a:p>
        </p:txBody>
      </p:sp>
      <p:sp>
        <p:nvSpPr>
          <p:cNvPr id="19461" name="AutoShape 5"/>
          <p:cNvSpPr>
            <a:spLocks noChangeArrowheads="1"/>
          </p:cNvSpPr>
          <p:nvPr/>
        </p:nvSpPr>
        <p:spPr bwMode="auto">
          <a:xfrm>
            <a:off x="190459" y="5072074"/>
            <a:ext cx="4673600" cy="1676400"/>
          </a:xfrm>
          <a:prstGeom prst="cloudCallout">
            <a:avLst>
              <a:gd name="adj1" fmla="val 56849"/>
              <a:gd name="adj2" fmla="val -83546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algn="ctr">
              <a:lnSpc>
                <a:spcPct val="125000"/>
              </a:lnSpc>
            </a:pPr>
            <a:r>
              <a:rPr kumimoji="1" lang="zh-CN" altLang="en-US" sz="3200" b="1" dirty="0" smtClean="0">
                <a:latin typeface="Times New Roman" pitchFamily="18" charset="0"/>
                <a:ea typeface="黑体" pitchFamily="49" charset="-122"/>
              </a:rPr>
              <a:t> 生</a:t>
            </a:r>
            <a:r>
              <a:rPr kumimoji="1" lang="zh-CN" altLang="en-US" sz="3200" b="1" dirty="0">
                <a:latin typeface="Times New Roman" pitchFamily="18" charset="0"/>
                <a:ea typeface="黑体" pitchFamily="49" charset="-122"/>
              </a:rPr>
              <a:t>产出较</a:t>
            </a:r>
            <a:r>
              <a:rPr kumimoji="1" lang="zh-CN" altLang="en-US" sz="3200" b="1" dirty="0" smtClean="0">
                <a:latin typeface="Times New Roman" pitchFamily="18" charset="0"/>
                <a:ea typeface="黑体" pitchFamily="49" charset="-122"/>
              </a:rPr>
              <a:t>为先进</a:t>
            </a:r>
            <a:r>
              <a:rPr kumimoji="1" lang="zh-CN" altLang="en-US" sz="3200" b="1" dirty="0">
                <a:latin typeface="Times New Roman" pitchFamily="18" charset="0"/>
                <a:ea typeface="黑体" pitchFamily="49" charset="-122"/>
              </a:rPr>
              <a:t>的武器</a:t>
            </a:r>
          </a:p>
        </p:txBody>
      </p:sp>
      <p:pic>
        <p:nvPicPr>
          <p:cNvPr id="19463" name="Picture 7" descr="鸦片战争时期清军使用的竹制火铳。"/>
          <p:cNvPicPr>
            <a:picLocks noChangeAspect="1" noChangeArrowheads="1"/>
          </p:cNvPicPr>
          <p:nvPr/>
        </p:nvPicPr>
        <p:blipFill>
          <a:blip r:embed="rId4" cstate="print"/>
          <a:srcRect t="24217" b="23027"/>
          <a:stretch>
            <a:fillRect/>
          </a:stretch>
        </p:blipFill>
        <p:spPr bwMode="auto">
          <a:xfrm>
            <a:off x="112814" y="73027"/>
            <a:ext cx="9698567" cy="19110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254416" y="1996085"/>
            <a:ext cx="656942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鸦片战争时期清军使用的竹制火铳</a:t>
            </a:r>
            <a:r>
              <a:rPr lang="zh-CN" altLang="en-US" sz="3200" dirty="0">
                <a:solidFill>
                  <a:srgbClr val="00FFFF"/>
                </a:solidFill>
                <a:latin typeface="楷体" pitchFamily="49" charset="-122"/>
                <a:ea typeface="楷体" pitchFamily="49" charset="-122"/>
              </a:rPr>
              <a:t> 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1"/>
          <p:cNvSpPr txBox="1">
            <a:spLocks noChangeArrowheads="1"/>
          </p:cNvSpPr>
          <p:nvPr/>
        </p:nvSpPr>
        <p:spPr bwMode="auto">
          <a:xfrm>
            <a:off x="155165" y="4816965"/>
            <a:ext cx="1190084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    由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清末闽浙总督</a:t>
            </a:r>
            <a:r>
              <a:rPr lang="zh-CN" altLang="en-US" sz="32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左宗棠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创办于1866年，是中国近代最重要的军舰生产基地，李鸿章赞其为"开山之祖"。后在继任船政大臣沈葆祯的苦心经营下，船政成为</a:t>
            </a:r>
            <a:r>
              <a:rPr lang="zh-CN" altLang="en-US" sz="32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当时远东最大的造船厂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。</a:t>
            </a:r>
          </a:p>
        </p:txBody>
      </p:sp>
      <p:pic>
        <p:nvPicPr>
          <p:cNvPr id="29699" name="图片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503" y="98475"/>
            <a:ext cx="5937305" cy="46282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700" name="图片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3399" y="98475"/>
            <a:ext cx="5881989" cy="46282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704727" y="740614"/>
            <a:ext cx="6844517" cy="48316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天气 晴     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微风   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今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天老佛爷让我接管了户部。我让有关的官员拿来账本，想查一下看看国库里还有多少钱。可看到却吓我一跳，竟然只有白银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300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多万两，连赔给英法的赔款都不够。国家实在太穷，接下来我要想办法给国家赚点钱了。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7425192" y="4819056"/>
            <a:ext cx="2426730" cy="366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KSO_Shape"/>
          <p:cNvSpPr>
            <a:spLocks/>
          </p:cNvSpPr>
          <p:nvPr/>
        </p:nvSpPr>
        <p:spPr bwMode="auto">
          <a:xfrm>
            <a:off x="571461" y="412299"/>
            <a:ext cx="2825752" cy="2389238"/>
          </a:xfrm>
          <a:custGeom>
            <a:avLst/>
            <a:gdLst/>
            <a:ahLst/>
            <a:cxnLst/>
            <a:rect l="0" t="0" r="r" b="b"/>
            <a:pathLst>
              <a:path w="4629150" h="4629150">
                <a:moveTo>
                  <a:pt x="2317164" y="3859790"/>
                </a:moveTo>
                <a:cubicBezTo>
                  <a:pt x="2297115" y="3859790"/>
                  <a:pt x="2280107" y="3866979"/>
                  <a:pt x="2266139" y="3881358"/>
                </a:cubicBezTo>
                <a:cubicBezTo>
                  <a:pt x="2252171" y="3895737"/>
                  <a:pt x="2245187" y="3914594"/>
                  <a:pt x="2245187" y="3937929"/>
                </a:cubicBezTo>
                <a:cubicBezTo>
                  <a:pt x="2245187" y="3953212"/>
                  <a:pt x="2248432" y="3967838"/>
                  <a:pt x="2254923" y="3981806"/>
                </a:cubicBezTo>
                <a:cubicBezTo>
                  <a:pt x="2261414" y="3995774"/>
                  <a:pt x="2270494" y="4006414"/>
                  <a:pt x="2282161" y="4013727"/>
                </a:cubicBezTo>
                <a:cubicBezTo>
                  <a:pt x="2293829" y="4021040"/>
                  <a:pt x="2306071" y="4024696"/>
                  <a:pt x="2318889" y="4024696"/>
                </a:cubicBezTo>
                <a:cubicBezTo>
                  <a:pt x="2337623" y="4024696"/>
                  <a:pt x="2353727" y="4017137"/>
                  <a:pt x="2367203" y="4002018"/>
                </a:cubicBezTo>
                <a:cubicBezTo>
                  <a:pt x="2380678" y="3986900"/>
                  <a:pt x="2387415" y="3966359"/>
                  <a:pt x="2387415" y="3940394"/>
                </a:cubicBezTo>
                <a:cubicBezTo>
                  <a:pt x="2387415" y="3915416"/>
                  <a:pt x="2380760" y="3895737"/>
                  <a:pt x="2367449" y="3881358"/>
                </a:cubicBezTo>
                <a:cubicBezTo>
                  <a:pt x="2354138" y="3866979"/>
                  <a:pt x="2337376" y="3859790"/>
                  <a:pt x="2317164" y="3859790"/>
                </a:cubicBezTo>
                <a:close/>
                <a:moveTo>
                  <a:pt x="2323819" y="3692172"/>
                </a:moveTo>
                <a:cubicBezTo>
                  <a:pt x="2352248" y="3692172"/>
                  <a:pt x="2375542" y="3700142"/>
                  <a:pt x="2393701" y="3716082"/>
                </a:cubicBezTo>
                <a:cubicBezTo>
                  <a:pt x="2411860" y="3732023"/>
                  <a:pt x="2422746" y="3754043"/>
                  <a:pt x="2426362" y="3782144"/>
                </a:cubicBezTo>
                <a:lnTo>
                  <a:pt x="2382239" y="3785594"/>
                </a:lnTo>
                <a:cubicBezTo>
                  <a:pt x="2378295" y="3768175"/>
                  <a:pt x="2372708" y="3755522"/>
                  <a:pt x="2365477" y="3747634"/>
                </a:cubicBezTo>
                <a:cubicBezTo>
                  <a:pt x="2353481" y="3734980"/>
                  <a:pt x="2338691" y="3728654"/>
                  <a:pt x="2321108" y="3728654"/>
                </a:cubicBezTo>
                <a:cubicBezTo>
                  <a:pt x="2306975" y="3728654"/>
                  <a:pt x="2294568" y="3732598"/>
                  <a:pt x="2283887" y="3740486"/>
                </a:cubicBezTo>
                <a:cubicBezTo>
                  <a:pt x="2269919" y="3750674"/>
                  <a:pt x="2258908" y="3765546"/>
                  <a:pt x="2250856" y="3785101"/>
                </a:cubicBezTo>
                <a:cubicBezTo>
                  <a:pt x="2242804" y="3804657"/>
                  <a:pt x="2238614" y="3832511"/>
                  <a:pt x="2238285" y="3868664"/>
                </a:cubicBezTo>
                <a:cubicBezTo>
                  <a:pt x="2248966" y="3852395"/>
                  <a:pt x="2262031" y="3840317"/>
                  <a:pt x="2277478" y="3832429"/>
                </a:cubicBezTo>
                <a:cubicBezTo>
                  <a:pt x="2292925" y="3824541"/>
                  <a:pt x="2309112" y="3820597"/>
                  <a:pt x="2326038" y="3820597"/>
                </a:cubicBezTo>
                <a:cubicBezTo>
                  <a:pt x="2355617" y="3820597"/>
                  <a:pt x="2380801" y="3831484"/>
                  <a:pt x="2401589" y="3853258"/>
                </a:cubicBezTo>
                <a:cubicBezTo>
                  <a:pt x="2422377" y="3875032"/>
                  <a:pt x="2432771" y="3903173"/>
                  <a:pt x="2432771" y="3937683"/>
                </a:cubicBezTo>
                <a:cubicBezTo>
                  <a:pt x="2432771" y="3960361"/>
                  <a:pt x="2427882" y="3981436"/>
                  <a:pt x="2418104" y="4000909"/>
                </a:cubicBezTo>
                <a:cubicBezTo>
                  <a:pt x="2408326" y="4020382"/>
                  <a:pt x="2394892" y="4035296"/>
                  <a:pt x="2377802" y="4045648"/>
                </a:cubicBezTo>
                <a:cubicBezTo>
                  <a:pt x="2360712" y="4056001"/>
                  <a:pt x="2341320" y="4061178"/>
                  <a:pt x="2319629" y="4061178"/>
                </a:cubicBezTo>
                <a:cubicBezTo>
                  <a:pt x="2282654" y="4061178"/>
                  <a:pt x="2252500" y="4047579"/>
                  <a:pt x="2229164" y="4020382"/>
                </a:cubicBezTo>
                <a:cubicBezTo>
                  <a:pt x="2205829" y="3993186"/>
                  <a:pt x="2194162" y="3948364"/>
                  <a:pt x="2194162" y="3885919"/>
                </a:cubicBezTo>
                <a:cubicBezTo>
                  <a:pt x="2194162" y="3816078"/>
                  <a:pt x="2207062" y="3765300"/>
                  <a:pt x="2232862" y="3733584"/>
                </a:cubicBezTo>
                <a:cubicBezTo>
                  <a:pt x="2255375" y="3705976"/>
                  <a:pt x="2285694" y="3692172"/>
                  <a:pt x="2323819" y="3692172"/>
                </a:cubicBezTo>
                <a:close/>
                <a:moveTo>
                  <a:pt x="3020074" y="3489300"/>
                </a:moveTo>
                <a:lnTo>
                  <a:pt x="3199770" y="3489300"/>
                </a:lnTo>
                <a:lnTo>
                  <a:pt x="3199770" y="3531698"/>
                </a:lnTo>
                <a:lnTo>
                  <a:pt x="3055570" y="3531698"/>
                </a:lnTo>
                <a:lnTo>
                  <a:pt x="3036097" y="3628817"/>
                </a:lnTo>
                <a:cubicBezTo>
                  <a:pt x="3057788" y="3613699"/>
                  <a:pt x="3080548" y="3606140"/>
                  <a:pt x="3104376" y="3606140"/>
                </a:cubicBezTo>
                <a:cubicBezTo>
                  <a:pt x="3135928" y="3606140"/>
                  <a:pt x="3162549" y="3617068"/>
                  <a:pt x="3184241" y="3638924"/>
                </a:cubicBezTo>
                <a:cubicBezTo>
                  <a:pt x="3205933" y="3660780"/>
                  <a:pt x="3216779" y="3688880"/>
                  <a:pt x="3216779" y="3723225"/>
                </a:cubicBezTo>
                <a:cubicBezTo>
                  <a:pt x="3216779" y="3755927"/>
                  <a:pt x="3207247" y="3784192"/>
                  <a:pt x="3188185" y="3808020"/>
                </a:cubicBezTo>
                <a:cubicBezTo>
                  <a:pt x="3165014" y="3837271"/>
                  <a:pt x="3133381" y="3851897"/>
                  <a:pt x="3093284" y="3851897"/>
                </a:cubicBezTo>
                <a:cubicBezTo>
                  <a:pt x="3060418" y="3851897"/>
                  <a:pt x="3033591" y="3842694"/>
                  <a:pt x="3012803" y="3824289"/>
                </a:cubicBezTo>
                <a:cubicBezTo>
                  <a:pt x="2992015" y="3805884"/>
                  <a:pt x="2980142" y="3781481"/>
                  <a:pt x="2977184" y="3751080"/>
                </a:cubicBezTo>
                <a:lnTo>
                  <a:pt x="3023772" y="3747136"/>
                </a:lnTo>
                <a:cubicBezTo>
                  <a:pt x="3027223" y="3769813"/>
                  <a:pt x="3035234" y="3786863"/>
                  <a:pt x="3047805" y="3798284"/>
                </a:cubicBezTo>
                <a:cubicBezTo>
                  <a:pt x="3060377" y="3809705"/>
                  <a:pt x="3075536" y="3815415"/>
                  <a:pt x="3093284" y="3815415"/>
                </a:cubicBezTo>
                <a:cubicBezTo>
                  <a:pt x="3114647" y="3815415"/>
                  <a:pt x="3132723" y="3807363"/>
                  <a:pt x="3147513" y="3791258"/>
                </a:cubicBezTo>
                <a:cubicBezTo>
                  <a:pt x="3162303" y="3775154"/>
                  <a:pt x="3169698" y="3753791"/>
                  <a:pt x="3169698" y="3727169"/>
                </a:cubicBezTo>
                <a:cubicBezTo>
                  <a:pt x="3169698" y="3701862"/>
                  <a:pt x="3162590" y="3681896"/>
                  <a:pt x="3148376" y="3667271"/>
                </a:cubicBezTo>
                <a:cubicBezTo>
                  <a:pt x="3134161" y="3652645"/>
                  <a:pt x="3115551" y="3645333"/>
                  <a:pt x="3092544" y="3645333"/>
                </a:cubicBezTo>
                <a:cubicBezTo>
                  <a:pt x="3078248" y="3645333"/>
                  <a:pt x="3065348" y="3648578"/>
                  <a:pt x="3053844" y="3655069"/>
                </a:cubicBezTo>
                <a:cubicBezTo>
                  <a:pt x="3042341" y="3661560"/>
                  <a:pt x="3033303" y="3669982"/>
                  <a:pt x="3026730" y="3680335"/>
                </a:cubicBezTo>
                <a:lnTo>
                  <a:pt x="2985072" y="3674912"/>
                </a:lnTo>
                <a:lnTo>
                  <a:pt x="3020074" y="3489300"/>
                </a:lnTo>
                <a:close/>
                <a:moveTo>
                  <a:pt x="1418041" y="3489054"/>
                </a:moveTo>
                <a:lnTo>
                  <a:pt x="1651967" y="3489054"/>
                </a:lnTo>
                <a:lnTo>
                  <a:pt x="1651967" y="3523563"/>
                </a:lnTo>
                <a:cubicBezTo>
                  <a:pt x="1628960" y="3548049"/>
                  <a:pt x="1606159" y="3580586"/>
                  <a:pt x="1583564" y="3621176"/>
                </a:cubicBezTo>
                <a:cubicBezTo>
                  <a:pt x="1560968" y="3661766"/>
                  <a:pt x="1543508" y="3703506"/>
                  <a:pt x="1531183" y="3746396"/>
                </a:cubicBezTo>
                <a:cubicBezTo>
                  <a:pt x="1522309" y="3776633"/>
                  <a:pt x="1516640" y="3809746"/>
                  <a:pt x="1514175" y="3845734"/>
                </a:cubicBezTo>
                <a:lnTo>
                  <a:pt x="1468573" y="3845734"/>
                </a:lnTo>
                <a:cubicBezTo>
                  <a:pt x="1469066" y="3817305"/>
                  <a:pt x="1474653" y="3782960"/>
                  <a:pt x="1485335" y="3742699"/>
                </a:cubicBezTo>
                <a:cubicBezTo>
                  <a:pt x="1496017" y="3702438"/>
                  <a:pt x="1511340" y="3663614"/>
                  <a:pt x="1531307" y="3626229"/>
                </a:cubicBezTo>
                <a:cubicBezTo>
                  <a:pt x="1551273" y="3588844"/>
                  <a:pt x="1572513" y="3557333"/>
                  <a:pt x="1595026" y="3531698"/>
                </a:cubicBezTo>
                <a:lnTo>
                  <a:pt x="1418041" y="3531698"/>
                </a:lnTo>
                <a:lnTo>
                  <a:pt x="1418041" y="3489054"/>
                </a:lnTo>
                <a:close/>
                <a:moveTo>
                  <a:pt x="960894" y="3097227"/>
                </a:moveTo>
                <a:cubicBezTo>
                  <a:pt x="940024" y="3097227"/>
                  <a:pt x="922728" y="3104129"/>
                  <a:pt x="909007" y="3117933"/>
                </a:cubicBezTo>
                <a:cubicBezTo>
                  <a:pt x="895285" y="3131737"/>
                  <a:pt x="888424" y="3148991"/>
                  <a:pt x="888424" y="3169697"/>
                </a:cubicBezTo>
                <a:cubicBezTo>
                  <a:pt x="888424" y="3182351"/>
                  <a:pt x="891423" y="3194593"/>
                  <a:pt x="897421" y="3206425"/>
                </a:cubicBezTo>
                <a:cubicBezTo>
                  <a:pt x="903420" y="3218257"/>
                  <a:pt x="912335" y="3227418"/>
                  <a:pt x="924166" y="3233910"/>
                </a:cubicBezTo>
                <a:cubicBezTo>
                  <a:pt x="935998" y="3240401"/>
                  <a:pt x="948734" y="3243646"/>
                  <a:pt x="962373" y="3243646"/>
                </a:cubicBezTo>
                <a:cubicBezTo>
                  <a:pt x="983572" y="3243646"/>
                  <a:pt x="1001073" y="3236826"/>
                  <a:pt x="1014877" y="3223187"/>
                </a:cubicBezTo>
                <a:cubicBezTo>
                  <a:pt x="1028681" y="3209547"/>
                  <a:pt x="1035583" y="3192211"/>
                  <a:pt x="1035583" y="3171176"/>
                </a:cubicBezTo>
                <a:cubicBezTo>
                  <a:pt x="1035583" y="3149813"/>
                  <a:pt x="1028476" y="3132148"/>
                  <a:pt x="1014261" y="3118179"/>
                </a:cubicBezTo>
                <a:cubicBezTo>
                  <a:pt x="1000046" y="3104211"/>
                  <a:pt x="982257" y="3097227"/>
                  <a:pt x="960894" y="3097227"/>
                </a:cubicBezTo>
                <a:close/>
                <a:moveTo>
                  <a:pt x="3691180" y="2983839"/>
                </a:moveTo>
                <a:lnTo>
                  <a:pt x="3578039" y="3146773"/>
                </a:lnTo>
                <a:lnTo>
                  <a:pt x="3691180" y="3146773"/>
                </a:lnTo>
                <a:lnTo>
                  <a:pt x="3691180" y="2983839"/>
                </a:lnTo>
                <a:close/>
                <a:moveTo>
                  <a:pt x="961634" y="2947604"/>
                </a:moveTo>
                <a:cubicBezTo>
                  <a:pt x="944708" y="2947604"/>
                  <a:pt x="930657" y="2953027"/>
                  <a:pt x="919483" y="2963872"/>
                </a:cubicBezTo>
                <a:cubicBezTo>
                  <a:pt x="908308" y="2974718"/>
                  <a:pt x="902721" y="2987700"/>
                  <a:pt x="902721" y="3002819"/>
                </a:cubicBezTo>
                <a:cubicBezTo>
                  <a:pt x="902721" y="3019909"/>
                  <a:pt x="908226" y="3033877"/>
                  <a:pt x="919236" y="3044723"/>
                </a:cubicBezTo>
                <a:cubicBezTo>
                  <a:pt x="930247" y="3055569"/>
                  <a:pt x="944543" y="3060992"/>
                  <a:pt x="962127" y="3060992"/>
                </a:cubicBezTo>
                <a:cubicBezTo>
                  <a:pt x="979217" y="3060992"/>
                  <a:pt x="993226" y="3055610"/>
                  <a:pt x="1004155" y="3044847"/>
                </a:cubicBezTo>
                <a:cubicBezTo>
                  <a:pt x="1015083" y="3034083"/>
                  <a:pt x="1020547" y="3020895"/>
                  <a:pt x="1020547" y="3005284"/>
                </a:cubicBezTo>
                <a:cubicBezTo>
                  <a:pt x="1020547" y="2989015"/>
                  <a:pt x="1014918" y="2975335"/>
                  <a:pt x="1003662" y="2964242"/>
                </a:cubicBezTo>
                <a:cubicBezTo>
                  <a:pt x="992405" y="2953150"/>
                  <a:pt x="978396" y="2947604"/>
                  <a:pt x="961634" y="2947604"/>
                </a:cubicBezTo>
                <a:close/>
                <a:moveTo>
                  <a:pt x="3699315" y="2912601"/>
                </a:moveTo>
                <a:lnTo>
                  <a:pt x="3735550" y="2912601"/>
                </a:lnTo>
                <a:lnTo>
                  <a:pt x="3735550" y="3146773"/>
                </a:lnTo>
                <a:lnTo>
                  <a:pt x="3784356" y="3146773"/>
                </a:lnTo>
                <a:lnTo>
                  <a:pt x="3784356" y="3187445"/>
                </a:lnTo>
                <a:lnTo>
                  <a:pt x="3735550" y="3187445"/>
                </a:lnTo>
                <a:lnTo>
                  <a:pt x="3735550" y="3273965"/>
                </a:lnTo>
                <a:lnTo>
                  <a:pt x="3691180" y="3273965"/>
                </a:lnTo>
                <a:lnTo>
                  <a:pt x="3691180" y="3187445"/>
                </a:lnTo>
                <a:lnTo>
                  <a:pt x="3534409" y="3187445"/>
                </a:lnTo>
                <a:lnTo>
                  <a:pt x="3534409" y="3146773"/>
                </a:lnTo>
                <a:lnTo>
                  <a:pt x="3699315" y="2912601"/>
                </a:lnTo>
                <a:close/>
                <a:moveTo>
                  <a:pt x="961141" y="2911122"/>
                </a:moveTo>
                <a:cubicBezTo>
                  <a:pt x="992692" y="2911122"/>
                  <a:pt x="1018082" y="2920284"/>
                  <a:pt x="1037308" y="2938607"/>
                </a:cubicBezTo>
                <a:cubicBezTo>
                  <a:pt x="1056535" y="2956929"/>
                  <a:pt x="1066148" y="2979237"/>
                  <a:pt x="1066148" y="3005530"/>
                </a:cubicBezTo>
                <a:cubicBezTo>
                  <a:pt x="1066148" y="3022292"/>
                  <a:pt x="1061753" y="3036877"/>
                  <a:pt x="1052961" y="3049284"/>
                </a:cubicBezTo>
                <a:cubicBezTo>
                  <a:pt x="1044169" y="3061690"/>
                  <a:pt x="1030817" y="3071263"/>
                  <a:pt x="1012905" y="3078000"/>
                </a:cubicBezTo>
                <a:cubicBezTo>
                  <a:pt x="1035090" y="3085231"/>
                  <a:pt x="1051975" y="3096899"/>
                  <a:pt x="1063560" y="3113003"/>
                </a:cubicBezTo>
                <a:cubicBezTo>
                  <a:pt x="1075146" y="3129107"/>
                  <a:pt x="1080938" y="3148334"/>
                  <a:pt x="1080938" y="3170683"/>
                </a:cubicBezTo>
                <a:cubicBezTo>
                  <a:pt x="1080938" y="3201577"/>
                  <a:pt x="1070010" y="3227542"/>
                  <a:pt x="1048154" y="3248576"/>
                </a:cubicBezTo>
                <a:cubicBezTo>
                  <a:pt x="1026298" y="3269610"/>
                  <a:pt x="997540" y="3280128"/>
                  <a:pt x="961880" y="3280128"/>
                </a:cubicBezTo>
                <a:cubicBezTo>
                  <a:pt x="926221" y="3280128"/>
                  <a:pt x="897463" y="3269569"/>
                  <a:pt x="875607" y="3248453"/>
                </a:cubicBezTo>
                <a:cubicBezTo>
                  <a:pt x="853751" y="3227336"/>
                  <a:pt x="842822" y="3201002"/>
                  <a:pt x="842822" y="3169451"/>
                </a:cubicBezTo>
                <a:cubicBezTo>
                  <a:pt x="842822" y="3145951"/>
                  <a:pt x="848779" y="3126273"/>
                  <a:pt x="860693" y="3110415"/>
                </a:cubicBezTo>
                <a:cubicBezTo>
                  <a:pt x="872607" y="3094557"/>
                  <a:pt x="889575" y="3083752"/>
                  <a:pt x="911595" y="3078000"/>
                </a:cubicBezTo>
                <a:cubicBezTo>
                  <a:pt x="893190" y="3071263"/>
                  <a:pt x="879550" y="3061649"/>
                  <a:pt x="870677" y="3049160"/>
                </a:cubicBezTo>
                <a:cubicBezTo>
                  <a:pt x="861803" y="3036671"/>
                  <a:pt x="857366" y="3021717"/>
                  <a:pt x="857366" y="3004298"/>
                </a:cubicBezTo>
                <a:cubicBezTo>
                  <a:pt x="857366" y="2978005"/>
                  <a:pt x="866815" y="2955902"/>
                  <a:pt x="885713" y="2937990"/>
                </a:cubicBezTo>
                <a:cubicBezTo>
                  <a:pt x="904611" y="2920078"/>
                  <a:pt x="929754" y="2911122"/>
                  <a:pt x="961141" y="2911122"/>
                </a:cubicBezTo>
                <a:close/>
                <a:moveTo>
                  <a:pt x="753091" y="2166800"/>
                </a:moveTo>
                <a:cubicBezTo>
                  <a:pt x="733372" y="2166800"/>
                  <a:pt x="716199" y="2174852"/>
                  <a:pt x="701574" y="2190957"/>
                </a:cubicBezTo>
                <a:cubicBezTo>
                  <a:pt x="686948" y="2207061"/>
                  <a:pt x="679635" y="2227931"/>
                  <a:pt x="679635" y="2253567"/>
                </a:cubicBezTo>
                <a:cubicBezTo>
                  <a:pt x="679635" y="2276573"/>
                  <a:pt x="686578" y="2295266"/>
                  <a:pt x="700464" y="2309645"/>
                </a:cubicBezTo>
                <a:cubicBezTo>
                  <a:pt x="714350" y="2324024"/>
                  <a:pt x="731482" y="2331213"/>
                  <a:pt x="751859" y="2331213"/>
                </a:cubicBezTo>
                <a:cubicBezTo>
                  <a:pt x="772400" y="2331213"/>
                  <a:pt x="789285" y="2324024"/>
                  <a:pt x="802514" y="2309645"/>
                </a:cubicBezTo>
                <a:cubicBezTo>
                  <a:pt x="815743" y="2295266"/>
                  <a:pt x="822357" y="2275341"/>
                  <a:pt x="822357" y="2249870"/>
                </a:cubicBezTo>
                <a:cubicBezTo>
                  <a:pt x="822357" y="2224398"/>
                  <a:pt x="815578" y="2204185"/>
                  <a:pt x="802021" y="2189231"/>
                </a:cubicBezTo>
                <a:cubicBezTo>
                  <a:pt x="788464" y="2174277"/>
                  <a:pt x="772154" y="2166800"/>
                  <a:pt x="753091" y="2166800"/>
                </a:cubicBezTo>
                <a:close/>
                <a:moveTo>
                  <a:pt x="3871622" y="2130072"/>
                </a:moveTo>
                <a:cubicBezTo>
                  <a:pt x="3891342" y="2130072"/>
                  <a:pt x="3909501" y="2134304"/>
                  <a:pt x="3926098" y="2142767"/>
                </a:cubicBezTo>
                <a:cubicBezTo>
                  <a:pt x="3942696" y="2151230"/>
                  <a:pt x="3955390" y="2162774"/>
                  <a:pt x="3964182" y="2177400"/>
                </a:cubicBezTo>
                <a:cubicBezTo>
                  <a:pt x="3972974" y="2192025"/>
                  <a:pt x="3977369" y="2207554"/>
                  <a:pt x="3977369" y="2223987"/>
                </a:cubicBezTo>
                <a:cubicBezTo>
                  <a:pt x="3977369" y="2239599"/>
                  <a:pt x="3973179" y="2253813"/>
                  <a:pt x="3964798" y="2266631"/>
                </a:cubicBezTo>
                <a:cubicBezTo>
                  <a:pt x="3956417" y="2279449"/>
                  <a:pt x="3944010" y="2289638"/>
                  <a:pt x="3927577" y="2297197"/>
                </a:cubicBezTo>
                <a:cubicBezTo>
                  <a:pt x="3948940" y="2302127"/>
                  <a:pt x="3965538" y="2312356"/>
                  <a:pt x="3977369" y="2327886"/>
                </a:cubicBezTo>
                <a:cubicBezTo>
                  <a:pt x="3989201" y="2343415"/>
                  <a:pt x="3995117" y="2362847"/>
                  <a:pt x="3995117" y="2386182"/>
                </a:cubicBezTo>
                <a:cubicBezTo>
                  <a:pt x="3995117" y="2417734"/>
                  <a:pt x="3983614" y="2444479"/>
                  <a:pt x="3960608" y="2466417"/>
                </a:cubicBezTo>
                <a:cubicBezTo>
                  <a:pt x="3937601" y="2488355"/>
                  <a:pt x="3908515" y="2499324"/>
                  <a:pt x="3873348" y="2499324"/>
                </a:cubicBezTo>
                <a:cubicBezTo>
                  <a:pt x="3841632" y="2499324"/>
                  <a:pt x="3815298" y="2489875"/>
                  <a:pt x="3794346" y="2470977"/>
                </a:cubicBezTo>
                <a:cubicBezTo>
                  <a:pt x="3773393" y="2452079"/>
                  <a:pt x="3761438" y="2427594"/>
                  <a:pt x="3758480" y="2397521"/>
                </a:cubicBezTo>
                <a:lnTo>
                  <a:pt x="3802850" y="2391605"/>
                </a:lnTo>
                <a:cubicBezTo>
                  <a:pt x="3807944" y="2416748"/>
                  <a:pt x="3816613" y="2434865"/>
                  <a:pt x="3828855" y="2445958"/>
                </a:cubicBezTo>
                <a:cubicBezTo>
                  <a:pt x="3841098" y="2457050"/>
                  <a:pt x="3856011" y="2462596"/>
                  <a:pt x="3873594" y="2462596"/>
                </a:cubicBezTo>
                <a:cubicBezTo>
                  <a:pt x="3894464" y="2462596"/>
                  <a:pt x="3912089" y="2455366"/>
                  <a:pt x="3926468" y="2440904"/>
                </a:cubicBezTo>
                <a:cubicBezTo>
                  <a:pt x="3940847" y="2426443"/>
                  <a:pt x="3948036" y="2408531"/>
                  <a:pt x="3948036" y="2387168"/>
                </a:cubicBezTo>
                <a:cubicBezTo>
                  <a:pt x="3948036" y="2366791"/>
                  <a:pt x="3941381" y="2349988"/>
                  <a:pt x="3928070" y="2336760"/>
                </a:cubicBezTo>
                <a:cubicBezTo>
                  <a:pt x="3914759" y="2323531"/>
                  <a:pt x="3897833" y="2316917"/>
                  <a:pt x="3877292" y="2316917"/>
                </a:cubicBezTo>
                <a:cubicBezTo>
                  <a:pt x="3868911" y="2316917"/>
                  <a:pt x="3858476" y="2318560"/>
                  <a:pt x="3845987" y="2321847"/>
                </a:cubicBezTo>
                <a:lnTo>
                  <a:pt x="3850917" y="2282900"/>
                </a:lnTo>
                <a:cubicBezTo>
                  <a:pt x="3853875" y="2283229"/>
                  <a:pt x="3856257" y="2283393"/>
                  <a:pt x="3858065" y="2283393"/>
                </a:cubicBezTo>
                <a:cubicBezTo>
                  <a:pt x="3876963" y="2283393"/>
                  <a:pt x="3893971" y="2278463"/>
                  <a:pt x="3909090" y="2268603"/>
                </a:cubicBezTo>
                <a:cubicBezTo>
                  <a:pt x="3924208" y="2258743"/>
                  <a:pt x="3931768" y="2243543"/>
                  <a:pt x="3931768" y="2223001"/>
                </a:cubicBezTo>
                <a:cubicBezTo>
                  <a:pt x="3931768" y="2206733"/>
                  <a:pt x="3926262" y="2193257"/>
                  <a:pt x="3915252" y="2182576"/>
                </a:cubicBezTo>
                <a:cubicBezTo>
                  <a:pt x="3904242" y="2171894"/>
                  <a:pt x="3890027" y="2166554"/>
                  <a:pt x="3872608" y="2166554"/>
                </a:cubicBezTo>
                <a:cubicBezTo>
                  <a:pt x="3855354" y="2166554"/>
                  <a:pt x="3840975" y="2171977"/>
                  <a:pt x="3829471" y="2182822"/>
                </a:cubicBezTo>
                <a:cubicBezTo>
                  <a:pt x="3817968" y="2193668"/>
                  <a:pt x="3810573" y="2209937"/>
                  <a:pt x="3807287" y="2231629"/>
                </a:cubicBezTo>
                <a:lnTo>
                  <a:pt x="3762917" y="2223741"/>
                </a:lnTo>
                <a:cubicBezTo>
                  <a:pt x="3768340" y="2193997"/>
                  <a:pt x="3780665" y="2170950"/>
                  <a:pt x="3799892" y="2154599"/>
                </a:cubicBezTo>
                <a:cubicBezTo>
                  <a:pt x="3819119" y="2138248"/>
                  <a:pt x="3843029" y="2130072"/>
                  <a:pt x="3871622" y="2130072"/>
                </a:cubicBezTo>
                <a:close/>
                <a:moveTo>
                  <a:pt x="747668" y="2130072"/>
                </a:moveTo>
                <a:cubicBezTo>
                  <a:pt x="771168" y="2130072"/>
                  <a:pt x="792654" y="2136399"/>
                  <a:pt x="812127" y="2149052"/>
                </a:cubicBezTo>
                <a:cubicBezTo>
                  <a:pt x="831600" y="2161706"/>
                  <a:pt x="846390" y="2179741"/>
                  <a:pt x="856497" y="2203158"/>
                </a:cubicBezTo>
                <a:cubicBezTo>
                  <a:pt x="866603" y="2226576"/>
                  <a:pt x="871656" y="2260469"/>
                  <a:pt x="871656" y="2304838"/>
                </a:cubicBezTo>
                <a:cubicBezTo>
                  <a:pt x="871656" y="2351015"/>
                  <a:pt x="866644" y="2387784"/>
                  <a:pt x="856620" y="2415145"/>
                </a:cubicBezTo>
                <a:cubicBezTo>
                  <a:pt x="846596" y="2442507"/>
                  <a:pt x="831683" y="2463336"/>
                  <a:pt x="811881" y="2477632"/>
                </a:cubicBezTo>
                <a:cubicBezTo>
                  <a:pt x="792079" y="2491929"/>
                  <a:pt x="768867" y="2499078"/>
                  <a:pt x="742245" y="2499078"/>
                </a:cubicBezTo>
                <a:cubicBezTo>
                  <a:pt x="713981" y="2499078"/>
                  <a:pt x="690892" y="2491231"/>
                  <a:pt x="672980" y="2475537"/>
                </a:cubicBezTo>
                <a:cubicBezTo>
                  <a:pt x="655068" y="2459844"/>
                  <a:pt x="644304" y="2437782"/>
                  <a:pt x="640689" y="2409353"/>
                </a:cubicBezTo>
                <a:lnTo>
                  <a:pt x="683333" y="2405409"/>
                </a:lnTo>
                <a:cubicBezTo>
                  <a:pt x="686948" y="2425457"/>
                  <a:pt x="693850" y="2440001"/>
                  <a:pt x="704039" y="2449039"/>
                </a:cubicBezTo>
                <a:cubicBezTo>
                  <a:pt x="714227" y="2458077"/>
                  <a:pt x="727291" y="2462596"/>
                  <a:pt x="743231" y="2462596"/>
                </a:cubicBezTo>
                <a:cubicBezTo>
                  <a:pt x="756871" y="2462596"/>
                  <a:pt x="768826" y="2459474"/>
                  <a:pt x="779097" y="2453229"/>
                </a:cubicBezTo>
                <a:cubicBezTo>
                  <a:pt x="789367" y="2446985"/>
                  <a:pt x="797789" y="2438645"/>
                  <a:pt x="804363" y="2428210"/>
                </a:cubicBezTo>
                <a:cubicBezTo>
                  <a:pt x="810936" y="2417775"/>
                  <a:pt x="816441" y="2403683"/>
                  <a:pt x="820878" y="2385936"/>
                </a:cubicBezTo>
                <a:cubicBezTo>
                  <a:pt x="825315" y="2368188"/>
                  <a:pt x="827533" y="2350111"/>
                  <a:pt x="827533" y="2331706"/>
                </a:cubicBezTo>
                <a:cubicBezTo>
                  <a:pt x="827533" y="2329734"/>
                  <a:pt x="827451" y="2326776"/>
                  <a:pt x="827287" y="2322832"/>
                </a:cubicBezTo>
                <a:cubicBezTo>
                  <a:pt x="818413" y="2336965"/>
                  <a:pt x="806293" y="2348427"/>
                  <a:pt x="790929" y="2357219"/>
                </a:cubicBezTo>
                <a:cubicBezTo>
                  <a:pt x="775564" y="2366010"/>
                  <a:pt x="758925" y="2370406"/>
                  <a:pt x="741013" y="2370406"/>
                </a:cubicBezTo>
                <a:cubicBezTo>
                  <a:pt x="711105" y="2370406"/>
                  <a:pt x="685798" y="2359560"/>
                  <a:pt x="665092" y="2337869"/>
                </a:cubicBezTo>
                <a:cubicBezTo>
                  <a:pt x="644386" y="2316177"/>
                  <a:pt x="634033" y="2287583"/>
                  <a:pt x="634033" y="2252088"/>
                </a:cubicBezTo>
                <a:cubicBezTo>
                  <a:pt x="634033" y="2215442"/>
                  <a:pt x="644838" y="2185945"/>
                  <a:pt x="666448" y="2163596"/>
                </a:cubicBezTo>
                <a:cubicBezTo>
                  <a:pt x="688057" y="2141247"/>
                  <a:pt x="715131" y="2130072"/>
                  <a:pt x="747668" y="2130072"/>
                </a:cubicBezTo>
                <a:close/>
                <a:moveTo>
                  <a:pt x="1552575" y="1936750"/>
                </a:moveTo>
                <a:lnTo>
                  <a:pt x="1562100" y="1939925"/>
                </a:lnTo>
                <a:lnTo>
                  <a:pt x="2228850" y="2241550"/>
                </a:lnTo>
                <a:lnTo>
                  <a:pt x="2247900" y="2225675"/>
                </a:lnTo>
                <a:lnTo>
                  <a:pt x="2266950" y="2212975"/>
                </a:lnTo>
                <a:lnTo>
                  <a:pt x="2289175" y="2206625"/>
                </a:lnTo>
                <a:lnTo>
                  <a:pt x="2314575" y="2203450"/>
                </a:lnTo>
                <a:lnTo>
                  <a:pt x="2336800" y="2206625"/>
                </a:lnTo>
                <a:lnTo>
                  <a:pt x="2359025" y="2212975"/>
                </a:lnTo>
                <a:lnTo>
                  <a:pt x="2378075" y="2222500"/>
                </a:lnTo>
                <a:lnTo>
                  <a:pt x="2393950" y="2235200"/>
                </a:lnTo>
                <a:lnTo>
                  <a:pt x="2406650" y="2251075"/>
                </a:lnTo>
                <a:lnTo>
                  <a:pt x="2419350" y="2270125"/>
                </a:lnTo>
                <a:lnTo>
                  <a:pt x="2425700" y="2292350"/>
                </a:lnTo>
                <a:lnTo>
                  <a:pt x="2425700" y="2314575"/>
                </a:lnTo>
                <a:lnTo>
                  <a:pt x="2425700" y="2336800"/>
                </a:lnTo>
                <a:lnTo>
                  <a:pt x="2419350" y="2359025"/>
                </a:lnTo>
                <a:lnTo>
                  <a:pt x="2406650" y="2378075"/>
                </a:lnTo>
                <a:lnTo>
                  <a:pt x="2393950" y="2393950"/>
                </a:lnTo>
                <a:lnTo>
                  <a:pt x="2378075" y="2406650"/>
                </a:lnTo>
                <a:lnTo>
                  <a:pt x="2359025" y="2419350"/>
                </a:lnTo>
                <a:lnTo>
                  <a:pt x="2336800" y="2425700"/>
                </a:lnTo>
                <a:lnTo>
                  <a:pt x="2330450" y="2425700"/>
                </a:lnTo>
                <a:lnTo>
                  <a:pt x="2330450" y="3467100"/>
                </a:lnTo>
                <a:lnTo>
                  <a:pt x="2327275" y="3470275"/>
                </a:lnTo>
                <a:lnTo>
                  <a:pt x="2324100" y="3473450"/>
                </a:lnTo>
                <a:lnTo>
                  <a:pt x="2320925" y="3476625"/>
                </a:lnTo>
                <a:lnTo>
                  <a:pt x="2314575" y="3476625"/>
                </a:lnTo>
                <a:lnTo>
                  <a:pt x="2308225" y="3476625"/>
                </a:lnTo>
                <a:lnTo>
                  <a:pt x="2305050" y="3473450"/>
                </a:lnTo>
                <a:lnTo>
                  <a:pt x="2301875" y="3470275"/>
                </a:lnTo>
                <a:lnTo>
                  <a:pt x="2301875" y="3467100"/>
                </a:lnTo>
                <a:lnTo>
                  <a:pt x="2301875" y="2425700"/>
                </a:lnTo>
                <a:lnTo>
                  <a:pt x="2292350" y="2425700"/>
                </a:lnTo>
                <a:lnTo>
                  <a:pt x="2270125" y="2416175"/>
                </a:lnTo>
                <a:lnTo>
                  <a:pt x="2251075" y="2406650"/>
                </a:lnTo>
                <a:lnTo>
                  <a:pt x="2232025" y="2390775"/>
                </a:lnTo>
                <a:lnTo>
                  <a:pt x="1098550" y="2882900"/>
                </a:lnTo>
                <a:lnTo>
                  <a:pt x="1089025" y="2886075"/>
                </a:lnTo>
                <a:lnTo>
                  <a:pt x="1076325" y="2882900"/>
                </a:lnTo>
                <a:lnTo>
                  <a:pt x="1066800" y="2873375"/>
                </a:lnTo>
                <a:lnTo>
                  <a:pt x="1060450" y="2863850"/>
                </a:lnTo>
                <a:lnTo>
                  <a:pt x="1057275" y="2851150"/>
                </a:lnTo>
                <a:lnTo>
                  <a:pt x="1057275" y="2838450"/>
                </a:lnTo>
                <a:lnTo>
                  <a:pt x="1063625" y="2828925"/>
                </a:lnTo>
                <a:lnTo>
                  <a:pt x="1069975" y="2819400"/>
                </a:lnTo>
                <a:lnTo>
                  <a:pt x="2203450" y="2330450"/>
                </a:lnTo>
                <a:lnTo>
                  <a:pt x="2203450" y="2314575"/>
                </a:lnTo>
                <a:lnTo>
                  <a:pt x="2203450" y="2305050"/>
                </a:lnTo>
                <a:lnTo>
                  <a:pt x="1533525" y="2003425"/>
                </a:lnTo>
                <a:lnTo>
                  <a:pt x="1527175" y="1993900"/>
                </a:lnTo>
                <a:lnTo>
                  <a:pt x="1520825" y="1984375"/>
                </a:lnTo>
                <a:lnTo>
                  <a:pt x="1520825" y="1971675"/>
                </a:lnTo>
                <a:lnTo>
                  <a:pt x="1524000" y="1958975"/>
                </a:lnTo>
                <a:lnTo>
                  <a:pt x="1530350" y="1949450"/>
                </a:lnTo>
                <a:lnTo>
                  <a:pt x="1539875" y="1939925"/>
                </a:lnTo>
                <a:lnTo>
                  <a:pt x="1552575" y="1936750"/>
                </a:lnTo>
                <a:close/>
                <a:moveTo>
                  <a:pt x="1093997" y="1385750"/>
                </a:moveTo>
                <a:cubicBezTo>
                  <a:pt x="1073620" y="1385750"/>
                  <a:pt x="1057352" y="1394378"/>
                  <a:pt x="1045191" y="1411632"/>
                </a:cubicBezTo>
                <a:cubicBezTo>
                  <a:pt x="1029908" y="1433653"/>
                  <a:pt x="1022267" y="1474325"/>
                  <a:pt x="1022267" y="1533648"/>
                </a:cubicBezTo>
                <a:cubicBezTo>
                  <a:pt x="1022267" y="1592972"/>
                  <a:pt x="1029210" y="1632452"/>
                  <a:pt x="1043096" y="1652090"/>
                </a:cubicBezTo>
                <a:cubicBezTo>
                  <a:pt x="1056982" y="1671727"/>
                  <a:pt x="1074113" y="1681546"/>
                  <a:pt x="1094490" y="1681546"/>
                </a:cubicBezTo>
                <a:cubicBezTo>
                  <a:pt x="1114867" y="1681546"/>
                  <a:pt x="1131999" y="1671686"/>
                  <a:pt x="1145885" y="1651966"/>
                </a:cubicBezTo>
                <a:cubicBezTo>
                  <a:pt x="1159771" y="1632247"/>
                  <a:pt x="1166714" y="1592807"/>
                  <a:pt x="1166714" y="1533648"/>
                </a:cubicBezTo>
                <a:cubicBezTo>
                  <a:pt x="1166714" y="1474160"/>
                  <a:pt x="1159771" y="1434639"/>
                  <a:pt x="1145885" y="1415083"/>
                </a:cubicBezTo>
                <a:cubicBezTo>
                  <a:pt x="1131999" y="1395528"/>
                  <a:pt x="1114703" y="1385750"/>
                  <a:pt x="1093997" y="1385750"/>
                </a:cubicBezTo>
                <a:close/>
                <a:moveTo>
                  <a:pt x="3668996" y="1349022"/>
                </a:moveTo>
                <a:cubicBezTo>
                  <a:pt x="3703670" y="1349022"/>
                  <a:pt x="3731113" y="1358636"/>
                  <a:pt x="3751326" y="1377862"/>
                </a:cubicBezTo>
                <a:cubicBezTo>
                  <a:pt x="3771538" y="1397089"/>
                  <a:pt x="3781645" y="1420917"/>
                  <a:pt x="3781645" y="1449346"/>
                </a:cubicBezTo>
                <a:cubicBezTo>
                  <a:pt x="3781645" y="1463807"/>
                  <a:pt x="3778687" y="1478022"/>
                  <a:pt x="3772771" y="1491990"/>
                </a:cubicBezTo>
                <a:cubicBezTo>
                  <a:pt x="3766855" y="1505958"/>
                  <a:pt x="3757036" y="1520666"/>
                  <a:pt x="3743315" y="1536113"/>
                </a:cubicBezTo>
                <a:cubicBezTo>
                  <a:pt x="3729593" y="1551560"/>
                  <a:pt x="3706792" y="1572759"/>
                  <a:pt x="3674912" y="1599709"/>
                </a:cubicBezTo>
                <a:cubicBezTo>
                  <a:pt x="3648290" y="1622058"/>
                  <a:pt x="3631200" y="1637218"/>
                  <a:pt x="3623640" y="1645188"/>
                </a:cubicBezTo>
                <a:cubicBezTo>
                  <a:pt x="3616081" y="1653158"/>
                  <a:pt x="3609837" y="1661169"/>
                  <a:pt x="3604907" y="1669221"/>
                </a:cubicBezTo>
                <a:lnTo>
                  <a:pt x="3782138" y="1669221"/>
                </a:lnTo>
                <a:lnTo>
                  <a:pt x="3782138" y="1711865"/>
                </a:lnTo>
                <a:lnTo>
                  <a:pt x="3543283" y="1711865"/>
                </a:lnTo>
                <a:cubicBezTo>
                  <a:pt x="3542954" y="1701184"/>
                  <a:pt x="3544679" y="1690913"/>
                  <a:pt x="3548459" y="1681053"/>
                </a:cubicBezTo>
                <a:cubicBezTo>
                  <a:pt x="3554539" y="1664784"/>
                  <a:pt x="3564276" y="1648762"/>
                  <a:pt x="3577669" y="1632986"/>
                </a:cubicBezTo>
                <a:cubicBezTo>
                  <a:pt x="3591062" y="1617210"/>
                  <a:pt x="3610412" y="1598970"/>
                  <a:pt x="3635719" y="1578264"/>
                </a:cubicBezTo>
                <a:cubicBezTo>
                  <a:pt x="3674994" y="1546055"/>
                  <a:pt x="3701533" y="1520543"/>
                  <a:pt x="3715337" y="1501727"/>
                </a:cubicBezTo>
                <a:cubicBezTo>
                  <a:pt x="3729141" y="1482911"/>
                  <a:pt x="3736043" y="1465122"/>
                  <a:pt x="3736043" y="1448360"/>
                </a:cubicBezTo>
                <a:cubicBezTo>
                  <a:pt x="3736043" y="1430777"/>
                  <a:pt x="3729757" y="1415946"/>
                  <a:pt x="3717186" y="1403868"/>
                </a:cubicBezTo>
                <a:cubicBezTo>
                  <a:pt x="3704615" y="1391789"/>
                  <a:pt x="3688223" y="1385750"/>
                  <a:pt x="3668010" y="1385750"/>
                </a:cubicBezTo>
                <a:cubicBezTo>
                  <a:pt x="3646647" y="1385750"/>
                  <a:pt x="3629556" y="1392159"/>
                  <a:pt x="3616739" y="1404977"/>
                </a:cubicBezTo>
                <a:cubicBezTo>
                  <a:pt x="3603921" y="1417795"/>
                  <a:pt x="3597430" y="1435542"/>
                  <a:pt x="3597265" y="1458220"/>
                </a:cubicBezTo>
                <a:lnTo>
                  <a:pt x="3551663" y="1453537"/>
                </a:lnTo>
                <a:cubicBezTo>
                  <a:pt x="3554786" y="1419520"/>
                  <a:pt x="3566535" y="1393597"/>
                  <a:pt x="3586912" y="1375767"/>
                </a:cubicBezTo>
                <a:cubicBezTo>
                  <a:pt x="3607289" y="1357937"/>
                  <a:pt x="3634651" y="1349022"/>
                  <a:pt x="3668996" y="1349022"/>
                </a:cubicBezTo>
                <a:close/>
                <a:moveTo>
                  <a:pt x="1094490" y="1349022"/>
                </a:moveTo>
                <a:cubicBezTo>
                  <a:pt x="1113881" y="1349022"/>
                  <a:pt x="1130890" y="1352925"/>
                  <a:pt x="1145515" y="1360731"/>
                </a:cubicBezTo>
                <a:cubicBezTo>
                  <a:pt x="1160141" y="1368536"/>
                  <a:pt x="1172219" y="1379793"/>
                  <a:pt x="1181750" y="1394501"/>
                </a:cubicBezTo>
                <a:cubicBezTo>
                  <a:pt x="1191281" y="1409208"/>
                  <a:pt x="1198758" y="1427121"/>
                  <a:pt x="1204181" y="1448237"/>
                </a:cubicBezTo>
                <a:cubicBezTo>
                  <a:pt x="1209604" y="1469354"/>
                  <a:pt x="1212316" y="1497824"/>
                  <a:pt x="1212316" y="1533648"/>
                </a:cubicBezTo>
                <a:cubicBezTo>
                  <a:pt x="1212316" y="1576046"/>
                  <a:pt x="1207961" y="1610267"/>
                  <a:pt x="1199251" y="1636314"/>
                </a:cubicBezTo>
                <a:cubicBezTo>
                  <a:pt x="1190542" y="1662360"/>
                  <a:pt x="1177519" y="1682491"/>
                  <a:pt x="1160182" y="1696706"/>
                </a:cubicBezTo>
                <a:cubicBezTo>
                  <a:pt x="1142845" y="1710920"/>
                  <a:pt x="1120948" y="1718028"/>
                  <a:pt x="1094490" y="1718028"/>
                </a:cubicBezTo>
                <a:cubicBezTo>
                  <a:pt x="1059652" y="1718028"/>
                  <a:pt x="1032291" y="1705538"/>
                  <a:pt x="1012407" y="1680560"/>
                </a:cubicBezTo>
                <a:cubicBezTo>
                  <a:pt x="988579" y="1650487"/>
                  <a:pt x="976665" y="1601517"/>
                  <a:pt x="976665" y="1533648"/>
                </a:cubicBezTo>
                <a:cubicBezTo>
                  <a:pt x="976665" y="1490922"/>
                  <a:pt x="981061" y="1456536"/>
                  <a:pt x="989853" y="1430489"/>
                </a:cubicBezTo>
                <a:cubicBezTo>
                  <a:pt x="998644" y="1404443"/>
                  <a:pt x="1011709" y="1384353"/>
                  <a:pt x="1029045" y="1370221"/>
                </a:cubicBezTo>
                <a:cubicBezTo>
                  <a:pt x="1046382" y="1356088"/>
                  <a:pt x="1068197" y="1349022"/>
                  <a:pt x="1094490" y="1349022"/>
                </a:cubicBezTo>
                <a:close/>
                <a:moveTo>
                  <a:pt x="838971" y="1349022"/>
                </a:moveTo>
                <a:lnTo>
                  <a:pt x="867565" y="1349022"/>
                </a:lnTo>
                <a:lnTo>
                  <a:pt x="867565" y="1711865"/>
                </a:lnTo>
                <a:lnTo>
                  <a:pt x="823195" y="1711865"/>
                </a:lnTo>
                <a:lnTo>
                  <a:pt x="823195" y="1429134"/>
                </a:lnTo>
                <a:cubicBezTo>
                  <a:pt x="812514" y="1439322"/>
                  <a:pt x="798505" y="1449511"/>
                  <a:pt x="781168" y="1459699"/>
                </a:cubicBezTo>
                <a:cubicBezTo>
                  <a:pt x="763831" y="1469888"/>
                  <a:pt x="748260" y="1477529"/>
                  <a:pt x="734456" y="1482623"/>
                </a:cubicBezTo>
                <a:lnTo>
                  <a:pt x="734456" y="1439733"/>
                </a:lnTo>
                <a:cubicBezTo>
                  <a:pt x="759270" y="1428065"/>
                  <a:pt x="780962" y="1413933"/>
                  <a:pt x="799532" y="1397335"/>
                </a:cubicBezTo>
                <a:cubicBezTo>
                  <a:pt x="818101" y="1380738"/>
                  <a:pt x="831247" y="1364634"/>
                  <a:pt x="838971" y="1349022"/>
                </a:cubicBezTo>
                <a:close/>
                <a:moveTo>
                  <a:pt x="3115715" y="777254"/>
                </a:moveTo>
                <a:lnTo>
                  <a:pt x="3144309" y="777254"/>
                </a:lnTo>
                <a:lnTo>
                  <a:pt x="3144309" y="1140097"/>
                </a:lnTo>
                <a:lnTo>
                  <a:pt x="3099939" y="1140097"/>
                </a:lnTo>
                <a:lnTo>
                  <a:pt x="3099939" y="857366"/>
                </a:lnTo>
                <a:cubicBezTo>
                  <a:pt x="3089258" y="867554"/>
                  <a:pt x="3075249" y="877743"/>
                  <a:pt x="3057912" y="887931"/>
                </a:cubicBezTo>
                <a:cubicBezTo>
                  <a:pt x="3040575" y="898120"/>
                  <a:pt x="3025004" y="905761"/>
                  <a:pt x="3011200" y="910855"/>
                </a:cubicBezTo>
                <a:lnTo>
                  <a:pt x="3011200" y="867965"/>
                </a:lnTo>
                <a:cubicBezTo>
                  <a:pt x="3036014" y="856297"/>
                  <a:pt x="3057706" y="842165"/>
                  <a:pt x="3076276" y="825568"/>
                </a:cubicBezTo>
                <a:cubicBezTo>
                  <a:pt x="3094845" y="808970"/>
                  <a:pt x="3107991" y="792866"/>
                  <a:pt x="3115715" y="777254"/>
                </a:cubicBezTo>
                <a:close/>
                <a:moveTo>
                  <a:pt x="1667915" y="777254"/>
                </a:moveTo>
                <a:lnTo>
                  <a:pt x="1696508" y="777254"/>
                </a:lnTo>
                <a:lnTo>
                  <a:pt x="1696508" y="1140097"/>
                </a:lnTo>
                <a:lnTo>
                  <a:pt x="1652139" y="1140097"/>
                </a:lnTo>
                <a:lnTo>
                  <a:pt x="1652139" y="857366"/>
                </a:lnTo>
                <a:cubicBezTo>
                  <a:pt x="1641457" y="867554"/>
                  <a:pt x="1627448" y="877743"/>
                  <a:pt x="1610111" y="887931"/>
                </a:cubicBezTo>
                <a:cubicBezTo>
                  <a:pt x="1592774" y="898120"/>
                  <a:pt x="1577204" y="905761"/>
                  <a:pt x="1563400" y="910856"/>
                </a:cubicBezTo>
                <a:lnTo>
                  <a:pt x="1563400" y="867965"/>
                </a:lnTo>
                <a:cubicBezTo>
                  <a:pt x="1588214" y="856297"/>
                  <a:pt x="1609906" y="842165"/>
                  <a:pt x="1628475" y="825568"/>
                </a:cubicBezTo>
                <a:cubicBezTo>
                  <a:pt x="1647045" y="808970"/>
                  <a:pt x="1660191" y="792866"/>
                  <a:pt x="1667915" y="777254"/>
                </a:cubicBezTo>
                <a:close/>
                <a:moveTo>
                  <a:pt x="1429790" y="777254"/>
                </a:moveTo>
                <a:lnTo>
                  <a:pt x="1458383" y="777254"/>
                </a:lnTo>
                <a:lnTo>
                  <a:pt x="1458383" y="1140097"/>
                </a:lnTo>
                <a:lnTo>
                  <a:pt x="1414014" y="1140097"/>
                </a:lnTo>
                <a:lnTo>
                  <a:pt x="1414014" y="857366"/>
                </a:lnTo>
                <a:cubicBezTo>
                  <a:pt x="1403332" y="867554"/>
                  <a:pt x="1389323" y="877743"/>
                  <a:pt x="1371986" y="887931"/>
                </a:cubicBezTo>
                <a:cubicBezTo>
                  <a:pt x="1354649" y="898120"/>
                  <a:pt x="1339079" y="905761"/>
                  <a:pt x="1325275" y="910856"/>
                </a:cubicBezTo>
                <a:lnTo>
                  <a:pt x="1325275" y="867965"/>
                </a:lnTo>
                <a:cubicBezTo>
                  <a:pt x="1350089" y="856297"/>
                  <a:pt x="1371781" y="842165"/>
                  <a:pt x="1390350" y="825568"/>
                </a:cubicBezTo>
                <a:cubicBezTo>
                  <a:pt x="1408919" y="808970"/>
                  <a:pt x="1422066" y="792866"/>
                  <a:pt x="1429790" y="777254"/>
                </a:cubicBezTo>
                <a:close/>
                <a:moveTo>
                  <a:pt x="2449527" y="567973"/>
                </a:moveTo>
                <a:cubicBezTo>
                  <a:pt x="2484201" y="567973"/>
                  <a:pt x="2511644" y="577587"/>
                  <a:pt x="2531857" y="596813"/>
                </a:cubicBezTo>
                <a:cubicBezTo>
                  <a:pt x="2552070" y="616040"/>
                  <a:pt x="2562176" y="639868"/>
                  <a:pt x="2562176" y="668297"/>
                </a:cubicBezTo>
                <a:cubicBezTo>
                  <a:pt x="2562176" y="682759"/>
                  <a:pt x="2559218" y="696973"/>
                  <a:pt x="2553302" y="710941"/>
                </a:cubicBezTo>
                <a:cubicBezTo>
                  <a:pt x="2547386" y="724909"/>
                  <a:pt x="2537568" y="739617"/>
                  <a:pt x="2523846" y="755064"/>
                </a:cubicBezTo>
                <a:cubicBezTo>
                  <a:pt x="2510124" y="770511"/>
                  <a:pt x="2487323" y="791710"/>
                  <a:pt x="2455443" y="818660"/>
                </a:cubicBezTo>
                <a:cubicBezTo>
                  <a:pt x="2428822" y="841009"/>
                  <a:pt x="2411731" y="856169"/>
                  <a:pt x="2404172" y="864139"/>
                </a:cubicBezTo>
                <a:cubicBezTo>
                  <a:pt x="2396613" y="872109"/>
                  <a:pt x="2390368" y="880120"/>
                  <a:pt x="2385438" y="888172"/>
                </a:cubicBezTo>
                <a:lnTo>
                  <a:pt x="2562669" y="888172"/>
                </a:lnTo>
                <a:lnTo>
                  <a:pt x="2562669" y="930816"/>
                </a:lnTo>
                <a:lnTo>
                  <a:pt x="2323814" y="930816"/>
                </a:lnTo>
                <a:cubicBezTo>
                  <a:pt x="2323485" y="920135"/>
                  <a:pt x="2325211" y="909864"/>
                  <a:pt x="2328990" y="900004"/>
                </a:cubicBezTo>
                <a:cubicBezTo>
                  <a:pt x="2335071" y="883735"/>
                  <a:pt x="2344807" y="867713"/>
                  <a:pt x="2358200" y="851937"/>
                </a:cubicBezTo>
                <a:cubicBezTo>
                  <a:pt x="2371593" y="836161"/>
                  <a:pt x="2390943" y="817921"/>
                  <a:pt x="2416250" y="797215"/>
                </a:cubicBezTo>
                <a:cubicBezTo>
                  <a:pt x="2455525" y="765006"/>
                  <a:pt x="2482065" y="739494"/>
                  <a:pt x="2495869" y="720678"/>
                </a:cubicBezTo>
                <a:cubicBezTo>
                  <a:pt x="2509672" y="701862"/>
                  <a:pt x="2516574" y="684073"/>
                  <a:pt x="2516574" y="667311"/>
                </a:cubicBezTo>
                <a:cubicBezTo>
                  <a:pt x="2516574" y="649728"/>
                  <a:pt x="2510289" y="634897"/>
                  <a:pt x="2497717" y="622819"/>
                </a:cubicBezTo>
                <a:cubicBezTo>
                  <a:pt x="2485146" y="610740"/>
                  <a:pt x="2468754" y="604701"/>
                  <a:pt x="2448541" y="604701"/>
                </a:cubicBezTo>
                <a:cubicBezTo>
                  <a:pt x="2427178" y="604701"/>
                  <a:pt x="2410088" y="611110"/>
                  <a:pt x="2397270" y="623928"/>
                </a:cubicBezTo>
                <a:cubicBezTo>
                  <a:pt x="2384452" y="636746"/>
                  <a:pt x="2377961" y="654494"/>
                  <a:pt x="2377797" y="677171"/>
                </a:cubicBezTo>
                <a:lnTo>
                  <a:pt x="2332195" y="672488"/>
                </a:lnTo>
                <a:cubicBezTo>
                  <a:pt x="2335317" y="638471"/>
                  <a:pt x="2347067" y="612548"/>
                  <a:pt x="2367444" y="594718"/>
                </a:cubicBezTo>
                <a:cubicBezTo>
                  <a:pt x="2387821" y="576888"/>
                  <a:pt x="2415182" y="567973"/>
                  <a:pt x="2449527" y="567973"/>
                </a:cubicBezTo>
                <a:close/>
                <a:moveTo>
                  <a:pt x="2191790" y="567973"/>
                </a:moveTo>
                <a:lnTo>
                  <a:pt x="2220383" y="567973"/>
                </a:lnTo>
                <a:lnTo>
                  <a:pt x="2220383" y="930816"/>
                </a:lnTo>
                <a:lnTo>
                  <a:pt x="2176014" y="930816"/>
                </a:lnTo>
                <a:lnTo>
                  <a:pt x="2176014" y="648084"/>
                </a:lnTo>
                <a:cubicBezTo>
                  <a:pt x="2165332" y="658273"/>
                  <a:pt x="2151323" y="668462"/>
                  <a:pt x="2133986" y="678650"/>
                </a:cubicBezTo>
                <a:cubicBezTo>
                  <a:pt x="2116649" y="688839"/>
                  <a:pt x="2101079" y="696480"/>
                  <a:pt x="2087275" y="701574"/>
                </a:cubicBezTo>
                <a:lnTo>
                  <a:pt x="2087275" y="658684"/>
                </a:lnTo>
                <a:cubicBezTo>
                  <a:pt x="2112089" y="647016"/>
                  <a:pt x="2133781" y="632884"/>
                  <a:pt x="2152350" y="616287"/>
                </a:cubicBezTo>
                <a:cubicBezTo>
                  <a:pt x="2170919" y="599689"/>
                  <a:pt x="2184066" y="583585"/>
                  <a:pt x="2191790" y="567973"/>
                </a:cubicBezTo>
                <a:close/>
                <a:moveTo>
                  <a:pt x="2298700" y="288925"/>
                </a:moveTo>
                <a:lnTo>
                  <a:pt x="2197100" y="292100"/>
                </a:lnTo>
                <a:lnTo>
                  <a:pt x="2092325" y="298450"/>
                </a:lnTo>
                <a:lnTo>
                  <a:pt x="1993900" y="311150"/>
                </a:lnTo>
                <a:lnTo>
                  <a:pt x="1892300" y="330200"/>
                </a:lnTo>
                <a:lnTo>
                  <a:pt x="1797050" y="352425"/>
                </a:lnTo>
                <a:lnTo>
                  <a:pt x="1701800" y="377825"/>
                </a:lnTo>
                <a:lnTo>
                  <a:pt x="1606550" y="409575"/>
                </a:lnTo>
                <a:lnTo>
                  <a:pt x="1514475" y="447675"/>
                </a:lnTo>
                <a:lnTo>
                  <a:pt x="1425575" y="485775"/>
                </a:lnTo>
                <a:lnTo>
                  <a:pt x="1339850" y="530225"/>
                </a:lnTo>
                <a:lnTo>
                  <a:pt x="1254125" y="581025"/>
                </a:lnTo>
                <a:lnTo>
                  <a:pt x="1174750" y="631825"/>
                </a:lnTo>
                <a:lnTo>
                  <a:pt x="1095375" y="688975"/>
                </a:lnTo>
                <a:lnTo>
                  <a:pt x="1019175" y="746125"/>
                </a:lnTo>
                <a:lnTo>
                  <a:pt x="946150" y="809625"/>
                </a:lnTo>
                <a:lnTo>
                  <a:pt x="876300" y="876300"/>
                </a:lnTo>
                <a:lnTo>
                  <a:pt x="809625" y="946150"/>
                </a:lnTo>
                <a:lnTo>
                  <a:pt x="746125" y="1019175"/>
                </a:lnTo>
                <a:lnTo>
                  <a:pt x="685800" y="1095375"/>
                </a:lnTo>
                <a:lnTo>
                  <a:pt x="631825" y="1174750"/>
                </a:lnTo>
                <a:lnTo>
                  <a:pt x="577850" y="1257300"/>
                </a:lnTo>
                <a:lnTo>
                  <a:pt x="530225" y="1339850"/>
                </a:lnTo>
                <a:lnTo>
                  <a:pt x="485775" y="1428750"/>
                </a:lnTo>
                <a:lnTo>
                  <a:pt x="444500" y="1517650"/>
                </a:lnTo>
                <a:lnTo>
                  <a:pt x="409575" y="1609725"/>
                </a:lnTo>
                <a:lnTo>
                  <a:pt x="377825" y="1701800"/>
                </a:lnTo>
                <a:lnTo>
                  <a:pt x="349250" y="1797050"/>
                </a:lnTo>
                <a:lnTo>
                  <a:pt x="327025" y="1895475"/>
                </a:lnTo>
                <a:lnTo>
                  <a:pt x="311150" y="1993900"/>
                </a:lnTo>
                <a:lnTo>
                  <a:pt x="298450" y="2095500"/>
                </a:lnTo>
                <a:lnTo>
                  <a:pt x="288925" y="2197100"/>
                </a:lnTo>
                <a:lnTo>
                  <a:pt x="285750" y="2301875"/>
                </a:lnTo>
                <a:lnTo>
                  <a:pt x="288925" y="2403475"/>
                </a:lnTo>
                <a:lnTo>
                  <a:pt x="298450" y="2505075"/>
                </a:lnTo>
                <a:lnTo>
                  <a:pt x="311150" y="2606675"/>
                </a:lnTo>
                <a:lnTo>
                  <a:pt x="327025" y="2705100"/>
                </a:lnTo>
                <a:lnTo>
                  <a:pt x="349250" y="2803525"/>
                </a:lnTo>
                <a:lnTo>
                  <a:pt x="377825" y="2898775"/>
                </a:lnTo>
                <a:lnTo>
                  <a:pt x="409575" y="2990850"/>
                </a:lnTo>
                <a:lnTo>
                  <a:pt x="444500" y="3082925"/>
                </a:lnTo>
                <a:lnTo>
                  <a:pt x="485775" y="3171825"/>
                </a:lnTo>
                <a:lnTo>
                  <a:pt x="530225" y="3260725"/>
                </a:lnTo>
                <a:lnTo>
                  <a:pt x="577850" y="3343275"/>
                </a:lnTo>
                <a:lnTo>
                  <a:pt x="631825" y="3425825"/>
                </a:lnTo>
                <a:lnTo>
                  <a:pt x="685800" y="3505200"/>
                </a:lnTo>
                <a:lnTo>
                  <a:pt x="746125" y="3581400"/>
                </a:lnTo>
                <a:lnTo>
                  <a:pt x="809625" y="3654425"/>
                </a:lnTo>
                <a:lnTo>
                  <a:pt x="876300" y="3724275"/>
                </a:lnTo>
                <a:lnTo>
                  <a:pt x="946150" y="3790950"/>
                </a:lnTo>
                <a:lnTo>
                  <a:pt x="1019175" y="3854450"/>
                </a:lnTo>
                <a:lnTo>
                  <a:pt x="1095375" y="3911600"/>
                </a:lnTo>
                <a:lnTo>
                  <a:pt x="1174750" y="3968750"/>
                </a:lnTo>
                <a:lnTo>
                  <a:pt x="1254125" y="4022725"/>
                </a:lnTo>
                <a:lnTo>
                  <a:pt x="1339850" y="4070350"/>
                </a:lnTo>
                <a:lnTo>
                  <a:pt x="1425575" y="4114800"/>
                </a:lnTo>
                <a:lnTo>
                  <a:pt x="1514475" y="4156075"/>
                </a:lnTo>
                <a:lnTo>
                  <a:pt x="1606550" y="4191000"/>
                </a:lnTo>
                <a:lnTo>
                  <a:pt x="1701800" y="4222750"/>
                </a:lnTo>
                <a:lnTo>
                  <a:pt x="1797050" y="4248150"/>
                </a:lnTo>
                <a:lnTo>
                  <a:pt x="1892300" y="4270375"/>
                </a:lnTo>
                <a:lnTo>
                  <a:pt x="1993900" y="4289425"/>
                </a:lnTo>
                <a:lnTo>
                  <a:pt x="2092325" y="4302125"/>
                </a:lnTo>
                <a:lnTo>
                  <a:pt x="2197100" y="4311650"/>
                </a:lnTo>
                <a:lnTo>
                  <a:pt x="2298700" y="4311650"/>
                </a:lnTo>
                <a:lnTo>
                  <a:pt x="2403475" y="4311650"/>
                </a:lnTo>
                <a:lnTo>
                  <a:pt x="2505075" y="4302125"/>
                </a:lnTo>
                <a:lnTo>
                  <a:pt x="2606675" y="4289425"/>
                </a:lnTo>
                <a:lnTo>
                  <a:pt x="2705100" y="4270375"/>
                </a:lnTo>
                <a:lnTo>
                  <a:pt x="2803525" y="4248150"/>
                </a:lnTo>
                <a:lnTo>
                  <a:pt x="2898775" y="4222750"/>
                </a:lnTo>
                <a:lnTo>
                  <a:pt x="2990850" y="4191000"/>
                </a:lnTo>
                <a:lnTo>
                  <a:pt x="3082925" y="4156075"/>
                </a:lnTo>
                <a:lnTo>
                  <a:pt x="3171825" y="4114800"/>
                </a:lnTo>
                <a:lnTo>
                  <a:pt x="3257550" y="4070350"/>
                </a:lnTo>
                <a:lnTo>
                  <a:pt x="3343275" y="4022725"/>
                </a:lnTo>
                <a:lnTo>
                  <a:pt x="3425825" y="3968750"/>
                </a:lnTo>
                <a:lnTo>
                  <a:pt x="3502025" y="3911600"/>
                </a:lnTo>
                <a:lnTo>
                  <a:pt x="3578225" y="3854450"/>
                </a:lnTo>
                <a:lnTo>
                  <a:pt x="3651250" y="3790950"/>
                </a:lnTo>
                <a:lnTo>
                  <a:pt x="3721100" y="3724275"/>
                </a:lnTo>
                <a:lnTo>
                  <a:pt x="3787775" y="3654425"/>
                </a:lnTo>
                <a:lnTo>
                  <a:pt x="3851275" y="3581400"/>
                </a:lnTo>
                <a:lnTo>
                  <a:pt x="3911600" y="3505200"/>
                </a:lnTo>
                <a:lnTo>
                  <a:pt x="3968750" y="3425825"/>
                </a:lnTo>
                <a:lnTo>
                  <a:pt x="4019550" y="3343275"/>
                </a:lnTo>
                <a:lnTo>
                  <a:pt x="4067175" y="3260725"/>
                </a:lnTo>
                <a:lnTo>
                  <a:pt x="4111625" y="3171825"/>
                </a:lnTo>
                <a:lnTo>
                  <a:pt x="4152900" y="3082925"/>
                </a:lnTo>
                <a:lnTo>
                  <a:pt x="4187825" y="2990850"/>
                </a:lnTo>
                <a:lnTo>
                  <a:pt x="4219575" y="2898775"/>
                </a:lnTo>
                <a:lnTo>
                  <a:pt x="4248150" y="2803525"/>
                </a:lnTo>
                <a:lnTo>
                  <a:pt x="4270375" y="2705100"/>
                </a:lnTo>
                <a:lnTo>
                  <a:pt x="4289425" y="2606675"/>
                </a:lnTo>
                <a:lnTo>
                  <a:pt x="4302125" y="2505075"/>
                </a:lnTo>
                <a:lnTo>
                  <a:pt x="4308475" y="2403475"/>
                </a:lnTo>
                <a:lnTo>
                  <a:pt x="4311650" y="2301875"/>
                </a:lnTo>
                <a:lnTo>
                  <a:pt x="4308475" y="2197100"/>
                </a:lnTo>
                <a:lnTo>
                  <a:pt x="4302125" y="2095500"/>
                </a:lnTo>
                <a:lnTo>
                  <a:pt x="4289425" y="1993900"/>
                </a:lnTo>
                <a:lnTo>
                  <a:pt x="4270375" y="1895475"/>
                </a:lnTo>
                <a:lnTo>
                  <a:pt x="4248150" y="1797050"/>
                </a:lnTo>
                <a:lnTo>
                  <a:pt x="4219575" y="1701800"/>
                </a:lnTo>
                <a:lnTo>
                  <a:pt x="4187825" y="1609725"/>
                </a:lnTo>
                <a:lnTo>
                  <a:pt x="4152900" y="1517650"/>
                </a:lnTo>
                <a:lnTo>
                  <a:pt x="4111625" y="1428750"/>
                </a:lnTo>
                <a:lnTo>
                  <a:pt x="4067175" y="1339850"/>
                </a:lnTo>
                <a:lnTo>
                  <a:pt x="4019550" y="1257300"/>
                </a:lnTo>
                <a:lnTo>
                  <a:pt x="3968750" y="1174750"/>
                </a:lnTo>
                <a:lnTo>
                  <a:pt x="3911600" y="1095375"/>
                </a:lnTo>
                <a:lnTo>
                  <a:pt x="3851275" y="1019175"/>
                </a:lnTo>
                <a:lnTo>
                  <a:pt x="3787775" y="946150"/>
                </a:lnTo>
                <a:lnTo>
                  <a:pt x="3721100" y="876300"/>
                </a:lnTo>
                <a:lnTo>
                  <a:pt x="3651250" y="809625"/>
                </a:lnTo>
                <a:lnTo>
                  <a:pt x="3578225" y="746125"/>
                </a:lnTo>
                <a:lnTo>
                  <a:pt x="3502025" y="688975"/>
                </a:lnTo>
                <a:lnTo>
                  <a:pt x="3425825" y="631825"/>
                </a:lnTo>
                <a:lnTo>
                  <a:pt x="3343275" y="581025"/>
                </a:lnTo>
                <a:lnTo>
                  <a:pt x="3257550" y="530225"/>
                </a:lnTo>
                <a:lnTo>
                  <a:pt x="3171825" y="485775"/>
                </a:lnTo>
                <a:lnTo>
                  <a:pt x="3082925" y="447675"/>
                </a:lnTo>
                <a:lnTo>
                  <a:pt x="2990850" y="409575"/>
                </a:lnTo>
                <a:lnTo>
                  <a:pt x="2898775" y="377825"/>
                </a:lnTo>
                <a:lnTo>
                  <a:pt x="2803525" y="352425"/>
                </a:lnTo>
                <a:lnTo>
                  <a:pt x="2705100" y="330200"/>
                </a:lnTo>
                <a:lnTo>
                  <a:pt x="2606675" y="311150"/>
                </a:lnTo>
                <a:lnTo>
                  <a:pt x="2505075" y="298450"/>
                </a:lnTo>
                <a:lnTo>
                  <a:pt x="2403475" y="292100"/>
                </a:lnTo>
                <a:lnTo>
                  <a:pt x="2298700" y="288925"/>
                </a:lnTo>
                <a:close/>
                <a:moveTo>
                  <a:pt x="1146175" y="0"/>
                </a:moveTo>
                <a:lnTo>
                  <a:pt x="1285875" y="0"/>
                </a:lnTo>
                <a:lnTo>
                  <a:pt x="1454150" y="0"/>
                </a:lnTo>
                <a:lnTo>
                  <a:pt x="3175000" y="0"/>
                </a:lnTo>
                <a:lnTo>
                  <a:pt x="3343275" y="0"/>
                </a:lnTo>
                <a:lnTo>
                  <a:pt x="3482975" y="0"/>
                </a:lnTo>
                <a:lnTo>
                  <a:pt x="3562350" y="3175"/>
                </a:lnTo>
                <a:lnTo>
                  <a:pt x="3638550" y="9525"/>
                </a:lnTo>
                <a:lnTo>
                  <a:pt x="3714750" y="15875"/>
                </a:lnTo>
                <a:lnTo>
                  <a:pt x="3787775" y="28575"/>
                </a:lnTo>
                <a:lnTo>
                  <a:pt x="3860800" y="44450"/>
                </a:lnTo>
                <a:lnTo>
                  <a:pt x="3933825" y="63500"/>
                </a:lnTo>
                <a:lnTo>
                  <a:pt x="4003675" y="88900"/>
                </a:lnTo>
                <a:lnTo>
                  <a:pt x="4076700" y="120650"/>
                </a:lnTo>
                <a:lnTo>
                  <a:pt x="4108450" y="139700"/>
                </a:lnTo>
                <a:lnTo>
                  <a:pt x="4143375" y="158750"/>
                </a:lnTo>
                <a:lnTo>
                  <a:pt x="4206875" y="203200"/>
                </a:lnTo>
                <a:lnTo>
                  <a:pt x="4267200" y="254000"/>
                </a:lnTo>
                <a:lnTo>
                  <a:pt x="4324350" y="304800"/>
                </a:lnTo>
                <a:lnTo>
                  <a:pt x="4375150" y="361950"/>
                </a:lnTo>
                <a:lnTo>
                  <a:pt x="4425950" y="422275"/>
                </a:lnTo>
                <a:lnTo>
                  <a:pt x="4470400" y="485775"/>
                </a:lnTo>
                <a:lnTo>
                  <a:pt x="4489450" y="517525"/>
                </a:lnTo>
                <a:lnTo>
                  <a:pt x="4508500" y="552450"/>
                </a:lnTo>
                <a:lnTo>
                  <a:pt x="4540250" y="622300"/>
                </a:lnTo>
                <a:lnTo>
                  <a:pt x="4565650" y="695325"/>
                </a:lnTo>
                <a:lnTo>
                  <a:pt x="4584700" y="768350"/>
                </a:lnTo>
                <a:lnTo>
                  <a:pt x="4600575" y="841375"/>
                </a:lnTo>
                <a:lnTo>
                  <a:pt x="4613275" y="914400"/>
                </a:lnTo>
                <a:lnTo>
                  <a:pt x="4619625" y="990600"/>
                </a:lnTo>
                <a:lnTo>
                  <a:pt x="4625975" y="1066800"/>
                </a:lnTo>
                <a:lnTo>
                  <a:pt x="4625975" y="1146175"/>
                </a:lnTo>
                <a:lnTo>
                  <a:pt x="4629150" y="1282700"/>
                </a:lnTo>
                <a:lnTo>
                  <a:pt x="4629150" y="1454150"/>
                </a:lnTo>
                <a:lnTo>
                  <a:pt x="4629150" y="3175000"/>
                </a:lnTo>
                <a:lnTo>
                  <a:pt x="4629150" y="3343275"/>
                </a:lnTo>
                <a:lnTo>
                  <a:pt x="4625975" y="3482975"/>
                </a:lnTo>
                <a:lnTo>
                  <a:pt x="4625975" y="3562350"/>
                </a:lnTo>
                <a:lnTo>
                  <a:pt x="4619625" y="3638550"/>
                </a:lnTo>
                <a:lnTo>
                  <a:pt x="4613275" y="3714750"/>
                </a:lnTo>
                <a:lnTo>
                  <a:pt x="4600575" y="3787775"/>
                </a:lnTo>
                <a:lnTo>
                  <a:pt x="4584700" y="3860800"/>
                </a:lnTo>
                <a:lnTo>
                  <a:pt x="4565650" y="3933825"/>
                </a:lnTo>
                <a:lnTo>
                  <a:pt x="4540250" y="4003675"/>
                </a:lnTo>
                <a:lnTo>
                  <a:pt x="4508500" y="4073525"/>
                </a:lnTo>
                <a:lnTo>
                  <a:pt x="4489450" y="4108450"/>
                </a:lnTo>
                <a:lnTo>
                  <a:pt x="4470400" y="4143375"/>
                </a:lnTo>
                <a:lnTo>
                  <a:pt x="4425950" y="4206875"/>
                </a:lnTo>
                <a:lnTo>
                  <a:pt x="4375150" y="4267200"/>
                </a:lnTo>
                <a:lnTo>
                  <a:pt x="4324350" y="4324350"/>
                </a:lnTo>
                <a:lnTo>
                  <a:pt x="4267200" y="4375150"/>
                </a:lnTo>
                <a:lnTo>
                  <a:pt x="4206875" y="4425950"/>
                </a:lnTo>
                <a:lnTo>
                  <a:pt x="4143375" y="4470400"/>
                </a:lnTo>
                <a:lnTo>
                  <a:pt x="4108450" y="4489450"/>
                </a:lnTo>
                <a:lnTo>
                  <a:pt x="4076700" y="4508500"/>
                </a:lnTo>
                <a:lnTo>
                  <a:pt x="4003675" y="4540250"/>
                </a:lnTo>
                <a:lnTo>
                  <a:pt x="3933825" y="4565650"/>
                </a:lnTo>
                <a:lnTo>
                  <a:pt x="3860800" y="4584700"/>
                </a:lnTo>
                <a:lnTo>
                  <a:pt x="3787775" y="4600575"/>
                </a:lnTo>
                <a:lnTo>
                  <a:pt x="3714750" y="4613275"/>
                </a:lnTo>
                <a:lnTo>
                  <a:pt x="3638550" y="4619625"/>
                </a:lnTo>
                <a:lnTo>
                  <a:pt x="3562350" y="4625975"/>
                </a:lnTo>
                <a:lnTo>
                  <a:pt x="3482975" y="4625975"/>
                </a:lnTo>
                <a:lnTo>
                  <a:pt x="3343275" y="4629150"/>
                </a:lnTo>
                <a:lnTo>
                  <a:pt x="3175000" y="4629150"/>
                </a:lnTo>
                <a:lnTo>
                  <a:pt x="1454150" y="4629150"/>
                </a:lnTo>
                <a:lnTo>
                  <a:pt x="1285875" y="4629150"/>
                </a:lnTo>
                <a:lnTo>
                  <a:pt x="1146175" y="4625975"/>
                </a:lnTo>
                <a:lnTo>
                  <a:pt x="1066800" y="4625975"/>
                </a:lnTo>
                <a:lnTo>
                  <a:pt x="990600" y="4619625"/>
                </a:lnTo>
                <a:lnTo>
                  <a:pt x="914400" y="4613275"/>
                </a:lnTo>
                <a:lnTo>
                  <a:pt x="841375" y="4600575"/>
                </a:lnTo>
                <a:lnTo>
                  <a:pt x="768350" y="4584700"/>
                </a:lnTo>
                <a:lnTo>
                  <a:pt x="695325" y="4565650"/>
                </a:lnTo>
                <a:lnTo>
                  <a:pt x="625475" y="4540250"/>
                </a:lnTo>
                <a:lnTo>
                  <a:pt x="555625" y="4508500"/>
                </a:lnTo>
                <a:lnTo>
                  <a:pt x="520700" y="4489450"/>
                </a:lnTo>
                <a:lnTo>
                  <a:pt x="485775" y="4470400"/>
                </a:lnTo>
                <a:lnTo>
                  <a:pt x="422275" y="4425950"/>
                </a:lnTo>
                <a:lnTo>
                  <a:pt x="361950" y="4375150"/>
                </a:lnTo>
                <a:lnTo>
                  <a:pt x="304800" y="4324350"/>
                </a:lnTo>
                <a:lnTo>
                  <a:pt x="254000" y="4267200"/>
                </a:lnTo>
                <a:lnTo>
                  <a:pt x="203200" y="4206875"/>
                </a:lnTo>
                <a:lnTo>
                  <a:pt x="158750" y="4143375"/>
                </a:lnTo>
                <a:lnTo>
                  <a:pt x="139700" y="4108450"/>
                </a:lnTo>
                <a:lnTo>
                  <a:pt x="120650" y="4073525"/>
                </a:lnTo>
                <a:lnTo>
                  <a:pt x="88900" y="4003675"/>
                </a:lnTo>
                <a:lnTo>
                  <a:pt x="63500" y="3933825"/>
                </a:lnTo>
                <a:lnTo>
                  <a:pt x="44450" y="3860800"/>
                </a:lnTo>
                <a:lnTo>
                  <a:pt x="28575" y="3787775"/>
                </a:lnTo>
                <a:lnTo>
                  <a:pt x="15875" y="3714750"/>
                </a:lnTo>
                <a:lnTo>
                  <a:pt x="9525" y="3638550"/>
                </a:lnTo>
                <a:lnTo>
                  <a:pt x="3175" y="3562350"/>
                </a:lnTo>
                <a:lnTo>
                  <a:pt x="3175" y="3482975"/>
                </a:lnTo>
                <a:lnTo>
                  <a:pt x="0" y="3343275"/>
                </a:lnTo>
                <a:lnTo>
                  <a:pt x="0" y="3175000"/>
                </a:lnTo>
                <a:lnTo>
                  <a:pt x="0" y="1454150"/>
                </a:lnTo>
                <a:lnTo>
                  <a:pt x="0" y="1282700"/>
                </a:lnTo>
                <a:lnTo>
                  <a:pt x="3175" y="1146175"/>
                </a:lnTo>
                <a:lnTo>
                  <a:pt x="3175" y="1066800"/>
                </a:lnTo>
                <a:lnTo>
                  <a:pt x="9525" y="990600"/>
                </a:lnTo>
                <a:lnTo>
                  <a:pt x="15875" y="914400"/>
                </a:lnTo>
                <a:lnTo>
                  <a:pt x="28575" y="841375"/>
                </a:lnTo>
                <a:lnTo>
                  <a:pt x="44450" y="768350"/>
                </a:lnTo>
                <a:lnTo>
                  <a:pt x="63500" y="695325"/>
                </a:lnTo>
                <a:lnTo>
                  <a:pt x="88900" y="622300"/>
                </a:lnTo>
                <a:lnTo>
                  <a:pt x="120650" y="552450"/>
                </a:lnTo>
                <a:lnTo>
                  <a:pt x="139700" y="517525"/>
                </a:lnTo>
                <a:lnTo>
                  <a:pt x="158750" y="485775"/>
                </a:lnTo>
                <a:lnTo>
                  <a:pt x="203200" y="422275"/>
                </a:lnTo>
                <a:lnTo>
                  <a:pt x="254000" y="361950"/>
                </a:lnTo>
                <a:lnTo>
                  <a:pt x="304800" y="304800"/>
                </a:lnTo>
                <a:lnTo>
                  <a:pt x="361950" y="254000"/>
                </a:lnTo>
                <a:lnTo>
                  <a:pt x="422275" y="203200"/>
                </a:lnTo>
                <a:lnTo>
                  <a:pt x="485775" y="158750"/>
                </a:lnTo>
                <a:lnTo>
                  <a:pt x="520700" y="139700"/>
                </a:lnTo>
                <a:lnTo>
                  <a:pt x="555625" y="120650"/>
                </a:lnTo>
                <a:lnTo>
                  <a:pt x="625475" y="88900"/>
                </a:lnTo>
                <a:lnTo>
                  <a:pt x="695325" y="63500"/>
                </a:lnTo>
                <a:lnTo>
                  <a:pt x="768350" y="44450"/>
                </a:lnTo>
                <a:lnTo>
                  <a:pt x="841375" y="28575"/>
                </a:lnTo>
                <a:lnTo>
                  <a:pt x="914400" y="15875"/>
                </a:lnTo>
                <a:lnTo>
                  <a:pt x="990600" y="9525"/>
                </a:lnTo>
                <a:lnTo>
                  <a:pt x="1066800" y="3175"/>
                </a:lnTo>
                <a:lnTo>
                  <a:pt x="1146175" y="0"/>
                </a:lnTo>
                <a:close/>
              </a:path>
            </a:pathLst>
          </a:custGeom>
          <a:solidFill>
            <a:srgbClr val="0000C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pic>
        <p:nvPicPr>
          <p:cNvPr id="10" name="Picture 5" descr="0121pic036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11" y="3067007"/>
            <a:ext cx="3143271" cy="34820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3" name="Text Box 34"/>
          <p:cNvSpPr txBox="1">
            <a:spLocks noChangeArrowheads="1"/>
          </p:cNvSpPr>
          <p:nvPr/>
        </p:nvSpPr>
        <p:spPr bwMode="auto">
          <a:xfrm>
            <a:off x="190460" y="1181729"/>
            <a:ext cx="42783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3200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3200" b="1" dirty="0" smtClean="0">
                <a:latin typeface="黑体" pitchFamily="49" charset="-122"/>
                <a:ea typeface="黑体" pitchFamily="49" charset="-122"/>
              </a:rPr>
              <a:t>、创</a:t>
            </a:r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办近代军事工业</a:t>
            </a:r>
          </a:p>
        </p:txBody>
      </p:sp>
      <p:sp>
        <p:nvSpPr>
          <p:cNvPr id="130066" name="WordArt 18"/>
          <p:cNvSpPr>
            <a:spLocks noChangeArrowheads="1" noChangeShapeType="1" noTextEdit="1"/>
          </p:cNvSpPr>
          <p:nvPr/>
        </p:nvSpPr>
        <p:spPr bwMode="auto">
          <a:xfrm>
            <a:off x="554584" y="285728"/>
            <a:ext cx="8208435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情境二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办洋务，求富强</a:t>
            </a:r>
          </a:p>
        </p:txBody>
      </p:sp>
      <p:graphicFrame>
        <p:nvGraphicFramePr>
          <p:cNvPr id="32" name="Group 46"/>
          <p:cNvGraphicFramePr>
            <a:graphicFrameLocks noGrp="1"/>
          </p:cNvGraphicFramePr>
          <p:nvPr/>
        </p:nvGraphicFramePr>
        <p:xfrm>
          <a:off x="304800" y="1903178"/>
          <a:ext cx="11684000" cy="2039190"/>
        </p:xfrm>
        <a:graphic>
          <a:graphicData uri="http://schemas.openxmlformats.org/drawingml/2006/table">
            <a:tbl>
              <a:tblPr/>
              <a:tblGrid>
                <a:gridCol w="2482645"/>
                <a:gridCol w="2403987"/>
                <a:gridCol w="6797368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口号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近代企业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itchFamily="1" charset="-122"/>
                        <a:ea typeface="隶书" pitchFamily="1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" name="Rectangle 38"/>
          <p:cNvSpPr>
            <a:spLocks noChangeArrowheads="1"/>
          </p:cNvSpPr>
          <p:nvPr/>
        </p:nvSpPr>
        <p:spPr bwMode="auto">
          <a:xfrm>
            <a:off x="5161936" y="2654821"/>
            <a:ext cx="678425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安庆</a:t>
            </a:r>
            <a:r>
              <a:rPr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内</a:t>
            </a:r>
            <a:r>
              <a:rPr lang="zh-CN" altLang="en-US" sz="3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军械</a:t>
            </a: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所、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江南制造总局</a:t>
            </a: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endParaRPr lang="en-US" altLang="zh-CN" sz="3200" b="1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福州船政局等</a:t>
            </a:r>
          </a:p>
        </p:txBody>
      </p:sp>
      <p:sp>
        <p:nvSpPr>
          <p:cNvPr id="12" name="Rectangle 38"/>
          <p:cNvSpPr>
            <a:spLocks noChangeArrowheads="1"/>
          </p:cNvSpPr>
          <p:nvPr/>
        </p:nvSpPr>
        <p:spPr bwMode="auto">
          <a:xfrm>
            <a:off x="373625" y="2644994"/>
            <a:ext cx="236957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19</a:t>
            </a:r>
            <a:r>
              <a:rPr lang="zh-CN" altLang="en-US" sz="32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世纪</a:t>
            </a:r>
            <a:endParaRPr lang="en-US" altLang="zh-CN" sz="3200" b="1" dirty="0" smtClean="0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  <a:p>
            <a:pPr algn="ctr">
              <a:lnSpc>
                <a:spcPct val="125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60</a:t>
            </a:r>
            <a:r>
              <a:rPr lang="zh-CN" altLang="en-US" sz="32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年代起</a:t>
            </a:r>
          </a:p>
        </p:txBody>
      </p:sp>
      <p:sp>
        <p:nvSpPr>
          <p:cNvPr id="13" name="Rectangle 38"/>
          <p:cNvSpPr>
            <a:spLocks noChangeArrowheads="1"/>
          </p:cNvSpPr>
          <p:nvPr/>
        </p:nvSpPr>
        <p:spPr bwMode="auto">
          <a:xfrm>
            <a:off x="3175833" y="3018129"/>
            <a:ext cx="16174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“自强”</a:t>
            </a: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195380" y="4038513"/>
            <a:ext cx="42783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3200" b="1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3200" b="1" dirty="0" smtClean="0">
                <a:latin typeface="黑体" pitchFamily="49" charset="-122"/>
                <a:ea typeface="黑体" pitchFamily="49" charset="-122"/>
              </a:rPr>
              <a:t>、创</a:t>
            </a:r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办近</a:t>
            </a:r>
            <a:r>
              <a:rPr kumimoji="1" lang="zh-CN" altLang="en-US" sz="3200" b="1" dirty="0" smtClean="0">
                <a:latin typeface="黑体" pitchFamily="49" charset="-122"/>
                <a:ea typeface="黑体" pitchFamily="49" charset="-122"/>
              </a:rPr>
              <a:t>代民用工</a:t>
            </a:r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业</a:t>
            </a:r>
          </a:p>
        </p:txBody>
      </p:sp>
      <p:graphicFrame>
        <p:nvGraphicFramePr>
          <p:cNvPr id="9" name="Group 46"/>
          <p:cNvGraphicFramePr>
            <a:graphicFrameLocks noGrp="1"/>
          </p:cNvGraphicFramePr>
          <p:nvPr/>
        </p:nvGraphicFramePr>
        <p:xfrm>
          <a:off x="309720" y="4680722"/>
          <a:ext cx="11684000" cy="2039190"/>
        </p:xfrm>
        <a:graphic>
          <a:graphicData uri="http://schemas.openxmlformats.org/drawingml/2006/table">
            <a:tbl>
              <a:tblPr/>
              <a:tblGrid>
                <a:gridCol w="2482645"/>
                <a:gridCol w="2403987"/>
                <a:gridCol w="6797368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时间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口号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近代企业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itchFamily="1" charset="-122"/>
                        <a:ea typeface="隶书" pitchFamily="1" charset="-122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Rectangle 38"/>
          <p:cNvSpPr>
            <a:spLocks noChangeArrowheads="1"/>
          </p:cNvSpPr>
          <p:nvPr/>
        </p:nvSpPr>
        <p:spPr bwMode="auto">
          <a:xfrm>
            <a:off x="5166856" y="5432365"/>
            <a:ext cx="678425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轮船招商局</a:t>
            </a: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、开平煤矿、汉阳铁厂</a:t>
            </a:r>
            <a:endParaRPr lang="en-US" altLang="zh-CN" sz="3200" b="1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32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湖北织布局等</a:t>
            </a:r>
          </a:p>
        </p:txBody>
      </p:sp>
      <p:sp>
        <p:nvSpPr>
          <p:cNvPr id="11" name="Rectangle 38"/>
          <p:cNvSpPr>
            <a:spLocks noChangeArrowheads="1"/>
          </p:cNvSpPr>
          <p:nvPr/>
        </p:nvSpPr>
        <p:spPr bwMode="auto">
          <a:xfrm>
            <a:off x="378545" y="5422538"/>
            <a:ext cx="236957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19</a:t>
            </a:r>
            <a:r>
              <a:rPr lang="zh-CN" altLang="en-US" sz="32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世纪</a:t>
            </a:r>
            <a:endParaRPr lang="en-US" altLang="zh-CN" sz="3200" b="1" dirty="0" smtClean="0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  <a:p>
            <a:pPr algn="ctr">
              <a:lnSpc>
                <a:spcPct val="125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70</a:t>
            </a:r>
            <a:r>
              <a:rPr lang="zh-CN" altLang="en-US" sz="3200" b="1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年代起</a:t>
            </a:r>
          </a:p>
        </p:txBody>
      </p:sp>
      <p:sp>
        <p:nvSpPr>
          <p:cNvPr id="14" name="Rectangle 38"/>
          <p:cNvSpPr>
            <a:spLocks noChangeArrowheads="1"/>
          </p:cNvSpPr>
          <p:nvPr/>
        </p:nvSpPr>
        <p:spPr bwMode="auto">
          <a:xfrm>
            <a:off x="3180753" y="5850265"/>
            <a:ext cx="16174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“求富”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轮船招商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172" y="132731"/>
            <a:ext cx="8979179" cy="657778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0720188" y="782541"/>
            <a:ext cx="677108" cy="534377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晚清最早设立的轮船航运企业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08044" y="1562749"/>
            <a:ext cx="677108" cy="372794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承运漕粮，兼揽商货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开平煤矿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514" y="162233"/>
            <a:ext cx="11783220" cy="653353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200910~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591" y="140549"/>
            <a:ext cx="11770552" cy="65257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2694707" y="5923270"/>
            <a:ext cx="6681297" cy="5847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 smtClean="0">
                <a:latin typeface="楷体" pitchFamily="49" charset="-122"/>
                <a:ea typeface="楷体" pitchFamily="49" charset="-122"/>
              </a:rPr>
              <a:t>中国钢铁工业的摇篮</a:t>
            </a:r>
            <a:r>
              <a:rPr kumimoji="1" lang="en-US" altLang="zh-CN" sz="32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kumimoji="1" lang="zh-CN" altLang="en-US" sz="3200" b="1" dirty="0" smtClean="0">
                <a:latin typeface="楷体" pitchFamily="49" charset="-122"/>
                <a:ea typeface="楷体" pitchFamily="49" charset="-122"/>
              </a:rPr>
              <a:t>汉阳铁厂</a:t>
            </a:r>
            <a:endParaRPr kumimoji="1"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SO_Shape"/>
          <p:cNvSpPr>
            <a:spLocks/>
          </p:cNvSpPr>
          <p:nvPr/>
        </p:nvSpPr>
        <p:spPr bwMode="auto">
          <a:xfrm>
            <a:off x="571461" y="285728"/>
            <a:ext cx="2825752" cy="2143140"/>
          </a:xfrm>
          <a:custGeom>
            <a:avLst/>
            <a:gdLst/>
            <a:ahLst/>
            <a:cxnLst/>
            <a:rect l="0" t="0" r="r" b="b"/>
            <a:pathLst>
              <a:path w="4629150" h="4629150">
                <a:moveTo>
                  <a:pt x="2317164" y="3859790"/>
                </a:moveTo>
                <a:cubicBezTo>
                  <a:pt x="2297115" y="3859790"/>
                  <a:pt x="2280107" y="3866979"/>
                  <a:pt x="2266139" y="3881358"/>
                </a:cubicBezTo>
                <a:cubicBezTo>
                  <a:pt x="2252171" y="3895737"/>
                  <a:pt x="2245187" y="3914594"/>
                  <a:pt x="2245187" y="3937929"/>
                </a:cubicBezTo>
                <a:cubicBezTo>
                  <a:pt x="2245187" y="3953212"/>
                  <a:pt x="2248432" y="3967838"/>
                  <a:pt x="2254923" y="3981806"/>
                </a:cubicBezTo>
                <a:cubicBezTo>
                  <a:pt x="2261414" y="3995774"/>
                  <a:pt x="2270494" y="4006414"/>
                  <a:pt x="2282161" y="4013727"/>
                </a:cubicBezTo>
                <a:cubicBezTo>
                  <a:pt x="2293829" y="4021040"/>
                  <a:pt x="2306071" y="4024696"/>
                  <a:pt x="2318889" y="4024696"/>
                </a:cubicBezTo>
                <a:cubicBezTo>
                  <a:pt x="2337623" y="4024696"/>
                  <a:pt x="2353727" y="4017137"/>
                  <a:pt x="2367203" y="4002018"/>
                </a:cubicBezTo>
                <a:cubicBezTo>
                  <a:pt x="2380678" y="3986900"/>
                  <a:pt x="2387415" y="3966359"/>
                  <a:pt x="2387415" y="3940394"/>
                </a:cubicBezTo>
                <a:cubicBezTo>
                  <a:pt x="2387415" y="3915416"/>
                  <a:pt x="2380760" y="3895737"/>
                  <a:pt x="2367449" y="3881358"/>
                </a:cubicBezTo>
                <a:cubicBezTo>
                  <a:pt x="2354138" y="3866979"/>
                  <a:pt x="2337376" y="3859790"/>
                  <a:pt x="2317164" y="3859790"/>
                </a:cubicBezTo>
                <a:close/>
                <a:moveTo>
                  <a:pt x="2323819" y="3692172"/>
                </a:moveTo>
                <a:cubicBezTo>
                  <a:pt x="2352248" y="3692172"/>
                  <a:pt x="2375542" y="3700142"/>
                  <a:pt x="2393701" y="3716082"/>
                </a:cubicBezTo>
                <a:cubicBezTo>
                  <a:pt x="2411860" y="3732023"/>
                  <a:pt x="2422746" y="3754043"/>
                  <a:pt x="2426362" y="3782144"/>
                </a:cubicBezTo>
                <a:lnTo>
                  <a:pt x="2382239" y="3785594"/>
                </a:lnTo>
                <a:cubicBezTo>
                  <a:pt x="2378295" y="3768175"/>
                  <a:pt x="2372708" y="3755522"/>
                  <a:pt x="2365477" y="3747634"/>
                </a:cubicBezTo>
                <a:cubicBezTo>
                  <a:pt x="2353481" y="3734980"/>
                  <a:pt x="2338691" y="3728654"/>
                  <a:pt x="2321108" y="3728654"/>
                </a:cubicBezTo>
                <a:cubicBezTo>
                  <a:pt x="2306975" y="3728654"/>
                  <a:pt x="2294568" y="3732598"/>
                  <a:pt x="2283887" y="3740486"/>
                </a:cubicBezTo>
                <a:cubicBezTo>
                  <a:pt x="2269919" y="3750674"/>
                  <a:pt x="2258908" y="3765546"/>
                  <a:pt x="2250856" y="3785101"/>
                </a:cubicBezTo>
                <a:cubicBezTo>
                  <a:pt x="2242804" y="3804657"/>
                  <a:pt x="2238614" y="3832511"/>
                  <a:pt x="2238285" y="3868664"/>
                </a:cubicBezTo>
                <a:cubicBezTo>
                  <a:pt x="2248966" y="3852395"/>
                  <a:pt x="2262031" y="3840317"/>
                  <a:pt x="2277478" y="3832429"/>
                </a:cubicBezTo>
                <a:cubicBezTo>
                  <a:pt x="2292925" y="3824541"/>
                  <a:pt x="2309112" y="3820597"/>
                  <a:pt x="2326038" y="3820597"/>
                </a:cubicBezTo>
                <a:cubicBezTo>
                  <a:pt x="2355617" y="3820597"/>
                  <a:pt x="2380801" y="3831484"/>
                  <a:pt x="2401589" y="3853258"/>
                </a:cubicBezTo>
                <a:cubicBezTo>
                  <a:pt x="2422377" y="3875032"/>
                  <a:pt x="2432771" y="3903173"/>
                  <a:pt x="2432771" y="3937683"/>
                </a:cubicBezTo>
                <a:cubicBezTo>
                  <a:pt x="2432771" y="3960361"/>
                  <a:pt x="2427882" y="3981436"/>
                  <a:pt x="2418104" y="4000909"/>
                </a:cubicBezTo>
                <a:cubicBezTo>
                  <a:pt x="2408326" y="4020382"/>
                  <a:pt x="2394892" y="4035296"/>
                  <a:pt x="2377802" y="4045648"/>
                </a:cubicBezTo>
                <a:cubicBezTo>
                  <a:pt x="2360712" y="4056001"/>
                  <a:pt x="2341320" y="4061178"/>
                  <a:pt x="2319629" y="4061178"/>
                </a:cubicBezTo>
                <a:cubicBezTo>
                  <a:pt x="2282654" y="4061178"/>
                  <a:pt x="2252500" y="4047579"/>
                  <a:pt x="2229164" y="4020382"/>
                </a:cubicBezTo>
                <a:cubicBezTo>
                  <a:pt x="2205829" y="3993186"/>
                  <a:pt x="2194162" y="3948364"/>
                  <a:pt x="2194162" y="3885919"/>
                </a:cubicBezTo>
                <a:cubicBezTo>
                  <a:pt x="2194162" y="3816078"/>
                  <a:pt x="2207062" y="3765300"/>
                  <a:pt x="2232862" y="3733584"/>
                </a:cubicBezTo>
                <a:cubicBezTo>
                  <a:pt x="2255375" y="3705976"/>
                  <a:pt x="2285694" y="3692172"/>
                  <a:pt x="2323819" y="3692172"/>
                </a:cubicBezTo>
                <a:close/>
                <a:moveTo>
                  <a:pt x="3020074" y="3489300"/>
                </a:moveTo>
                <a:lnTo>
                  <a:pt x="3199770" y="3489300"/>
                </a:lnTo>
                <a:lnTo>
                  <a:pt x="3199770" y="3531698"/>
                </a:lnTo>
                <a:lnTo>
                  <a:pt x="3055570" y="3531698"/>
                </a:lnTo>
                <a:lnTo>
                  <a:pt x="3036097" y="3628817"/>
                </a:lnTo>
                <a:cubicBezTo>
                  <a:pt x="3057788" y="3613699"/>
                  <a:pt x="3080548" y="3606140"/>
                  <a:pt x="3104376" y="3606140"/>
                </a:cubicBezTo>
                <a:cubicBezTo>
                  <a:pt x="3135928" y="3606140"/>
                  <a:pt x="3162549" y="3617068"/>
                  <a:pt x="3184241" y="3638924"/>
                </a:cubicBezTo>
                <a:cubicBezTo>
                  <a:pt x="3205933" y="3660780"/>
                  <a:pt x="3216779" y="3688880"/>
                  <a:pt x="3216779" y="3723225"/>
                </a:cubicBezTo>
                <a:cubicBezTo>
                  <a:pt x="3216779" y="3755927"/>
                  <a:pt x="3207247" y="3784192"/>
                  <a:pt x="3188185" y="3808020"/>
                </a:cubicBezTo>
                <a:cubicBezTo>
                  <a:pt x="3165014" y="3837271"/>
                  <a:pt x="3133381" y="3851897"/>
                  <a:pt x="3093284" y="3851897"/>
                </a:cubicBezTo>
                <a:cubicBezTo>
                  <a:pt x="3060418" y="3851897"/>
                  <a:pt x="3033591" y="3842694"/>
                  <a:pt x="3012803" y="3824289"/>
                </a:cubicBezTo>
                <a:cubicBezTo>
                  <a:pt x="2992015" y="3805884"/>
                  <a:pt x="2980142" y="3781481"/>
                  <a:pt x="2977184" y="3751080"/>
                </a:cubicBezTo>
                <a:lnTo>
                  <a:pt x="3023772" y="3747136"/>
                </a:lnTo>
                <a:cubicBezTo>
                  <a:pt x="3027223" y="3769813"/>
                  <a:pt x="3035234" y="3786863"/>
                  <a:pt x="3047805" y="3798284"/>
                </a:cubicBezTo>
                <a:cubicBezTo>
                  <a:pt x="3060377" y="3809705"/>
                  <a:pt x="3075536" y="3815415"/>
                  <a:pt x="3093284" y="3815415"/>
                </a:cubicBezTo>
                <a:cubicBezTo>
                  <a:pt x="3114647" y="3815415"/>
                  <a:pt x="3132723" y="3807363"/>
                  <a:pt x="3147513" y="3791258"/>
                </a:cubicBezTo>
                <a:cubicBezTo>
                  <a:pt x="3162303" y="3775154"/>
                  <a:pt x="3169698" y="3753791"/>
                  <a:pt x="3169698" y="3727169"/>
                </a:cubicBezTo>
                <a:cubicBezTo>
                  <a:pt x="3169698" y="3701862"/>
                  <a:pt x="3162590" y="3681896"/>
                  <a:pt x="3148376" y="3667271"/>
                </a:cubicBezTo>
                <a:cubicBezTo>
                  <a:pt x="3134161" y="3652645"/>
                  <a:pt x="3115551" y="3645333"/>
                  <a:pt x="3092544" y="3645333"/>
                </a:cubicBezTo>
                <a:cubicBezTo>
                  <a:pt x="3078248" y="3645333"/>
                  <a:pt x="3065348" y="3648578"/>
                  <a:pt x="3053844" y="3655069"/>
                </a:cubicBezTo>
                <a:cubicBezTo>
                  <a:pt x="3042341" y="3661560"/>
                  <a:pt x="3033303" y="3669982"/>
                  <a:pt x="3026730" y="3680335"/>
                </a:cubicBezTo>
                <a:lnTo>
                  <a:pt x="2985072" y="3674912"/>
                </a:lnTo>
                <a:lnTo>
                  <a:pt x="3020074" y="3489300"/>
                </a:lnTo>
                <a:close/>
                <a:moveTo>
                  <a:pt x="1418041" y="3489054"/>
                </a:moveTo>
                <a:lnTo>
                  <a:pt x="1651967" y="3489054"/>
                </a:lnTo>
                <a:lnTo>
                  <a:pt x="1651967" y="3523563"/>
                </a:lnTo>
                <a:cubicBezTo>
                  <a:pt x="1628960" y="3548049"/>
                  <a:pt x="1606159" y="3580586"/>
                  <a:pt x="1583564" y="3621176"/>
                </a:cubicBezTo>
                <a:cubicBezTo>
                  <a:pt x="1560968" y="3661766"/>
                  <a:pt x="1543508" y="3703506"/>
                  <a:pt x="1531183" y="3746396"/>
                </a:cubicBezTo>
                <a:cubicBezTo>
                  <a:pt x="1522309" y="3776633"/>
                  <a:pt x="1516640" y="3809746"/>
                  <a:pt x="1514175" y="3845734"/>
                </a:cubicBezTo>
                <a:lnTo>
                  <a:pt x="1468573" y="3845734"/>
                </a:lnTo>
                <a:cubicBezTo>
                  <a:pt x="1469066" y="3817305"/>
                  <a:pt x="1474653" y="3782960"/>
                  <a:pt x="1485335" y="3742699"/>
                </a:cubicBezTo>
                <a:cubicBezTo>
                  <a:pt x="1496017" y="3702438"/>
                  <a:pt x="1511340" y="3663614"/>
                  <a:pt x="1531307" y="3626229"/>
                </a:cubicBezTo>
                <a:cubicBezTo>
                  <a:pt x="1551273" y="3588844"/>
                  <a:pt x="1572513" y="3557333"/>
                  <a:pt x="1595026" y="3531698"/>
                </a:cubicBezTo>
                <a:lnTo>
                  <a:pt x="1418041" y="3531698"/>
                </a:lnTo>
                <a:lnTo>
                  <a:pt x="1418041" y="3489054"/>
                </a:lnTo>
                <a:close/>
                <a:moveTo>
                  <a:pt x="960894" y="3097227"/>
                </a:moveTo>
                <a:cubicBezTo>
                  <a:pt x="940024" y="3097227"/>
                  <a:pt x="922728" y="3104129"/>
                  <a:pt x="909007" y="3117933"/>
                </a:cubicBezTo>
                <a:cubicBezTo>
                  <a:pt x="895285" y="3131737"/>
                  <a:pt x="888424" y="3148991"/>
                  <a:pt x="888424" y="3169697"/>
                </a:cubicBezTo>
                <a:cubicBezTo>
                  <a:pt x="888424" y="3182351"/>
                  <a:pt x="891423" y="3194593"/>
                  <a:pt x="897421" y="3206425"/>
                </a:cubicBezTo>
                <a:cubicBezTo>
                  <a:pt x="903420" y="3218257"/>
                  <a:pt x="912335" y="3227418"/>
                  <a:pt x="924166" y="3233910"/>
                </a:cubicBezTo>
                <a:cubicBezTo>
                  <a:pt x="935998" y="3240401"/>
                  <a:pt x="948734" y="3243646"/>
                  <a:pt x="962373" y="3243646"/>
                </a:cubicBezTo>
                <a:cubicBezTo>
                  <a:pt x="983572" y="3243646"/>
                  <a:pt x="1001073" y="3236826"/>
                  <a:pt x="1014877" y="3223187"/>
                </a:cubicBezTo>
                <a:cubicBezTo>
                  <a:pt x="1028681" y="3209547"/>
                  <a:pt x="1035583" y="3192211"/>
                  <a:pt x="1035583" y="3171176"/>
                </a:cubicBezTo>
                <a:cubicBezTo>
                  <a:pt x="1035583" y="3149813"/>
                  <a:pt x="1028476" y="3132148"/>
                  <a:pt x="1014261" y="3118179"/>
                </a:cubicBezTo>
                <a:cubicBezTo>
                  <a:pt x="1000046" y="3104211"/>
                  <a:pt x="982257" y="3097227"/>
                  <a:pt x="960894" y="3097227"/>
                </a:cubicBezTo>
                <a:close/>
                <a:moveTo>
                  <a:pt x="3691180" y="2983839"/>
                </a:moveTo>
                <a:lnTo>
                  <a:pt x="3578039" y="3146773"/>
                </a:lnTo>
                <a:lnTo>
                  <a:pt x="3691180" y="3146773"/>
                </a:lnTo>
                <a:lnTo>
                  <a:pt x="3691180" y="2983839"/>
                </a:lnTo>
                <a:close/>
                <a:moveTo>
                  <a:pt x="961634" y="2947604"/>
                </a:moveTo>
                <a:cubicBezTo>
                  <a:pt x="944708" y="2947604"/>
                  <a:pt x="930657" y="2953027"/>
                  <a:pt x="919483" y="2963872"/>
                </a:cubicBezTo>
                <a:cubicBezTo>
                  <a:pt x="908308" y="2974718"/>
                  <a:pt x="902721" y="2987700"/>
                  <a:pt x="902721" y="3002819"/>
                </a:cubicBezTo>
                <a:cubicBezTo>
                  <a:pt x="902721" y="3019909"/>
                  <a:pt x="908226" y="3033877"/>
                  <a:pt x="919236" y="3044723"/>
                </a:cubicBezTo>
                <a:cubicBezTo>
                  <a:pt x="930247" y="3055569"/>
                  <a:pt x="944543" y="3060992"/>
                  <a:pt x="962127" y="3060992"/>
                </a:cubicBezTo>
                <a:cubicBezTo>
                  <a:pt x="979217" y="3060992"/>
                  <a:pt x="993226" y="3055610"/>
                  <a:pt x="1004155" y="3044847"/>
                </a:cubicBezTo>
                <a:cubicBezTo>
                  <a:pt x="1015083" y="3034083"/>
                  <a:pt x="1020547" y="3020895"/>
                  <a:pt x="1020547" y="3005284"/>
                </a:cubicBezTo>
                <a:cubicBezTo>
                  <a:pt x="1020547" y="2989015"/>
                  <a:pt x="1014918" y="2975335"/>
                  <a:pt x="1003662" y="2964242"/>
                </a:cubicBezTo>
                <a:cubicBezTo>
                  <a:pt x="992405" y="2953150"/>
                  <a:pt x="978396" y="2947604"/>
                  <a:pt x="961634" y="2947604"/>
                </a:cubicBezTo>
                <a:close/>
                <a:moveTo>
                  <a:pt x="3699315" y="2912601"/>
                </a:moveTo>
                <a:lnTo>
                  <a:pt x="3735550" y="2912601"/>
                </a:lnTo>
                <a:lnTo>
                  <a:pt x="3735550" y="3146773"/>
                </a:lnTo>
                <a:lnTo>
                  <a:pt x="3784356" y="3146773"/>
                </a:lnTo>
                <a:lnTo>
                  <a:pt x="3784356" y="3187445"/>
                </a:lnTo>
                <a:lnTo>
                  <a:pt x="3735550" y="3187445"/>
                </a:lnTo>
                <a:lnTo>
                  <a:pt x="3735550" y="3273965"/>
                </a:lnTo>
                <a:lnTo>
                  <a:pt x="3691180" y="3273965"/>
                </a:lnTo>
                <a:lnTo>
                  <a:pt x="3691180" y="3187445"/>
                </a:lnTo>
                <a:lnTo>
                  <a:pt x="3534409" y="3187445"/>
                </a:lnTo>
                <a:lnTo>
                  <a:pt x="3534409" y="3146773"/>
                </a:lnTo>
                <a:lnTo>
                  <a:pt x="3699315" y="2912601"/>
                </a:lnTo>
                <a:close/>
                <a:moveTo>
                  <a:pt x="961141" y="2911122"/>
                </a:moveTo>
                <a:cubicBezTo>
                  <a:pt x="992692" y="2911122"/>
                  <a:pt x="1018082" y="2920284"/>
                  <a:pt x="1037308" y="2938607"/>
                </a:cubicBezTo>
                <a:cubicBezTo>
                  <a:pt x="1056535" y="2956929"/>
                  <a:pt x="1066148" y="2979237"/>
                  <a:pt x="1066148" y="3005530"/>
                </a:cubicBezTo>
                <a:cubicBezTo>
                  <a:pt x="1066148" y="3022292"/>
                  <a:pt x="1061753" y="3036877"/>
                  <a:pt x="1052961" y="3049284"/>
                </a:cubicBezTo>
                <a:cubicBezTo>
                  <a:pt x="1044169" y="3061690"/>
                  <a:pt x="1030817" y="3071263"/>
                  <a:pt x="1012905" y="3078000"/>
                </a:cubicBezTo>
                <a:cubicBezTo>
                  <a:pt x="1035090" y="3085231"/>
                  <a:pt x="1051975" y="3096899"/>
                  <a:pt x="1063560" y="3113003"/>
                </a:cubicBezTo>
                <a:cubicBezTo>
                  <a:pt x="1075146" y="3129107"/>
                  <a:pt x="1080938" y="3148334"/>
                  <a:pt x="1080938" y="3170683"/>
                </a:cubicBezTo>
                <a:cubicBezTo>
                  <a:pt x="1080938" y="3201577"/>
                  <a:pt x="1070010" y="3227542"/>
                  <a:pt x="1048154" y="3248576"/>
                </a:cubicBezTo>
                <a:cubicBezTo>
                  <a:pt x="1026298" y="3269610"/>
                  <a:pt x="997540" y="3280128"/>
                  <a:pt x="961880" y="3280128"/>
                </a:cubicBezTo>
                <a:cubicBezTo>
                  <a:pt x="926221" y="3280128"/>
                  <a:pt x="897463" y="3269569"/>
                  <a:pt x="875607" y="3248453"/>
                </a:cubicBezTo>
                <a:cubicBezTo>
                  <a:pt x="853751" y="3227336"/>
                  <a:pt x="842822" y="3201002"/>
                  <a:pt x="842822" y="3169451"/>
                </a:cubicBezTo>
                <a:cubicBezTo>
                  <a:pt x="842822" y="3145951"/>
                  <a:pt x="848779" y="3126273"/>
                  <a:pt x="860693" y="3110415"/>
                </a:cubicBezTo>
                <a:cubicBezTo>
                  <a:pt x="872607" y="3094557"/>
                  <a:pt x="889575" y="3083752"/>
                  <a:pt x="911595" y="3078000"/>
                </a:cubicBezTo>
                <a:cubicBezTo>
                  <a:pt x="893190" y="3071263"/>
                  <a:pt x="879550" y="3061649"/>
                  <a:pt x="870677" y="3049160"/>
                </a:cubicBezTo>
                <a:cubicBezTo>
                  <a:pt x="861803" y="3036671"/>
                  <a:pt x="857366" y="3021717"/>
                  <a:pt x="857366" y="3004298"/>
                </a:cubicBezTo>
                <a:cubicBezTo>
                  <a:pt x="857366" y="2978005"/>
                  <a:pt x="866815" y="2955902"/>
                  <a:pt x="885713" y="2937990"/>
                </a:cubicBezTo>
                <a:cubicBezTo>
                  <a:pt x="904611" y="2920078"/>
                  <a:pt x="929754" y="2911122"/>
                  <a:pt x="961141" y="2911122"/>
                </a:cubicBezTo>
                <a:close/>
                <a:moveTo>
                  <a:pt x="753091" y="2166800"/>
                </a:moveTo>
                <a:cubicBezTo>
                  <a:pt x="733372" y="2166800"/>
                  <a:pt x="716199" y="2174852"/>
                  <a:pt x="701574" y="2190957"/>
                </a:cubicBezTo>
                <a:cubicBezTo>
                  <a:pt x="686948" y="2207061"/>
                  <a:pt x="679635" y="2227931"/>
                  <a:pt x="679635" y="2253567"/>
                </a:cubicBezTo>
                <a:cubicBezTo>
                  <a:pt x="679635" y="2276573"/>
                  <a:pt x="686578" y="2295266"/>
                  <a:pt x="700464" y="2309645"/>
                </a:cubicBezTo>
                <a:cubicBezTo>
                  <a:pt x="714350" y="2324024"/>
                  <a:pt x="731482" y="2331213"/>
                  <a:pt x="751859" y="2331213"/>
                </a:cubicBezTo>
                <a:cubicBezTo>
                  <a:pt x="772400" y="2331213"/>
                  <a:pt x="789285" y="2324024"/>
                  <a:pt x="802514" y="2309645"/>
                </a:cubicBezTo>
                <a:cubicBezTo>
                  <a:pt x="815743" y="2295266"/>
                  <a:pt x="822357" y="2275341"/>
                  <a:pt x="822357" y="2249870"/>
                </a:cubicBezTo>
                <a:cubicBezTo>
                  <a:pt x="822357" y="2224398"/>
                  <a:pt x="815578" y="2204185"/>
                  <a:pt x="802021" y="2189231"/>
                </a:cubicBezTo>
                <a:cubicBezTo>
                  <a:pt x="788464" y="2174277"/>
                  <a:pt x="772154" y="2166800"/>
                  <a:pt x="753091" y="2166800"/>
                </a:cubicBezTo>
                <a:close/>
                <a:moveTo>
                  <a:pt x="3871622" y="2130072"/>
                </a:moveTo>
                <a:cubicBezTo>
                  <a:pt x="3891342" y="2130072"/>
                  <a:pt x="3909501" y="2134304"/>
                  <a:pt x="3926098" y="2142767"/>
                </a:cubicBezTo>
                <a:cubicBezTo>
                  <a:pt x="3942696" y="2151230"/>
                  <a:pt x="3955390" y="2162774"/>
                  <a:pt x="3964182" y="2177400"/>
                </a:cubicBezTo>
                <a:cubicBezTo>
                  <a:pt x="3972974" y="2192025"/>
                  <a:pt x="3977369" y="2207554"/>
                  <a:pt x="3977369" y="2223987"/>
                </a:cubicBezTo>
                <a:cubicBezTo>
                  <a:pt x="3977369" y="2239599"/>
                  <a:pt x="3973179" y="2253813"/>
                  <a:pt x="3964798" y="2266631"/>
                </a:cubicBezTo>
                <a:cubicBezTo>
                  <a:pt x="3956417" y="2279449"/>
                  <a:pt x="3944010" y="2289638"/>
                  <a:pt x="3927577" y="2297197"/>
                </a:cubicBezTo>
                <a:cubicBezTo>
                  <a:pt x="3948940" y="2302127"/>
                  <a:pt x="3965538" y="2312356"/>
                  <a:pt x="3977369" y="2327886"/>
                </a:cubicBezTo>
                <a:cubicBezTo>
                  <a:pt x="3989201" y="2343415"/>
                  <a:pt x="3995117" y="2362847"/>
                  <a:pt x="3995117" y="2386182"/>
                </a:cubicBezTo>
                <a:cubicBezTo>
                  <a:pt x="3995117" y="2417734"/>
                  <a:pt x="3983614" y="2444479"/>
                  <a:pt x="3960608" y="2466417"/>
                </a:cubicBezTo>
                <a:cubicBezTo>
                  <a:pt x="3937601" y="2488355"/>
                  <a:pt x="3908515" y="2499324"/>
                  <a:pt x="3873348" y="2499324"/>
                </a:cubicBezTo>
                <a:cubicBezTo>
                  <a:pt x="3841632" y="2499324"/>
                  <a:pt x="3815298" y="2489875"/>
                  <a:pt x="3794346" y="2470977"/>
                </a:cubicBezTo>
                <a:cubicBezTo>
                  <a:pt x="3773393" y="2452079"/>
                  <a:pt x="3761438" y="2427594"/>
                  <a:pt x="3758480" y="2397521"/>
                </a:cubicBezTo>
                <a:lnTo>
                  <a:pt x="3802850" y="2391605"/>
                </a:lnTo>
                <a:cubicBezTo>
                  <a:pt x="3807944" y="2416748"/>
                  <a:pt x="3816613" y="2434865"/>
                  <a:pt x="3828855" y="2445958"/>
                </a:cubicBezTo>
                <a:cubicBezTo>
                  <a:pt x="3841098" y="2457050"/>
                  <a:pt x="3856011" y="2462596"/>
                  <a:pt x="3873594" y="2462596"/>
                </a:cubicBezTo>
                <a:cubicBezTo>
                  <a:pt x="3894464" y="2462596"/>
                  <a:pt x="3912089" y="2455366"/>
                  <a:pt x="3926468" y="2440904"/>
                </a:cubicBezTo>
                <a:cubicBezTo>
                  <a:pt x="3940847" y="2426443"/>
                  <a:pt x="3948036" y="2408531"/>
                  <a:pt x="3948036" y="2387168"/>
                </a:cubicBezTo>
                <a:cubicBezTo>
                  <a:pt x="3948036" y="2366791"/>
                  <a:pt x="3941381" y="2349988"/>
                  <a:pt x="3928070" y="2336760"/>
                </a:cubicBezTo>
                <a:cubicBezTo>
                  <a:pt x="3914759" y="2323531"/>
                  <a:pt x="3897833" y="2316917"/>
                  <a:pt x="3877292" y="2316917"/>
                </a:cubicBezTo>
                <a:cubicBezTo>
                  <a:pt x="3868911" y="2316917"/>
                  <a:pt x="3858476" y="2318560"/>
                  <a:pt x="3845987" y="2321847"/>
                </a:cubicBezTo>
                <a:lnTo>
                  <a:pt x="3850917" y="2282900"/>
                </a:lnTo>
                <a:cubicBezTo>
                  <a:pt x="3853875" y="2283229"/>
                  <a:pt x="3856257" y="2283393"/>
                  <a:pt x="3858065" y="2283393"/>
                </a:cubicBezTo>
                <a:cubicBezTo>
                  <a:pt x="3876963" y="2283393"/>
                  <a:pt x="3893971" y="2278463"/>
                  <a:pt x="3909090" y="2268603"/>
                </a:cubicBezTo>
                <a:cubicBezTo>
                  <a:pt x="3924208" y="2258743"/>
                  <a:pt x="3931768" y="2243543"/>
                  <a:pt x="3931768" y="2223001"/>
                </a:cubicBezTo>
                <a:cubicBezTo>
                  <a:pt x="3931768" y="2206733"/>
                  <a:pt x="3926262" y="2193257"/>
                  <a:pt x="3915252" y="2182576"/>
                </a:cubicBezTo>
                <a:cubicBezTo>
                  <a:pt x="3904242" y="2171894"/>
                  <a:pt x="3890027" y="2166554"/>
                  <a:pt x="3872608" y="2166554"/>
                </a:cubicBezTo>
                <a:cubicBezTo>
                  <a:pt x="3855354" y="2166554"/>
                  <a:pt x="3840975" y="2171977"/>
                  <a:pt x="3829471" y="2182822"/>
                </a:cubicBezTo>
                <a:cubicBezTo>
                  <a:pt x="3817968" y="2193668"/>
                  <a:pt x="3810573" y="2209937"/>
                  <a:pt x="3807287" y="2231629"/>
                </a:cubicBezTo>
                <a:lnTo>
                  <a:pt x="3762917" y="2223741"/>
                </a:lnTo>
                <a:cubicBezTo>
                  <a:pt x="3768340" y="2193997"/>
                  <a:pt x="3780665" y="2170950"/>
                  <a:pt x="3799892" y="2154599"/>
                </a:cubicBezTo>
                <a:cubicBezTo>
                  <a:pt x="3819119" y="2138248"/>
                  <a:pt x="3843029" y="2130072"/>
                  <a:pt x="3871622" y="2130072"/>
                </a:cubicBezTo>
                <a:close/>
                <a:moveTo>
                  <a:pt x="747668" y="2130072"/>
                </a:moveTo>
                <a:cubicBezTo>
                  <a:pt x="771168" y="2130072"/>
                  <a:pt x="792654" y="2136399"/>
                  <a:pt x="812127" y="2149052"/>
                </a:cubicBezTo>
                <a:cubicBezTo>
                  <a:pt x="831600" y="2161706"/>
                  <a:pt x="846390" y="2179741"/>
                  <a:pt x="856497" y="2203158"/>
                </a:cubicBezTo>
                <a:cubicBezTo>
                  <a:pt x="866603" y="2226576"/>
                  <a:pt x="871656" y="2260469"/>
                  <a:pt x="871656" y="2304838"/>
                </a:cubicBezTo>
                <a:cubicBezTo>
                  <a:pt x="871656" y="2351015"/>
                  <a:pt x="866644" y="2387784"/>
                  <a:pt x="856620" y="2415145"/>
                </a:cubicBezTo>
                <a:cubicBezTo>
                  <a:pt x="846596" y="2442507"/>
                  <a:pt x="831683" y="2463336"/>
                  <a:pt x="811881" y="2477632"/>
                </a:cubicBezTo>
                <a:cubicBezTo>
                  <a:pt x="792079" y="2491929"/>
                  <a:pt x="768867" y="2499078"/>
                  <a:pt x="742245" y="2499078"/>
                </a:cubicBezTo>
                <a:cubicBezTo>
                  <a:pt x="713981" y="2499078"/>
                  <a:pt x="690892" y="2491231"/>
                  <a:pt x="672980" y="2475537"/>
                </a:cubicBezTo>
                <a:cubicBezTo>
                  <a:pt x="655068" y="2459844"/>
                  <a:pt x="644304" y="2437782"/>
                  <a:pt x="640689" y="2409353"/>
                </a:cubicBezTo>
                <a:lnTo>
                  <a:pt x="683333" y="2405409"/>
                </a:lnTo>
                <a:cubicBezTo>
                  <a:pt x="686948" y="2425457"/>
                  <a:pt x="693850" y="2440001"/>
                  <a:pt x="704039" y="2449039"/>
                </a:cubicBezTo>
                <a:cubicBezTo>
                  <a:pt x="714227" y="2458077"/>
                  <a:pt x="727291" y="2462596"/>
                  <a:pt x="743231" y="2462596"/>
                </a:cubicBezTo>
                <a:cubicBezTo>
                  <a:pt x="756871" y="2462596"/>
                  <a:pt x="768826" y="2459474"/>
                  <a:pt x="779097" y="2453229"/>
                </a:cubicBezTo>
                <a:cubicBezTo>
                  <a:pt x="789367" y="2446985"/>
                  <a:pt x="797789" y="2438645"/>
                  <a:pt x="804363" y="2428210"/>
                </a:cubicBezTo>
                <a:cubicBezTo>
                  <a:pt x="810936" y="2417775"/>
                  <a:pt x="816441" y="2403683"/>
                  <a:pt x="820878" y="2385936"/>
                </a:cubicBezTo>
                <a:cubicBezTo>
                  <a:pt x="825315" y="2368188"/>
                  <a:pt x="827533" y="2350111"/>
                  <a:pt x="827533" y="2331706"/>
                </a:cubicBezTo>
                <a:cubicBezTo>
                  <a:pt x="827533" y="2329734"/>
                  <a:pt x="827451" y="2326776"/>
                  <a:pt x="827287" y="2322832"/>
                </a:cubicBezTo>
                <a:cubicBezTo>
                  <a:pt x="818413" y="2336965"/>
                  <a:pt x="806293" y="2348427"/>
                  <a:pt x="790929" y="2357219"/>
                </a:cubicBezTo>
                <a:cubicBezTo>
                  <a:pt x="775564" y="2366010"/>
                  <a:pt x="758925" y="2370406"/>
                  <a:pt x="741013" y="2370406"/>
                </a:cubicBezTo>
                <a:cubicBezTo>
                  <a:pt x="711105" y="2370406"/>
                  <a:pt x="685798" y="2359560"/>
                  <a:pt x="665092" y="2337869"/>
                </a:cubicBezTo>
                <a:cubicBezTo>
                  <a:pt x="644386" y="2316177"/>
                  <a:pt x="634033" y="2287583"/>
                  <a:pt x="634033" y="2252088"/>
                </a:cubicBezTo>
                <a:cubicBezTo>
                  <a:pt x="634033" y="2215442"/>
                  <a:pt x="644838" y="2185945"/>
                  <a:pt x="666448" y="2163596"/>
                </a:cubicBezTo>
                <a:cubicBezTo>
                  <a:pt x="688057" y="2141247"/>
                  <a:pt x="715131" y="2130072"/>
                  <a:pt x="747668" y="2130072"/>
                </a:cubicBezTo>
                <a:close/>
                <a:moveTo>
                  <a:pt x="1552575" y="1936750"/>
                </a:moveTo>
                <a:lnTo>
                  <a:pt x="1562100" y="1939925"/>
                </a:lnTo>
                <a:lnTo>
                  <a:pt x="2228850" y="2241550"/>
                </a:lnTo>
                <a:lnTo>
                  <a:pt x="2247900" y="2225675"/>
                </a:lnTo>
                <a:lnTo>
                  <a:pt x="2266950" y="2212975"/>
                </a:lnTo>
                <a:lnTo>
                  <a:pt x="2289175" y="2206625"/>
                </a:lnTo>
                <a:lnTo>
                  <a:pt x="2314575" y="2203450"/>
                </a:lnTo>
                <a:lnTo>
                  <a:pt x="2336800" y="2206625"/>
                </a:lnTo>
                <a:lnTo>
                  <a:pt x="2359025" y="2212975"/>
                </a:lnTo>
                <a:lnTo>
                  <a:pt x="2378075" y="2222500"/>
                </a:lnTo>
                <a:lnTo>
                  <a:pt x="2393950" y="2235200"/>
                </a:lnTo>
                <a:lnTo>
                  <a:pt x="2406650" y="2251075"/>
                </a:lnTo>
                <a:lnTo>
                  <a:pt x="2419350" y="2270125"/>
                </a:lnTo>
                <a:lnTo>
                  <a:pt x="2425700" y="2292350"/>
                </a:lnTo>
                <a:lnTo>
                  <a:pt x="2425700" y="2314575"/>
                </a:lnTo>
                <a:lnTo>
                  <a:pt x="2425700" y="2336800"/>
                </a:lnTo>
                <a:lnTo>
                  <a:pt x="2419350" y="2359025"/>
                </a:lnTo>
                <a:lnTo>
                  <a:pt x="2406650" y="2378075"/>
                </a:lnTo>
                <a:lnTo>
                  <a:pt x="2393950" y="2393950"/>
                </a:lnTo>
                <a:lnTo>
                  <a:pt x="2378075" y="2406650"/>
                </a:lnTo>
                <a:lnTo>
                  <a:pt x="2359025" y="2419350"/>
                </a:lnTo>
                <a:lnTo>
                  <a:pt x="2336800" y="2425700"/>
                </a:lnTo>
                <a:lnTo>
                  <a:pt x="2330450" y="2425700"/>
                </a:lnTo>
                <a:lnTo>
                  <a:pt x="2330450" y="3467100"/>
                </a:lnTo>
                <a:lnTo>
                  <a:pt x="2327275" y="3470275"/>
                </a:lnTo>
                <a:lnTo>
                  <a:pt x="2324100" y="3473450"/>
                </a:lnTo>
                <a:lnTo>
                  <a:pt x="2320925" y="3476625"/>
                </a:lnTo>
                <a:lnTo>
                  <a:pt x="2314575" y="3476625"/>
                </a:lnTo>
                <a:lnTo>
                  <a:pt x="2308225" y="3476625"/>
                </a:lnTo>
                <a:lnTo>
                  <a:pt x="2305050" y="3473450"/>
                </a:lnTo>
                <a:lnTo>
                  <a:pt x="2301875" y="3470275"/>
                </a:lnTo>
                <a:lnTo>
                  <a:pt x="2301875" y="3467100"/>
                </a:lnTo>
                <a:lnTo>
                  <a:pt x="2301875" y="2425700"/>
                </a:lnTo>
                <a:lnTo>
                  <a:pt x="2292350" y="2425700"/>
                </a:lnTo>
                <a:lnTo>
                  <a:pt x="2270125" y="2416175"/>
                </a:lnTo>
                <a:lnTo>
                  <a:pt x="2251075" y="2406650"/>
                </a:lnTo>
                <a:lnTo>
                  <a:pt x="2232025" y="2390775"/>
                </a:lnTo>
                <a:lnTo>
                  <a:pt x="1098550" y="2882900"/>
                </a:lnTo>
                <a:lnTo>
                  <a:pt x="1089025" y="2886075"/>
                </a:lnTo>
                <a:lnTo>
                  <a:pt x="1076325" y="2882900"/>
                </a:lnTo>
                <a:lnTo>
                  <a:pt x="1066800" y="2873375"/>
                </a:lnTo>
                <a:lnTo>
                  <a:pt x="1060450" y="2863850"/>
                </a:lnTo>
                <a:lnTo>
                  <a:pt x="1057275" y="2851150"/>
                </a:lnTo>
                <a:lnTo>
                  <a:pt x="1057275" y="2838450"/>
                </a:lnTo>
                <a:lnTo>
                  <a:pt x="1063625" y="2828925"/>
                </a:lnTo>
                <a:lnTo>
                  <a:pt x="1069975" y="2819400"/>
                </a:lnTo>
                <a:lnTo>
                  <a:pt x="2203450" y="2330450"/>
                </a:lnTo>
                <a:lnTo>
                  <a:pt x="2203450" y="2314575"/>
                </a:lnTo>
                <a:lnTo>
                  <a:pt x="2203450" y="2305050"/>
                </a:lnTo>
                <a:lnTo>
                  <a:pt x="1533525" y="2003425"/>
                </a:lnTo>
                <a:lnTo>
                  <a:pt x="1527175" y="1993900"/>
                </a:lnTo>
                <a:lnTo>
                  <a:pt x="1520825" y="1984375"/>
                </a:lnTo>
                <a:lnTo>
                  <a:pt x="1520825" y="1971675"/>
                </a:lnTo>
                <a:lnTo>
                  <a:pt x="1524000" y="1958975"/>
                </a:lnTo>
                <a:lnTo>
                  <a:pt x="1530350" y="1949450"/>
                </a:lnTo>
                <a:lnTo>
                  <a:pt x="1539875" y="1939925"/>
                </a:lnTo>
                <a:lnTo>
                  <a:pt x="1552575" y="1936750"/>
                </a:lnTo>
                <a:close/>
                <a:moveTo>
                  <a:pt x="1093997" y="1385750"/>
                </a:moveTo>
                <a:cubicBezTo>
                  <a:pt x="1073620" y="1385750"/>
                  <a:pt x="1057352" y="1394378"/>
                  <a:pt x="1045191" y="1411632"/>
                </a:cubicBezTo>
                <a:cubicBezTo>
                  <a:pt x="1029908" y="1433653"/>
                  <a:pt x="1022267" y="1474325"/>
                  <a:pt x="1022267" y="1533648"/>
                </a:cubicBezTo>
                <a:cubicBezTo>
                  <a:pt x="1022267" y="1592972"/>
                  <a:pt x="1029210" y="1632452"/>
                  <a:pt x="1043096" y="1652090"/>
                </a:cubicBezTo>
                <a:cubicBezTo>
                  <a:pt x="1056982" y="1671727"/>
                  <a:pt x="1074113" y="1681546"/>
                  <a:pt x="1094490" y="1681546"/>
                </a:cubicBezTo>
                <a:cubicBezTo>
                  <a:pt x="1114867" y="1681546"/>
                  <a:pt x="1131999" y="1671686"/>
                  <a:pt x="1145885" y="1651966"/>
                </a:cubicBezTo>
                <a:cubicBezTo>
                  <a:pt x="1159771" y="1632247"/>
                  <a:pt x="1166714" y="1592807"/>
                  <a:pt x="1166714" y="1533648"/>
                </a:cubicBezTo>
                <a:cubicBezTo>
                  <a:pt x="1166714" y="1474160"/>
                  <a:pt x="1159771" y="1434639"/>
                  <a:pt x="1145885" y="1415083"/>
                </a:cubicBezTo>
                <a:cubicBezTo>
                  <a:pt x="1131999" y="1395528"/>
                  <a:pt x="1114703" y="1385750"/>
                  <a:pt x="1093997" y="1385750"/>
                </a:cubicBezTo>
                <a:close/>
                <a:moveTo>
                  <a:pt x="3668996" y="1349022"/>
                </a:moveTo>
                <a:cubicBezTo>
                  <a:pt x="3703670" y="1349022"/>
                  <a:pt x="3731113" y="1358636"/>
                  <a:pt x="3751326" y="1377862"/>
                </a:cubicBezTo>
                <a:cubicBezTo>
                  <a:pt x="3771538" y="1397089"/>
                  <a:pt x="3781645" y="1420917"/>
                  <a:pt x="3781645" y="1449346"/>
                </a:cubicBezTo>
                <a:cubicBezTo>
                  <a:pt x="3781645" y="1463807"/>
                  <a:pt x="3778687" y="1478022"/>
                  <a:pt x="3772771" y="1491990"/>
                </a:cubicBezTo>
                <a:cubicBezTo>
                  <a:pt x="3766855" y="1505958"/>
                  <a:pt x="3757036" y="1520666"/>
                  <a:pt x="3743315" y="1536113"/>
                </a:cubicBezTo>
                <a:cubicBezTo>
                  <a:pt x="3729593" y="1551560"/>
                  <a:pt x="3706792" y="1572759"/>
                  <a:pt x="3674912" y="1599709"/>
                </a:cubicBezTo>
                <a:cubicBezTo>
                  <a:pt x="3648290" y="1622058"/>
                  <a:pt x="3631200" y="1637218"/>
                  <a:pt x="3623640" y="1645188"/>
                </a:cubicBezTo>
                <a:cubicBezTo>
                  <a:pt x="3616081" y="1653158"/>
                  <a:pt x="3609837" y="1661169"/>
                  <a:pt x="3604907" y="1669221"/>
                </a:cubicBezTo>
                <a:lnTo>
                  <a:pt x="3782138" y="1669221"/>
                </a:lnTo>
                <a:lnTo>
                  <a:pt x="3782138" y="1711865"/>
                </a:lnTo>
                <a:lnTo>
                  <a:pt x="3543283" y="1711865"/>
                </a:lnTo>
                <a:cubicBezTo>
                  <a:pt x="3542954" y="1701184"/>
                  <a:pt x="3544679" y="1690913"/>
                  <a:pt x="3548459" y="1681053"/>
                </a:cubicBezTo>
                <a:cubicBezTo>
                  <a:pt x="3554539" y="1664784"/>
                  <a:pt x="3564276" y="1648762"/>
                  <a:pt x="3577669" y="1632986"/>
                </a:cubicBezTo>
                <a:cubicBezTo>
                  <a:pt x="3591062" y="1617210"/>
                  <a:pt x="3610412" y="1598970"/>
                  <a:pt x="3635719" y="1578264"/>
                </a:cubicBezTo>
                <a:cubicBezTo>
                  <a:pt x="3674994" y="1546055"/>
                  <a:pt x="3701533" y="1520543"/>
                  <a:pt x="3715337" y="1501727"/>
                </a:cubicBezTo>
                <a:cubicBezTo>
                  <a:pt x="3729141" y="1482911"/>
                  <a:pt x="3736043" y="1465122"/>
                  <a:pt x="3736043" y="1448360"/>
                </a:cubicBezTo>
                <a:cubicBezTo>
                  <a:pt x="3736043" y="1430777"/>
                  <a:pt x="3729757" y="1415946"/>
                  <a:pt x="3717186" y="1403868"/>
                </a:cubicBezTo>
                <a:cubicBezTo>
                  <a:pt x="3704615" y="1391789"/>
                  <a:pt x="3688223" y="1385750"/>
                  <a:pt x="3668010" y="1385750"/>
                </a:cubicBezTo>
                <a:cubicBezTo>
                  <a:pt x="3646647" y="1385750"/>
                  <a:pt x="3629556" y="1392159"/>
                  <a:pt x="3616739" y="1404977"/>
                </a:cubicBezTo>
                <a:cubicBezTo>
                  <a:pt x="3603921" y="1417795"/>
                  <a:pt x="3597430" y="1435542"/>
                  <a:pt x="3597265" y="1458220"/>
                </a:cubicBezTo>
                <a:lnTo>
                  <a:pt x="3551663" y="1453537"/>
                </a:lnTo>
                <a:cubicBezTo>
                  <a:pt x="3554786" y="1419520"/>
                  <a:pt x="3566535" y="1393597"/>
                  <a:pt x="3586912" y="1375767"/>
                </a:cubicBezTo>
                <a:cubicBezTo>
                  <a:pt x="3607289" y="1357937"/>
                  <a:pt x="3634651" y="1349022"/>
                  <a:pt x="3668996" y="1349022"/>
                </a:cubicBezTo>
                <a:close/>
                <a:moveTo>
                  <a:pt x="1094490" y="1349022"/>
                </a:moveTo>
                <a:cubicBezTo>
                  <a:pt x="1113881" y="1349022"/>
                  <a:pt x="1130890" y="1352925"/>
                  <a:pt x="1145515" y="1360731"/>
                </a:cubicBezTo>
                <a:cubicBezTo>
                  <a:pt x="1160141" y="1368536"/>
                  <a:pt x="1172219" y="1379793"/>
                  <a:pt x="1181750" y="1394501"/>
                </a:cubicBezTo>
                <a:cubicBezTo>
                  <a:pt x="1191281" y="1409208"/>
                  <a:pt x="1198758" y="1427121"/>
                  <a:pt x="1204181" y="1448237"/>
                </a:cubicBezTo>
                <a:cubicBezTo>
                  <a:pt x="1209604" y="1469354"/>
                  <a:pt x="1212316" y="1497824"/>
                  <a:pt x="1212316" y="1533648"/>
                </a:cubicBezTo>
                <a:cubicBezTo>
                  <a:pt x="1212316" y="1576046"/>
                  <a:pt x="1207961" y="1610267"/>
                  <a:pt x="1199251" y="1636314"/>
                </a:cubicBezTo>
                <a:cubicBezTo>
                  <a:pt x="1190542" y="1662360"/>
                  <a:pt x="1177519" y="1682491"/>
                  <a:pt x="1160182" y="1696706"/>
                </a:cubicBezTo>
                <a:cubicBezTo>
                  <a:pt x="1142845" y="1710920"/>
                  <a:pt x="1120948" y="1718028"/>
                  <a:pt x="1094490" y="1718028"/>
                </a:cubicBezTo>
                <a:cubicBezTo>
                  <a:pt x="1059652" y="1718028"/>
                  <a:pt x="1032291" y="1705538"/>
                  <a:pt x="1012407" y="1680560"/>
                </a:cubicBezTo>
                <a:cubicBezTo>
                  <a:pt x="988579" y="1650487"/>
                  <a:pt x="976665" y="1601517"/>
                  <a:pt x="976665" y="1533648"/>
                </a:cubicBezTo>
                <a:cubicBezTo>
                  <a:pt x="976665" y="1490922"/>
                  <a:pt x="981061" y="1456536"/>
                  <a:pt x="989853" y="1430489"/>
                </a:cubicBezTo>
                <a:cubicBezTo>
                  <a:pt x="998644" y="1404443"/>
                  <a:pt x="1011709" y="1384353"/>
                  <a:pt x="1029045" y="1370221"/>
                </a:cubicBezTo>
                <a:cubicBezTo>
                  <a:pt x="1046382" y="1356088"/>
                  <a:pt x="1068197" y="1349022"/>
                  <a:pt x="1094490" y="1349022"/>
                </a:cubicBezTo>
                <a:close/>
                <a:moveTo>
                  <a:pt x="838971" y="1349022"/>
                </a:moveTo>
                <a:lnTo>
                  <a:pt x="867565" y="1349022"/>
                </a:lnTo>
                <a:lnTo>
                  <a:pt x="867565" y="1711865"/>
                </a:lnTo>
                <a:lnTo>
                  <a:pt x="823195" y="1711865"/>
                </a:lnTo>
                <a:lnTo>
                  <a:pt x="823195" y="1429134"/>
                </a:lnTo>
                <a:cubicBezTo>
                  <a:pt x="812514" y="1439322"/>
                  <a:pt x="798505" y="1449511"/>
                  <a:pt x="781168" y="1459699"/>
                </a:cubicBezTo>
                <a:cubicBezTo>
                  <a:pt x="763831" y="1469888"/>
                  <a:pt x="748260" y="1477529"/>
                  <a:pt x="734456" y="1482623"/>
                </a:cubicBezTo>
                <a:lnTo>
                  <a:pt x="734456" y="1439733"/>
                </a:lnTo>
                <a:cubicBezTo>
                  <a:pt x="759270" y="1428065"/>
                  <a:pt x="780962" y="1413933"/>
                  <a:pt x="799532" y="1397335"/>
                </a:cubicBezTo>
                <a:cubicBezTo>
                  <a:pt x="818101" y="1380738"/>
                  <a:pt x="831247" y="1364634"/>
                  <a:pt x="838971" y="1349022"/>
                </a:cubicBezTo>
                <a:close/>
                <a:moveTo>
                  <a:pt x="3115715" y="777254"/>
                </a:moveTo>
                <a:lnTo>
                  <a:pt x="3144309" y="777254"/>
                </a:lnTo>
                <a:lnTo>
                  <a:pt x="3144309" y="1140097"/>
                </a:lnTo>
                <a:lnTo>
                  <a:pt x="3099939" y="1140097"/>
                </a:lnTo>
                <a:lnTo>
                  <a:pt x="3099939" y="857366"/>
                </a:lnTo>
                <a:cubicBezTo>
                  <a:pt x="3089258" y="867554"/>
                  <a:pt x="3075249" y="877743"/>
                  <a:pt x="3057912" y="887931"/>
                </a:cubicBezTo>
                <a:cubicBezTo>
                  <a:pt x="3040575" y="898120"/>
                  <a:pt x="3025004" y="905761"/>
                  <a:pt x="3011200" y="910855"/>
                </a:cubicBezTo>
                <a:lnTo>
                  <a:pt x="3011200" y="867965"/>
                </a:lnTo>
                <a:cubicBezTo>
                  <a:pt x="3036014" y="856297"/>
                  <a:pt x="3057706" y="842165"/>
                  <a:pt x="3076276" y="825568"/>
                </a:cubicBezTo>
                <a:cubicBezTo>
                  <a:pt x="3094845" y="808970"/>
                  <a:pt x="3107991" y="792866"/>
                  <a:pt x="3115715" y="777254"/>
                </a:cubicBezTo>
                <a:close/>
                <a:moveTo>
                  <a:pt x="1667915" y="777254"/>
                </a:moveTo>
                <a:lnTo>
                  <a:pt x="1696508" y="777254"/>
                </a:lnTo>
                <a:lnTo>
                  <a:pt x="1696508" y="1140097"/>
                </a:lnTo>
                <a:lnTo>
                  <a:pt x="1652139" y="1140097"/>
                </a:lnTo>
                <a:lnTo>
                  <a:pt x="1652139" y="857366"/>
                </a:lnTo>
                <a:cubicBezTo>
                  <a:pt x="1641457" y="867554"/>
                  <a:pt x="1627448" y="877743"/>
                  <a:pt x="1610111" y="887931"/>
                </a:cubicBezTo>
                <a:cubicBezTo>
                  <a:pt x="1592774" y="898120"/>
                  <a:pt x="1577204" y="905761"/>
                  <a:pt x="1563400" y="910856"/>
                </a:cubicBezTo>
                <a:lnTo>
                  <a:pt x="1563400" y="867965"/>
                </a:lnTo>
                <a:cubicBezTo>
                  <a:pt x="1588214" y="856297"/>
                  <a:pt x="1609906" y="842165"/>
                  <a:pt x="1628475" y="825568"/>
                </a:cubicBezTo>
                <a:cubicBezTo>
                  <a:pt x="1647045" y="808970"/>
                  <a:pt x="1660191" y="792866"/>
                  <a:pt x="1667915" y="777254"/>
                </a:cubicBezTo>
                <a:close/>
                <a:moveTo>
                  <a:pt x="1429790" y="777254"/>
                </a:moveTo>
                <a:lnTo>
                  <a:pt x="1458383" y="777254"/>
                </a:lnTo>
                <a:lnTo>
                  <a:pt x="1458383" y="1140097"/>
                </a:lnTo>
                <a:lnTo>
                  <a:pt x="1414014" y="1140097"/>
                </a:lnTo>
                <a:lnTo>
                  <a:pt x="1414014" y="857366"/>
                </a:lnTo>
                <a:cubicBezTo>
                  <a:pt x="1403332" y="867554"/>
                  <a:pt x="1389323" y="877743"/>
                  <a:pt x="1371986" y="887931"/>
                </a:cubicBezTo>
                <a:cubicBezTo>
                  <a:pt x="1354649" y="898120"/>
                  <a:pt x="1339079" y="905761"/>
                  <a:pt x="1325275" y="910856"/>
                </a:cubicBezTo>
                <a:lnTo>
                  <a:pt x="1325275" y="867965"/>
                </a:lnTo>
                <a:cubicBezTo>
                  <a:pt x="1350089" y="856297"/>
                  <a:pt x="1371781" y="842165"/>
                  <a:pt x="1390350" y="825568"/>
                </a:cubicBezTo>
                <a:cubicBezTo>
                  <a:pt x="1408919" y="808970"/>
                  <a:pt x="1422066" y="792866"/>
                  <a:pt x="1429790" y="777254"/>
                </a:cubicBezTo>
                <a:close/>
                <a:moveTo>
                  <a:pt x="2449527" y="567973"/>
                </a:moveTo>
                <a:cubicBezTo>
                  <a:pt x="2484201" y="567973"/>
                  <a:pt x="2511644" y="577587"/>
                  <a:pt x="2531857" y="596813"/>
                </a:cubicBezTo>
                <a:cubicBezTo>
                  <a:pt x="2552070" y="616040"/>
                  <a:pt x="2562176" y="639868"/>
                  <a:pt x="2562176" y="668297"/>
                </a:cubicBezTo>
                <a:cubicBezTo>
                  <a:pt x="2562176" y="682759"/>
                  <a:pt x="2559218" y="696973"/>
                  <a:pt x="2553302" y="710941"/>
                </a:cubicBezTo>
                <a:cubicBezTo>
                  <a:pt x="2547386" y="724909"/>
                  <a:pt x="2537568" y="739617"/>
                  <a:pt x="2523846" y="755064"/>
                </a:cubicBezTo>
                <a:cubicBezTo>
                  <a:pt x="2510124" y="770511"/>
                  <a:pt x="2487323" y="791710"/>
                  <a:pt x="2455443" y="818660"/>
                </a:cubicBezTo>
                <a:cubicBezTo>
                  <a:pt x="2428822" y="841009"/>
                  <a:pt x="2411731" y="856169"/>
                  <a:pt x="2404172" y="864139"/>
                </a:cubicBezTo>
                <a:cubicBezTo>
                  <a:pt x="2396613" y="872109"/>
                  <a:pt x="2390368" y="880120"/>
                  <a:pt x="2385438" y="888172"/>
                </a:cubicBezTo>
                <a:lnTo>
                  <a:pt x="2562669" y="888172"/>
                </a:lnTo>
                <a:lnTo>
                  <a:pt x="2562669" y="930816"/>
                </a:lnTo>
                <a:lnTo>
                  <a:pt x="2323814" y="930816"/>
                </a:lnTo>
                <a:cubicBezTo>
                  <a:pt x="2323485" y="920135"/>
                  <a:pt x="2325211" y="909864"/>
                  <a:pt x="2328990" y="900004"/>
                </a:cubicBezTo>
                <a:cubicBezTo>
                  <a:pt x="2335071" y="883735"/>
                  <a:pt x="2344807" y="867713"/>
                  <a:pt x="2358200" y="851937"/>
                </a:cubicBezTo>
                <a:cubicBezTo>
                  <a:pt x="2371593" y="836161"/>
                  <a:pt x="2390943" y="817921"/>
                  <a:pt x="2416250" y="797215"/>
                </a:cubicBezTo>
                <a:cubicBezTo>
                  <a:pt x="2455525" y="765006"/>
                  <a:pt x="2482065" y="739494"/>
                  <a:pt x="2495869" y="720678"/>
                </a:cubicBezTo>
                <a:cubicBezTo>
                  <a:pt x="2509672" y="701862"/>
                  <a:pt x="2516574" y="684073"/>
                  <a:pt x="2516574" y="667311"/>
                </a:cubicBezTo>
                <a:cubicBezTo>
                  <a:pt x="2516574" y="649728"/>
                  <a:pt x="2510289" y="634897"/>
                  <a:pt x="2497717" y="622819"/>
                </a:cubicBezTo>
                <a:cubicBezTo>
                  <a:pt x="2485146" y="610740"/>
                  <a:pt x="2468754" y="604701"/>
                  <a:pt x="2448541" y="604701"/>
                </a:cubicBezTo>
                <a:cubicBezTo>
                  <a:pt x="2427178" y="604701"/>
                  <a:pt x="2410088" y="611110"/>
                  <a:pt x="2397270" y="623928"/>
                </a:cubicBezTo>
                <a:cubicBezTo>
                  <a:pt x="2384452" y="636746"/>
                  <a:pt x="2377961" y="654494"/>
                  <a:pt x="2377797" y="677171"/>
                </a:cubicBezTo>
                <a:lnTo>
                  <a:pt x="2332195" y="672488"/>
                </a:lnTo>
                <a:cubicBezTo>
                  <a:pt x="2335317" y="638471"/>
                  <a:pt x="2347067" y="612548"/>
                  <a:pt x="2367444" y="594718"/>
                </a:cubicBezTo>
                <a:cubicBezTo>
                  <a:pt x="2387821" y="576888"/>
                  <a:pt x="2415182" y="567973"/>
                  <a:pt x="2449527" y="567973"/>
                </a:cubicBezTo>
                <a:close/>
                <a:moveTo>
                  <a:pt x="2191790" y="567973"/>
                </a:moveTo>
                <a:lnTo>
                  <a:pt x="2220383" y="567973"/>
                </a:lnTo>
                <a:lnTo>
                  <a:pt x="2220383" y="930816"/>
                </a:lnTo>
                <a:lnTo>
                  <a:pt x="2176014" y="930816"/>
                </a:lnTo>
                <a:lnTo>
                  <a:pt x="2176014" y="648084"/>
                </a:lnTo>
                <a:cubicBezTo>
                  <a:pt x="2165332" y="658273"/>
                  <a:pt x="2151323" y="668462"/>
                  <a:pt x="2133986" y="678650"/>
                </a:cubicBezTo>
                <a:cubicBezTo>
                  <a:pt x="2116649" y="688839"/>
                  <a:pt x="2101079" y="696480"/>
                  <a:pt x="2087275" y="701574"/>
                </a:cubicBezTo>
                <a:lnTo>
                  <a:pt x="2087275" y="658684"/>
                </a:lnTo>
                <a:cubicBezTo>
                  <a:pt x="2112089" y="647016"/>
                  <a:pt x="2133781" y="632884"/>
                  <a:pt x="2152350" y="616287"/>
                </a:cubicBezTo>
                <a:cubicBezTo>
                  <a:pt x="2170919" y="599689"/>
                  <a:pt x="2184066" y="583585"/>
                  <a:pt x="2191790" y="567973"/>
                </a:cubicBezTo>
                <a:close/>
                <a:moveTo>
                  <a:pt x="2298700" y="288925"/>
                </a:moveTo>
                <a:lnTo>
                  <a:pt x="2197100" y="292100"/>
                </a:lnTo>
                <a:lnTo>
                  <a:pt x="2092325" y="298450"/>
                </a:lnTo>
                <a:lnTo>
                  <a:pt x="1993900" y="311150"/>
                </a:lnTo>
                <a:lnTo>
                  <a:pt x="1892300" y="330200"/>
                </a:lnTo>
                <a:lnTo>
                  <a:pt x="1797050" y="352425"/>
                </a:lnTo>
                <a:lnTo>
                  <a:pt x="1701800" y="377825"/>
                </a:lnTo>
                <a:lnTo>
                  <a:pt x="1606550" y="409575"/>
                </a:lnTo>
                <a:lnTo>
                  <a:pt x="1514475" y="447675"/>
                </a:lnTo>
                <a:lnTo>
                  <a:pt x="1425575" y="485775"/>
                </a:lnTo>
                <a:lnTo>
                  <a:pt x="1339850" y="530225"/>
                </a:lnTo>
                <a:lnTo>
                  <a:pt x="1254125" y="581025"/>
                </a:lnTo>
                <a:lnTo>
                  <a:pt x="1174750" y="631825"/>
                </a:lnTo>
                <a:lnTo>
                  <a:pt x="1095375" y="688975"/>
                </a:lnTo>
                <a:lnTo>
                  <a:pt x="1019175" y="746125"/>
                </a:lnTo>
                <a:lnTo>
                  <a:pt x="946150" y="809625"/>
                </a:lnTo>
                <a:lnTo>
                  <a:pt x="876300" y="876300"/>
                </a:lnTo>
                <a:lnTo>
                  <a:pt x="809625" y="946150"/>
                </a:lnTo>
                <a:lnTo>
                  <a:pt x="746125" y="1019175"/>
                </a:lnTo>
                <a:lnTo>
                  <a:pt x="685800" y="1095375"/>
                </a:lnTo>
                <a:lnTo>
                  <a:pt x="631825" y="1174750"/>
                </a:lnTo>
                <a:lnTo>
                  <a:pt x="577850" y="1257300"/>
                </a:lnTo>
                <a:lnTo>
                  <a:pt x="530225" y="1339850"/>
                </a:lnTo>
                <a:lnTo>
                  <a:pt x="485775" y="1428750"/>
                </a:lnTo>
                <a:lnTo>
                  <a:pt x="444500" y="1517650"/>
                </a:lnTo>
                <a:lnTo>
                  <a:pt x="409575" y="1609725"/>
                </a:lnTo>
                <a:lnTo>
                  <a:pt x="377825" y="1701800"/>
                </a:lnTo>
                <a:lnTo>
                  <a:pt x="349250" y="1797050"/>
                </a:lnTo>
                <a:lnTo>
                  <a:pt x="327025" y="1895475"/>
                </a:lnTo>
                <a:lnTo>
                  <a:pt x="311150" y="1993900"/>
                </a:lnTo>
                <a:lnTo>
                  <a:pt x="298450" y="2095500"/>
                </a:lnTo>
                <a:lnTo>
                  <a:pt x="288925" y="2197100"/>
                </a:lnTo>
                <a:lnTo>
                  <a:pt x="285750" y="2301875"/>
                </a:lnTo>
                <a:lnTo>
                  <a:pt x="288925" y="2403475"/>
                </a:lnTo>
                <a:lnTo>
                  <a:pt x="298450" y="2505075"/>
                </a:lnTo>
                <a:lnTo>
                  <a:pt x="311150" y="2606675"/>
                </a:lnTo>
                <a:lnTo>
                  <a:pt x="327025" y="2705100"/>
                </a:lnTo>
                <a:lnTo>
                  <a:pt x="349250" y="2803525"/>
                </a:lnTo>
                <a:lnTo>
                  <a:pt x="377825" y="2898775"/>
                </a:lnTo>
                <a:lnTo>
                  <a:pt x="409575" y="2990850"/>
                </a:lnTo>
                <a:lnTo>
                  <a:pt x="444500" y="3082925"/>
                </a:lnTo>
                <a:lnTo>
                  <a:pt x="485775" y="3171825"/>
                </a:lnTo>
                <a:lnTo>
                  <a:pt x="530225" y="3260725"/>
                </a:lnTo>
                <a:lnTo>
                  <a:pt x="577850" y="3343275"/>
                </a:lnTo>
                <a:lnTo>
                  <a:pt x="631825" y="3425825"/>
                </a:lnTo>
                <a:lnTo>
                  <a:pt x="685800" y="3505200"/>
                </a:lnTo>
                <a:lnTo>
                  <a:pt x="746125" y="3581400"/>
                </a:lnTo>
                <a:lnTo>
                  <a:pt x="809625" y="3654425"/>
                </a:lnTo>
                <a:lnTo>
                  <a:pt x="876300" y="3724275"/>
                </a:lnTo>
                <a:lnTo>
                  <a:pt x="946150" y="3790950"/>
                </a:lnTo>
                <a:lnTo>
                  <a:pt x="1019175" y="3854450"/>
                </a:lnTo>
                <a:lnTo>
                  <a:pt x="1095375" y="3911600"/>
                </a:lnTo>
                <a:lnTo>
                  <a:pt x="1174750" y="3968750"/>
                </a:lnTo>
                <a:lnTo>
                  <a:pt x="1254125" y="4022725"/>
                </a:lnTo>
                <a:lnTo>
                  <a:pt x="1339850" y="4070350"/>
                </a:lnTo>
                <a:lnTo>
                  <a:pt x="1425575" y="4114800"/>
                </a:lnTo>
                <a:lnTo>
                  <a:pt x="1514475" y="4156075"/>
                </a:lnTo>
                <a:lnTo>
                  <a:pt x="1606550" y="4191000"/>
                </a:lnTo>
                <a:lnTo>
                  <a:pt x="1701800" y="4222750"/>
                </a:lnTo>
                <a:lnTo>
                  <a:pt x="1797050" y="4248150"/>
                </a:lnTo>
                <a:lnTo>
                  <a:pt x="1892300" y="4270375"/>
                </a:lnTo>
                <a:lnTo>
                  <a:pt x="1993900" y="4289425"/>
                </a:lnTo>
                <a:lnTo>
                  <a:pt x="2092325" y="4302125"/>
                </a:lnTo>
                <a:lnTo>
                  <a:pt x="2197100" y="4311650"/>
                </a:lnTo>
                <a:lnTo>
                  <a:pt x="2298700" y="4311650"/>
                </a:lnTo>
                <a:lnTo>
                  <a:pt x="2403475" y="4311650"/>
                </a:lnTo>
                <a:lnTo>
                  <a:pt x="2505075" y="4302125"/>
                </a:lnTo>
                <a:lnTo>
                  <a:pt x="2606675" y="4289425"/>
                </a:lnTo>
                <a:lnTo>
                  <a:pt x="2705100" y="4270375"/>
                </a:lnTo>
                <a:lnTo>
                  <a:pt x="2803525" y="4248150"/>
                </a:lnTo>
                <a:lnTo>
                  <a:pt x="2898775" y="4222750"/>
                </a:lnTo>
                <a:lnTo>
                  <a:pt x="2990850" y="4191000"/>
                </a:lnTo>
                <a:lnTo>
                  <a:pt x="3082925" y="4156075"/>
                </a:lnTo>
                <a:lnTo>
                  <a:pt x="3171825" y="4114800"/>
                </a:lnTo>
                <a:lnTo>
                  <a:pt x="3257550" y="4070350"/>
                </a:lnTo>
                <a:lnTo>
                  <a:pt x="3343275" y="4022725"/>
                </a:lnTo>
                <a:lnTo>
                  <a:pt x="3425825" y="3968750"/>
                </a:lnTo>
                <a:lnTo>
                  <a:pt x="3502025" y="3911600"/>
                </a:lnTo>
                <a:lnTo>
                  <a:pt x="3578225" y="3854450"/>
                </a:lnTo>
                <a:lnTo>
                  <a:pt x="3651250" y="3790950"/>
                </a:lnTo>
                <a:lnTo>
                  <a:pt x="3721100" y="3724275"/>
                </a:lnTo>
                <a:lnTo>
                  <a:pt x="3787775" y="3654425"/>
                </a:lnTo>
                <a:lnTo>
                  <a:pt x="3851275" y="3581400"/>
                </a:lnTo>
                <a:lnTo>
                  <a:pt x="3911600" y="3505200"/>
                </a:lnTo>
                <a:lnTo>
                  <a:pt x="3968750" y="3425825"/>
                </a:lnTo>
                <a:lnTo>
                  <a:pt x="4019550" y="3343275"/>
                </a:lnTo>
                <a:lnTo>
                  <a:pt x="4067175" y="3260725"/>
                </a:lnTo>
                <a:lnTo>
                  <a:pt x="4111625" y="3171825"/>
                </a:lnTo>
                <a:lnTo>
                  <a:pt x="4152900" y="3082925"/>
                </a:lnTo>
                <a:lnTo>
                  <a:pt x="4187825" y="2990850"/>
                </a:lnTo>
                <a:lnTo>
                  <a:pt x="4219575" y="2898775"/>
                </a:lnTo>
                <a:lnTo>
                  <a:pt x="4248150" y="2803525"/>
                </a:lnTo>
                <a:lnTo>
                  <a:pt x="4270375" y="2705100"/>
                </a:lnTo>
                <a:lnTo>
                  <a:pt x="4289425" y="2606675"/>
                </a:lnTo>
                <a:lnTo>
                  <a:pt x="4302125" y="2505075"/>
                </a:lnTo>
                <a:lnTo>
                  <a:pt x="4308475" y="2403475"/>
                </a:lnTo>
                <a:lnTo>
                  <a:pt x="4311650" y="2301875"/>
                </a:lnTo>
                <a:lnTo>
                  <a:pt x="4308475" y="2197100"/>
                </a:lnTo>
                <a:lnTo>
                  <a:pt x="4302125" y="2095500"/>
                </a:lnTo>
                <a:lnTo>
                  <a:pt x="4289425" y="1993900"/>
                </a:lnTo>
                <a:lnTo>
                  <a:pt x="4270375" y="1895475"/>
                </a:lnTo>
                <a:lnTo>
                  <a:pt x="4248150" y="1797050"/>
                </a:lnTo>
                <a:lnTo>
                  <a:pt x="4219575" y="1701800"/>
                </a:lnTo>
                <a:lnTo>
                  <a:pt x="4187825" y="1609725"/>
                </a:lnTo>
                <a:lnTo>
                  <a:pt x="4152900" y="1517650"/>
                </a:lnTo>
                <a:lnTo>
                  <a:pt x="4111625" y="1428750"/>
                </a:lnTo>
                <a:lnTo>
                  <a:pt x="4067175" y="1339850"/>
                </a:lnTo>
                <a:lnTo>
                  <a:pt x="4019550" y="1257300"/>
                </a:lnTo>
                <a:lnTo>
                  <a:pt x="3968750" y="1174750"/>
                </a:lnTo>
                <a:lnTo>
                  <a:pt x="3911600" y="1095375"/>
                </a:lnTo>
                <a:lnTo>
                  <a:pt x="3851275" y="1019175"/>
                </a:lnTo>
                <a:lnTo>
                  <a:pt x="3787775" y="946150"/>
                </a:lnTo>
                <a:lnTo>
                  <a:pt x="3721100" y="876300"/>
                </a:lnTo>
                <a:lnTo>
                  <a:pt x="3651250" y="809625"/>
                </a:lnTo>
                <a:lnTo>
                  <a:pt x="3578225" y="746125"/>
                </a:lnTo>
                <a:lnTo>
                  <a:pt x="3502025" y="688975"/>
                </a:lnTo>
                <a:lnTo>
                  <a:pt x="3425825" y="631825"/>
                </a:lnTo>
                <a:lnTo>
                  <a:pt x="3343275" y="581025"/>
                </a:lnTo>
                <a:lnTo>
                  <a:pt x="3257550" y="530225"/>
                </a:lnTo>
                <a:lnTo>
                  <a:pt x="3171825" y="485775"/>
                </a:lnTo>
                <a:lnTo>
                  <a:pt x="3082925" y="447675"/>
                </a:lnTo>
                <a:lnTo>
                  <a:pt x="2990850" y="409575"/>
                </a:lnTo>
                <a:lnTo>
                  <a:pt x="2898775" y="377825"/>
                </a:lnTo>
                <a:lnTo>
                  <a:pt x="2803525" y="352425"/>
                </a:lnTo>
                <a:lnTo>
                  <a:pt x="2705100" y="330200"/>
                </a:lnTo>
                <a:lnTo>
                  <a:pt x="2606675" y="311150"/>
                </a:lnTo>
                <a:lnTo>
                  <a:pt x="2505075" y="298450"/>
                </a:lnTo>
                <a:lnTo>
                  <a:pt x="2403475" y="292100"/>
                </a:lnTo>
                <a:lnTo>
                  <a:pt x="2298700" y="288925"/>
                </a:lnTo>
                <a:close/>
                <a:moveTo>
                  <a:pt x="1146175" y="0"/>
                </a:moveTo>
                <a:lnTo>
                  <a:pt x="1285875" y="0"/>
                </a:lnTo>
                <a:lnTo>
                  <a:pt x="1454150" y="0"/>
                </a:lnTo>
                <a:lnTo>
                  <a:pt x="3175000" y="0"/>
                </a:lnTo>
                <a:lnTo>
                  <a:pt x="3343275" y="0"/>
                </a:lnTo>
                <a:lnTo>
                  <a:pt x="3482975" y="0"/>
                </a:lnTo>
                <a:lnTo>
                  <a:pt x="3562350" y="3175"/>
                </a:lnTo>
                <a:lnTo>
                  <a:pt x="3638550" y="9525"/>
                </a:lnTo>
                <a:lnTo>
                  <a:pt x="3714750" y="15875"/>
                </a:lnTo>
                <a:lnTo>
                  <a:pt x="3787775" y="28575"/>
                </a:lnTo>
                <a:lnTo>
                  <a:pt x="3860800" y="44450"/>
                </a:lnTo>
                <a:lnTo>
                  <a:pt x="3933825" y="63500"/>
                </a:lnTo>
                <a:lnTo>
                  <a:pt x="4003675" y="88900"/>
                </a:lnTo>
                <a:lnTo>
                  <a:pt x="4076700" y="120650"/>
                </a:lnTo>
                <a:lnTo>
                  <a:pt x="4108450" y="139700"/>
                </a:lnTo>
                <a:lnTo>
                  <a:pt x="4143375" y="158750"/>
                </a:lnTo>
                <a:lnTo>
                  <a:pt x="4206875" y="203200"/>
                </a:lnTo>
                <a:lnTo>
                  <a:pt x="4267200" y="254000"/>
                </a:lnTo>
                <a:lnTo>
                  <a:pt x="4324350" y="304800"/>
                </a:lnTo>
                <a:lnTo>
                  <a:pt x="4375150" y="361950"/>
                </a:lnTo>
                <a:lnTo>
                  <a:pt x="4425950" y="422275"/>
                </a:lnTo>
                <a:lnTo>
                  <a:pt x="4470400" y="485775"/>
                </a:lnTo>
                <a:lnTo>
                  <a:pt x="4489450" y="517525"/>
                </a:lnTo>
                <a:lnTo>
                  <a:pt x="4508500" y="552450"/>
                </a:lnTo>
                <a:lnTo>
                  <a:pt x="4540250" y="622300"/>
                </a:lnTo>
                <a:lnTo>
                  <a:pt x="4565650" y="695325"/>
                </a:lnTo>
                <a:lnTo>
                  <a:pt x="4584700" y="768350"/>
                </a:lnTo>
                <a:lnTo>
                  <a:pt x="4600575" y="841375"/>
                </a:lnTo>
                <a:lnTo>
                  <a:pt x="4613275" y="914400"/>
                </a:lnTo>
                <a:lnTo>
                  <a:pt x="4619625" y="990600"/>
                </a:lnTo>
                <a:lnTo>
                  <a:pt x="4625975" y="1066800"/>
                </a:lnTo>
                <a:lnTo>
                  <a:pt x="4625975" y="1146175"/>
                </a:lnTo>
                <a:lnTo>
                  <a:pt x="4629150" y="1282700"/>
                </a:lnTo>
                <a:lnTo>
                  <a:pt x="4629150" y="1454150"/>
                </a:lnTo>
                <a:lnTo>
                  <a:pt x="4629150" y="3175000"/>
                </a:lnTo>
                <a:lnTo>
                  <a:pt x="4629150" y="3343275"/>
                </a:lnTo>
                <a:lnTo>
                  <a:pt x="4625975" y="3482975"/>
                </a:lnTo>
                <a:lnTo>
                  <a:pt x="4625975" y="3562350"/>
                </a:lnTo>
                <a:lnTo>
                  <a:pt x="4619625" y="3638550"/>
                </a:lnTo>
                <a:lnTo>
                  <a:pt x="4613275" y="3714750"/>
                </a:lnTo>
                <a:lnTo>
                  <a:pt x="4600575" y="3787775"/>
                </a:lnTo>
                <a:lnTo>
                  <a:pt x="4584700" y="3860800"/>
                </a:lnTo>
                <a:lnTo>
                  <a:pt x="4565650" y="3933825"/>
                </a:lnTo>
                <a:lnTo>
                  <a:pt x="4540250" y="4003675"/>
                </a:lnTo>
                <a:lnTo>
                  <a:pt x="4508500" y="4073525"/>
                </a:lnTo>
                <a:lnTo>
                  <a:pt x="4489450" y="4108450"/>
                </a:lnTo>
                <a:lnTo>
                  <a:pt x="4470400" y="4143375"/>
                </a:lnTo>
                <a:lnTo>
                  <a:pt x="4425950" y="4206875"/>
                </a:lnTo>
                <a:lnTo>
                  <a:pt x="4375150" y="4267200"/>
                </a:lnTo>
                <a:lnTo>
                  <a:pt x="4324350" y="4324350"/>
                </a:lnTo>
                <a:lnTo>
                  <a:pt x="4267200" y="4375150"/>
                </a:lnTo>
                <a:lnTo>
                  <a:pt x="4206875" y="4425950"/>
                </a:lnTo>
                <a:lnTo>
                  <a:pt x="4143375" y="4470400"/>
                </a:lnTo>
                <a:lnTo>
                  <a:pt x="4108450" y="4489450"/>
                </a:lnTo>
                <a:lnTo>
                  <a:pt x="4076700" y="4508500"/>
                </a:lnTo>
                <a:lnTo>
                  <a:pt x="4003675" y="4540250"/>
                </a:lnTo>
                <a:lnTo>
                  <a:pt x="3933825" y="4565650"/>
                </a:lnTo>
                <a:lnTo>
                  <a:pt x="3860800" y="4584700"/>
                </a:lnTo>
                <a:lnTo>
                  <a:pt x="3787775" y="4600575"/>
                </a:lnTo>
                <a:lnTo>
                  <a:pt x="3714750" y="4613275"/>
                </a:lnTo>
                <a:lnTo>
                  <a:pt x="3638550" y="4619625"/>
                </a:lnTo>
                <a:lnTo>
                  <a:pt x="3562350" y="4625975"/>
                </a:lnTo>
                <a:lnTo>
                  <a:pt x="3482975" y="4625975"/>
                </a:lnTo>
                <a:lnTo>
                  <a:pt x="3343275" y="4629150"/>
                </a:lnTo>
                <a:lnTo>
                  <a:pt x="3175000" y="4629150"/>
                </a:lnTo>
                <a:lnTo>
                  <a:pt x="1454150" y="4629150"/>
                </a:lnTo>
                <a:lnTo>
                  <a:pt x="1285875" y="4629150"/>
                </a:lnTo>
                <a:lnTo>
                  <a:pt x="1146175" y="4625975"/>
                </a:lnTo>
                <a:lnTo>
                  <a:pt x="1066800" y="4625975"/>
                </a:lnTo>
                <a:lnTo>
                  <a:pt x="990600" y="4619625"/>
                </a:lnTo>
                <a:lnTo>
                  <a:pt x="914400" y="4613275"/>
                </a:lnTo>
                <a:lnTo>
                  <a:pt x="841375" y="4600575"/>
                </a:lnTo>
                <a:lnTo>
                  <a:pt x="768350" y="4584700"/>
                </a:lnTo>
                <a:lnTo>
                  <a:pt x="695325" y="4565650"/>
                </a:lnTo>
                <a:lnTo>
                  <a:pt x="625475" y="4540250"/>
                </a:lnTo>
                <a:lnTo>
                  <a:pt x="555625" y="4508500"/>
                </a:lnTo>
                <a:lnTo>
                  <a:pt x="520700" y="4489450"/>
                </a:lnTo>
                <a:lnTo>
                  <a:pt x="485775" y="4470400"/>
                </a:lnTo>
                <a:lnTo>
                  <a:pt x="422275" y="4425950"/>
                </a:lnTo>
                <a:lnTo>
                  <a:pt x="361950" y="4375150"/>
                </a:lnTo>
                <a:lnTo>
                  <a:pt x="304800" y="4324350"/>
                </a:lnTo>
                <a:lnTo>
                  <a:pt x="254000" y="4267200"/>
                </a:lnTo>
                <a:lnTo>
                  <a:pt x="203200" y="4206875"/>
                </a:lnTo>
                <a:lnTo>
                  <a:pt x="158750" y="4143375"/>
                </a:lnTo>
                <a:lnTo>
                  <a:pt x="139700" y="4108450"/>
                </a:lnTo>
                <a:lnTo>
                  <a:pt x="120650" y="4073525"/>
                </a:lnTo>
                <a:lnTo>
                  <a:pt x="88900" y="4003675"/>
                </a:lnTo>
                <a:lnTo>
                  <a:pt x="63500" y="3933825"/>
                </a:lnTo>
                <a:lnTo>
                  <a:pt x="44450" y="3860800"/>
                </a:lnTo>
                <a:lnTo>
                  <a:pt x="28575" y="3787775"/>
                </a:lnTo>
                <a:lnTo>
                  <a:pt x="15875" y="3714750"/>
                </a:lnTo>
                <a:lnTo>
                  <a:pt x="9525" y="3638550"/>
                </a:lnTo>
                <a:lnTo>
                  <a:pt x="3175" y="3562350"/>
                </a:lnTo>
                <a:lnTo>
                  <a:pt x="3175" y="3482975"/>
                </a:lnTo>
                <a:lnTo>
                  <a:pt x="0" y="3343275"/>
                </a:lnTo>
                <a:lnTo>
                  <a:pt x="0" y="3175000"/>
                </a:lnTo>
                <a:lnTo>
                  <a:pt x="0" y="1454150"/>
                </a:lnTo>
                <a:lnTo>
                  <a:pt x="0" y="1282700"/>
                </a:lnTo>
                <a:lnTo>
                  <a:pt x="3175" y="1146175"/>
                </a:lnTo>
                <a:lnTo>
                  <a:pt x="3175" y="1066800"/>
                </a:lnTo>
                <a:lnTo>
                  <a:pt x="9525" y="990600"/>
                </a:lnTo>
                <a:lnTo>
                  <a:pt x="15875" y="914400"/>
                </a:lnTo>
                <a:lnTo>
                  <a:pt x="28575" y="841375"/>
                </a:lnTo>
                <a:lnTo>
                  <a:pt x="44450" y="768350"/>
                </a:lnTo>
                <a:lnTo>
                  <a:pt x="63500" y="695325"/>
                </a:lnTo>
                <a:lnTo>
                  <a:pt x="88900" y="622300"/>
                </a:lnTo>
                <a:lnTo>
                  <a:pt x="120650" y="552450"/>
                </a:lnTo>
                <a:lnTo>
                  <a:pt x="139700" y="517525"/>
                </a:lnTo>
                <a:lnTo>
                  <a:pt x="158750" y="485775"/>
                </a:lnTo>
                <a:lnTo>
                  <a:pt x="203200" y="422275"/>
                </a:lnTo>
                <a:lnTo>
                  <a:pt x="254000" y="361950"/>
                </a:lnTo>
                <a:lnTo>
                  <a:pt x="304800" y="304800"/>
                </a:lnTo>
                <a:lnTo>
                  <a:pt x="361950" y="254000"/>
                </a:lnTo>
                <a:lnTo>
                  <a:pt x="422275" y="203200"/>
                </a:lnTo>
                <a:lnTo>
                  <a:pt x="485775" y="158750"/>
                </a:lnTo>
                <a:lnTo>
                  <a:pt x="520700" y="139700"/>
                </a:lnTo>
                <a:lnTo>
                  <a:pt x="555625" y="120650"/>
                </a:lnTo>
                <a:lnTo>
                  <a:pt x="625475" y="88900"/>
                </a:lnTo>
                <a:lnTo>
                  <a:pt x="695325" y="63500"/>
                </a:lnTo>
                <a:lnTo>
                  <a:pt x="768350" y="44450"/>
                </a:lnTo>
                <a:lnTo>
                  <a:pt x="841375" y="28575"/>
                </a:lnTo>
                <a:lnTo>
                  <a:pt x="914400" y="15875"/>
                </a:lnTo>
                <a:lnTo>
                  <a:pt x="990600" y="9525"/>
                </a:lnTo>
                <a:lnTo>
                  <a:pt x="1066800" y="3175"/>
                </a:lnTo>
                <a:lnTo>
                  <a:pt x="1146175" y="0"/>
                </a:lnTo>
                <a:close/>
              </a:path>
            </a:pathLst>
          </a:custGeom>
          <a:solidFill>
            <a:srgbClr val="0000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pic>
        <p:nvPicPr>
          <p:cNvPr id="7" name="Picture 5" descr="0121pic036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11" y="2846439"/>
            <a:ext cx="3143271" cy="35115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336023" y="799606"/>
            <a:ext cx="7359448" cy="52860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ct val="0"/>
              </a:spcBef>
            </a:pPr>
            <a:r>
              <a:rPr kumimoji="0" lang="en-US" altLang="zh-CN" sz="3000" b="1" dirty="0">
                <a:solidFill>
                  <a:srgbClr val="A50021"/>
                </a:solidFill>
                <a:latin typeface="楷体" pitchFamily="49" charset="-122"/>
                <a:ea typeface="楷体" pitchFamily="49" charset="-122"/>
              </a:rPr>
              <a:t>           </a:t>
            </a:r>
            <a:r>
              <a:rPr kumimoji="0" lang="en-US" altLang="zh-CN" sz="3000" b="1" dirty="0" smtClean="0">
                <a:solidFill>
                  <a:srgbClr val="A50021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天气  晴    </a:t>
            </a:r>
            <a:endParaRPr lang="zh-CN" altLang="en-US" sz="3000" b="1" dirty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25000"/>
              </a:lnSpc>
              <a:spcBef>
                <a:spcPct val="0"/>
              </a:spcBef>
            </a:pP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们从德国请来的技师，竟然听不懂中国话，简直没法交流，他送给我的几本制造枪炮的书，竟没有人看明白。这让我想起了鸦片战争结束时与外国签订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南京条约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》《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天津条约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和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北京条约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时，竟连一个懂得外文的中国人都找不到，任凭侵略者的蒙骗。看来我们的人才实在太少了，是到了培养一批翻译人才的时候了。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8285125" y="5367967"/>
            <a:ext cx="2504749" cy="4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5642158" y="5943601"/>
            <a:ext cx="2922024" cy="47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4"/>
          <p:cNvSpPr txBox="1">
            <a:spLocks noChangeArrowheads="1"/>
          </p:cNvSpPr>
          <p:nvPr/>
        </p:nvSpPr>
        <p:spPr bwMode="auto">
          <a:xfrm>
            <a:off x="190459" y="1004305"/>
            <a:ext cx="32624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32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3200" b="1" dirty="0" smtClean="0">
                <a:latin typeface="黑体" pitchFamily="49" charset="-122"/>
                <a:ea typeface="黑体" pitchFamily="49" charset="-122"/>
              </a:rPr>
              <a:t>、兴办新式教育    </a:t>
            </a:r>
            <a:endParaRPr kumimoji="1"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WordArt 18"/>
          <p:cNvSpPr>
            <a:spLocks noChangeArrowheads="1" noChangeShapeType="1" noTextEdit="1"/>
          </p:cNvSpPr>
          <p:nvPr/>
        </p:nvSpPr>
        <p:spPr bwMode="auto">
          <a:xfrm>
            <a:off x="554584" y="176544"/>
            <a:ext cx="8208435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情境二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办洋务，求富强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895539" y="1893378"/>
          <a:ext cx="8127999" cy="460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06"/>
                <a:gridCol w="3015160"/>
                <a:gridCol w="2709333"/>
              </a:tblGrid>
              <a:tr h="575370"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</a:rPr>
                        <a:t>创办时间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</a:rPr>
                        <a:t>学堂名称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</a:rPr>
                        <a:t>类别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5370"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１８６２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京师同文馆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3000" b="1" dirty="0" smtClean="0">
                          <a:solidFill>
                            <a:srgbClr val="0000CC"/>
                          </a:solidFill>
                          <a:latin typeface="黑体" pitchFamily="49" charset="-122"/>
                          <a:ea typeface="黑体" pitchFamily="49" charset="-122"/>
                        </a:rPr>
                        <a:t>外语</a:t>
                      </a:r>
                      <a:endParaRPr lang="zh-CN" altLang="en-US" sz="3000" b="1" dirty="0">
                        <a:solidFill>
                          <a:srgbClr val="0000CC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5370"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１８６３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上海广方言馆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CN" altLang="en-US" sz="3000" b="1" dirty="0">
                        <a:solidFill>
                          <a:schemeClr val="tx1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5370"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１８６６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福州船政学堂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zh-CN" altLang="en-US" sz="3000" b="1" dirty="0" smtClean="0">
                          <a:solidFill>
                            <a:srgbClr val="0000CC"/>
                          </a:solidFill>
                          <a:latin typeface="黑体" pitchFamily="49" charset="-122"/>
                          <a:ea typeface="黑体" pitchFamily="49" charset="-122"/>
                        </a:rPr>
                        <a:t>军事</a:t>
                      </a:r>
                      <a:endParaRPr lang="zh-CN" altLang="en-US" sz="3000" b="1" dirty="0">
                        <a:solidFill>
                          <a:srgbClr val="0000CC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5370"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１８８０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天津水师学堂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CN" altLang="en-US" sz="3000" b="1" dirty="0">
                        <a:solidFill>
                          <a:schemeClr val="tx1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5370"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１８８５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天津武备学堂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CN" altLang="en-US" sz="3000" b="1" dirty="0">
                        <a:solidFill>
                          <a:schemeClr val="tx1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5370"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１８７６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福州电气学塾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3000" b="1" dirty="0" smtClean="0">
                          <a:solidFill>
                            <a:srgbClr val="0000CC"/>
                          </a:solidFill>
                          <a:latin typeface="黑体" pitchFamily="49" charset="-122"/>
                          <a:ea typeface="黑体" pitchFamily="49" charset="-122"/>
                        </a:rPr>
                        <a:t>科技</a:t>
                      </a:r>
                      <a:endParaRPr lang="zh-CN" altLang="en-US" sz="3000" b="1" dirty="0">
                        <a:solidFill>
                          <a:srgbClr val="0000CC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5370"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１８８０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000" b="1" dirty="0">
                          <a:latin typeface="楷体" pitchFamily="49" charset="-122"/>
                          <a:ea typeface="楷体" pitchFamily="49" charset="-122"/>
                        </a:rPr>
                        <a:t>天津电报学堂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CN" altLang="en-US" sz="3000" b="1" dirty="0">
                        <a:solidFill>
                          <a:schemeClr val="tx1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44198" y="997416"/>
            <a:ext cx="696036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兴办新式学校，培养翻译和军事人才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右箭头 9"/>
          <p:cNvSpPr/>
          <p:nvPr/>
        </p:nvSpPr>
        <p:spPr>
          <a:xfrm>
            <a:off x="3493829" y="1160059"/>
            <a:ext cx="545910" cy="368489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5" descr="jingshitongwengu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794" y="423067"/>
            <a:ext cx="5678497" cy="6100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040075" y="498017"/>
            <a:ext cx="5954973" cy="607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京</a:t>
            </a:r>
            <a:r>
              <a:rPr lang="zh-CN" altLang="en-US" sz="3200" b="1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师同文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馆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是</a:t>
            </a:r>
            <a:r>
              <a:rPr lang="zh-CN" altLang="en-US" sz="32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中国第一所新式学堂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。恭亲王奕</a:t>
            </a:r>
            <a:r>
              <a:rPr lang="zh-CN" altLang="en-US" sz="3200" b="1" dirty="0" smtClean="0">
                <a:latin typeface="+mn-ea"/>
              </a:rPr>
              <a:t>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考虑到中国和外国“语言不通，文字难辨”，急需培养外语人才，逐奏请开办。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1862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年，同文馆正式成立，课程初设英、俄、法文，后增添算学、天文等，被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人视为</a:t>
            </a:r>
            <a:r>
              <a:rPr lang="zh-CN" altLang="en-US" sz="32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中国近代新式学校的发端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3200" b="1" dirty="0">
                <a:latin typeface="楷体" pitchFamily="49" charset="-122"/>
                <a:ea typeface="楷体" pitchFamily="49" charset="-122"/>
              </a:rPr>
              <a:t>1902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年，被并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入京师大学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堂。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8391" y="1801504"/>
            <a:ext cx="7301546" cy="48040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Text Box 34"/>
          <p:cNvSpPr txBox="1">
            <a:spLocks noChangeArrowheads="1"/>
          </p:cNvSpPr>
          <p:nvPr/>
        </p:nvSpPr>
        <p:spPr bwMode="auto">
          <a:xfrm>
            <a:off x="190459" y="1004305"/>
            <a:ext cx="32624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32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3200" b="1" dirty="0" smtClean="0">
                <a:latin typeface="黑体" pitchFamily="49" charset="-122"/>
                <a:ea typeface="黑体" pitchFamily="49" charset="-122"/>
              </a:rPr>
              <a:t>、兴办新式教育    </a:t>
            </a:r>
            <a:endParaRPr kumimoji="1"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WordArt 18"/>
          <p:cNvSpPr>
            <a:spLocks noChangeArrowheads="1" noChangeShapeType="1" noTextEdit="1"/>
          </p:cNvSpPr>
          <p:nvPr/>
        </p:nvSpPr>
        <p:spPr bwMode="auto">
          <a:xfrm>
            <a:off x="554584" y="176544"/>
            <a:ext cx="8208435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情境二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办洋务，求富强</a:t>
            </a:r>
          </a:p>
        </p:txBody>
      </p:sp>
      <p:sp>
        <p:nvSpPr>
          <p:cNvPr id="7" name="右箭头 6"/>
          <p:cNvSpPr/>
          <p:nvPr/>
        </p:nvSpPr>
        <p:spPr>
          <a:xfrm>
            <a:off x="3493829" y="1160059"/>
            <a:ext cx="545910" cy="368489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107974" y="997416"/>
            <a:ext cx="593677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设立翻译馆，翻译外国科技书籍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4"/>
          <p:cNvSpPr txBox="1">
            <a:spLocks noChangeArrowheads="1"/>
          </p:cNvSpPr>
          <p:nvPr/>
        </p:nvSpPr>
        <p:spPr bwMode="auto">
          <a:xfrm>
            <a:off x="190459" y="1004305"/>
            <a:ext cx="32624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32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3200" b="1" dirty="0" smtClean="0">
                <a:latin typeface="黑体" pitchFamily="49" charset="-122"/>
                <a:ea typeface="黑体" pitchFamily="49" charset="-122"/>
              </a:rPr>
              <a:t>、兴办新式教育    </a:t>
            </a:r>
            <a:endParaRPr kumimoji="1"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WordArt 18"/>
          <p:cNvSpPr>
            <a:spLocks noChangeArrowheads="1" noChangeShapeType="1" noTextEdit="1"/>
          </p:cNvSpPr>
          <p:nvPr/>
        </p:nvSpPr>
        <p:spPr bwMode="auto">
          <a:xfrm>
            <a:off x="554584" y="176544"/>
            <a:ext cx="8208435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情境二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办洋务，求富强</a:t>
            </a:r>
          </a:p>
        </p:txBody>
      </p:sp>
      <p:sp>
        <p:nvSpPr>
          <p:cNvPr id="7" name="右箭头 6"/>
          <p:cNvSpPr/>
          <p:nvPr/>
        </p:nvSpPr>
        <p:spPr>
          <a:xfrm>
            <a:off x="3493829" y="1160059"/>
            <a:ext cx="545910" cy="368489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107974" y="997416"/>
            <a:ext cx="3889614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派遣留学生出国深造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9" name="Picture 74" descr="无标题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9" y="1692321"/>
            <a:ext cx="4976265" cy="49767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Text Box 81"/>
          <p:cNvSpPr txBox="1">
            <a:spLocks noChangeArrowheads="1"/>
          </p:cNvSpPr>
          <p:nvPr/>
        </p:nvSpPr>
        <p:spPr bwMode="auto">
          <a:xfrm>
            <a:off x="5533756" y="1670537"/>
            <a:ext cx="6503584" cy="499502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    1872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年到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1875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年，清政府先后选派了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120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名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岁至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16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岁的幼童赴美留学。这是</a:t>
            </a:r>
            <a:r>
              <a:rPr lang="zh-CN" altLang="en-US" sz="28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近代中国历史上的第一批官派留学生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。在这些幼童之中，不少人成为了近代中国历史上的佼佼者，如清末思想家</a:t>
            </a:r>
            <a:r>
              <a:rPr lang="zh-CN" altLang="en-US" sz="28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严复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，著名铁路工程师</a:t>
            </a:r>
            <a:r>
              <a:rPr lang="zh-CN" altLang="en-US" sz="28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詹天佑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，民国政府第一任国务总理、复旦大学创办人</a:t>
            </a:r>
            <a:r>
              <a:rPr lang="zh-CN" altLang="en-US" sz="28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唐绍仪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，清华大学第一任校长</a:t>
            </a:r>
            <a:r>
              <a:rPr lang="zh-CN" altLang="en-US" sz="28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唐国安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等。 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7" name="Picture 9" descr="200606100032461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251" y="1428736"/>
            <a:ext cx="5810291" cy="52149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1" name="图片 10" descr="W0201008254492301941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459" y="1428736"/>
            <a:ext cx="5810291" cy="5214974"/>
          </a:xfrm>
          <a:prstGeom prst="rect">
            <a:avLst/>
          </a:prstGeom>
        </p:spPr>
      </p:pic>
      <p:sp>
        <p:nvSpPr>
          <p:cNvPr id="12" name="WordArt 22"/>
          <p:cNvSpPr>
            <a:spLocks noChangeArrowheads="1" noChangeShapeType="1" noTextEdit="1"/>
          </p:cNvSpPr>
          <p:nvPr/>
        </p:nvSpPr>
        <p:spPr bwMode="auto">
          <a:xfrm>
            <a:off x="694288" y="285729"/>
            <a:ext cx="8544984" cy="836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情境二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办洋务，求富强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0974" y="1470679"/>
            <a:ext cx="3068469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第一次鸦片战争</a:t>
            </a:r>
            <a:endParaRPr lang="zh-CN" alt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251766" y="1452390"/>
            <a:ext cx="3068469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第二次鸦片战争</a:t>
            </a:r>
            <a:endParaRPr lang="zh-CN" altLang="en-US" sz="3200" b="1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353485" y="986838"/>
            <a:ext cx="35497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3200" b="1" dirty="0" smtClean="0">
                <a:latin typeface="黑体" pitchFamily="49" charset="-122"/>
                <a:ea typeface="黑体" pitchFamily="49" charset="-122"/>
              </a:rPr>
              <a:t>4.</a:t>
            </a:r>
            <a:r>
              <a:rPr kumimoji="1" lang="zh-CN" altLang="en-US" sz="3200" b="1" dirty="0" smtClean="0">
                <a:latin typeface="黑体" pitchFamily="49" charset="-122"/>
                <a:ea typeface="黑体" pitchFamily="49" charset="-122"/>
              </a:rPr>
              <a:t>建立新式海陆军</a:t>
            </a:r>
            <a:endParaRPr kumimoji="1" lang="zh-CN" altLang="en-US" sz="2800" b="1" dirty="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476211" y="1670732"/>
            <a:ext cx="11239579" cy="4959350"/>
            <a:chOff x="340" y="945"/>
            <a:chExt cx="4899" cy="3124"/>
          </a:xfrm>
        </p:grpSpPr>
        <p:pic>
          <p:nvPicPr>
            <p:cNvPr id="4" name="Picture 16" descr="GP1)44{GO)XPV${05OH8BAW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0" y="945"/>
              <a:ext cx="4899" cy="30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5" name="Text Box 17"/>
            <p:cNvSpPr txBox="1">
              <a:spLocks noChangeArrowheads="1"/>
            </p:cNvSpPr>
            <p:nvPr/>
          </p:nvSpPr>
          <p:spPr bwMode="auto">
            <a:xfrm>
              <a:off x="2880" y="3838"/>
              <a:ext cx="998" cy="231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/>
            </a:p>
          </p:txBody>
        </p:sp>
      </p:grpSp>
      <p:sp>
        <p:nvSpPr>
          <p:cNvPr id="6" name="Text Box 18"/>
          <p:cNvSpPr txBox="1">
            <a:spLocks noChangeArrowheads="1"/>
          </p:cNvSpPr>
          <p:nvPr/>
        </p:nvSpPr>
        <p:spPr bwMode="auto">
          <a:xfrm>
            <a:off x="8215471" y="2433378"/>
            <a:ext cx="17101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北洋海军</a:t>
            </a:r>
          </a:p>
        </p:txBody>
      </p:sp>
      <p:sp>
        <p:nvSpPr>
          <p:cNvPr id="7" name="Text Box 19"/>
          <p:cNvSpPr txBox="1">
            <a:spLocks noChangeArrowheads="1"/>
          </p:cNvSpPr>
          <p:nvPr/>
        </p:nvSpPr>
        <p:spPr bwMode="auto">
          <a:xfrm>
            <a:off x="9026535" y="5043048"/>
            <a:ext cx="16512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福建海军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6573476" y="6231307"/>
            <a:ext cx="17151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南洋海军</a:t>
            </a:r>
          </a:p>
        </p:txBody>
      </p:sp>
      <p:sp>
        <p:nvSpPr>
          <p:cNvPr id="9" name="Text Box 20"/>
          <p:cNvSpPr txBox="1">
            <a:spLocks noChangeArrowheads="1"/>
          </p:cNvSpPr>
          <p:nvPr/>
        </p:nvSpPr>
        <p:spPr bwMode="auto">
          <a:xfrm>
            <a:off x="9547758" y="2143117"/>
            <a:ext cx="8793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4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旅顺</a:t>
            </a:r>
            <a:endParaRPr kumimoji="1" lang="zh-CN" altLang="en-US" sz="24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Text Box 21"/>
          <p:cNvSpPr txBox="1">
            <a:spLocks noChangeArrowheads="1"/>
          </p:cNvSpPr>
          <p:nvPr/>
        </p:nvSpPr>
        <p:spPr bwMode="auto">
          <a:xfrm>
            <a:off x="9702002" y="2857497"/>
            <a:ext cx="11970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zh-CN" altLang="en-US" sz="24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威海卫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6211" y="3143248"/>
            <a:ext cx="5290408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3000" b="1" dirty="0" smtClean="0">
                <a:latin typeface="黑体" pitchFamily="49" charset="-122"/>
                <a:ea typeface="黑体" pitchFamily="49" charset="-122"/>
              </a:rPr>
              <a:t>洋务派筹建海军的目的：</a:t>
            </a:r>
            <a:endParaRPr lang="en-US" altLang="zh-CN" sz="30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3000" b="1" dirty="0" smtClean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3000" b="1" dirty="0" smtClean="0">
                <a:latin typeface="黑体" pitchFamily="49" charset="-122"/>
                <a:ea typeface="黑体" pitchFamily="49" charset="-122"/>
              </a:rPr>
              <a:t>为了镇压太平天国运动</a:t>
            </a:r>
            <a:endParaRPr lang="en-US" altLang="zh-CN" sz="30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3000" b="1" dirty="0" smtClean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3000" b="1" dirty="0" smtClean="0">
                <a:latin typeface="黑体" pitchFamily="49" charset="-122"/>
                <a:ea typeface="黑体" pitchFamily="49" charset="-122"/>
              </a:rPr>
              <a:t>为了防范、抵御列强的侵略</a:t>
            </a:r>
            <a:endParaRPr lang="en-US" altLang="zh-CN" sz="3000" b="1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3000" b="1" dirty="0" smtClean="0">
                <a:latin typeface="黑体" pitchFamily="49" charset="-122"/>
                <a:ea typeface="黑体" pitchFamily="49" charset="-122"/>
              </a:rPr>
              <a:t>C.A</a:t>
            </a:r>
            <a:r>
              <a:rPr lang="zh-CN" altLang="en-US" sz="3000" b="1" dirty="0" smtClean="0">
                <a:latin typeface="黑体" pitchFamily="49" charset="-122"/>
                <a:ea typeface="黑体" pitchFamily="49" charset="-122"/>
              </a:rPr>
              <a:t>与</a:t>
            </a:r>
            <a:r>
              <a:rPr lang="en-US" altLang="zh-CN" sz="3000" b="1" dirty="0" smtClean="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3000" b="1" dirty="0" smtClean="0">
                <a:latin typeface="黑体" pitchFamily="49" charset="-122"/>
                <a:ea typeface="黑体" pitchFamily="49" charset="-122"/>
              </a:rPr>
              <a:t>都有</a:t>
            </a:r>
            <a:endParaRPr lang="zh-CN" altLang="en-US" sz="3000" b="1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213" y="4315752"/>
            <a:ext cx="106438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WordArt 22"/>
          <p:cNvSpPr>
            <a:spLocks noChangeArrowheads="1" noChangeShapeType="1" noTextEdit="1"/>
          </p:cNvSpPr>
          <p:nvPr/>
        </p:nvSpPr>
        <p:spPr bwMode="auto">
          <a:xfrm>
            <a:off x="517312" y="138249"/>
            <a:ext cx="8544984" cy="836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情境二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办洋务，求富强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11d9e8ff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974" y="484568"/>
            <a:ext cx="5669525" cy="39445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5062" name="Picture 6" descr="78909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0184" y="484569"/>
            <a:ext cx="5666010" cy="39379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831060" y="4547313"/>
            <a:ext cx="43550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鸦片战争中的风帆战舰</a:t>
            </a: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7695701" y="4538971"/>
            <a:ext cx="27175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致远号铁甲舰</a:t>
            </a:r>
          </a:p>
        </p:txBody>
      </p:sp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5588001" y="485202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15" name="TextBox 14"/>
          <p:cNvSpPr txBox="1"/>
          <p:nvPr/>
        </p:nvSpPr>
        <p:spPr>
          <a:xfrm>
            <a:off x="2516515" y="5225401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木质</a:t>
            </a:r>
            <a:endParaRPr lang="zh-CN" altLang="en-US" sz="3200" b="1" dirty="0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531241" y="5170809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铁质</a:t>
            </a:r>
            <a:endParaRPr lang="zh-CN" altLang="en-US" sz="3200" b="1" dirty="0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33698" y="592651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风力</a:t>
            </a:r>
            <a:endParaRPr lang="zh-CN" altLang="en-US" sz="3200" b="1" dirty="0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16015" y="584462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蒸汽动力</a:t>
            </a:r>
            <a:endParaRPr lang="zh-CN" altLang="en-US" sz="3200" b="1" dirty="0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143493" y="500042"/>
            <a:ext cx="4095779" cy="1571636"/>
            <a:chOff x="5143493" y="500042"/>
            <a:chExt cx="4095779" cy="1571636"/>
          </a:xfrm>
          <a:solidFill>
            <a:schemeClr val="bg1"/>
          </a:solidFill>
        </p:grpSpPr>
        <p:sp>
          <p:nvSpPr>
            <p:cNvPr id="20" name="云形标注 19"/>
            <p:cNvSpPr/>
            <p:nvPr/>
          </p:nvSpPr>
          <p:spPr>
            <a:xfrm>
              <a:off x="5143493" y="500042"/>
              <a:ext cx="4095779" cy="1571636"/>
            </a:xfrm>
            <a:prstGeom prst="cloudCallout">
              <a:avLst>
                <a:gd name="adj1" fmla="val -47038"/>
                <a:gd name="adj2" fmla="val 67661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5670753" y="701910"/>
              <a:ext cx="3143272" cy="11226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2800" b="1" dirty="0" smtClean="0"/>
                <a:t>船只材质和动力有什么区别？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6" name="WordArt 4"/>
          <p:cNvSpPr>
            <a:spLocks noChangeArrowheads="1" noChangeShapeType="1" noTextEdit="1"/>
          </p:cNvSpPr>
          <p:nvPr/>
        </p:nvSpPr>
        <p:spPr bwMode="auto">
          <a:xfrm>
            <a:off x="719404" y="217510"/>
            <a:ext cx="7592083" cy="73783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情境三</a:t>
            </a:r>
            <a:r>
              <a:rPr lang="en-US" altLang="zh-CN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:</a:t>
            </a:r>
            <a:r>
              <a:rPr lang="zh-CN" altLang="en-US" sz="28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南柯一梦？</a:t>
            </a:r>
          </a:p>
        </p:txBody>
      </p:sp>
      <p:sp>
        <p:nvSpPr>
          <p:cNvPr id="38915" name="Rectangle 6"/>
          <p:cNvSpPr>
            <a:spLocks noChangeArrowheads="1"/>
          </p:cNvSpPr>
          <p:nvPr/>
        </p:nvSpPr>
        <p:spPr bwMode="auto">
          <a:xfrm>
            <a:off x="442446" y="6197730"/>
            <a:ext cx="115922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 anchor="ctr">
            <a:spAutoFit/>
          </a:bodyPr>
          <a:lstStyle/>
          <a:p>
            <a:pPr eaLnBrk="0" hangingPunct="0"/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1895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年甲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午中日战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争中北洋舰队的全军覆没标志着洋务运动的</a:t>
            </a:r>
            <a:r>
              <a:rPr lang="zh-CN" altLang="en-US" sz="3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破产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。</a:t>
            </a:r>
          </a:p>
        </p:txBody>
      </p:sp>
      <p:pic>
        <p:nvPicPr>
          <p:cNvPr id="38916" name="Picture 13" descr="%6@OCK7I)U)NPE$]EQE_11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670" y="1173708"/>
            <a:ext cx="10926233" cy="48449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9"/>
          <p:cNvSpPr>
            <a:spLocks noChangeArrowheads="1"/>
          </p:cNvSpPr>
          <p:nvPr/>
        </p:nvSpPr>
        <p:spPr bwMode="auto">
          <a:xfrm>
            <a:off x="27296" y="1425343"/>
            <a:ext cx="12192000" cy="206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000" b="1" dirty="0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材料一：</a:t>
            </a:r>
            <a:r>
              <a:rPr lang="zh-CN" altLang="en-US" sz="3000" b="1" dirty="0">
                <a:latin typeface="黑体" pitchFamily="49" charset="-122"/>
                <a:ea typeface="黑体" pitchFamily="49" charset="-122"/>
              </a:rPr>
              <a:t>甲午战争失败后</a:t>
            </a:r>
            <a:r>
              <a:rPr lang="en-US" altLang="zh-CN" sz="30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000" b="1" dirty="0">
                <a:latin typeface="黑体" pitchFamily="49" charset="-122"/>
                <a:ea typeface="黑体" pitchFamily="49" charset="-122"/>
              </a:rPr>
              <a:t>李鸿章伤感的反省：“我办了一辈子</a:t>
            </a:r>
            <a:r>
              <a:rPr lang="zh-CN" altLang="en-US" sz="3000" b="1" dirty="0" smtClean="0">
                <a:latin typeface="黑体" pitchFamily="49" charset="-122"/>
                <a:ea typeface="黑体" pitchFamily="49" charset="-122"/>
              </a:rPr>
              <a:t>事，练</a:t>
            </a:r>
            <a:r>
              <a:rPr lang="zh-CN" altLang="en-US" sz="3000" b="1" dirty="0">
                <a:latin typeface="黑体" pitchFamily="49" charset="-122"/>
                <a:ea typeface="黑体" pitchFamily="49" charset="-122"/>
              </a:rPr>
              <a:t>兵也，海军</a:t>
            </a:r>
            <a:r>
              <a:rPr lang="zh-CN" altLang="en-US" sz="3000" b="1" dirty="0" smtClean="0">
                <a:latin typeface="黑体" pitchFamily="49" charset="-122"/>
                <a:ea typeface="黑体" pitchFamily="49" charset="-122"/>
              </a:rPr>
              <a:t>也</a:t>
            </a:r>
            <a:r>
              <a:rPr lang="zh-CN" altLang="en-US" sz="3000" b="1" dirty="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000" b="1" dirty="0" smtClean="0">
                <a:latin typeface="黑体" pitchFamily="49" charset="-122"/>
                <a:ea typeface="黑体" pitchFamily="49" charset="-122"/>
              </a:rPr>
              <a:t>都</a:t>
            </a:r>
            <a:r>
              <a:rPr lang="zh-CN" altLang="en-US" sz="3000" b="1" dirty="0">
                <a:latin typeface="黑体" pitchFamily="49" charset="-122"/>
                <a:ea typeface="黑体" pitchFamily="49" charset="-122"/>
              </a:rPr>
              <a:t>是纸糊的老虎</a:t>
            </a:r>
            <a:r>
              <a:rPr lang="en-US" altLang="zh-CN" sz="3000" b="1" dirty="0">
                <a:latin typeface="黑体" pitchFamily="49" charset="-122"/>
                <a:ea typeface="黑体" pitchFamily="49" charset="-122"/>
              </a:rPr>
              <a:t>……</a:t>
            </a:r>
            <a:r>
              <a:rPr lang="zh-CN" altLang="en-US" sz="3000" b="1" dirty="0">
                <a:latin typeface="黑体" pitchFamily="49" charset="-122"/>
                <a:ea typeface="黑体" pitchFamily="49" charset="-122"/>
              </a:rPr>
              <a:t>不过勉强涂饰</a:t>
            </a:r>
            <a:r>
              <a:rPr lang="en-US" altLang="zh-CN" sz="3000" b="1" dirty="0"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破房子</a:t>
            </a:r>
            <a:r>
              <a:rPr lang="en-US" altLang="zh-CN" sz="3000" b="1" dirty="0">
                <a:latin typeface="黑体" pitchFamily="49" charset="-122"/>
                <a:ea typeface="黑体" pitchFamily="49" charset="-122"/>
              </a:rPr>
              <a:t>),</a:t>
            </a:r>
            <a:r>
              <a:rPr lang="zh-CN" altLang="en-US" sz="3000" b="1" dirty="0">
                <a:latin typeface="黑体" pitchFamily="49" charset="-122"/>
                <a:ea typeface="黑体" pitchFamily="49" charset="-122"/>
              </a:rPr>
              <a:t>虚有其表。”</a:t>
            </a:r>
          </a:p>
        </p:txBody>
      </p:sp>
      <p:sp>
        <p:nvSpPr>
          <p:cNvPr id="164885" name="Oval 21"/>
          <p:cNvSpPr>
            <a:spLocks noChangeArrowheads="1"/>
          </p:cNvSpPr>
          <p:nvPr/>
        </p:nvSpPr>
        <p:spPr bwMode="auto">
          <a:xfrm>
            <a:off x="8457423" y="2267252"/>
            <a:ext cx="1631951" cy="504825"/>
          </a:xfrm>
          <a:prstGeom prst="ellipse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5450" y="3553539"/>
            <a:ext cx="11667065" cy="590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问题</a:t>
            </a:r>
            <a:r>
              <a:rPr lang="en-US" altLang="zh-CN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：材料一中李鸿章说练兵、海军都是纸糊的老虎，是什么意思？</a:t>
            </a:r>
          </a:p>
        </p:txBody>
      </p:sp>
      <p:sp>
        <p:nvSpPr>
          <p:cNvPr id="39938" name="Text Box 3"/>
          <p:cNvSpPr txBox="1">
            <a:spLocks noChangeArrowheads="1"/>
          </p:cNvSpPr>
          <p:nvPr/>
        </p:nvSpPr>
        <p:spPr bwMode="auto">
          <a:xfrm>
            <a:off x="4796412" y="500786"/>
            <a:ext cx="5575888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洋务运动失败的根本原因？</a:t>
            </a:r>
          </a:p>
        </p:txBody>
      </p:sp>
      <p:pic>
        <p:nvPicPr>
          <p:cNvPr id="39939" name="Picture 4" descr="找别扭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2884"/>
            <a:ext cx="1809720" cy="1357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WordArt 5"/>
          <p:cNvSpPr>
            <a:spLocks noChangeArrowheads="1" noChangeShapeType="1" noTextEdit="1"/>
          </p:cNvSpPr>
          <p:nvPr/>
        </p:nvSpPr>
        <p:spPr bwMode="auto">
          <a:xfrm>
            <a:off x="1741765" y="333128"/>
            <a:ext cx="2880784" cy="86360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/>
                <a:ea typeface="黑体"/>
              </a:rPr>
              <a:t>合作与探究：</a:t>
            </a:r>
          </a:p>
        </p:txBody>
      </p:sp>
      <p:sp>
        <p:nvSpPr>
          <p:cNvPr id="164884" name="Oval 20"/>
          <p:cNvSpPr>
            <a:spLocks noChangeArrowheads="1"/>
          </p:cNvSpPr>
          <p:nvPr/>
        </p:nvSpPr>
        <p:spPr bwMode="auto">
          <a:xfrm>
            <a:off x="3472510" y="2252106"/>
            <a:ext cx="2177664" cy="500066"/>
          </a:xfrm>
          <a:prstGeom prst="ellipse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886" name="Text Box 22"/>
          <p:cNvSpPr txBox="1">
            <a:spLocks noChangeArrowheads="1"/>
          </p:cNvSpPr>
          <p:nvPr/>
        </p:nvSpPr>
        <p:spPr bwMode="auto">
          <a:xfrm>
            <a:off x="4130025" y="4239768"/>
            <a:ext cx="3362609" cy="5857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不能使中国自强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81888" y="4861155"/>
            <a:ext cx="841112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问题</a:t>
            </a:r>
            <a:r>
              <a:rPr lang="en-US" altLang="zh-CN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：材料一中李鸿章说的破房子指的是什么？</a:t>
            </a:r>
          </a:p>
        </p:txBody>
      </p:sp>
      <p:sp>
        <p:nvSpPr>
          <p:cNvPr id="164887" name="Text Box 23"/>
          <p:cNvSpPr txBox="1">
            <a:spLocks noChangeArrowheads="1"/>
          </p:cNvSpPr>
          <p:nvPr/>
        </p:nvSpPr>
        <p:spPr bwMode="auto">
          <a:xfrm>
            <a:off x="2515993" y="5550762"/>
            <a:ext cx="415775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kumimoji="1"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清朝腐朽的封建制度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4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4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488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488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4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488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488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4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85" grpId="0" animBg="1"/>
      <p:bldP spid="2" grpId="0"/>
      <p:bldP spid="164884" grpId="0" animBg="1"/>
      <p:bldP spid="164886" grpId="0" animBg="1"/>
      <p:bldP spid="16488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67912" y="159507"/>
            <a:ext cx="7143800" cy="5610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3000" b="1" dirty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材料二</a:t>
            </a:r>
            <a:r>
              <a:rPr lang="zh-CN" altLang="en-US" sz="3000" b="1" dirty="0" smtClean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：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不可思议的是，政府</a:t>
            </a: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指清政府</a:t>
            </a: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认为这些学生（指留美幼童），他们花的是政府的钱，就应该只学习工程，数学和其他自然科学，</a:t>
            </a:r>
            <a:r>
              <a:rPr lang="zh-CN" altLang="en-US" sz="3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对他们周围的政治和社会影响要无动于衷。这种想法是非常荒唐可笑的</a:t>
            </a:r>
            <a:r>
              <a:rPr lang="en-US" altLang="zh-CN" sz="3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中国不可能只从我们这里引进知识、科学和工业资源模式而不引进那些政治上的改革。</a:t>
            </a:r>
            <a:r>
              <a:rPr lang="zh-CN" altLang="en-US" sz="3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否则，她将什么也得不到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   </a:t>
            </a:r>
          </a:p>
          <a:p>
            <a:pPr>
              <a:lnSpc>
                <a:spcPct val="135000"/>
              </a:lnSpc>
            </a:pP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   ——1881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7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月</a:t>
            </a: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23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日</a:t>
            </a: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纽约时报</a:t>
            </a:r>
            <a:r>
              <a:rPr lang="en-US" altLang="zh-CN" sz="3000" b="1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社论</a:t>
            </a:r>
          </a:p>
        </p:txBody>
      </p:sp>
      <p:pic>
        <p:nvPicPr>
          <p:cNvPr id="39952" name="Picture 11" descr="WDU78DO[NJ}EZL(L}$AU5A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67653" y="351828"/>
            <a:ext cx="4774833" cy="38629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239293" y="4275807"/>
            <a:ext cx="4857784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问题</a:t>
            </a:r>
            <a:r>
              <a:rPr lang="en-US" altLang="zh-CN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：根据材料二并观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察材</a:t>
            </a:r>
            <a:r>
              <a:rPr lang="zh-CN" altLang="en-US" sz="28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料三的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漫画说说</a:t>
            </a:r>
            <a:r>
              <a:rPr lang="zh-CN" altLang="en-US" sz="28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洋务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运动为什么会失败？</a:t>
            </a:r>
          </a:p>
        </p:txBody>
      </p:sp>
      <p:sp>
        <p:nvSpPr>
          <p:cNvPr id="6" name="矩形 5"/>
          <p:cNvSpPr/>
          <p:nvPr/>
        </p:nvSpPr>
        <p:spPr>
          <a:xfrm>
            <a:off x="10096528" y="357166"/>
            <a:ext cx="19050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材料三</a:t>
            </a:r>
            <a:endParaRPr lang="zh-CN" altLang="en-US" sz="2800" b="1" dirty="0">
              <a:solidFill>
                <a:srgbClr val="0000CC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177424" y="5725227"/>
            <a:ext cx="11811083" cy="1064533"/>
          </a:xfrm>
          <a:prstGeom prst="rect">
            <a:avLst/>
          </a:prstGeom>
          <a:noFill/>
          <a:ln>
            <a:noFill/>
          </a:ln>
        </p:spPr>
        <p:txBody>
          <a:bodyPr wrap="none" fromWordArt="1">
            <a:prstTxWarp prst="textDeflate">
              <a:avLst>
                <a:gd name="adj" fmla="val 24829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/>
                <a:ea typeface="黑体"/>
              </a:rPr>
              <a:t>根本原因：只学习西方先进技术，不改革腐朽的封建制度</a:t>
            </a:r>
            <a:endParaRPr lang="zh-CN" altLang="en-US" sz="36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latin typeface="黑体"/>
              <a:ea typeface="黑体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92656" y="1589441"/>
            <a:ext cx="11618384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洋务运动</a:t>
            </a:r>
            <a:r>
              <a:rPr lang="zh-CN" altLang="en-US" sz="30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的地位：</a:t>
            </a:r>
            <a:endParaRPr lang="zh-CN" altLang="en-US" sz="30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000" b="1" dirty="0">
                <a:solidFill>
                  <a:srgbClr val="CC3300"/>
                </a:solidFill>
                <a:latin typeface="黑体" pitchFamily="49" charset="-122"/>
                <a:ea typeface="黑体" pitchFamily="49" charset="-122"/>
              </a:rPr>
              <a:t>  </a:t>
            </a:r>
            <a:endParaRPr lang="zh-CN" altLang="en-US" sz="30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洋务运动</a:t>
            </a:r>
            <a:r>
              <a:rPr lang="zh-CN" altLang="en-US" sz="30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的性质：</a:t>
            </a:r>
            <a:endParaRPr lang="zh-CN" altLang="en-US" sz="30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000" b="1" dirty="0">
                <a:solidFill>
                  <a:srgbClr val="CC3300"/>
                </a:solidFill>
                <a:latin typeface="黑体" pitchFamily="49" charset="-122"/>
                <a:ea typeface="黑体" pitchFamily="49" charset="-122"/>
              </a:rPr>
              <a:t>   </a:t>
            </a:r>
            <a:endParaRPr lang="zh-CN" altLang="en-US" sz="30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0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洋务运动</a:t>
            </a:r>
            <a:r>
              <a:rPr lang="zh-CN" altLang="en-US" sz="30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的作用：</a:t>
            </a:r>
            <a:endParaRPr lang="en-US" altLang="zh-CN" sz="3000" b="1" dirty="0" smtClean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endParaRPr lang="en-US" altLang="zh-CN" sz="3000" b="1" dirty="0" smtClean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endParaRPr lang="en-US" altLang="zh-CN" sz="3000" b="1" dirty="0" smtClean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0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洋务运动的局限性：</a:t>
            </a:r>
            <a:endParaRPr lang="zh-CN" altLang="en-US" sz="3000" b="1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WordArt 4"/>
          <p:cNvSpPr>
            <a:spLocks noChangeArrowheads="1" noChangeShapeType="1" noTextEdit="1"/>
          </p:cNvSpPr>
          <p:nvPr/>
        </p:nvSpPr>
        <p:spPr bwMode="auto">
          <a:xfrm>
            <a:off x="1100671" y="285728"/>
            <a:ext cx="3661820" cy="121444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/>
                <a:ea typeface="黑体"/>
              </a:rPr>
              <a:t>思考：</a:t>
            </a:r>
            <a:endParaRPr lang="zh-CN" altLang="en-US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5023253" y="570561"/>
            <a:ext cx="4380051" cy="70788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>
                <a:latin typeface="Times New Roman" pitchFamily="18" charset="0"/>
                <a:ea typeface="黑体" pitchFamily="49" charset="-122"/>
              </a:rPr>
              <a:t>对洋务运动的评价</a:t>
            </a:r>
          </a:p>
        </p:txBody>
      </p:sp>
      <p:sp>
        <p:nvSpPr>
          <p:cNvPr id="17" name="矩形 16"/>
          <p:cNvSpPr/>
          <p:nvPr/>
        </p:nvSpPr>
        <p:spPr>
          <a:xfrm>
            <a:off x="582540" y="2234402"/>
            <a:ext cx="559319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中国历史上第一次近代化运动。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5607276" y="2236674"/>
            <a:ext cx="404790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（中国近代化的开端）</a:t>
            </a:r>
          </a:p>
        </p:txBody>
      </p:sp>
      <p:sp>
        <p:nvSpPr>
          <p:cNvPr id="20" name="矩形 19"/>
          <p:cNvSpPr/>
          <p:nvPr/>
        </p:nvSpPr>
        <p:spPr>
          <a:xfrm>
            <a:off x="576836" y="3424050"/>
            <a:ext cx="634019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一次失败的封建统治者的自救运动。</a:t>
            </a:r>
          </a:p>
        </p:txBody>
      </p:sp>
      <p:sp>
        <p:nvSpPr>
          <p:cNvPr id="21" name="矩形标注 20"/>
          <p:cNvSpPr/>
          <p:nvPr/>
        </p:nvSpPr>
        <p:spPr>
          <a:xfrm>
            <a:off x="1003919" y="2575168"/>
            <a:ext cx="3963860" cy="571504"/>
          </a:xfrm>
          <a:prstGeom prst="wedgeRectCallout">
            <a:avLst>
              <a:gd name="adj1" fmla="val -30240"/>
              <a:gd name="adj2" fmla="val 120994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045148" y="2547872"/>
            <a:ext cx="3892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没有使中国富强起来</a:t>
            </a:r>
            <a:endParaRPr lang="zh-CN" altLang="en-US" sz="32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" name="Line 14"/>
          <p:cNvSpPr>
            <a:spLocks noChangeShapeType="1"/>
          </p:cNvSpPr>
          <p:nvPr/>
        </p:nvSpPr>
        <p:spPr bwMode="auto">
          <a:xfrm>
            <a:off x="1419875" y="3972436"/>
            <a:ext cx="895355" cy="1584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7" name="Line 14"/>
          <p:cNvSpPr>
            <a:spLocks noChangeShapeType="1"/>
          </p:cNvSpPr>
          <p:nvPr/>
        </p:nvSpPr>
        <p:spPr bwMode="auto">
          <a:xfrm flipV="1">
            <a:off x="2572539" y="3957871"/>
            <a:ext cx="1869354" cy="914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8" name="矩形标注 27"/>
          <p:cNvSpPr/>
          <p:nvPr/>
        </p:nvSpPr>
        <p:spPr>
          <a:xfrm>
            <a:off x="2989392" y="2575168"/>
            <a:ext cx="3520579" cy="571504"/>
          </a:xfrm>
          <a:prstGeom prst="wedgeRectCallout">
            <a:avLst>
              <a:gd name="adj1" fmla="val -30240"/>
              <a:gd name="adj2" fmla="val 120994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003326" y="2561520"/>
            <a:ext cx="3480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领导派别为洋务派</a:t>
            </a:r>
          </a:p>
        </p:txBody>
      </p:sp>
      <p:sp>
        <p:nvSpPr>
          <p:cNvPr id="30" name="Line 14"/>
          <p:cNvSpPr>
            <a:spLocks noChangeShapeType="1"/>
          </p:cNvSpPr>
          <p:nvPr/>
        </p:nvSpPr>
        <p:spPr bwMode="auto">
          <a:xfrm>
            <a:off x="4853337" y="3958788"/>
            <a:ext cx="857256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1" name="矩形标注 30"/>
          <p:cNvSpPr/>
          <p:nvPr/>
        </p:nvSpPr>
        <p:spPr>
          <a:xfrm>
            <a:off x="4552921" y="2534224"/>
            <a:ext cx="4741190" cy="571504"/>
          </a:xfrm>
          <a:prstGeom prst="wedgeRectCallout">
            <a:avLst>
              <a:gd name="adj1" fmla="val -34295"/>
              <a:gd name="adj2" fmla="val 126155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539558" y="2520576"/>
            <a:ext cx="4716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目的是为了维护清朝统治</a:t>
            </a:r>
          </a:p>
        </p:txBody>
      </p:sp>
      <p:sp>
        <p:nvSpPr>
          <p:cNvPr id="33" name="矩形 32"/>
          <p:cNvSpPr/>
          <p:nvPr/>
        </p:nvSpPr>
        <p:spPr>
          <a:xfrm>
            <a:off x="571164" y="4611426"/>
            <a:ext cx="11341566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在客观上促进了</a:t>
            </a: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中国民族资本主义</a:t>
            </a:r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的产生，对</a:t>
            </a: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外国资本</a:t>
            </a:r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的入侵起到</a:t>
            </a:r>
            <a:endParaRPr lang="en-US" altLang="zh-CN" sz="3000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了一定的抵制作用。</a:t>
            </a:r>
          </a:p>
        </p:txBody>
      </p:sp>
      <p:sp>
        <p:nvSpPr>
          <p:cNvPr id="34" name="矩形 33"/>
          <p:cNvSpPr/>
          <p:nvPr/>
        </p:nvSpPr>
        <p:spPr>
          <a:xfrm>
            <a:off x="3576614" y="5847454"/>
            <a:ext cx="557075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000" b="1" dirty="0" smtClean="0">
                <a:latin typeface="微软雅黑" pitchFamily="34" charset="-122"/>
                <a:ea typeface="微软雅黑" pitchFamily="34" charset="-122"/>
              </a:rPr>
              <a:t>它没有使中国走上富强的道路。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 animBg="1"/>
      <p:bldP spid="21" grpId="1" animBg="1"/>
      <p:bldP spid="22" grpId="0"/>
      <p:bldP spid="22" grpId="1"/>
      <p:bldP spid="23" grpId="0" animBg="1"/>
      <p:bldP spid="27" grpId="0" animBg="1"/>
      <p:bldP spid="28" grpId="0" animBg="1"/>
      <p:bldP spid="28" grpId="1" animBg="1"/>
      <p:bldP spid="29" grpId="0"/>
      <p:bldP spid="29" grpId="1"/>
      <p:bldP spid="30" grpId="0" animBg="1"/>
      <p:bldP spid="31" grpId="0" animBg="1"/>
      <p:bldP spid="31" grpId="1" animBg="1"/>
      <p:bldP spid="32" grpId="0"/>
      <p:bldP spid="32" grpId="1"/>
      <p:bldP spid="33" grpId="0"/>
      <p:bldP spid="3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205828" y="85063"/>
            <a:ext cx="52387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背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景：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436629" y="85063"/>
            <a:ext cx="59054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目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的：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390459" y="5358204"/>
            <a:ext cx="42841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结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果：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Rectangle 1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382008" y="6144022"/>
            <a:ext cx="109601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评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价：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AutoShape 12"/>
          <p:cNvSpPr>
            <a:spLocks/>
          </p:cNvSpPr>
          <p:nvPr/>
        </p:nvSpPr>
        <p:spPr bwMode="auto">
          <a:xfrm>
            <a:off x="857213" y="341636"/>
            <a:ext cx="571504" cy="6186494"/>
          </a:xfrm>
          <a:prstGeom prst="leftBrace">
            <a:avLst>
              <a:gd name="adj1" fmla="val 152486"/>
              <a:gd name="adj2" fmla="val 49459"/>
            </a:avLst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1485709" y="1370947"/>
            <a:ext cx="100944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时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间：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Rectangle 1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420067" y="714733"/>
            <a:ext cx="106363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代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表人物：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__________________________________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191965" y="2313289"/>
            <a:ext cx="861774" cy="238283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黑体" pitchFamily="49" charset="-122"/>
                <a:ea typeface="黑体" pitchFamily="49" charset="-122"/>
              </a:rPr>
              <a:t>洋务运动</a:t>
            </a: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1483595" y="2000618"/>
            <a:ext cx="97155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口号：前期“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”、后期“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______”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1483596" y="3630043"/>
            <a:ext cx="11094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内容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1" name="AutoShape 14"/>
          <p:cNvSpPr>
            <a:spLocks/>
          </p:cNvSpPr>
          <p:nvPr/>
        </p:nvSpPr>
        <p:spPr bwMode="auto">
          <a:xfrm>
            <a:off x="2435246" y="2728268"/>
            <a:ext cx="476253" cy="2428892"/>
          </a:xfrm>
          <a:prstGeom prst="leftBrace">
            <a:avLst>
              <a:gd name="adj1" fmla="val 83918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2911499" y="2728268"/>
            <a:ext cx="4857784" cy="2629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29000"/>
              </a:lnSpc>
            </a:pPr>
            <a:r>
              <a:rPr lang="en-US" altLang="zh-CN" dirty="0" smtClean="0"/>
              <a:t>__________________________</a:t>
            </a:r>
          </a:p>
          <a:p>
            <a:pPr>
              <a:lnSpc>
                <a:spcPct val="229000"/>
              </a:lnSpc>
            </a:pPr>
            <a:r>
              <a:rPr lang="en-US" altLang="zh-CN" dirty="0" smtClean="0"/>
              <a:t>__________________________</a:t>
            </a:r>
          </a:p>
          <a:p>
            <a:pPr>
              <a:lnSpc>
                <a:spcPct val="229000"/>
              </a:lnSpc>
            </a:pPr>
            <a:r>
              <a:rPr lang="en-US" altLang="zh-CN" dirty="0" smtClean="0"/>
              <a:t>__________________________</a:t>
            </a:r>
          </a:p>
          <a:p>
            <a:pPr>
              <a:lnSpc>
                <a:spcPct val="229000"/>
              </a:lnSpc>
            </a:pPr>
            <a:r>
              <a:rPr lang="en-US" altLang="zh-CN" dirty="0" smtClean="0"/>
              <a:t>__________________________</a:t>
            </a:r>
            <a:endParaRPr lang="zh-CN" altLang="en-US" dirty="0"/>
          </a:p>
        </p:txBody>
      </p: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7687109" y="106960"/>
            <a:ext cx="4504891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利用西方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维护清朝统治</a:t>
            </a:r>
            <a:endParaRPr kumimoji="1"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2650504" y="85062"/>
            <a:ext cx="3668409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内外交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困（内忧外患）</a:t>
            </a:r>
            <a:endParaRPr kumimoji="1"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Rectangle 17"/>
          <p:cNvSpPr>
            <a:spLocks noChangeArrowheads="1"/>
          </p:cNvSpPr>
          <p:nvPr/>
        </p:nvSpPr>
        <p:spPr bwMode="auto">
          <a:xfrm>
            <a:off x="3454608" y="708332"/>
            <a:ext cx="7627365" cy="5539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000" b="1" dirty="0" smtClean="0">
                <a:latin typeface="楷体" pitchFamily="49" charset="-122"/>
                <a:ea typeface="楷体" pitchFamily="49" charset="-122"/>
              </a:rPr>
              <a:t>奕</a:t>
            </a:r>
            <a:r>
              <a:rPr kumimoji="1" lang="zh-CN" altLang="zh-CN" sz="3000" b="1" dirty="0" smtClean="0">
                <a:latin typeface="楷体" pitchFamily="49" charset="-122"/>
                <a:ea typeface="楷体" pitchFamily="49" charset="-122"/>
              </a:rPr>
              <a:t>䜣</a:t>
            </a:r>
            <a:r>
              <a:rPr kumimoji="1" lang="zh-CN" altLang="en-US" sz="3000" b="1" dirty="0" smtClean="0">
                <a:latin typeface="楷体" pitchFamily="49" charset="-122"/>
                <a:ea typeface="楷体" pitchFamily="49" charset="-122"/>
              </a:rPr>
              <a:t>、曾国藩、李鸿章、左宗棠、张之洞</a:t>
            </a:r>
            <a:endParaRPr kumimoji="1" lang="zh-CN" altLang="en-US" sz="3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7" name="Rectangle 18"/>
          <p:cNvSpPr>
            <a:spLocks noChangeArrowheads="1"/>
          </p:cNvSpPr>
          <p:nvPr/>
        </p:nvSpPr>
        <p:spPr bwMode="auto">
          <a:xfrm>
            <a:off x="2773878" y="1388736"/>
            <a:ext cx="5155472" cy="5539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</a:t>
            </a:r>
            <a:r>
              <a:rPr kumimoji="1"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世纪</a:t>
            </a:r>
            <a:r>
              <a:rPr kumimoji="1" lang="en-US" altLang="zh-CN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kumimoji="1"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年代至</a:t>
            </a:r>
            <a:r>
              <a:rPr kumimoji="1" lang="en-US" altLang="zh-CN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90</a:t>
            </a:r>
            <a:r>
              <a:rPr kumimoji="1"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kumimoji="1"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代中期</a:t>
            </a:r>
            <a:endParaRPr kumimoji="1" lang="zh-CN" altLang="en-US" sz="3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4093454" y="2027537"/>
            <a:ext cx="1333509" cy="5539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自</a:t>
            </a:r>
            <a:r>
              <a:rPr kumimoji="1"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强</a:t>
            </a:r>
            <a:endParaRPr kumimoji="1" lang="zh-CN" altLang="en-US" sz="3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0175" y="2013888"/>
            <a:ext cx="9541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求富</a:t>
            </a:r>
            <a:endParaRPr kumimoji="1" lang="zh-CN" altLang="en-US" sz="3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Rectangle 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97852" y="2783861"/>
            <a:ext cx="332552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创办近代</a:t>
            </a:r>
            <a:r>
              <a:rPr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军事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工业</a:t>
            </a:r>
          </a:p>
        </p:txBody>
      </p:sp>
      <p:sp>
        <p:nvSpPr>
          <p:cNvPr id="25" name="Rectangle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289633" y="4008754"/>
            <a:ext cx="249701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兴办新式教育</a:t>
            </a:r>
            <a:endParaRPr lang="zh-CN" altLang="en-US" sz="3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6" name="Rectangle 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043017" y="4633940"/>
            <a:ext cx="288011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建立新式海陆军</a:t>
            </a:r>
            <a:endParaRPr lang="zh-CN" altLang="en-US" sz="3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7" name="Rectangle 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97852" y="3437250"/>
            <a:ext cx="32982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创办近代</a:t>
            </a:r>
            <a:r>
              <a:rPr lang="zh-CN" altLang="en-US" sz="3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民用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工业</a:t>
            </a:r>
          </a:p>
        </p:txBody>
      </p:sp>
      <p:sp>
        <p:nvSpPr>
          <p:cNvPr id="28" name="矩形 27"/>
          <p:cNvSpPr/>
          <p:nvPr/>
        </p:nvSpPr>
        <p:spPr>
          <a:xfrm>
            <a:off x="2775019" y="5357826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失败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左箭头 28"/>
          <p:cNvSpPr/>
          <p:nvPr/>
        </p:nvSpPr>
        <p:spPr>
          <a:xfrm>
            <a:off x="3807726" y="5268037"/>
            <a:ext cx="1214651" cy="732732"/>
          </a:xfrm>
          <a:prstGeom prst="lef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标志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102264" y="5365166"/>
            <a:ext cx="634820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在甲午中日战争中北洋舰队全军覆没</a:t>
            </a:r>
            <a:endParaRPr lang="zh-CN" altLang="en-US" sz="3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1" name="Rectangle 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570140" y="6110173"/>
            <a:ext cx="58501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000" b="1" dirty="0" smtClean="0">
                <a:latin typeface="楷体" pitchFamily="49" charset="-122"/>
                <a:ea typeface="楷体" pitchFamily="49" charset="-122"/>
              </a:rPr>
              <a:t>略</a:t>
            </a:r>
            <a:endParaRPr lang="zh-CN" altLang="en-US" sz="3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2" name="WordArt 2"/>
          <p:cNvSpPr>
            <a:spLocks noChangeArrowheads="1" noChangeShapeType="1" noTextEdit="1"/>
          </p:cNvSpPr>
          <p:nvPr/>
        </p:nvSpPr>
        <p:spPr bwMode="auto">
          <a:xfrm>
            <a:off x="10371889" y="1592304"/>
            <a:ext cx="1428760" cy="35004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黑体"/>
                <a:ea typeface="黑体"/>
              </a:rPr>
              <a:t>课</a:t>
            </a:r>
            <a:endParaRPr lang="en-US" altLang="zh-CN" sz="3600" b="1" kern="10" dirty="0" smtClean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latin typeface="黑体"/>
              <a:ea typeface="黑体"/>
            </a:endParaRPr>
          </a:p>
          <a:p>
            <a:pPr algn="ctr"/>
            <a:r>
              <a:rPr lang="zh-CN" altLang="en-US" sz="36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黑体"/>
                <a:ea typeface="黑体"/>
              </a:rPr>
              <a:t>堂</a:t>
            </a:r>
            <a:endParaRPr lang="en-US" altLang="zh-CN" sz="3600" b="1" kern="10" dirty="0" smtClean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latin typeface="黑体"/>
              <a:ea typeface="黑体"/>
            </a:endParaRPr>
          </a:p>
          <a:p>
            <a:pPr algn="ctr"/>
            <a:r>
              <a:rPr lang="zh-CN" altLang="en-US" sz="36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黑体"/>
                <a:ea typeface="黑体"/>
              </a:rPr>
              <a:t>小</a:t>
            </a:r>
            <a:endParaRPr lang="en-US" altLang="zh-CN" sz="3600" b="1" kern="10" dirty="0" smtClean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latin typeface="黑体"/>
              <a:ea typeface="黑体"/>
            </a:endParaRPr>
          </a:p>
          <a:p>
            <a:pPr algn="ctr"/>
            <a:r>
              <a:rPr lang="zh-CN" altLang="en-US" sz="3600" b="1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黑体"/>
                <a:ea typeface="黑体"/>
              </a:rPr>
              <a:t>结</a:t>
            </a:r>
            <a:endParaRPr lang="zh-CN" altLang="en-US" sz="36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latin typeface="黑体"/>
              <a:ea typeface="黑体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0" grpId="0"/>
      <p:bldP spid="31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889</TotalTime>
  <Words>1626</Words>
  <Application>Microsoft Office PowerPoint</Application>
  <PresentationFormat>自定义</PresentationFormat>
  <Paragraphs>208</Paragraphs>
  <Slides>30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微软用户</cp:lastModifiedBy>
  <cp:revision>23</cp:revision>
  <dcterms:created xsi:type="dcterms:W3CDTF">2015-05-05T08:02:14Z</dcterms:created>
  <dcterms:modified xsi:type="dcterms:W3CDTF">2017-12-05T14:41:48Z</dcterms:modified>
</cp:coreProperties>
</file>